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4"/>
  </p:notesMasterIdLst>
  <p:sldIdLst>
    <p:sldId id="256" r:id="rId3"/>
    <p:sldId id="257" r:id="rId4"/>
    <p:sldId id="258" r:id="rId5"/>
    <p:sldId id="259" r:id="rId6"/>
    <p:sldId id="262" r:id="rId7"/>
    <p:sldId id="263" r:id="rId8"/>
    <p:sldId id="264" r:id="rId9"/>
    <p:sldId id="266" r:id="rId10"/>
    <p:sldId id="267" r:id="rId11"/>
    <p:sldId id="271" r:id="rId12"/>
    <p:sldId id="280" r:id="rId13"/>
    <p:sldId id="281" r:id="rId14"/>
    <p:sldId id="282" r:id="rId15"/>
    <p:sldId id="269" r:id="rId16"/>
    <p:sldId id="279" r:id="rId17"/>
    <p:sldId id="272" r:id="rId18"/>
    <p:sldId id="270" r:id="rId19"/>
    <p:sldId id="273" r:id="rId20"/>
    <p:sldId id="274" r:id="rId21"/>
    <p:sldId id="275" r:id="rId22"/>
    <p:sldId id="278" r:id="rId23"/>
  </p:sldIdLst>
  <p:sldSz cx="18288000" cy="10287000"/>
  <p:notesSz cx="6858000" cy="9144000"/>
  <p:embeddedFontLst>
    <p:embeddedFont>
      <p:font typeface="Cambria" panose="02040503050406030204" pitchFamily="18" charset="0"/>
      <p:regular r:id="rId25"/>
      <p:bold r:id="rId26"/>
      <p:italic r:id="rId27"/>
      <p:boldItalic r:id="rId28"/>
    </p:embeddedFont>
    <p:embeddedFont>
      <p:font typeface="Century Gothic" panose="020B0502020202020204" pitchFamily="34" charset="0"/>
      <p:regular r:id="rId29"/>
      <p:bold r:id="rId30"/>
      <p:italic r:id="rId31"/>
      <p:boldItalic r:id="rId32"/>
    </p:embeddedFont>
    <p:embeddedFont>
      <p:font typeface="Calibri" panose="020F0502020204030204" pitchFamily="3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8" d="100"/>
          <a:sy n="58" d="100"/>
        </p:scale>
        <p:origin x="624"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0.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E5DC8D-128A-407A-B57E-33B908E7A282}" type="doc">
      <dgm:prSet loTypeId="urn:microsoft.com/office/officeart/2005/8/layout/hierarchy1" loCatId="hierarchy" qsTypeId="urn:microsoft.com/office/officeart/2005/8/quickstyle/3d2" qsCatId="3D" csTypeId="urn:microsoft.com/office/officeart/2005/8/colors/accent1_2" csCatId="accent1" phldr="1"/>
      <dgm:spPr/>
      <dgm:t>
        <a:bodyPr/>
        <a:lstStyle/>
        <a:p>
          <a:endParaRPr lang="en-US"/>
        </a:p>
      </dgm:t>
    </dgm:pt>
    <dgm:pt modelId="{547AD658-6759-48B6-AD80-6076E2DE4BD3}">
      <dgm:prSet phldrT="[Text]" custT="1"/>
      <dgm:spPr/>
      <dgm:t>
        <a:bodyPr/>
        <a:lstStyle/>
        <a:p>
          <a:r>
            <a:rPr lang="en-US" sz="3500" b="1" dirty="0">
              <a:latin typeface="Times New Roman" panose="02020603050405020304" pitchFamily="18" charset="0"/>
              <a:cs typeface="Times New Roman" panose="02020603050405020304" pitchFamily="18" charset="0"/>
            </a:rPr>
            <a:t>“</a:t>
          </a:r>
          <a:r>
            <a:rPr lang="en-US" sz="3500" b="1" dirty="0" err="1">
              <a:latin typeface="Times New Roman" panose="02020603050405020304" pitchFamily="18" charset="0"/>
              <a:cs typeface="Times New Roman" panose="02020603050405020304" pitchFamily="18" charset="0"/>
            </a:rPr>
            <a:t>Trí</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thông</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minh</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nhân</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tạo</a:t>
          </a:r>
          <a:r>
            <a:rPr lang="en-US" sz="3500" b="1" dirty="0">
              <a:latin typeface="Times New Roman" panose="02020603050405020304" pitchFamily="18" charset="0"/>
              <a:cs typeface="Times New Roman" panose="02020603050405020304" pitchFamily="18" charset="0"/>
            </a:rPr>
            <a:t>”</a:t>
          </a:r>
        </a:p>
      </dgm:t>
    </dgm:pt>
    <dgm:pt modelId="{BD42C9EE-E8FA-4EEF-ABB8-C1F1897E31A1}" type="parTrans" cxnId="{DF572C98-1563-45C6-B16A-8DD31A07950A}">
      <dgm:prSet/>
      <dgm:spPr/>
      <dgm:t>
        <a:bodyPr/>
        <a:lstStyle/>
        <a:p>
          <a:endParaRPr lang="en-US"/>
        </a:p>
      </dgm:t>
    </dgm:pt>
    <dgm:pt modelId="{F9347BF7-E688-4F9D-B893-7BCF276B51F3}" type="sibTrans" cxnId="{DF572C98-1563-45C6-B16A-8DD31A07950A}">
      <dgm:prSet/>
      <dgm:spPr/>
      <dgm:t>
        <a:bodyPr/>
        <a:lstStyle/>
        <a:p>
          <a:endParaRPr lang="en-US"/>
        </a:p>
      </dgm:t>
    </dgm:pt>
    <dgm:pt modelId="{E305EAA6-5B24-42CA-91C8-DC8E1B59062F}">
      <dgm:prSet phldrT="[Text]" custT="1"/>
      <dgm:spPr/>
      <dgm:t>
        <a:bodyPr/>
        <a:lstStyle/>
        <a:p>
          <a:r>
            <a:rPr lang="en-US" sz="3500" b="1" dirty="0" err="1">
              <a:latin typeface="Times New Roman" panose="02020603050405020304" pitchFamily="18" charset="0"/>
              <a:cs typeface="Times New Roman" panose="02020603050405020304" pitchFamily="18" charset="0"/>
            </a:rPr>
            <a:t>Nội</a:t>
          </a:r>
          <a:r>
            <a:rPr lang="en-US" sz="3500" b="1" dirty="0">
              <a:latin typeface="Times New Roman" panose="02020603050405020304" pitchFamily="18" charset="0"/>
              <a:cs typeface="Times New Roman" panose="02020603050405020304" pitchFamily="18" charset="0"/>
            </a:rPr>
            <a:t> dung</a:t>
          </a:r>
        </a:p>
      </dgm:t>
    </dgm:pt>
    <dgm:pt modelId="{D9C28FD7-255D-49BE-8081-32705A30F3B1}" type="parTrans" cxnId="{CF39A9C2-0373-4336-83B8-7C82B6B3CE31}">
      <dgm:prSet/>
      <dgm:spPr/>
      <dgm:t>
        <a:bodyPr/>
        <a:lstStyle/>
        <a:p>
          <a:endParaRPr lang="en-US"/>
        </a:p>
      </dgm:t>
    </dgm:pt>
    <dgm:pt modelId="{B156C625-B8DD-4410-AF4D-06395EBE934C}" type="sibTrans" cxnId="{CF39A9C2-0373-4336-83B8-7C82B6B3CE31}">
      <dgm:prSet/>
      <dgm:spPr/>
      <dgm:t>
        <a:bodyPr/>
        <a:lstStyle/>
        <a:p>
          <a:endParaRPr lang="en-US"/>
        </a:p>
      </dgm:t>
    </dgm:pt>
    <dgm:pt modelId="{5BC59EEB-58EC-41D1-A5A7-31392571E926}">
      <dgm:prSet phldrT="[Text]" custT="1"/>
      <dgm:spPr/>
      <dgm:t>
        <a:bodyPr/>
        <a:lstStyle/>
        <a:p>
          <a:pPr algn="just"/>
          <a:r>
            <a:rPr lang="vi-VN" sz="3200" dirty="0">
              <a:latin typeface="Times New Roman" panose="02020603050405020304" pitchFamily="18" charset="0"/>
              <a:cs typeface="Times New Roman" panose="02020603050405020304" pitchFamily="18" charset="0"/>
            </a:rPr>
            <a:t>Tác giả đã đưa ra thông tin về tốc độ phát triển, các loại thông minh nhân tạo và tác động của chúng đối với đời sống con người.</a:t>
          </a:r>
          <a:endParaRPr lang="en-US" sz="3200" dirty="0">
            <a:latin typeface="Times New Roman" panose="02020603050405020304" pitchFamily="18" charset="0"/>
            <a:cs typeface="Times New Roman" panose="02020603050405020304" pitchFamily="18" charset="0"/>
          </a:endParaRPr>
        </a:p>
      </dgm:t>
    </dgm:pt>
    <dgm:pt modelId="{D97C1AD9-2B22-43C7-8945-A4AC0A88CAFA}" type="parTrans" cxnId="{AD5009F0-01B2-40E2-9F54-FD1C77FD8728}">
      <dgm:prSet/>
      <dgm:spPr/>
      <dgm:t>
        <a:bodyPr/>
        <a:lstStyle/>
        <a:p>
          <a:endParaRPr lang="en-US"/>
        </a:p>
      </dgm:t>
    </dgm:pt>
    <dgm:pt modelId="{D47387F6-9C88-4A84-9A9A-AADF41F25D12}" type="sibTrans" cxnId="{AD5009F0-01B2-40E2-9F54-FD1C77FD8728}">
      <dgm:prSet/>
      <dgm:spPr/>
      <dgm:t>
        <a:bodyPr/>
        <a:lstStyle/>
        <a:p>
          <a:endParaRPr lang="en-US"/>
        </a:p>
      </dgm:t>
    </dgm:pt>
    <dgm:pt modelId="{D9C0BEAA-9E8F-4DBF-B2DF-F673D47AD8D9}">
      <dgm:prSet phldrT="[Text]" custT="1"/>
      <dgm:spPr/>
      <dgm:t>
        <a:bodyPr/>
        <a:lstStyle/>
        <a:p>
          <a:r>
            <a:rPr lang="en-US" sz="3500" b="1" dirty="0" err="1">
              <a:latin typeface="Times New Roman" panose="02020603050405020304" pitchFamily="18" charset="0"/>
              <a:cs typeface="Times New Roman" panose="02020603050405020304" pitchFamily="18" charset="0"/>
            </a:rPr>
            <a:t>Nghệ</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thuật</a:t>
          </a:r>
          <a:endParaRPr lang="en-US" sz="3500" b="1" dirty="0">
            <a:latin typeface="Times New Roman" panose="02020603050405020304" pitchFamily="18" charset="0"/>
            <a:cs typeface="Times New Roman" panose="02020603050405020304" pitchFamily="18" charset="0"/>
          </a:endParaRPr>
        </a:p>
      </dgm:t>
    </dgm:pt>
    <dgm:pt modelId="{6D8C47F3-FCD9-4DDC-9494-C751BA1EBFF6}" type="parTrans" cxnId="{3007F765-A214-4D92-BBD4-038AFE30C8BE}">
      <dgm:prSet/>
      <dgm:spPr/>
      <dgm:t>
        <a:bodyPr/>
        <a:lstStyle/>
        <a:p>
          <a:endParaRPr lang="en-US"/>
        </a:p>
      </dgm:t>
    </dgm:pt>
    <dgm:pt modelId="{B75EC46D-46FA-417F-90DD-1F3C7AF63EC7}" type="sibTrans" cxnId="{3007F765-A214-4D92-BBD4-038AFE30C8BE}">
      <dgm:prSet/>
      <dgm:spPr/>
      <dgm:t>
        <a:bodyPr/>
        <a:lstStyle/>
        <a:p>
          <a:endParaRPr lang="en-US"/>
        </a:p>
      </dgm:t>
    </dgm:pt>
    <dgm:pt modelId="{D30FD695-AA1F-4D5C-8DE7-03BBDCEABCFA}">
      <dgm:prSet phldrT="[Text]" custT="1"/>
      <dgm:spPr/>
      <dgm:t>
        <a:bodyPr/>
        <a:lstStyle/>
        <a:p>
          <a:pPr algn="just"/>
          <a:r>
            <a:rPr lang="nl-NL" sz="3200" dirty="0">
              <a:effectLst/>
              <a:latin typeface="Times New Roman" panose="02020603050405020304" pitchFamily="18" charset="0"/>
              <a:cs typeface="Times New Roman" panose="02020603050405020304" pitchFamily="18" charset="0"/>
            </a:rPr>
            <a:t>Các phương tiện phi ngôn ngữ: sơ đồ, kí hiệu... được dử dụng hiệu quả giúp cho thông tin được trình bày một cách mạch lạc , logic.</a:t>
          </a:r>
          <a:endParaRPr lang="en-US" sz="3200" dirty="0">
            <a:latin typeface="Times New Roman" panose="02020603050405020304" pitchFamily="18" charset="0"/>
            <a:cs typeface="Times New Roman" panose="02020603050405020304" pitchFamily="18" charset="0"/>
          </a:endParaRPr>
        </a:p>
      </dgm:t>
    </dgm:pt>
    <dgm:pt modelId="{9C6ACF90-35F5-4FED-89FD-220D06339EF0}" type="parTrans" cxnId="{F358AC3D-803C-4E21-95CA-E9E07C0BCA98}">
      <dgm:prSet/>
      <dgm:spPr/>
      <dgm:t>
        <a:bodyPr/>
        <a:lstStyle/>
        <a:p>
          <a:endParaRPr lang="en-US"/>
        </a:p>
      </dgm:t>
    </dgm:pt>
    <dgm:pt modelId="{B38FAFB3-601C-476C-8C7B-F579F7BF6986}" type="sibTrans" cxnId="{F358AC3D-803C-4E21-95CA-E9E07C0BCA98}">
      <dgm:prSet/>
      <dgm:spPr/>
      <dgm:t>
        <a:bodyPr/>
        <a:lstStyle/>
        <a:p>
          <a:endParaRPr lang="en-US"/>
        </a:p>
      </dgm:t>
    </dgm:pt>
    <dgm:pt modelId="{5EF44312-931C-4CB7-8102-A042365B5857}">
      <dgm:prSet custT="1"/>
      <dgm:spPr/>
      <dgm:t>
        <a:bodyPr/>
        <a:lstStyle/>
        <a:p>
          <a:pPr algn="just"/>
          <a:r>
            <a:rPr lang="nl-NL" sz="3200" dirty="0">
              <a:effectLst/>
              <a:latin typeface="Times New Roman" panose="02020603050405020304" pitchFamily="18" charset="0"/>
              <a:cs typeface="Times New Roman" panose="02020603050405020304" pitchFamily="18" charset="0"/>
            </a:rPr>
            <a:t>Từ đó, tác giả cũng đưa ra những quan trái chiều về trí thông minh nhân tạo và dự đoán những viễn cảnh có thể xảy ra trong tương lai.</a:t>
          </a:r>
          <a:endParaRPr lang="en-US" sz="3200" dirty="0">
            <a:latin typeface="Times New Roman" panose="02020603050405020304" pitchFamily="18" charset="0"/>
            <a:cs typeface="Times New Roman" panose="02020603050405020304" pitchFamily="18" charset="0"/>
          </a:endParaRPr>
        </a:p>
      </dgm:t>
    </dgm:pt>
    <dgm:pt modelId="{8EC0D688-5F75-432F-B31F-59655B4F3BD5}" type="parTrans" cxnId="{72A4E672-0323-4A33-8B2E-3CD5F7D879C2}">
      <dgm:prSet/>
      <dgm:spPr/>
      <dgm:t>
        <a:bodyPr/>
        <a:lstStyle/>
        <a:p>
          <a:endParaRPr lang="en-US"/>
        </a:p>
      </dgm:t>
    </dgm:pt>
    <dgm:pt modelId="{301F2779-18B4-469A-8CDB-AA451B71AF4A}" type="sibTrans" cxnId="{72A4E672-0323-4A33-8B2E-3CD5F7D879C2}">
      <dgm:prSet/>
      <dgm:spPr/>
      <dgm:t>
        <a:bodyPr/>
        <a:lstStyle/>
        <a:p>
          <a:endParaRPr lang="en-US"/>
        </a:p>
      </dgm:t>
    </dgm:pt>
    <dgm:pt modelId="{665DC21A-2A31-44EA-A5F2-25F326FCD1A4}">
      <dgm:prSet phldrT="[Text]" custT="1"/>
      <dgm:spPr/>
      <dgm:t>
        <a:bodyPr/>
        <a:lstStyle/>
        <a:p>
          <a:pPr algn="just"/>
          <a:r>
            <a:rPr lang="nl-NL" sz="3200" dirty="0">
              <a:effectLst/>
              <a:latin typeface="Times New Roman" panose="02020603050405020304" pitchFamily="18" charset="0"/>
              <a:cs typeface="Times New Roman" panose="02020603050405020304" pitchFamily="18" charset="0"/>
            </a:rPr>
            <a:t>Các câu hỏi, câu in đậm gây ấn tượng và tạo hứng thú với người đọc. </a:t>
          </a:r>
          <a:endParaRPr lang="en-US" sz="3200" dirty="0">
            <a:latin typeface="Times New Roman" panose="02020603050405020304" pitchFamily="18" charset="0"/>
            <a:cs typeface="Times New Roman" panose="02020603050405020304" pitchFamily="18" charset="0"/>
          </a:endParaRPr>
        </a:p>
      </dgm:t>
    </dgm:pt>
    <dgm:pt modelId="{DE891562-2A8C-403E-9EEB-2740439BD8DE}" type="parTrans" cxnId="{9BC11B03-515F-4DDC-9527-97A4BF370BD9}">
      <dgm:prSet/>
      <dgm:spPr/>
      <dgm:t>
        <a:bodyPr/>
        <a:lstStyle/>
        <a:p>
          <a:endParaRPr lang="en-US"/>
        </a:p>
      </dgm:t>
    </dgm:pt>
    <dgm:pt modelId="{A7E51941-CEB2-4F1D-BB7D-16F4383FE440}" type="sibTrans" cxnId="{9BC11B03-515F-4DDC-9527-97A4BF370BD9}">
      <dgm:prSet/>
      <dgm:spPr/>
      <dgm:t>
        <a:bodyPr/>
        <a:lstStyle/>
        <a:p>
          <a:endParaRPr lang="en-US"/>
        </a:p>
      </dgm:t>
    </dgm:pt>
    <dgm:pt modelId="{F148C606-3E37-482A-88D4-DCE330AFF99E}" type="pres">
      <dgm:prSet presAssocID="{A5E5DC8D-128A-407A-B57E-33B908E7A282}" presName="hierChild1" presStyleCnt="0">
        <dgm:presLayoutVars>
          <dgm:chPref val="1"/>
          <dgm:dir/>
          <dgm:animOne val="branch"/>
          <dgm:animLvl val="lvl"/>
          <dgm:resizeHandles/>
        </dgm:presLayoutVars>
      </dgm:prSet>
      <dgm:spPr/>
      <dgm:t>
        <a:bodyPr/>
        <a:lstStyle/>
        <a:p>
          <a:endParaRPr lang="en-US"/>
        </a:p>
      </dgm:t>
    </dgm:pt>
    <dgm:pt modelId="{06E43EEC-8A92-49F5-A3F4-7C7D1767ABED}" type="pres">
      <dgm:prSet presAssocID="{547AD658-6759-48B6-AD80-6076E2DE4BD3}" presName="hierRoot1" presStyleCnt="0"/>
      <dgm:spPr/>
    </dgm:pt>
    <dgm:pt modelId="{84399555-1FF7-4AB7-8D8C-2DFD0EACDB16}" type="pres">
      <dgm:prSet presAssocID="{547AD658-6759-48B6-AD80-6076E2DE4BD3}" presName="composite" presStyleCnt="0"/>
      <dgm:spPr/>
    </dgm:pt>
    <dgm:pt modelId="{86D22059-EDFA-472B-87DA-96ADFD6EC6CB}" type="pres">
      <dgm:prSet presAssocID="{547AD658-6759-48B6-AD80-6076E2DE4BD3}" presName="background" presStyleLbl="node0" presStyleIdx="0" presStyleCnt="1"/>
      <dgm:spPr/>
    </dgm:pt>
    <dgm:pt modelId="{3E040395-2F31-4B99-A20E-150546C12923}" type="pres">
      <dgm:prSet presAssocID="{547AD658-6759-48B6-AD80-6076E2DE4BD3}" presName="text" presStyleLbl="fgAcc0" presStyleIdx="0" presStyleCnt="1" custScaleX="179502" custScaleY="48831">
        <dgm:presLayoutVars>
          <dgm:chPref val="3"/>
        </dgm:presLayoutVars>
      </dgm:prSet>
      <dgm:spPr/>
      <dgm:t>
        <a:bodyPr/>
        <a:lstStyle/>
        <a:p>
          <a:endParaRPr lang="en-US"/>
        </a:p>
      </dgm:t>
    </dgm:pt>
    <dgm:pt modelId="{77C72B5E-552A-4671-99F6-E1100A9F91C0}" type="pres">
      <dgm:prSet presAssocID="{547AD658-6759-48B6-AD80-6076E2DE4BD3}" presName="hierChild2" presStyleCnt="0"/>
      <dgm:spPr/>
    </dgm:pt>
    <dgm:pt modelId="{2457AB73-5133-4CAF-B3DC-0D6C05D65023}" type="pres">
      <dgm:prSet presAssocID="{D9C28FD7-255D-49BE-8081-32705A30F3B1}" presName="Name10" presStyleLbl="parChTrans1D2" presStyleIdx="0" presStyleCnt="2"/>
      <dgm:spPr/>
      <dgm:t>
        <a:bodyPr/>
        <a:lstStyle/>
        <a:p>
          <a:endParaRPr lang="en-US"/>
        </a:p>
      </dgm:t>
    </dgm:pt>
    <dgm:pt modelId="{381CAB47-EE7D-4FD7-99C8-990E82F7DE18}" type="pres">
      <dgm:prSet presAssocID="{E305EAA6-5B24-42CA-91C8-DC8E1B59062F}" presName="hierRoot2" presStyleCnt="0"/>
      <dgm:spPr/>
    </dgm:pt>
    <dgm:pt modelId="{F39BF3E1-9967-484E-8522-7B2AFA4B7FA8}" type="pres">
      <dgm:prSet presAssocID="{E305EAA6-5B24-42CA-91C8-DC8E1B59062F}" presName="composite2" presStyleCnt="0"/>
      <dgm:spPr/>
    </dgm:pt>
    <dgm:pt modelId="{E15C323F-A4B6-4371-8B2D-D8013B4704DA}" type="pres">
      <dgm:prSet presAssocID="{E305EAA6-5B24-42CA-91C8-DC8E1B59062F}" presName="background2" presStyleLbl="node2" presStyleIdx="0" presStyleCnt="2"/>
      <dgm:spPr/>
    </dgm:pt>
    <dgm:pt modelId="{F01131F7-71AB-4877-AB3A-412087E5F5BC}" type="pres">
      <dgm:prSet presAssocID="{E305EAA6-5B24-42CA-91C8-DC8E1B59062F}" presName="text2" presStyleLbl="fgAcc2" presStyleIdx="0" presStyleCnt="2" custScaleX="130837" custScaleY="47548">
        <dgm:presLayoutVars>
          <dgm:chPref val="3"/>
        </dgm:presLayoutVars>
      </dgm:prSet>
      <dgm:spPr/>
      <dgm:t>
        <a:bodyPr/>
        <a:lstStyle/>
        <a:p>
          <a:endParaRPr lang="en-US"/>
        </a:p>
      </dgm:t>
    </dgm:pt>
    <dgm:pt modelId="{A9C25F8F-A6BA-4D5F-B159-1E611C183427}" type="pres">
      <dgm:prSet presAssocID="{E305EAA6-5B24-42CA-91C8-DC8E1B59062F}" presName="hierChild3" presStyleCnt="0"/>
      <dgm:spPr/>
    </dgm:pt>
    <dgm:pt modelId="{D4C6E94D-1EB5-4E73-87FB-C8DCA50E5E10}" type="pres">
      <dgm:prSet presAssocID="{D97C1AD9-2B22-43C7-8945-A4AC0A88CAFA}" presName="Name17" presStyleLbl="parChTrans1D3" presStyleIdx="0" presStyleCnt="4"/>
      <dgm:spPr/>
      <dgm:t>
        <a:bodyPr/>
        <a:lstStyle/>
        <a:p>
          <a:endParaRPr lang="en-US"/>
        </a:p>
      </dgm:t>
    </dgm:pt>
    <dgm:pt modelId="{81CEBF55-C70D-4E16-9AC0-559E1DD97463}" type="pres">
      <dgm:prSet presAssocID="{5BC59EEB-58EC-41D1-A5A7-31392571E926}" presName="hierRoot3" presStyleCnt="0"/>
      <dgm:spPr/>
    </dgm:pt>
    <dgm:pt modelId="{4CB87C98-FEFE-4BFD-ADFD-5CA33E5AD722}" type="pres">
      <dgm:prSet presAssocID="{5BC59EEB-58EC-41D1-A5A7-31392571E926}" presName="composite3" presStyleCnt="0"/>
      <dgm:spPr/>
    </dgm:pt>
    <dgm:pt modelId="{2CC68FFD-6B0E-4261-B12B-D7F4C6B2A62C}" type="pres">
      <dgm:prSet presAssocID="{5BC59EEB-58EC-41D1-A5A7-31392571E926}" presName="background3" presStyleLbl="node3" presStyleIdx="0" presStyleCnt="4"/>
      <dgm:spPr/>
    </dgm:pt>
    <dgm:pt modelId="{DC8B5B44-065F-4684-A068-4EEAE031BEEE}" type="pres">
      <dgm:prSet presAssocID="{5BC59EEB-58EC-41D1-A5A7-31392571E926}" presName="text3" presStyleLbl="fgAcc3" presStyleIdx="0" presStyleCnt="4" custScaleX="120195" custScaleY="208535">
        <dgm:presLayoutVars>
          <dgm:chPref val="3"/>
        </dgm:presLayoutVars>
      </dgm:prSet>
      <dgm:spPr/>
      <dgm:t>
        <a:bodyPr/>
        <a:lstStyle/>
        <a:p>
          <a:endParaRPr lang="en-US"/>
        </a:p>
      </dgm:t>
    </dgm:pt>
    <dgm:pt modelId="{0D0306E8-044E-490C-B6C6-003009A36819}" type="pres">
      <dgm:prSet presAssocID="{5BC59EEB-58EC-41D1-A5A7-31392571E926}" presName="hierChild4" presStyleCnt="0"/>
      <dgm:spPr/>
    </dgm:pt>
    <dgm:pt modelId="{5ACD1969-7CF4-4B84-8D5F-8EACC2E3919F}" type="pres">
      <dgm:prSet presAssocID="{8EC0D688-5F75-432F-B31F-59655B4F3BD5}" presName="Name17" presStyleLbl="parChTrans1D3" presStyleIdx="1" presStyleCnt="4"/>
      <dgm:spPr/>
      <dgm:t>
        <a:bodyPr/>
        <a:lstStyle/>
        <a:p>
          <a:endParaRPr lang="en-US"/>
        </a:p>
      </dgm:t>
    </dgm:pt>
    <dgm:pt modelId="{EEE32E0E-763E-476F-B70F-771205DB4DB7}" type="pres">
      <dgm:prSet presAssocID="{5EF44312-931C-4CB7-8102-A042365B5857}" presName="hierRoot3" presStyleCnt="0"/>
      <dgm:spPr/>
    </dgm:pt>
    <dgm:pt modelId="{8F7DBEF7-EFFC-4979-B177-25F051818B98}" type="pres">
      <dgm:prSet presAssocID="{5EF44312-931C-4CB7-8102-A042365B5857}" presName="composite3" presStyleCnt="0"/>
      <dgm:spPr/>
    </dgm:pt>
    <dgm:pt modelId="{83AA0D4B-3E1D-4A1F-B7E8-C42F925E6B23}" type="pres">
      <dgm:prSet presAssocID="{5EF44312-931C-4CB7-8102-A042365B5857}" presName="background3" presStyleLbl="node3" presStyleIdx="1" presStyleCnt="4"/>
      <dgm:spPr/>
    </dgm:pt>
    <dgm:pt modelId="{2ADE5589-0BA1-445E-BF3E-30B382359794}" type="pres">
      <dgm:prSet presAssocID="{5EF44312-931C-4CB7-8102-A042365B5857}" presName="text3" presStyleLbl="fgAcc3" presStyleIdx="1" presStyleCnt="4" custScaleX="120195" custScaleY="208535">
        <dgm:presLayoutVars>
          <dgm:chPref val="3"/>
        </dgm:presLayoutVars>
      </dgm:prSet>
      <dgm:spPr/>
      <dgm:t>
        <a:bodyPr/>
        <a:lstStyle/>
        <a:p>
          <a:endParaRPr lang="en-US"/>
        </a:p>
      </dgm:t>
    </dgm:pt>
    <dgm:pt modelId="{5620C335-E229-4BAE-A520-B93BFCB5D871}" type="pres">
      <dgm:prSet presAssocID="{5EF44312-931C-4CB7-8102-A042365B5857}" presName="hierChild4" presStyleCnt="0"/>
      <dgm:spPr/>
    </dgm:pt>
    <dgm:pt modelId="{491F0475-7830-405D-9890-9F5E80A93AA4}" type="pres">
      <dgm:prSet presAssocID="{6D8C47F3-FCD9-4DDC-9494-C751BA1EBFF6}" presName="Name10" presStyleLbl="parChTrans1D2" presStyleIdx="1" presStyleCnt="2"/>
      <dgm:spPr/>
      <dgm:t>
        <a:bodyPr/>
        <a:lstStyle/>
        <a:p>
          <a:endParaRPr lang="en-US"/>
        </a:p>
      </dgm:t>
    </dgm:pt>
    <dgm:pt modelId="{C108BF44-5B7F-4CCA-BAA2-7001AEEBE48C}" type="pres">
      <dgm:prSet presAssocID="{D9C0BEAA-9E8F-4DBF-B2DF-F673D47AD8D9}" presName="hierRoot2" presStyleCnt="0"/>
      <dgm:spPr/>
    </dgm:pt>
    <dgm:pt modelId="{00E1BB8B-022F-4B17-81C1-7635572B86E0}" type="pres">
      <dgm:prSet presAssocID="{D9C0BEAA-9E8F-4DBF-B2DF-F673D47AD8D9}" presName="composite2" presStyleCnt="0"/>
      <dgm:spPr/>
    </dgm:pt>
    <dgm:pt modelId="{BDAE9B13-4034-47CE-BF3C-BD3BAAC91098}" type="pres">
      <dgm:prSet presAssocID="{D9C0BEAA-9E8F-4DBF-B2DF-F673D47AD8D9}" presName="background2" presStyleLbl="node2" presStyleIdx="1" presStyleCnt="2"/>
      <dgm:spPr/>
    </dgm:pt>
    <dgm:pt modelId="{2B9FAFF7-8BD9-4C8C-B921-93714E09DCC7}" type="pres">
      <dgm:prSet presAssocID="{D9C0BEAA-9E8F-4DBF-B2DF-F673D47AD8D9}" presName="text2" presStyleLbl="fgAcc2" presStyleIdx="1" presStyleCnt="2" custScaleX="130837" custScaleY="47548">
        <dgm:presLayoutVars>
          <dgm:chPref val="3"/>
        </dgm:presLayoutVars>
      </dgm:prSet>
      <dgm:spPr/>
      <dgm:t>
        <a:bodyPr/>
        <a:lstStyle/>
        <a:p>
          <a:endParaRPr lang="en-US"/>
        </a:p>
      </dgm:t>
    </dgm:pt>
    <dgm:pt modelId="{0749B4DD-27EC-4487-93EA-F816BC5429C0}" type="pres">
      <dgm:prSet presAssocID="{D9C0BEAA-9E8F-4DBF-B2DF-F673D47AD8D9}" presName="hierChild3" presStyleCnt="0"/>
      <dgm:spPr/>
    </dgm:pt>
    <dgm:pt modelId="{2DCB36EC-06B6-4AAF-A87E-303A506DB6EC}" type="pres">
      <dgm:prSet presAssocID="{9C6ACF90-35F5-4FED-89FD-220D06339EF0}" presName="Name17" presStyleLbl="parChTrans1D3" presStyleIdx="2" presStyleCnt="4"/>
      <dgm:spPr/>
      <dgm:t>
        <a:bodyPr/>
        <a:lstStyle/>
        <a:p>
          <a:endParaRPr lang="en-US"/>
        </a:p>
      </dgm:t>
    </dgm:pt>
    <dgm:pt modelId="{B4E927DB-94BC-4651-ACF0-5AB04CA7BA77}" type="pres">
      <dgm:prSet presAssocID="{D30FD695-AA1F-4D5C-8DE7-03BBDCEABCFA}" presName="hierRoot3" presStyleCnt="0"/>
      <dgm:spPr/>
    </dgm:pt>
    <dgm:pt modelId="{FD767671-EFC7-404F-B410-1E760551C907}" type="pres">
      <dgm:prSet presAssocID="{D30FD695-AA1F-4D5C-8DE7-03BBDCEABCFA}" presName="composite3" presStyleCnt="0"/>
      <dgm:spPr/>
    </dgm:pt>
    <dgm:pt modelId="{A422A638-DE98-4DF8-B947-BE19147867D9}" type="pres">
      <dgm:prSet presAssocID="{D30FD695-AA1F-4D5C-8DE7-03BBDCEABCFA}" presName="background3" presStyleLbl="node3" presStyleIdx="2" presStyleCnt="4"/>
      <dgm:spPr/>
    </dgm:pt>
    <dgm:pt modelId="{6183C1C2-E6AB-45E6-BCC7-7F18C7B7377E}" type="pres">
      <dgm:prSet presAssocID="{D30FD695-AA1F-4D5C-8DE7-03BBDCEABCFA}" presName="text3" presStyleLbl="fgAcc3" presStyleIdx="2" presStyleCnt="4" custScaleX="120195" custScaleY="208535">
        <dgm:presLayoutVars>
          <dgm:chPref val="3"/>
        </dgm:presLayoutVars>
      </dgm:prSet>
      <dgm:spPr/>
      <dgm:t>
        <a:bodyPr/>
        <a:lstStyle/>
        <a:p>
          <a:endParaRPr lang="en-US"/>
        </a:p>
      </dgm:t>
    </dgm:pt>
    <dgm:pt modelId="{7AECDD2E-6AC7-42CC-9C6D-DABE32C4E550}" type="pres">
      <dgm:prSet presAssocID="{D30FD695-AA1F-4D5C-8DE7-03BBDCEABCFA}" presName="hierChild4" presStyleCnt="0"/>
      <dgm:spPr/>
    </dgm:pt>
    <dgm:pt modelId="{A1C5F4E0-74D5-410E-8DA8-F8E77D184FC7}" type="pres">
      <dgm:prSet presAssocID="{DE891562-2A8C-403E-9EEB-2740439BD8DE}" presName="Name17" presStyleLbl="parChTrans1D3" presStyleIdx="3" presStyleCnt="4"/>
      <dgm:spPr/>
      <dgm:t>
        <a:bodyPr/>
        <a:lstStyle/>
        <a:p>
          <a:endParaRPr lang="en-US"/>
        </a:p>
      </dgm:t>
    </dgm:pt>
    <dgm:pt modelId="{08CCD7E2-F7BF-43C1-B0D3-849A330E195B}" type="pres">
      <dgm:prSet presAssocID="{665DC21A-2A31-44EA-A5F2-25F326FCD1A4}" presName="hierRoot3" presStyleCnt="0"/>
      <dgm:spPr/>
    </dgm:pt>
    <dgm:pt modelId="{3B1EBD49-D955-48EB-9732-A2ADA1908888}" type="pres">
      <dgm:prSet presAssocID="{665DC21A-2A31-44EA-A5F2-25F326FCD1A4}" presName="composite3" presStyleCnt="0"/>
      <dgm:spPr/>
    </dgm:pt>
    <dgm:pt modelId="{755E0FF0-D0B9-493E-AD24-945C69AD6CD9}" type="pres">
      <dgm:prSet presAssocID="{665DC21A-2A31-44EA-A5F2-25F326FCD1A4}" presName="background3" presStyleLbl="node3" presStyleIdx="3" presStyleCnt="4"/>
      <dgm:spPr/>
    </dgm:pt>
    <dgm:pt modelId="{5E4639E3-0DB6-4DF4-AA10-E826E1CC6FD6}" type="pres">
      <dgm:prSet presAssocID="{665DC21A-2A31-44EA-A5F2-25F326FCD1A4}" presName="text3" presStyleLbl="fgAcc3" presStyleIdx="3" presStyleCnt="4" custScaleX="120195" custScaleY="208535">
        <dgm:presLayoutVars>
          <dgm:chPref val="3"/>
        </dgm:presLayoutVars>
      </dgm:prSet>
      <dgm:spPr/>
      <dgm:t>
        <a:bodyPr/>
        <a:lstStyle/>
        <a:p>
          <a:endParaRPr lang="en-US"/>
        </a:p>
      </dgm:t>
    </dgm:pt>
    <dgm:pt modelId="{554EE675-D992-49C4-8132-1926FC99544E}" type="pres">
      <dgm:prSet presAssocID="{665DC21A-2A31-44EA-A5F2-25F326FCD1A4}" presName="hierChild4" presStyleCnt="0"/>
      <dgm:spPr/>
    </dgm:pt>
  </dgm:ptLst>
  <dgm:cxnLst>
    <dgm:cxn modelId="{C1B4F6C3-2143-4CC7-B13D-9288111FB722}" type="presOf" srcId="{D9C0BEAA-9E8F-4DBF-B2DF-F673D47AD8D9}" destId="{2B9FAFF7-8BD9-4C8C-B921-93714E09DCC7}" srcOrd="0" destOrd="0" presId="urn:microsoft.com/office/officeart/2005/8/layout/hierarchy1"/>
    <dgm:cxn modelId="{B653999A-C3D9-4D51-8332-C7652F84D710}" type="presOf" srcId="{665DC21A-2A31-44EA-A5F2-25F326FCD1A4}" destId="{5E4639E3-0DB6-4DF4-AA10-E826E1CC6FD6}" srcOrd="0" destOrd="0" presId="urn:microsoft.com/office/officeart/2005/8/layout/hierarchy1"/>
    <dgm:cxn modelId="{BD6A13C4-A8CA-416C-8FD4-CEBCFE891582}" type="presOf" srcId="{5EF44312-931C-4CB7-8102-A042365B5857}" destId="{2ADE5589-0BA1-445E-BF3E-30B382359794}" srcOrd="0" destOrd="0" presId="urn:microsoft.com/office/officeart/2005/8/layout/hierarchy1"/>
    <dgm:cxn modelId="{9BC11B03-515F-4DDC-9527-97A4BF370BD9}" srcId="{D9C0BEAA-9E8F-4DBF-B2DF-F673D47AD8D9}" destId="{665DC21A-2A31-44EA-A5F2-25F326FCD1A4}" srcOrd="1" destOrd="0" parTransId="{DE891562-2A8C-403E-9EEB-2740439BD8DE}" sibTransId="{A7E51941-CEB2-4F1D-BB7D-16F4383FE440}"/>
    <dgm:cxn modelId="{24F23E01-3011-4DAE-AFC9-A9FB52D7BB77}" type="presOf" srcId="{5BC59EEB-58EC-41D1-A5A7-31392571E926}" destId="{DC8B5B44-065F-4684-A068-4EEAE031BEEE}" srcOrd="0" destOrd="0" presId="urn:microsoft.com/office/officeart/2005/8/layout/hierarchy1"/>
    <dgm:cxn modelId="{F358AC3D-803C-4E21-95CA-E9E07C0BCA98}" srcId="{D9C0BEAA-9E8F-4DBF-B2DF-F673D47AD8D9}" destId="{D30FD695-AA1F-4D5C-8DE7-03BBDCEABCFA}" srcOrd="0" destOrd="0" parTransId="{9C6ACF90-35F5-4FED-89FD-220D06339EF0}" sibTransId="{B38FAFB3-601C-476C-8C7B-F579F7BF6986}"/>
    <dgm:cxn modelId="{E3453655-0367-41C6-96B0-7CADD136B491}" type="presOf" srcId="{E305EAA6-5B24-42CA-91C8-DC8E1B59062F}" destId="{F01131F7-71AB-4877-AB3A-412087E5F5BC}" srcOrd="0" destOrd="0" presId="urn:microsoft.com/office/officeart/2005/8/layout/hierarchy1"/>
    <dgm:cxn modelId="{52438FCB-873F-46C9-9A5F-F0CEC9A47443}" type="presOf" srcId="{9C6ACF90-35F5-4FED-89FD-220D06339EF0}" destId="{2DCB36EC-06B6-4AAF-A87E-303A506DB6EC}" srcOrd="0" destOrd="0" presId="urn:microsoft.com/office/officeart/2005/8/layout/hierarchy1"/>
    <dgm:cxn modelId="{3007F765-A214-4D92-BBD4-038AFE30C8BE}" srcId="{547AD658-6759-48B6-AD80-6076E2DE4BD3}" destId="{D9C0BEAA-9E8F-4DBF-B2DF-F673D47AD8D9}" srcOrd="1" destOrd="0" parTransId="{6D8C47F3-FCD9-4DDC-9494-C751BA1EBFF6}" sibTransId="{B75EC46D-46FA-417F-90DD-1F3C7AF63EC7}"/>
    <dgm:cxn modelId="{8BFAAFF3-63A6-434F-9355-75ED9AD1B9CE}" type="presOf" srcId="{6D8C47F3-FCD9-4DDC-9494-C751BA1EBFF6}" destId="{491F0475-7830-405D-9890-9F5E80A93AA4}" srcOrd="0" destOrd="0" presId="urn:microsoft.com/office/officeart/2005/8/layout/hierarchy1"/>
    <dgm:cxn modelId="{AD5009F0-01B2-40E2-9F54-FD1C77FD8728}" srcId="{E305EAA6-5B24-42CA-91C8-DC8E1B59062F}" destId="{5BC59EEB-58EC-41D1-A5A7-31392571E926}" srcOrd="0" destOrd="0" parTransId="{D97C1AD9-2B22-43C7-8945-A4AC0A88CAFA}" sibTransId="{D47387F6-9C88-4A84-9A9A-AADF41F25D12}"/>
    <dgm:cxn modelId="{186AE081-C2A2-4B03-8CF1-120810B59FAC}" type="presOf" srcId="{D97C1AD9-2B22-43C7-8945-A4AC0A88CAFA}" destId="{D4C6E94D-1EB5-4E73-87FB-C8DCA50E5E10}" srcOrd="0" destOrd="0" presId="urn:microsoft.com/office/officeart/2005/8/layout/hierarchy1"/>
    <dgm:cxn modelId="{35171F26-EC96-4FA2-80F7-3023AB20419C}" type="presOf" srcId="{D30FD695-AA1F-4D5C-8DE7-03BBDCEABCFA}" destId="{6183C1C2-E6AB-45E6-BCC7-7F18C7B7377E}" srcOrd="0" destOrd="0" presId="urn:microsoft.com/office/officeart/2005/8/layout/hierarchy1"/>
    <dgm:cxn modelId="{CF39A9C2-0373-4336-83B8-7C82B6B3CE31}" srcId="{547AD658-6759-48B6-AD80-6076E2DE4BD3}" destId="{E305EAA6-5B24-42CA-91C8-DC8E1B59062F}" srcOrd="0" destOrd="0" parTransId="{D9C28FD7-255D-49BE-8081-32705A30F3B1}" sibTransId="{B156C625-B8DD-4410-AF4D-06395EBE934C}"/>
    <dgm:cxn modelId="{DF572C98-1563-45C6-B16A-8DD31A07950A}" srcId="{A5E5DC8D-128A-407A-B57E-33B908E7A282}" destId="{547AD658-6759-48B6-AD80-6076E2DE4BD3}" srcOrd="0" destOrd="0" parTransId="{BD42C9EE-E8FA-4EEF-ABB8-C1F1897E31A1}" sibTransId="{F9347BF7-E688-4F9D-B893-7BCF276B51F3}"/>
    <dgm:cxn modelId="{90EEA5E1-C9B9-4026-B2B1-621B7BBA55A7}" type="presOf" srcId="{8EC0D688-5F75-432F-B31F-59655B4F3BD5}" destId="{5ACD1969-7CF4-4B84-8D5F-8EACC2E3919F}" srcOrd="0" destOrd="0" presId="urn:microsoft.com/office/officeart/2005/8/layout/hierarchy1"/>
    <dgm:cxn modelId="{A7E5EEB7-F409-43D9-B948-3046389D60DA}" type="presOf" srcId="{D9C28FD7-255D-49BE-8081-32705A30F3B1}" destId="{2457AB73-5133-4CAF-B3DC-0D6C05D65023}" srcOrd="0" destOrd="0" presId="urn:microsoft.com/office/officeart/2005/8/layout/hierarchy1"/>
    <dgm:cxn modelId="{B3B8F189-33FF-4BA1-8738-27C9434E4184}" type="presOf" srcId="{DE891562-2A8C-403E-9EEB-2740439BD8DE}" destId="{A1C5F4E0-74D5-410E-8DA8-F8E77D184FC7}" srcOrd="0" destOrd="0" presId="urn:microsoft.com/office/officeart/2005/8/layout/hierarchy1"/>
    <dgm:cxn modelId="{72A4E672-0323-4A33-8B2E-3CD5F7D879C2}" srcId="{E305EAA6-5B24-42CA-91C8-DC8E1B59062F}" destId="{5EF44312-931C-4CB7-8102-A042365B5857}" srcOrd="1" destOrd="0" parTransId="{8EC0D688-5F75-432F-B31F-59655B4F3BD5}" sibTransId="{301F2779-18B4-469A-8CDB-AA451B71AF4A}"/>
    <dgm:cxn modelId="{2FE80DCE-3F70-4750-9889-4A381E772B7D}" type="presOf" srcId="{547AD658-6759-48B6-AD80-6076E2DE4BD3}" destId="{3E040395-2F31-4B99-A20E-150546C12923}" srcOrd="0" destOrd="0" presId="urn:microsoft.com/office/officeart/2005/8/layout/hierarchy1"/>
    <dgm:cxn modelId="{ED440A67-5D73-4B2F-B5DF-1085040D2B8E}" type="presOf" srcId="{A5E5DC8D-128A-407A-B57E-33B908E7A282}" destId="{F148C606-3E37-482A-88D4-DCE330AFF99E}" srcOrd="0" destOrd="0" presId="urn:microsoft.com/office/officeart/2005/8/layout/hierarchy1"/>
    <dgm:cxn modelId="{0683BEED-5284-4DF3-83F3-D2D12E346938}" type="presParOf" srcId="{F148C606-3E37-482A-88D4-DCE330AFF99E}" destId="{06E43EEC-8A92-49F5-A3F4-7C7D1767ABED}" srcOrd="0" destOrd="0" presId="urn:microsoft.com/office/officeart/2005/8/layout/hierarchy1"/>
    <dgm:cxn modelId="{66889090-1D32-4EAD-95BA-8B63A4DD446C}" type="presParOf" srcId="{06E43EEC-8A92-49F5-A3F4-7C7D1767ABED}" destId="{84399555-1FF7-4AB7-8D8C-2DFD0EACDB16}" srcOrd="0" destOrd="0" presId="urn:microsoft.com/office/officeart/2005/8/layout/hierarchy1"/>
    <dgm:cxn modelId="{84ABE042-4BAA-4F81-A439-1EE36BAC88A7}" type="presParOf" srcId="{84399555-1FF7-4AB7-8D8C-2DFD0EACDB16}" destId="{86D22059-EDFA-472B-87DA-96ADFD6EC6CB}" srcOrd="0" destOrd="0" presId="urn:microsoft.com/office/officeart/2005/8/layout/hierarchy1"/>
    <dgm:cxn modelId="{3BF96292-3AC0-4A0A-A930-DE1B15793E1D}" type="presParOf" srcId="{84399555-1FF7-4AB7-8D8C-2DFD0EACDB16}" destId="{3E040395-2F31-4B99-A20E-150546C12923}" srcOrd="1" destOrd="0" presId="urn:microsoft.com/office/officeart/2005/8/layout/hierarchy1"/>
    <dgm:cxn modelId="{684DD3D6-6E38-4851-92C4-8ED5B1D83463}" type="presParOf" srcId="{06E43EEC-8A92-49F5-A3F4-7C7D1767ABED}" destId="{77C72B5E-552A-4671-99F6-E1100A9F91C0}" srcOrd="1" destOrd="0" presId="urn:microsoft.com/office/officeart/2005/8/layout/hierarchy1"/>
    <dgm:cxn modelId="{02C8AD15-2517-46BC-9049-B9CB7359A326}" type="presParOf" srcId="{77C72B5E-552A-4671-99F6-E1100A9F91C0}" destId="{2457AB73-5133-4CAF-B3DC-0D6C05D65023}" srcOrd="0" destOrd="0" presId="urn:microsoft.com/office/officeart/2005/8/layout/hierarchy1"/>
    <dgm:cxn modelId="{6E1B2AA2-1482-4956-A2E3-DFEB8E27B3A4}" type="presParOf" srcId="{77C72B5E-552A-4671-99F6-E1100A9F91C0}" destId="{381CAB47-EE7D-4FD7-99C8-990E82F7DE18}" srcOrd="1" destOrd="0" presId="urn:microsoft.com/office/officeart/2005/8/layout/hierarchy1"/>
    <dgm:cxn modelId="{1983FE82-F505-40F7-ABD2-52820CDB1D24}" type="presParOf" srcId="{381CAB47-EE7D-4FD7-99C8-990E82F7DE18}" destId="{F39BF3E1-9967-484E-8522-7B2AFA4B7FA8}" srcOrd="0" destOrd="0" presId="urn:microsoft.com/office/officeart/2005/8/layout/hierarchy1"/>
    <dgm:cxn modelId="{15E019FC-500C-4901-9A2C-CF2EFC7FA0FD}" type="presParOf" srcId="{F39BF3E1-9967-484E-8522-7B2AFA4B7FA8}" destId="{E15C323F-A4B6-4371-8B2D-D8013B4704DA}" srcOrd="0" destOrd="0" presId="urn:microsoft.com/office/officeart/2005/8/layout/hierarchy1"/>
    <dgm:cxn modelId="{3A9D35BC-848C-4656-8A2E-2D3F5C130403}" type="presParOf" srcId="{F39BF3E1-9967-484E-8522-7B2AFA4B7FA8}" destId="{F01131F7-71AB-4877-AB3A-412087E5F5BC}" srcOrd="1" destOrd="0" presId="urn:microsoft.com/office/officeart/2005/8/layout/hierarchy1"/>
    <dgm:cxn modelId="{5B468869-F125-468A-97F7-DFCEF6A6DF4D}" type="presParOf" srcId="{381CAB47-EE7D-4FD7-99C8-990E82F7DE18}" destId="{A9C25F8F-A6BA-4D5F-B159-1E611C183427}" srcOrd="1" destOrd="0" presId="urn:microsoft.com/office/officeart/2005/8/layout/hierarchy1"/>
    <dgm:cxn modelId="{858ECDE1-F58A-49FF-98DA-581ED0D2482A}" type="presParOf" srcId="{A9C25F8F-A6BA-4D5F-B159-1E611C183427}" destId="{D4C6E94D-1EB5-4E73-87FB-C8DCA50E5E10}" srcOrd="0" destOrd="0" presId="urn:microsoft.com/office/officeart/2005/8/layout/hierarchy1"/>
    <dgm:cxn modelId="{3AD043D3-6ED8-460C-B7F4-AE41F7251EEC}" type="presParOf" srcId="{A9C25F8F-A6BA-4D5F-B159-1E611C183427}" destId="{81CEBF55-C70D-4E16-9AC0-559E1DD97463}" srcOrd="1" destOrd="0" presId="urn:microsoft.com/office/officeart/2005/8/layout/hierarchy1"/>
    <dgm:cxn modelId="{316E60E3-D45F-4B10-AF06-45769954FCFE}" type="presParOf" srcId="{81CEBF55-C70D-4E16-9AC0-559E1DD97463}" destId="{4CB87C98-FEFE-4BFD-ADFD-5CA33E5AD722}" srcOrd="0" destOrd="0" presId="urn:microsoft.com/office/officeart/2005/8/layout/hierarchy1"/>
    <dgm:cxn modelId="{3087E356-975A-41B6-BBAC-392FA67D00BB}" type="presParOf" srcId="{4CB87C98-FEFE-4BFD-ADFD-5CA33E5AD722}" destId="{2CC68FFD-6B0E-4261-B12B-D7F4C6B2A62C}" srcOrd="0" destOrd="0" presId="urn:microsoft.com/office/officeart/2005/8/layout/hierarchy1"/>
    <dgm:cxn modelId="{BC6217F5-BFC6-4AD9-ABFC-276254A5997E}" type="presParOf" srcId="{4CB87C98-FEFE-4BFD-ADFD-5CA33E5AD722}" destId="{DC8B5B44-065F-4684-A068-4EEAE031BEEE}" srcOrd="1" destOrd="0" presId="urn:microsoft.com/office/officeart/2005/8/layout/hierarchy1"/>
    <dgm:cxn modelId="{AC61570C-ED70-407C-B3A4-8AA59798E1C6}" type="presParOf" srcId="{81CEBF55-C70D-4E16-9AC0-559E1DD97463}" destId="{0D0306E8-044E-490C-B6C6-003009A36819}" srcOrd="1" destOrd="0" presId="urn:microsoft.com/office/officeart/2005/8/layout/hierarchy1"/>
    <dgm:cxn modelId="{F87537D4-17B2-41DF-9D43-823CC267C0C2}" type="presParOf" srcId="{A9C25F8F-A6BA-4D5F-B159-1E611C183427}" destId="{5ACD1969-7CF4-4B84-8D5F-8EACC2E3919F}" srcOrd="2" destOrd="0" presId="urn:microsoft.com/office/officeart/2005/8/layout/hierarchy1"/>
    <dgm:cxn modelId="{42F4E130-5735-4F2E-B478-D6AAF61454A5}" type="presParOf" srcId="{A9C25F8F-A6BA-4D5F-B159-1E611C183427}" destId="{EEE32E0E-763E-476F-B70F-771205DB4DB7}" srcOrd="3" destOrd="0" presId="urn:microsoft.com/office/officeart/2005/8/layout/hierarchy1"/>
    <dgm:cxn modelId="{F41F396F-C051-4199-B683-37A5DE30E83C}" type="presParOf" srcId="{EEE32E0E-763E-476F-B70F-771205DB4DB7}" destId="{8F7DBEF7-EFFC-4979-B177-25F051818B98}" srcOrd="0" destOrd="0" presId="urn:microsoft.com/office/officeart/2005/8/layout/hierarchy1"/>
    <dgm:cxn modelId="{46FAA51B-34A8-40F3-BDE4-4B1EDE7D651D}" type="presParOf" srcId="{8F7DBEF7-EFFC-4979-B177-25F051818B98}" destId="{83AA0D4B-3E1D-4A1F-B7E8-C42F925E6B23}" srcOrd="0" destOrd="0" presId="urn:microsoft.com/office/officeart/2005/8/layout/hierarchy1"/>
    <dgm:cxn modelId="{7052099D-699B-45DE-A446-84E1DD18D510}" type="presParOf" srcId="{8F7DBEF7-EFFC-4979-B177-25F051818B98}" destId="{2ADE5589-0BA1-445E-BF3E-30B382359794}" srcOrd="1" destOrd="0" presId="urn:microsoft.com/office/officeart/2005/8/layout/hierarchy1"/>
    <dgm:cxn modelId="{958AA1C9-02DC-48A6-82AC-533371B4424D}" type="presParOf" srcId="{EEE32E0E-763E-476F-B70F-771205DB4DB7}" destId="{5620C335-E229-4BAE-A520-B93BFCB5D871}" srcOrd="1" destOrd="0" presId="urn:microsoft.com/office/officeart/2005/8/layout/hierarchy1"/>
    <dgm:cxn modelId="{EC7C3F84-DA61-4A0F-8F12-413AD37212BA}" type="presParOf" srcId="{77C72B5E-552A-4671-99F6-E1100A9F91C0}" destId="{491F0475-7830-405D-9890-9F5E80A93AA4}" srcOrd="2" destOrd="0" presId="urn:microsoft.com/office/officeart/2005/8/layout/hierarchy1"/>
    <dgm:cxn modelId="{33A1A6CF-8451-404A-A684-DE953711CA3E}" type="presParOf" srcId="{77C72B5E-552A-4671-99F6-E1100A9F91C0}" destId="{C108BF44-5B7F-4CCA-BAA2-7001AEEBE48C}" srcOrd="3" destOrd="0" presId="urn:microsoft.com/office/officeart/2005/8/layout/hierarchy1"/>
    <dgm:cxn modelId="{011DDA09-AD89-4DB2-B3CD-AD564C1F68D8}" type="presParOf" srcId="{C108BF44-5B7F-4CCA-BAA2-7001AEEBE48C}" destId="{00E1BB8B-022F-4B17-81C1-7635572B86E0}" srcOrd="0" destOrd="0" presId="urn:microsoft.com/office/officeart/2005/8/layout/hierarchy1"/>
    <dgm:cxn modelId="{F1710BF0-D555-4CA0-B879-36FC9D8E77BD}" type="presParOf" srcId="{00E1BB8B-022F-4B17-81C1-7635572B86E0}" destId="{BDAE9B13-4034-47CE-BF3C-BD3BAAC91098}" srcOrd="0" destOrd="0" presId="urn:microsoft.com/office/officeart/2005/8/layout/hierarchy1"/>
    <dgm:cxn modelId="{122318B6-C802-4482-BDC3-8515F6B7AA77}" type="presParOf" srcId="{00E1BB8B-022F-4B17-81C1-7635572B86E0}" destId="{2B9FAFF7-8BD9-4C8C-B921-93714E09DCC7}" srcOrd="1" destOrd="0" presId="urn:microsoft.com/office/officeart/2005/8/layout/hierarchy1"/>
    <dgm:cxn modelId="{7C71DBF3-506B-4C65-95A1-6CF3597A21BA}" type="presParOf" srcId="{C108BF44-5B7F-4CCA-BAA2-7001AEEBE48C}" destId="{0749B4DD-27EC-4487-93EA-F816BC5429C0}" srcOrd="1" destOrd="0" presId="urn:microsoft.com/office/officeart/2005/8/layout/hierarchy1"/>
    <dgm:cxn modelId="{D1FDDD11-620A-4953-B2E2-E041778005D8}" type="presParOf" srcId="{0749B4DD-27EC-4487-93EA-F816BC5429C0}" destId="{2DCB36EC-06B6-4AAF-A87E-303A506DB6EC}" srcOrd="0" destOrd="0" presId="urn:microsoft.com/office/officeart/2005/8/layout/hierarchy1"/>
    <dgm:cxn modelId="{70DDE41E-C6F7-4C1B-8AD4-13ABCE1C2CF7}" type="presParOf" srcId="{0749B4DD-27EC-4487-93EA-F816BC5429C0}" destId="{B4E927DB-94BC-4651-ACF0-5AB04CA7BA77}" srcOrd="1" destOrd="0" presId="urn:microsoft.com/office/officeart/2005/8/layout/hierarchy1"/>
    <dgm:cxn modelId="{ADBF30B0-FAAD-4866-8DE3-66264690D22E}" type="presParOf" srcId="{B4E927DB-94BC-4651-ACF0-5AB04CA7BA77}" destId="{FD767671-EFC7-404F-B410-1E760551C907}" srcOrd="0" destOrd="0" presId="urn:microsoft.com/office/officeart/2005/8/layout/hierarchy1"/>
    <dgm:cxn modelId="{91462558-5011-475F-8388-F09F587C7FE4}" type="presParOf" srcId="{FD767671-EFC7-404F-B410-1E760551C907}" destId="{A422A638-DE98-4DF8-B947-BE19147867D9}" srcOrd="0" destOrd="0" presId="urn:microsoft.com/office/officeart/2005/8/layout/hierarchy1"/>
    <dgm:cxn modelId="{A538EB5E-2818-407F-AE27-0156A2B710A1}" type="presParOf" srcId="{FD767671-EFC7-404F-B410-1E760551C907}" destId="{6183C1C2-E6AB-45E6-BCC7-7F18C7B7377E}" srcOrd="1" destOrd="0" presId="urn:microsoft.com/office/officeart/2005/8/layout/hierarchy1"/>
    <dgm:cxn modelId="{5FE1BBF0-4AF6-4305-A990-540C5CB9C0FE}" type="presParOf" srcId="{B4E927DB-94BC-4651-ACF0-5AB04CA7BA77}" destId="{7AECDD2E-6AC7-42CC-9C6D-DABE32C4E550}" srcOrd="1" destOrd="0" presId="urn:microsoft.com/office/officeart/2005/8/layout/hierarchy1"/>
    <dgm:cxn modelId="{54B19F72-DBFB-4135-A151-59127CFA6BB0}" type="presParOf" srcId="{0749B4DD-27EC-4487-93EA-F816BC5429C0}" destId="{A1C5F4E0-74D5-410E-8DA8-F8E77D184FC7}" srcOrd="2" destOrd="0" presId="urn:microsoft.com/office/officeart/2005/8/layout/hierarchy1"/>
    <dgm:cxn modelId="{5A488750-CB13-441D-95E7-4F713AC78DD4}" type="presParOf" srcId="{0749B4DD-27EC-4487-93EA-F816BC5429C0}" destId="{08CCD7E2-F7BF-43C1-B0D3-849A330E195B}" srcOrd="3" destOrd="0" presId="urn:microsoft.com/office/officeart/2005/8/layout/hierarchy1"/>
    <dgm:cxn modelId="{773B723F-9340-49E5-8A3A-31182FD2FCB6}" type="presParOf" srcId="{08CCD7E2-F7BF-43C1-B0D3-849A330E195B}" destId="{3B1EBD49-D955-48EB-9732-A2ADA1908888}" srcOrd="0" destOrd="0" presId="urn:microsoft.com/office/officeart/2005/8/layout/hierarchy1"/>
    <dgm:cxn modelId="{361DBE91-8A72-4D14-A13E-45643076265E}" type="presParOf" srcId="{3B1EBD49-D955-48EB-9732-A2ADA1908888}" destId="{755E0FF0-D0B9-493E-AD24-945C69AD6CD9}" srcOrd="0" destOrd="0" presId="urn:microsoft.com/office/officeart/2005/8/layout/hierarchy1"/>
    <dgm:cxn modelId="{7992AED3-E215-4CF4-B61F-CA08D69E2FFB}" type="presParOf" srcId="{3B1EBD49-D955-48EB-9732-A2ADA1908888}" destId="{5E4639E3-0DB6-4DF4-AA10-E826E1CC6FD6}" srcOrd="1" destOrd="0" presId="urn:microsoft.com/office/officeart/2005/8/layout/hierarchy1"/>
    <dgm:cxn modelId="{50116D45-4C58-4814-A3FF-21130A87C3A0}" type="presParOf" srcId="{08CCD7E2-F7BF-43C1-B0D3-849A330E195B}" destId="{554EE675-D992-49C4-8132-1926FC99544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50DC92-7840-4368-92DD-EB7CB53F8FD5}" type="datetimeFigureOut">
              <a:rPr lang="en-US" smtClean="0"/>
              <a:pPr/>
              <a:t>6/9/2025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8CFEDB-B6AD-4511-B1ED-2C2836FC5A9D}" type="slidenum">
              <a:rPr lang="en-US" smtClean="0"/>
              <a:pPr/>
              <a:t>‹#›</a:t>
            </a:fld>
            <a:endParaRPr lang="en-US"/>
          </a:p>
        </p:txBody>
      </p:sp>
    </p:spTree>
    <p:extLst>
      <p:ext uri="{BB962C8B-B14F-4D97-AF65-F5344CB8AC3E}">
        <p14:creationId xmlns:p14="http://schemas.microsoft.com/office/powerpoint/2010/main" val="2866715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EDB-B6AD-4511-B1ED-2C2836FC5A9D}" type="slidenum">
              <a:rPr lang="en-US" smtClean="0"/>
              <a:pPr/>
              <a:t>7</a:t>
            </a:fld>
            <a:endParaRPr lang="en-US"/>
          </a:p>
        </p:txBody>
      </p:sp>
    </p:spTree>
    <p:extLst>
      <p:ext uri="{BB962C8B-B14F-4D97-AF65-F5344CB8AC3E}">
        <p14:creationId xmlns:p14="http://schemas.microsoft.com/office/powerpoint/2010/main" val="617033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EDB-B6AD-4511-B1ED-2C2836FC5A9D}" type="slidenum">
              <a:rPr lang="en-US" smtClean="0"/>
              <a:pPr/>
              <a:t>8</a:t>
            </a:fld>
            <a:endParaRPr lang="en-US"/>
          </a:p>
        </p:txBody>
      </p:sp>
    </p:spTree>
    <p:extLst>
      <p:ext uri="{BB962C8B-B14F-4D97-AF65-F5344CB8AC3E}">
        <p14:creationId xmlns:p14="http://schemas.microsoft.com/office/powerpoint/2010/main" val="4187187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EDB-B6AD-4511-B1ED-2C2836FC5A9D}" type="slidenum">
              <a:rPr lang="en-US" smtClean="0"/>
              <a:pPr/>
              <a:t>9</a:t>
            </a:fld>
            <a:endParaRPr lang="en-US"/>
          </a:p>
        </p:txBody>
      </p:sp>
    </p:spTree>
    <p:extLst>
      <p:ext uri="{BB962C8B-B14F-4D97-AF65-F5344CB8AC3E}">
        <p14:creationId xmlns:p14="http://schemas.microsoft.com/office/powerpoint/2010/main" val="1290527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EDB-B6AD-4511-B1ED-2C2836FC5A9D}" type="slidenum">
              <a:rPr lang="en-US" smtClean="0"/>
              <a:pPr/>
              <a:t>10</a:t>
            </a:fld>
            <a:endParaRPr lang="en-US"/>
          </a:p>
        </p:txBody>
      </p:sp>
    </p:spTree>
    <p:extLst>
      <p:ext uri="{BB962C8B-B14F-4D97-AF65-F5344CB8AC3E}">
        <p14:creationId xmlns:p14="http://schemas.microsoft.com/office/powerpoint/2010/main" val="1517125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EDB-B6AD-4511-B1ED-2C2836FC5A9D}" type="slidenum">
              <a:rPr lang="en-US" smtClean="0"/>
              <a:pPr/>
              <a:t>11</a:t>
            </a:fld>
            <a:endParaRPr lang="en-US"/>
          </a:p>
        </p:txBody>
      </p:sp>
    </p:spTree>
    <p:extLst>
      <p:ext uri="{BB962C8B-B14F-4D97-AF65-F5344CB8AC3E}">
        <p14:creationId xmlns:p14="http://schemas.microsoft.com/office/powerpoint/2010/main" val="1154694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EDB-B6AD-4511-B1ED-2C2836FC5A9D}" type="slidenum">
              <a:rPr lang="en-US" smtClean="0"/>
              <a:pPr/>
              <a:t>12</a:t>
            </a:fld>
            <a:endParaRPr lang="en-US"/>
          </a:p>
        </p:txBody>
      </p:sp>
    </p:spTree>
    <p:extLst>
      <p:ext uri="{BB962C8B-B14F-4D97-AF65-F5344CB8AC3E}">
        <p14:creationId xmlns:p14="http://schemas.microsoft.com/office/powerpoint/2010/main" val="2953539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EDB-B6AD-4511-B1ED-2C2836FC5A9D}" type="slidenum">
              <a:rPr lang="en-US" smtClean="0"/>
              <a:pPr/>
              <a:t>13</a:t>
            </a:fld>
            <a:endParaRPr lang="en-US"/>
          </a:p>
        </p:txBody>
      </p:sp>
    </p:spTree>
    <p:extLst>
      <p:ext uri="{BB962C8B-B14F-4D97-AF65-F5344CB8AC3E}">
        <p14:creationId xmlns:p14="http://schemas.microsoft.com/office/powerpoint/2010/main" val="3840289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EDB-B6AD-4511-B1ED-2C2836FC5A9D}" type="slidenum">
              <a:rPr lang="en-US" smtClean="0"/>
              <a:pPr/>
              <a:t>15</a:t>
            </a:fld>
            <a:endParaRPr lang="en-US"/>
          </a:p>
        </p:txBody>
      </p:sp>
    </p:spTree>
    <p:extLst>
      <p:ext uri="{BB962C8B-B14F-4D97-AF65-F5344CB8AC3E}">
        <p14:creationId xmlns:p14="http://schemas.microsoft.com/office/powerpoint/2010/main" val="1045087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562725"/>
            <a:ext cx="18288000" cy="3724275"/>
          </a:xfrm>
          <a:prstGeom prst="rect">
            <a:avLst/>
          </a:prstGeom>
        </p:spPr>
      </p:pic>
      <p:sp>
        <p:nvSpPr>
          <p:cNvPr id="2" name="Title 1"/>
          <p:cNvSpPr>
            <a:spLocks noGrp="1"/>
          </p:cNvSpPr>
          <p:nvPr>
            <p:ph type="ctrTitle"/>
          </p:nvPr>
        </p:nvSpPr>
        <p:spPr>
          <a:xfrm>
            <a:off x="2057400" y="2705108"/>
            <a:ext cx="14173200" cy="2737644"/>
          </a:xfrm>
        </p:spPr>
        <p:txBody>
          <a:bodyPr anchor="b">
            <a:normAutofit/>
          </a:bodyPr>
          <a:lstStyle>
            <a:lvl1pPr algn="l">
              <a:defRPr sz="9000"/>
            </a:lvl1pPr>
          </a:lstStyle>
          <a:p>
            <a:r>
              <a:rPr lang="en-US"/>
              <a:t>Click to edit Master title style</a:t>
            </a:r>
            <a:endParaRPr lang="en-US" dirty="0"/>
          </a:p>
        </p:txBody>
      </p:sp>
      <p:sp>
        <p:nvSpPr>
          <p:cNvPr id="3" name="Subtitle 2"/>
          <p:cNvSpPr>
            <a:spLocks noGrp="1"/>
          </p:cNvSpPr>
          <p:nvPr>
            <p:ph type="subTitle" idx="1"/>
          </p:nvPr>
        </p:nvSpPr>
        <p:spPr>
          <a:xfrm>
            <a:off x="2057400" y="5448302"/>
            <a:ext cx="14173200" cy="1028700"/>
          </a:xfrm>
        </p:spPr>
        <p:txBody>
          <a:bodyPr>
            <a:normAutofit/>
          </a:bodyPr>
          <a:lstStyle>
            <a:lvl1pPr marL="0" indent="0" algn="l">
              <a:buNone/>
              <a:defRPr sz="30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a:xfrm>
            <a:off x="11864342" y="6471492"/>
            <a:ext cx="4366260" cy="561963"/>
          </a:xfrm>
        </p:spPr>
        <p:txBody>
          <a:bodyPr/>
          <a:lstStyle/>
          <a:p>
            <a:fld id="{1D8BD707-D9CF-40AE-B4C6-C98DA3205C09}" type="datetimeFigureOut">
              <a:rPr lang="en-US" smtClean="0"/>
              <a:pPr/>
              <a:t>6/9/2025</a:t>
            </a:fld>
            <a:endParaRPr lang="en-US"/>
          </a:p>
        </p:txBody>
      </p:sp>
      <p:sp>
        <p:nvSpPr>
          <p:cNvPr id="5" name="Footer Placeholder 4"/>
          <p:cNvSpPr>
            <a:spLocks noGrp="1"/>
          </p:cNvSpPr>
          <p:nvPr>
            <p:ph type="ftr" sz="quarter" idx="11"/>
          </p:nvPr>
        </p:nvSpPr>
        <p:spPr>
          <a:xfrm>
            <a:off x="2057400" y="6485768"/>
            <a:ext cx="9601200" cy="547688"/>
          </a:xfrm>
        </p:spPr>
        <p:txBody>
          <a:bodyPr/>
          <a:lstStyle/>
          <a:p>
            <a:endParaRPr lang="en-US"/>
          </a:p>
        </p:txBody>
      </p:sp>
      <p:sp>
        <p:nvSpPr>
          <p:cNvPr id="6" name="Slide Number Placeholder 5"/>
          <p:cNvSpPr>
            <a:spLocks noGrp="1"/>
          </p:cNvSpPr>
          <p:nvPr>
            <p:ph type="sldNum" sz="quarter" idx="12"/>
          </p:nvPr>
        </p:nvSpPr>
        <p:spPr>
          <a:xfrm>
            <a:off x="12115800" y="2146300"/>
            <a:ext cx="4114800"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7418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1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562725"/>
            <a:ext cx="18288000" cy="3724275"/>
          </a:xfrm>
          <a:prstGeom prst="rect">
            <a:avLst/>
          </a:prstGeom>
        </p:spPr>
      </p:pic>
      <p:sp>
        <p:nvSpPr>
          <p:cNvPr id="2" name="Title 1"/>
          <p:cNvSpPr>
            <a:spLocks noGrp="1"/>
          </p:cNvSpPr>
          <p:nvPr>
            <p:ph type="title"/>
          </p:nvPr>
        </p:nvSpPr>
        <p:spPr>
          <a:xfrm>
            <a:off x="1028701" y="1130300"/>
            <a:ext cx="16230599" cy="4202903"/>
          </a:xfrm>
        </p:spPr>
        <p:txBody>
          <a:bodyPr anchor="b">
            <a:normAutofit/>
          </a:bodyPr>
          <a:lstStyle>
            <a:lvl1pPr algn="r">
              <a:defRPr sz="6000"/>
            </a:lvl1pPr>
          </a:lstStyle>
          <a:p>
            <a:r>
              <a:rPr lang="en-US"/>
              <a:t>Click to edit Master title style</a:t>
            </a:r>
            <a:endParaRPr lang="en-US" dirty="0"/>
          </a:p>
        </p:txBody>
      </p:sp>
      <p:sp>
        <p:nvSpPr>
          <p:cNvPr id="3" name="Text Placeholder 2"/>
          <p:cNvSpPr>
            <a:spLocks noGrp="1"/>
          </p:cNvSpPr>
          <p:nvPr>
            <p:ph type="body" idx="1"/>
          </p:nvPr>
        </p:nvSpPr>
        <p:spPr>
          <a:xfrm>
            <a:off x="1536701" y="5462588"/>
            <a:ext cx="15735300" cy="1433513"/>
          </a:xfrm>
        </p:spPr>
        <p:txBody>
          <a:bodyPr>
            <a:normAutofit/>
          </a:bodyPr>
          <a:lstStyle>
            <a:lvl1pPr marL="0" indent="0" algn="r">
              <a:buNone/>
              <a:defRPr sz="33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1721678" y="571501"/>
            <a:ext cx="4366260" cy="547688"/>
          </a:xfrm>
        </p:spPr>
        <p:txBody>
          <a:bodyPr/>
          <a:lstStyle>
            <a:lvl1pPr algn="r">
              <a:defRPr/>
            </a:lvl1pPr>
          </a:lstStyle>
          <a:p>
            <a:fld id="{1D8BD707-D9CF-40AE-B4C6-C98DA3205C09}" type="datetimeFigureOut">
              <a:rPr lang="en-US" smtClean="0"/>
              <a:pPr/>
              <a:t>6/9/2025</a:t>
            </a:fld>
            <a:endParaRPr lang="en-US"/>
          </a:p>
        </p:txBody>
      </p:sp>
      <p:sp>
        <p:nvSpPr>
          <p:cNvPr id="5" name="Footer Placeholder 4"/>
          <p:cNvSpPr>
            <a:spLocks noGrp="1"/>
          </p:cNvSpPr>
          <p:nvPr>
            <p:ph type="ftr" sz="quarter" idx="11"/>
          </p:nvPr>
        </p:nvSpPr>
        <p:spPr>
          <a:xfrm>
            <a:off x="1028700" y="571502"/>
            <a:ext cx="10487238" cy="546098"/>
          </a:xfrm>
        </p:spPr>
        <p:txBody>
          <a:bodyPr/>
          <a:lstStyle/>
          <a:p>
            <a:endParaRPr lang="en-US"/>
          </a:p>
        </p:txBody>
      </p:sp>
      <p:sp>
        <p:nvSpPr>
          <p:cNvPr id="6" name="Slide Number Placeholder 5"/>
          <p:cNvSpPr>
            <a:spLocks noGrp="1"/>
          </p:cNvSpPr>
          <p:nvPr>
            <p:ph type="sldNum" sz="quarter" idx="12"/>
          </p:nvPr>
        </p:nvSpPr>
        <p:spPr>
          <a:xfrm>
            <a:off x="16293678" y="571501"/>
            <a:ext cx="965622"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2954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28700" y="3291839"/>
            <a:ext cx="8001000" cy="60361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3291839"/>
            <a:ext cx="8001000" cy="60361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3484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343400" y="1143000"/>
            <a:ext cx="12915900" cy="19431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1614" y="3275703"/>
            <a:ext cx="7619987" cy="1235868"/>
          </a:xfrm>
        </p:spPr>
        <p:txBody>
          <a:bodyPr anchor="b">
            <a:normAutofit/>
          </a:bodyPr>
          <a:lstStyle>
            <a:lvl1pPr marL="0" indent="0">
              <a:buNone/>
              <a:defRPr sz="42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028701" y="4699000"/>
            <a:ext cx="7967663" cy="46290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601200" y="3275703"/>
            <a:ext cx="7658100" cy="1235868"/>
          </a:xfrm>
        </p:spPr>
        <p:txBody>
          <a:bodyPr anchor="b">
            <a:normAutofit/>
          </a:bodyPr>
          <a:lstStyle>
            <a:lvl1pPr marL="0" indent="0">
              <a:buNone/>
              <a:defRPr sz="42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4699000"/>
            <a:ext cx="8001000" cy="46290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6/9/2025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0646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6/9/2025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1203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0786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28700" y="2286000"/>
            <a:ext cx="6172200" cy="2400300"/>
          </a:xfrm>
        </p:spPr>
        <p:txBody>
          <a:bodyPr anchor="b"/>
          <a:lstStyle>
            <a:lvl1pPr algn="l">
              <a:defRPr sz="4800"/>
            </a:lvl1pPr>
          </a:lstStyle>
          <a:p>
            <a:r>
              <a:rPr lang="en-US"/>
              <a:t>Click to edit Master title style</a:t>
            </a:r>
            <a:endParaRPr lang="en-US" dirty="0"/>
          </a:p>
        </p:txBody>
      </p:sp>
      <p:sp>
        <p:nvSpPr>
          <p:cNvPr id="3" name="Content Placeholder 2"/>
          <p:cNvSpPr>
            <a:spLocks noGrp="1"/>
          </p:cNvSpPr>
          <p:nvPr>
            <p:ph idx="1"/>
          </p:nvPr>
        </p:nvSpPr>
        <p:spPr>
          <a:xfrm>
            <a:off x="7493373" y="1120139"/>
            <a:ext cx="9765927" cy="8207888"/>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8700" y="4686299"/>
            <a:ext cx="6172200" cy="4641728"/>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5750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28700" y="2286000"/>
            <a:ext cx="10309860" cy="2400300"/>
          </a:xfrm>
        </p:spPr>
        <p:txBody>
          <a:bodyPr anchor="b"/>
          <a:lstStyle>
            <a:lvl1pPr algn="l">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791857" y="1126862"/>
            <a:ext cx="5467443" cy="8201165"/>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028700" y="4686299"/>
            <a:ext cx="10309860" cy="4641728"/>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14654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28666" y="7046041"/>
            <a:ext cx="16233051" cy="1229033"/>
          </a:xfrm>
        </p:spPr>
        <p:txBody>
          <a:bodyPr anchor="b"/>
          <a:lstStyle>
            <a:lvl1pPr algn="l">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2591" y="1412159"/>
            <a:ext cx="16232760" cy="5217242"/>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028700" y="8275073"/>
            <a:ext cx="16230600" cy="1052954"/>
          </a:xfrm>
        </p:spPr>
        <p:txBody>
          <a:bodyPr/>
          <a:lstStyle>
            <a:lvl1pPr marL="0" indent="0" algn="l">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03937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562725"/>
            <a:ext cx="18288000" cy="3724275"/>
          </a:xfrm>
          <a:prstGeom prst="rect">
            <a:avLst/>
          </a:prstGeom>
        </p:spPr>
      </p:pic>
      <p:sp>
        <p:nvSpPr>
          <p:cNvPr id="2" name="Title 1"/>
          <p:cNvSpPr>
            <a:spLocks noGrp="1"/>
          </p:cNvSpPr>
          <p:nvPr>
            <p:ph type="title"/>
          </p:nvPr>
        </p:nvSpPr>
        <p:spPr>
          <a:xfrm>
            <a:off x="1028700" y="1130299"/>
            <a:ext cx="16230600" cy="4203701"/>
          </a:xfrm>
        </p:spPr>
        <p:txBody>
          <a:bodyPr anchor="ct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1536701" y="5473700"/>
            <a:ext cx="15195774" cy="1498601"/>
          </a:xfrm>
        </p:spPr>
        <p:txBody>
          <a:bodyPr anchor="ct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1721678" y="571501"/>
            <a:ext cx="4366260" cy="547688"/>
          </a:xfrm>
        </p:spPr>
        <p:txBody>
          <a:bodyPr/>
          <a:lstStyle>
            <a:lvl1pPr algn="r">
              <a:defRPr/>
            </a:lvl1pPr>
          </a:lstStyle>
          <a:p>
            <a:fld id="{1D8BD707-D9CF-40AE-B4C6-C98DA3205C09}" type="datetimeFigureOut">
              <a:rPr lang="en-US" smtClean="0"/>
              <a:pPr/>
              <a:t>6/9/2025</a:t>
            </a:fld>
            <a:endParaRPr lang="en-US"/>
          </a:p>
        </p:txBody>
      </p:sp>
      <p:sp>
        <p:nvSpPr>
          <p:cNvPr id="6" name="Footer Placeholder 5"/>
          <p:cNvSpPr>
            <a:spLocks noGrp="1"/>
          </p:cNvSpPr>
          <p:nvPr>
            <p:ph type="ftr" sz="quarter" idx="11"/>
          </p:nvPr>
        </p:nvSpPr>
        <p:spPr>
          <a:xfrm>
            <a:off x="1028700" y="569912"/>
            <a:ext cx="10487238" cy="547688"/>
          </a:xfrm>
        </p:spPr>
        <p:txBody>
          <a:bodyPr/>
          <a:lstStyle/>
          <a:p>
            <a:endParaRPr lang="en-US"/>
          </a:p>
        </p:txBody>
      </p:sp>
      <p:sp>
        <p:nvSpPr>
          <p:cNvPr id="7" name="Slide Number Placeholder 6"/>
          <p:cNvSpPr>
            <a:spLocks noGrp="1"/>
          </p:cNvSpPr>
          <p:nvPr>
            <p:ph type="sldNum" sz="quarter" idx="12"/>
          </p:nvPr>
        </p:nvSpPr>
        <p:spPr>
          <a:xfrm>
            <a:off x="16293678" y="571501"/>
            <a:ext cx="965622"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83480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562725"/>
            <a:ext cx="18288000" cy="3724275"/>
          </a:xfrm>
          <a:prstGeom prst="rect">
            <a:avLst/>
          </a:prstGeom>
        </p:spPr>
      </p:pic>
      <p:sp>
        <p:nvSpPr>
          <p:cNvPr id="2" name="Title 1"/>
          <p:cNvSpPr>
            <a:spLocks noGrp="1"/>
          </p:cNvSpPr>
          <p:nvPr>
            <p:ph type="title"/>
          </p:nvPr>
        </p:nvSpPr>
        <p:spPr>
          <a:xfrm>
            <a:off x="1536701" y="1130300"/>
            <a:ext cx="15227300" cy="3906743"/>
          </a:xfrm>
        </p:spPr>
        <p:txBody>
          <a:bodyPr anchor="ctr"/>
          <a:lstStyle>
            <a:lvl1pPr algn="l">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955798" y="5048335"/>
            <a:ext cx="14389104" cy="666665"/>
          </a:xfrm>
        </p:spPr>
        <p:txBody>
          <a:bodyPr anchor="t">
            <a:normAutofit/>
          </a:bodyPr>
          <a:lstStyle>
            <a:lvl1pPr marL="0" indent="0">
              <a:buNone/>
              <a:defRPr sz="21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4" name="Text Placeholder 3"/>
          <p:cNvSpPr>
            <a:spLocks noGrp="1"/>
          </p:cNvSpPr>
          <p:nvPr>
            <p:ph type="body" sz="half" idx="2"/>
          </p:nvPr>
        </p:nvSpPr>
        <p:spPr>
          <a:xfrm>
            <a:off x="1536701" y="5939794"/>
            <a:ext cx="15227300" cy="1019807"/>
          </a:xfrm>
        </p:spPr>
        <p:txBody>
          <a:bodyPr anchor="ctr">
            <a:normAutofit/>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1721678" y="571501"/>
            <a:ext cx="4366260" cy="547688"/>
          </a:xfrm>
        </p:spPr>
        <p:txBody>
          <a:bodyPr/>
          <a:lstStyle>
            <a:lvl1pPr algn="r">
              <a:defRPr/>
            </a:lvl1pPr>
          </a:lstStyle>
          <a:p>
            <a:fld id="{1D8BD707-D9CF-40AE-B4C6-C98DA3205C09}" type="datetimeFigureOut">
              <a:rPr lang="en-US" smtClean="0"/>
              <a:pPr/>
              <a:t>6/9/2025</a:t>
            </a:fld>
            <a:endParaRPr lang="en-US"/>
          </a:p>
        </p:txBody>
      </p:sp>
      <p:sp>
        <p:nvSpPr>
          <p:cNvPr id="6" name="Footer Placeholder 5"/>
          <p:cNvSpPr>
            <a:spLocks noGrp="1"/>
          </p:cNvSpPr>
          <p:nvPr>
            <p:ph type="ftr" sz="quarter" idx="11"/>
          </p:nvPr>
        </p:nvSpPr>
        <p:spPr>
          <a:xfrm>
            <a:off x="1028700" y="569912"/>
            <a:ext cx="10487238" cy="547688"/>
          </a:xfrm>
        </p:spPr>
        <p:txBody>
          <a:bodyPr/>
          <a:lstStyle/>
          <a:p>
            <a:endParaRPr lang="en-US"/>
          </a:p>
        </p:txBody>
      </p:sp>
      <p:sp>
        <p:nvSpPr>
          <p:cNvPr id="7" name="Slide Number Placeholder 6"/>
          <p:cNvSpPr>
            <a:spLocks noGrp="1"/>
          </p:cNvSpPr>
          <p:nvPr>
            <p:ph type="sldNum" sz="quarter" idx="12"/>
          </p:nvPr>
        </p:nvSpPr>
        <p:spPr>
          <a:xfrm>
            <a:off x="16293678" y="571501"/>
            <a:ext cx="965622" cy="547688"/>
          </a:xfrm>
        </p:spPr>
        <p:txBody>
          <a:bodyPr/>
          <a:lstStyle/>
          <a:p>
            <a:fld id="{B6F15528-21DE-4FAA-801E-634DDDAF4B2B}" type="slidenum">
              <a:rPr lang="en-US" smtClean="0"/>
              <a:pPr/>
              <a:t>‹#›</a:t>
            </a:fld>
            <a:endParaRPr lang="en-US"/>
          </a:p>
        </p:txBody>
      </p:sp>
      <p:sp>
        <p:nvSpPr>
          <p:cNvPr id="9" name="TextBox 8"/>
          <p:cNvSpPr txBox="1"/>
          <p:nvPr/>
        </p:nvSpPr>
        <p:spPr>
          <a:xfrm>
            <a:off x="714375" y="1400175"/>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2000" dirty="0">
                <a:solidFill>
                  <a:schemeClr val="tx1"/>
                </a:solidFill>
                <a:effectLst/>
              </a:rPr>
              <a:t>“</a:t>
            </a:r>
          </a:p>
        </p:txBody>
      </p:sp>
      <p:sp>
        <p:nvSpPr>
          <p:cNvPr id="10" name="TextBox 9"/>
          <p:cNvSpPr txBox="1"/>
          <p:nvPr/>
        </p:nvSpPr>
        <p:spPr>
          <a:xfrm>
            <a:off x="16476345" y="4051935"/>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2000" dirty="0">
                <a:solidFill>
                  <a:schemeClr val="tx1"/>
                </a:solidFill>
                <a:effectLst/>
              </a:rPr>
              <a:t>”</a:t>
            </a:r>
          </a:p>
        </p:txBody>
      </p:sp>
    </p:spTree>
    <p:extLst>
      <p:ext uri="{BB962C8B-B14F-4D97-AF65-F5344CB8AC3E}">
        <p14:creationId xmlns:p14="http://schemas.microsoft.com/office/powerpoint/2010/main" val="8925916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562725"/>
            <a:ext cx="18288000" cy="3724275"/>
          </a:xfrm>
          <a:prstGeom prst="rect">
            <a:avLst/>
          </a:prstGeom>
        </p:spPr>
      </p:pic>
      <p:sp>
        <p:nvSpPr>
          <p:cNvPr id="2" name="Title 1"/>
          <p:cNvSpPr>
            <a:spLocks noGrp="1"/>
          </p:cNvSpPr>
          <p:nvPr>
            <p:ph type="title"/>
          </p:nvPr>
        </p:nvSpPr>
        <p:spPr>
          <a:xfrm>
            <a:off x="1536743" y="1687052"/>
            <a:ext cx="15219279" cy="3767753"/>
          </a:xfrm>
        </p:spPr>
        <p:txBody>
          <a:bodyPr anchor="b"/>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1536701" y="5472473"/>
            <a:ext cx="15216981" cy="1499828"/>
          </a:xfrm>
        </p:spPr>
        <p:txBody>
          <a:bodyPr anchor="t"/>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1721678" y="568325"/>
            <a:ext cx="4366260" cy="547688"/>
          </a:xfrm>
        </p:spPr>
        <p:txBody>
          <a:bodyPr/>
          <a:lstStyle>
            <a:lvl1pPr algn="r">
              <a:defRPr/>
            </a:lvl1pPr>
          </a:lstStyle>
          <a:p>
            <a:fld id="{1D8BD707-D9CF-40AE-B4C6-C98DA3205C09}" type="datetimeFigureOut">
              <a:rPr lang="en-US" smtClean="0"/>
              <a:pPr/>
              <a:t>6/9/2025</a:t>
            </a:fld>
            <a:endParaRPr lang="en-US"/>
          </a:p>
        </p:txBody>
      </p:sp>
      <p:sp>
        <p:nvSpPr>
          <p:cNvPr id="6" name="Footer Placeholder 5"/>
          <p:cNvSpPr>
            <a:spLocks noGrp="1"/>
          </p:cNvSpPr>
          <p:nvPr>
            <p:ph type="ftr" sz="quarter" idx="11"/>
          </p:nvPr>
        </p:nvSpPr>
        <p:spPr>
          <a:xfrm>
            <a:off x="1028700" y="568325"/>
            <a:ext cx="10487238" cy="547688"/>
          </a:xfrm>
        </p:spPr>
        <p:txBody>
          <a:bodyPr/>
          <a:lstStyle/>
          <a:p>
            <a:endParaRPr lang="en-US"/>
          </a:p>
        </p:txBody>
      </p:sp>
      <p:sp>
        <p:nvSpPr>
          <p:cNvPr id="7" name="Slide Number Placeholder 6"/>
          <p:cNvSpPr>
            <a:spLocks noGrp="1"/>
          </p:cNvSpPr>
          <p:nvPr>
            <p:ph type="sldNum" sz="quarter" idx="12"/>
          </p:nvPr>
        </p:nvSpPr>
        <p:spPr>
          <a:xfrm>
            <a:off x="16293678" y="571501"/>
            <a:ext cx="965622"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25673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4343401" y="1142999"/>
            <a:ext cx="12915899" cy="1955801"/>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28700" y="3303120"/>
            <a:ext cx="5184648" cy="925980"/>
          </a:xfrm>
        </p:spPr>
        <p:txBody>
          <a:bodyPr anchor="b">
            <a:noAutofit/>
          </a:bodyPr>
          <a:lstStyle>
            <a:lvl1pPr marL="0" indent="0">
              <a:buNone/>
              <a:defRPr sz="36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8" name="Text Placeholder 3"/>
          <p:cNvSpPr>
            <a:spLocks noGrp="1"/>
          </p:cNvSpPr>
          <p:nvPr>
            <p:ph type="body" sz="half" idx="15"/>
          </p:nvPr>
        </p:nvSpPr>
        <p:spPr>
          <a:xfrm>
            <a:off x="1028699" y="4356848"/>
            <a:ext cx="5184648" cy="4971198"/>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9" name="Text Placeholder 4"/>
          <p:cNvSpPr>
            <a:spLocks noGrp="1"/>
          </p:cNvSpPr>
          <p:nvPr>
            <p:ph type="body" sz="quarter" idx="3"/>
          </p:nvPr>
        </p:nvSpPr>
        <p:spPr>
          <a:xfrm>
            <a:off x="6553200" y="3301999"/>
            <a:ext cx="5184648" cy="939801"/>
          </a:xfrm>
        </p:spPr>
        <p:txBody>
          <a:bodyPr anchor="b">
            <a:noAutofit/>
          </a:bodyPr>
          <a:lstStyle>
            <a:lvl1pPr marL="0" indent="0">
              <a:buNone/>
              <a:defRPr sz="36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10" name="Text Placeholder 3"/>
          <p:cNvSpPr>
            <a:spLocks noGrp="1"/>
          </p:cNvSpPr>
          <p:nvPr>
            <p:ph type="body" sz="half" idx="16"/>
          </p:nvPr>
        </p:nvSpPr>
        <p:spPr>
          <a:xfrm>
            <a:off x="6550287" y="4356101"/>
            <a:ext cx="5184648" cy="4971927"/>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11" name="Text Placeholder 4"/>
          <p:cNvSpPr>
            <a:spLocks noGrp="1"/>
          </p:cNvSpPr>
          <p:nvPr>
            <p:ph type="body" sz="quarter" idx="13"/>
          </p:nvPr>
        </p:nvSpPr>
        <p:spPr>
          <a:xfrm>
            <a:off x="12077700" y="3289299"/>
            <a:ext cx="5184648" cy="939801"/>
          </a:xfrm>
        </p:spPr>
        <p:txBody>
          <a:bodyPr anchor="b">
            <a:noAutofit/>
          </a:bodyPr>
          <a:lstStyle>
            <a:lvl1pPr marL="0" indent="0">
              <a:buNone/>
              <a:defRPr sz="36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12" name="Text Placeholder 3"/>
          <p:cNvSpPr>
            <a:spLocks noGrp="1"/>
          </p:cNvSpPr>
          <p:nvPr>
            <p:ph type="body" sz="half" idx="17"/>
          </p:nvPr>
        </p:nvSpPr>
        <p:spPr>
          <a:xfrm>
            <a:off x="12077702" y="4356848"/>
            <a:ext cx="5184648" cy="4971198"/>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3" name="Date Placeholder 2"/>
          <p:cNvSpPr>
            <a:spLocks noGrp="1"/>
          </p:cNvSpPr>
          <p:nvPr>
            <p:ph type="dt" sz="half" idx="10"/>
          </p:nvPr>
        </p:nvSpPr>
        <p:spPr/>
        <p:txBody>
          <a:bodyPr/>
          <a:lstStyle/>
          <a:p>
            <a:fld id="{1D8BD707-D9CF-40AE-B4C6-C98DA3205C09}" type="datetimeFigureOut">
              <a:rPr lang="en-US" smtClean="0"/>
              <a:pPr/>
              <a:t>6/9/2025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41434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4343401" y="1143000"/>
            <a:ext cx="12915899" cy="19431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032927" y="6286501"/>
            <a:ext cx="5177373" cy="1024148"/>
          </a:xfrm>
        </p:spPr>
        <p:txBody>
          <a:bodyPr anchor="b">
            <a:noAutofit/>
          </a:bodyPr>
          <a:lstStyle>
            <a:lvl1pPr marL="0" indent="0">
              <a:buNone/>
              <a:defRPr sz="36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20" name="Picture Placeholder 2"/>
          <p:cNvSpPr>
            <a:spLocks noGrp="1" noChangeAspect="1"/>
          </p:cNvSpPr>
          <p:nvPr>
            <p:ph type="pic" idx="15"/>
          </p:nvPr>
        </p:nvSpPr>
        <p:spPr>
          <a:xfrm>
            <a:off x="1032927" y="3543300"/>
            <a:ext cx="5177373" cy="2286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21" name="Text Placeholder 3"/>
          <p:cNvSpPr>
            <a:spLocks noGrp="1"/>
          </p:cNvSpPr>
          <p:nvPr>
            <p:ph type="body" sz="half" idx="18"/>
          </p:nvPr>
        </p:nvSpPr>
        <p:spPr>
          <a:xfrm>
            <a:off x="1032927" y="7310647"/>
            <a:ext cx="5177373" cy="2017382"/>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22" name="Text Placeholder 4"/>
          <p:cNvSpPr>
            <a:spLocks noGrp="1"/>
          </p:cNvSpPr>
          <p:nvPr>
            <p:ph type="body" sz="quarter" idx="3"/>
          </p:nvPr>
        </p:nvSpPr>
        <p:spPr>
          <a:xfrm>
            <a:off x="6561395" y="6286501"/>
            <a:ext cx="5173403" cy="1024148"/>
          </a:xfrm>
        </p:spPr>
        <p:txBody>
          <a:bodyPr anchor="b">
            <a:noAutofit/>
          </a:bodyPr>
          <a:lstStyle>
            <a:lvl1pPr marL="0" indent="0">
              <a:buNone/>
              <a:defRPr sz="36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23" name="Picture Placeholder 2"/>
          <p:cNvSpPr>
            <a:spLocks noGrp="1" noChangeAspect="1"/>
          </p:cNvSpPr>
          <p:nvPr>
            <p:ph type="pic" idx="21"/>
          </p:nvPr>
        </p:nvSpPr>
        <p:spPr>
          <a:xfrm>
            <a:off x="6561395" y="3543300"/>
            <a:ext cx="5173404" cy="2286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24" name="Text Placeholder 3"/>
          <p:cNvSpPr>
            <a:spLocks noGrp="1"/>
          </p:cNvSpPr>
          <p:nvPr>
            <p:ph type="body" sz="half" idx="19"/>
          </p:nvPr>
        </p:nvSpPr>
        <p:spPr>
          <a:xfrm>
            <a:off x="6561397" y="7310645"/>
            <a:ext cx="5173403" cy="2017382"/>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25" name="Text Placeholder 4"/>
          <p:cNvSpPr>
            <a:spLocks noGrp="1"/>
          </p:cNvSpPr>
          <p:nvPr>
            <p:ph type="body" sz="quarter" idx="13"/>
          </p:nvPr>
        </p:nvSpPr>
        <p:spPr>
          <a:xfrm>
            <a:off x="12074597" y="6286501"/>
            <a:ext cx="5184704" cy="1024148"/>
          </a:xfrm>
        </p:spPr>
        <p:txBody>
          <a:bodyPr anchor="b">
            <a:noAutofit/>
          </a:bodyPr>
          <a:lstStyle>
            <a:lvl1pPr marL="0" indent="0">
              <a:buNone/>
              <a:defRPr sz="36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26" name="Picture Placeholder 2"/>
          <p:cNvSpPr>
            <a:spLocks noGrp="1" noChangeAspect="1"/>
          </p:cNvSpPr>
          <p:nvPr>
            <p:ph type="pic" idx="22"/>
          </p:nvPr>
        </p:nvSpPr>
        <p:spPr>
          <a:xfrm>
            <a:off x="12074783" y="3543300"/>
            <a:ext cx="5171817" cy="2286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27" name="Text Placeholder 3"/>
          <p:cNvSpPr>
            <a:spLocks noGrp="1"/>
          </p:cNvSpPr>
          <p:nvPr>
            <p:ph type="body" sz="half" idx="20"/>
          </p:nvPr>
        </p:nvSpPr>
        <p:spPr>
          <a:xfrm>
            <a:off x="12074597" y="7310642"/>
            <a:ext cx="5178668" cy="2017382"/>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3" name="Date Placeholder 2"/>
          <p:cNvSpPr>
            <a:spLocks noGrp="1"/>
          </p:cNvSpPr>
          <p:nvPr>
            <p:ph type="dt" sz="half" idx="10"/>
          </p:nvPr>
        </p:nvSpPr>
        <p:spPr/>
        <p:txBody>
          <a:bodyPr/>
          <a:lstStyle/>
          <a:p>
            <a:fld id="{1D8BD707-D9CF-40AE-B4C6-C98DA3205C09}" type="datetimeFigureOut">
              <a:rPr lang="en-US" smtClean="0"/>
              <a:pPr/>
              <a:t>6/9/2025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57783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28700" y="3291839"/>
            <a:ext cx="16230600" cy="603618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70544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562725"/>
            <a:ext cx="18288000" cy="3724275"/>
          </a:xfrm>
          <a:prstGeom prst="rect">
            <a:avLst/>
          </a:prstGeom>
        </p:spPr>
      </p:pic>
      <p:sp>
        <p:nvSpPr>
          <p:cNvPr id="2" name="Vertical Title 1"/>
          <p:cNvSpPr>
            <a:spLocks noGrp="1"/>
          </p:cNvSpPr>
          <p:nvPr>
            <p:ph type="title" orient="vert"/>
          </p:nvPr>
        </p:nvSpPr>
        <p:spPr>
          <a:xfrm>
            <a:off x="14173200" y="1117600"/>
            <a:ext cx="3086100" cy="5854700"/>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536700" y="1117601"/>
            <a:ext cx="12306302" cy="58547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721678" y="569912"/>
            <a:ext cx="4366260" cy="547688"/>
          </a:xfrm>
        </p:spPr>
        <p:txBody>
          <a:bodyPr/>
          <a:lstStyle>
            <a:lvl1pPr algn="r">
              <a:defRPr/>
            </a:lvl1pPr>
          </a:lstStyle>
          <a:p>
            <a:fld id="{1D8BD707-D9CF-40AE-B4C6-C98DA3205C09}" type="datetimeFigureOut">
              <a:rPr lang="en-US" smtClean="0"/>
              <a:pPr/>
              <a:t>6/9/2025</a:t>
            </a:fld>
            <a:endParaRPr lang="en-US"/>
          </a:p>
        </p:txBody>
      </p:sp>
      <p:sp>
        <p:nvSpPr>
          <p:cNvPr id="5" name="Footer Placeholder 4"/>
          <p:cNvSpPr>
            <a:spLocks noGrp="1"/>
          </p:cNvSpPr>
          <p:nvPr>
            <p:ph type="ftr" sz="quarter" idx="11"/>
          </p:nvPr>
        </p:nvSpPr>
        <p:spPr>
          <a:xfrm>
            <a:off x="1028700" y="571501"/>
            <a:ext cx="10487238" cy="547688"/>
          </a:xfrm>
        </p:spPr>
        <p:txBody>
          <a:bodyPr/>
          <a:lstStyle/>
          <a:p>
            <a:endParaRPr lang="en-US"/>
          </a:p>
        </p:txBody>
      </p:sp>
      <p:sp>
        <p:nvSpPr>
          <p:cNvPr id="6" name="Slide Number Placeholder 5"/>
          <p:cNvSpPr>
            <a:spLocks noGrp="1"/>
          </p:cNvSpPr>
          <p:nvPr>
            <p:ph type="sldNum" sz="quarter" idx="12"/>
          </p:nvPr>
        </p:nvSpPr>
        <p:spPr>
          <a:xfrm>
            <a:off x="16293678" y="571501"/>
            <a:ext cx="965622" cy="5476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7719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0" y="0"/>
            <a:ext cx="18288000" cy="2162175"/>
          </a:xfrm>
          <a:prstGeom prst="rect">
            <a:avLst/>
          </a:prstGeom>
        </p:spPr>
      </p:pic>
      <p:sp>
        <p:nvSpPr>
          <p:cNvPr id="2" name="Title Placeholder 1"/>
          <p:cNvSpPr>
            <a:spLocks noGrp="1"/>
          </p:cNvSpPr>
          <p:nvPr>
            <p:ph type="title"/>
          </p:nvPr>
        </p:nvSpPr>
        <p:spPr>
          <a:xfrm>
            <a:off x="4343400" y="1146560"/>
            <a:ext cx="12915900" cy="193954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8700" y="3291841"/>
            <a:ext cx="16230600" cy="603618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893040" y="9534526"/>
            <a:ext cx="4366260" cy="547688"/>
          </a:xfrm>
          <a:prstGeom prst="rect">
            <a:avLst/>
          </a:prstGeom>
        </p:spPr>
        <p:txBody>
          <a:bodyPr vert="horz" lIns="91440" tIns="45720" rIns="91440" bIns="45720" rtlCol="0" anchor="ctr"/>
          <a:lstStyle>
            <a:lvl1pPr algn="r">
              <a:defRPr sz="1575">
                <a:solidFill>
                  <a:schemeClr val="tx1">
                    <a:tint val="75000"/>
                  </a:schemeClr>
                </a:solidFill>
              </a:defRPr>
            </a:lvl1pPr>
          </a:lstStyle>
          <a:p>
            <a:fld id="{1D8BD707-D9CF-40AE-B4C6-C98DA3205C09}" type="datetimeFigureOut">
              <a:rPr lang="en-US" smtClean="0"/>
              <a:pPr/>
              <a:t>6/9/2025</a:t>
            </a:fld>
            <a:endParaRPr lang="en-US"/>
          </a:p>
        </p:txBody>
      </p:sp>
      <p:sp>
        <p:nvSpPr>
          <p:cNvPr id="5" name="Footer Placeholder 4"/>
          <p:cNvSpPr>
            <a:spLocks noGrp="1"/>
          </p:cNvSpPr>
          <p:nvPr>
            <p:ph type="ftr" sz="quarter" idx="3"/>
          </p:nvPr>
        </p:nvSpPr>
        <p:spPr>
          <a:xfrm>
            <a:off x="1028700" y="9533768"/>
            <a:ext cx="11658600" cy="547688"/>
          </a:xfrm>
          <a:prstGeom prst="rect">
            <a:avLst/>
          </a:prstGeom>
        </p:spPr>
        <p:txBody>
          <a:bodyPr vert="horz" lIns="91440" tIns="45720" rIns="91440" bIns="45720" rtlCol="0" anchor="ctr"/>
          <a:lstStyle>
            <a:lvl1pPr algn="l">
              <a:defRPr sz="15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44500" y="571501"/>
            <a:ext cx="4114800" cy="547688"/>
          </a:xfrm>
          <a:prstGeom prst="rect">
            <a:avLst/>
          </a:prstGeom>
        </p:spPr>
        <p:txBody>
          <a:bodyPr vert="horz" lIns="91440" tIns="45720" rIns="91440" bIns="45720" rtlCol="0" anchor="ctr"/>
          <a:lstStyle>
            <a:lvl1pPr algn="r">
              <a:defRPr sz="1575">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9198367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r" defTabSz="1371600" rtl="0" eaLnBrk="1" latinLnBrk="0" hangingPunct="1">
        <a:lnSpc>
          <a:spcPct val="90000"/>
        </a:lnSpc>
        <a:spcBef>
          <a:spcPct val="0"/>
        </a:spcBef>
        <a:buNone/>
        <a:defRPr sz="6000" kern="1200" cap="all" baseline="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33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3.svg"/><Relationship Id="rId18" Type="http://schemas.openxmlformats.org/officeDocument/2006/relationships/image" Target="../media/image12.png"/><Relationship Id="rId3" Type="http://schemas.openxmlformats.org/officeDocument/2006/relationships/image" Target="../media/image4.png"/><Relationship Id="rId21" Type="http://schemas.openxmlformats.org/officeDocument/2006/relationships/image" Target="../media/image21.svg"/><Relationship Id="rId7" Type="http://schemas.openxmlformats.org/officeDocument/2006/relationships/image" Target="../media/image7.svg"/><Relationship Id="rId12" Type="http://schemas.openxmlformats.org/officeDocument/2006/relationships/image" Target="../media/image9.png"/><Relationship Id="rId17" Type="http://schemas.openxmlformats.org/officeDocument/2006/relationships/image" Target="../media/image17.svg"/><Relationship Id="rId2" Type="http://schemas.openxmlformats.org/officeDocument/2006/relationships/image" Target="../media/image3.png"/><Relationship Id="rId16"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png"/><Relationship Id="rId15" Type="http://schemas.openxmlformats.org/officeDocument/2006/relationships/image" Target="../media/image15.svg"/><Relationship Id="rId23" Type="http://schemas.openxmlformats.org/officeDocument/2006/relationships/image" Target="../media/image23.svg"/><Relationship Id="rId10" Type="http://schemas.openxmlformats.org/officeDocument/2006/relationships/image" Target="../media/image8.png"/><Relationship Id="rId19" Type="http://schemas.openxmlformats.org/officeDocument/2006/relationships/image" Target="../media/image19.svg"/><Relationship Id="rId4" Type="http://schemas.openxmlformats.org/officeDocument/2006/relationships/image" Target="../media/image5.svg"/><Relationship Id="rId9" Type="http://schemas.openxmlformats.org/officeDocument/2006/relationships/image" Target="../media/image9.svg"/><Relationship Id="rId14" Type="http://schemas.openxmlformats.org/officeDocument/2006/relationships/image" Target="../media/image10.png"/><Relationship Id="rId22"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1.png"/><Relationship Id="rId18" Type="http://schemas.openxmlformats.org/officeDocument/2006/relationships/image" Target="../media/image20.pn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25.svg"/><Relationship Id="rId17" Type="http://schemas.openxmlformats.org/officeDocument/2006/relationships/image" Target="../media/image19.png"/><Relationship Id="rId2" Type="http://schemas.openxmlformats.org/officeDocument/2006/relationships/image" Target="../media/image3.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16.png"/><Relationship Id="rId5" Type="http://schemas.openxmlformats.org/officeDocument/2006/relationships/image" Target="../media/image14.png"/><Relationship Id="rId15" Type="http://schemas.openxmlformats.org/officeDocument/2006/relationships/image" Target="../media/image17.png"/><Relationship Id="rId10" Type="http://schemas.openxmlformats.org/officeDocument/2006/relationships/image" Target="../media/image19.svg"/><Relationship Id="rId4" Type="http://schemas.openxmlformats.org/officeDocument/2006/relationships/image" Target="../media/image21.svg"/><Relationship Id="rId9" Type="http://schemas.openxmlformats.org/officeDocument/2006/relationships/image" Target="../media/image12.png"/><Relationship Id="rId14" Type="http://schemas.openxmlformats.org/officeDocument/2006/relationships/image" Target="../media/image17.sv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34.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7.svg"/></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3.pn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11.png"/><Relationship Id="rId5" Type="http://schemas.openxmlformats.org/officeDocument/2006/relationships/image" Target="../media/image14.png"/><Relationship Id="rId15" Type="http://schemas.openxmlformats.org/officeDocument/2006/relationships/image" Target="../media/image19.png"/><Relationship Id="rId10" Type="http://schemas.openxmlformats.org/officeDocument/2006/relationships/image" Target="../media/image25.svg"/><Relationship Id="rId4" Type="http://schemas.openxmlformats.org/officeDocument/2006/relationships/image" Target="../media/image21.svg"/><Relationship Id="rId9" Type="http://schemas.openxmlformats.org/officeDocument/2006/relationships/image" Target="../media/image16.pn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3.pn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11.png"/><Relationship Id="rId5" Type="http://schemas.openxmlformats.org/officeDocument/2006/relationships/image" Target="../media/image14.png"/><Relationship Id="rId15" Type="http://schemas.openxmlformats.org/officeDocument/2006/relationships/image" Target="../media/image19.png"/><Relationship Id="rId10" Type="http://schemas.openxmlformats.org/officeDocument/2006/relationships/image" Target="../media/image25.svg"/><Relationship Id="rId4" Type="http://schemas.openxmlformats.org/officeDocument/2006/relationships/image" Target="../media/image21.svg"/><Relationship Id="rId9" Type="http://schemas.openxmlformats.org/officeDocument/2006/relationships/image" Target="../media/image16.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21.sv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9.svg"/><Relationship Id="rId4" Type="http://schemas.openxmlformats.org/officeDocument/2006/relationships/image" Target="../media/image12.png"/><Relationship Id="rId9" Type="http://schemas.openxmlformats.org/officeDocument/2006/relationships/image" Target="../media/image23.sv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19.sv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19.sv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print"/>
            <a:stretch>
              <a:fillRect t="-77777"/>
            </a:stretch>
          </a:blipFill>
        </p:spPr>
      </p:sp>
      <p:sp>
        <p:nvSpPr>
          <p:cNvPr id="3" name="Freeform 3"/>
          <p:cNvSpPr/>
          <p:nvPr/>
        </p:nvSpPr>
        <p:spPr>
          <a:xfrm>
            <a:off x="-564169" y="6870641"/>
            <a:ext cx="3456917" cy="3663399"/>
          </a:xfrm>
          <a:custGeom>
            <a:avLst/>
            <a:gdLst/>
            <a:ahLst/>
            <a:cxnLst/>
            <a:rect l="l" t="t" r="r" b="b"/>
            <a:pathLst>
              <a:path w="3456917" h="3663399">
                <a:moveTo>
                  <a:pt x="0" y="0"/>
                </a:moveTo>
                <a:lnTo>
                  <a:pt x="3456917" y="0"/>
                </a:lnTo>
                <a:lnTo>
                  <a:pt x="3456917" y="3663399"/>
                </a:lnTo>
                <a:lnTo>
                  <a:pt x="0" y="3663399"/>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5231337" y="6619452"/>
            <a:ext cx="3412449" cy="3616276"/>
          </a:xfrm>
          <a:custGeom>
            <a:avLst/>
            <a:gdLst/>
            <a:ahLst/>
            <a:cxnLst/>
            <a:rect l="l" t="t" r="r" b="b"/>
            <a:pathLst>
              <a:path w="3412449" h="3616276">
                <a:moveTo>
                  <a:pt x="0" y="0"/>
                </a:moveTo>
                <a:lnTo>
                  <a:pt x="3412449" y="0"/>
                </a:lnTo>
                <a:lnTo>
                  <a:pt x="3412449" y="3616275"/>
                </a:lnTo>
                <a:lnTo>
                  <a:pt x="0" y="3616275"/>
                </a:lnTo>
                <a:lnTo>
                  <a:pt x="0" y="0"/>
                </a:lnTo>
                <a:close/>
              </a:path>
            </a:pathLst>
          </a:custGeom>
          <a:blipFill>
            <a:blip r:embed="rId5" cstate="print">
              <a:extLst>
                <a:ext uri="{96DAC541-7B7A-43D3-8B79-37D633B846F1}">
                  <asvg:svgBlip xmlns:asvg="http://schemas.microsoft.com/office/drawing/2016/SVG/main" xmlns="" r:embed="rId4"/>
                </a:ext>
              </a:extLst>
            </a:blip>
            <a:stretch>
              <a:fillRect/>
            </a:stretch>
          </a:blipFill>
        </p:spPr>
      </p:sp>
      <p:grpSp>
        <p:nvGrpSpPr>
          <p:cNvPr id="5" name="Group 5"/>
          <p:cNvGrpSpPr/>
          <p:nvPr/>
        </p:nvGrpSpPr>
        <p:grpSpPr>
          <a:xfrm>
            <a:off x="2387022" y="1724475"/>
            <a:ext cx="13513955" cy="6838049"/>
            <a:chOff x="0" y="0"/>
            <a:chExt cx="3559231" cy="1800968"/>
          </a:xfrm>
        </p:grpSpPr>
        <p:sp>
          <p:nvSpPr>
            <p:cNvPr id="6" name="Freeform 6"/>
            <p:cNvSpPr/>
            <p:nvPr/>
          </p:nvSpPr>
          <p:spPr>
            <a:xfrm>
              <a:off x="0" y="0"/>
              <a:ext cx="3559231" cy="1800968"/>
            </a:xfrm>
            <a:custGeom>
              <a:avLst/>
              <a:gdLst/>
              <a:ahLst/>
              <a:cxnLst/>
              <a:rect l="l" t="t" r="r" b="b"/>
              <a:pathLst>
                <a:path w="3559231" h="1800968">
                  <a:moveTo>
                    <a:pt x="29217" y="0"/>
                  </a:moveTo>
                  <a:lnTo>
                    <a:pt x="3530014" y="0"/>
                  </a:lnTo>
                  <a:cubicBezTo>
                    <a:pt x="3537763" y="0"/>
                    <a:pt x="3545194" y="3078"/>
                    <a:pt x="3550673" y="8557"/>
                  </a:cubicBezTo>
                  <a:cubicBezTo>
                    <a:pt x="3556153" y="14037"/>
                    <a:pt x="3559231" y="21468"/>
                    <a:pt x="3559231" y="29217"/>
                  </a:cubicBezTo>
                  <a:lnTo>
                    <a:pt x="3559231" y="1771751"/>
                  </a:lnTo>
                  <a:cubicBezTo>
                    <a:pt x="3559231" y="1779499"/>
                    <a:pt x="3556153" y="1786931"/>
                    <a:pt x="3550673" y="1792410"/>
                  </a:cubicBezTo>
                  <a:cubicBezTo>
                    <a:pt x="3545194" y="1797889"/>
                    <a:pt x="3537763" y="1800968"/>
                    <a:pt x="3530014" y="1800968"/>
                  </a:cubicBezTo>
                  <a:lnTo>
                    <a:pt x="29217" y="1800968"/>
                  </a:lnTo>
                  <a:cubicBezTo>
                    <a:pt x="21468" y="1800968"/>
                    <a:pt x="14037" y="1797889"/>
                    <a:pt x="8557" y="1792410"/>
                  </a:cubicBezTo>
                  <a:cubicBezTo>
                    <a:pt x="3078" y="1786931"/>
                    <a:pt x="0" y="1779499"/>
                    <a:pt x="0" y="1771751"/>
                  </a:cubicBezTo>
                  <a:lnTo>
                    <a:pt x="0" y="29217"/>
                  </a:lnTo>
                  <a:cubicBezTo>
                    <a:pt x="0" y="21468"/>
                    <a:pt x="3078" y="14037"/>
                    <a:pt x="8557" y="8557"/>
                  </a:cubicBezTo>
                  <a:cubicBezTo>
                    <a:pt x="14037" y="3078"/>
                    <a:pt x="21468" y="0"/>
                    <a:pt x="29217" y="0"/>
                  </a:cubicBezTo>
                  <a:close/>
                </a:path>
              </a:pathLst>
            </a:custGeom>
            <a:solidFill>
              <a:srgbClr val="000000">
                <a:alpha val="0"/>
              </a:srgbClr>
            </a:solidFill>
            <a:ln w="38100">
              <a:solidFill>
                <a:srgbClr val="FFFFFF"/>
              </a:solidFill>
            </a:ln>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5174213" y="7697204"/>
            <a:ext cx="1757056" cy="744353"/>
          </a:xfrm>
          <a:custGeom>
            <a:avLst/>
            <a:gdLst/>
            <a:ahLst/>
            <a:cxnLst/>
            <a:rect l="l" t="t" r="r" b="b"/>
            <a:pathLst>
              <a:path w="1757056" h="744353">
                <a:moveTo>
                  <a:pt x="0" y="0"/>
                </a:moveTo>
                <a:lnTo>
                  <a:pt x="1757056" y="0"/>
                </a:lnTo>
                <a:lnTo>
                  <a:pt x="1757056" y="744353"/>
                </a:lnTo>
                <a:lnTo>
                  <a:pt x="0" y="744353"/>
                </a:lnTo>
                <a:lnTo>
                  <a:pt x="0" y="0"/>
                </a:lnTo>
                <a:close/>
              </a:path>
            </a:pathLst>
          </a:custGeom>
          <a:blipFill>
            <a:blip r:embed="rId6" cstate="print">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1355326" y="7697204"/>
            <a:ext cx="1757056" cy="744353"/>
          </a:xfrm>
          <a:custGeom>
            <a:avLst/>
            <a:gdLst/>
            <a:ahLst/>
            <a:cxnLst/>
            <a:rect l="l" t="t" r="r" b="b"/>
            <a:pathLst>
              <a:path w="1757056" h="744353">
                <a:moveTo>
                  <a:pt x="0" y="0"/>
                </a:moveTo>
                <a:lnTo>
                  <a:pt x="1757056" y="0"/>
                </a:lnTo>
                <a:lnTo>
                  <a:pt x="1757056" y="744353"/>
                </a:lnTo>
                <a:lnTo>
                  <a:pt x="0" y="744353"/>
                </a:lnTo>
                <a:lnTo>
                  <a:pt x="0" y="0"/>
                </a:lnTo>
                <a:close/>
              </a:path>
            </a:pathLst>
          </a:custGeom>
          <a:blipFill>
            <a:blip r:embed="rId8" cstate="print">
              <a:extLst>
                <a:ext uri="{96DAC541-7B7A-43D3-8B79-37D633B846F1}">
                  <asvg:svgBlip xmlns:asvg="http://schemas.microsoft.com/office/drawing/2016/SVG/main" xmlns="" r:embed="rId9"/>
                </a:ext>
              </a:extLst>
            </a:blip>
            <a:stretch>
              <a:fillRect/>
            </a:stretch>
          </a:blipFill>
        </p:spPr>
      </p:sp>
      <p:sp>
        <p:nvSpPr>
          <p:cNvPr id="10" name="Freeform 10"/>
          <p:cNvSpPr/>
          <p:nvPr/>
        </p:nvSpPr>
        <p:spPr>
          <a:xfrm>
            <a:off x="8748191" y="1998456"/>
            <a:ext cx="791618" cy="884939"/>
          </a:xfrm>
          <a:custGeom>
            <a:avLst/>
            <a:gdLst/>
            <a:ahLst/>
            <a:cxnLst/>
            <a:rect l="l" t="t" r="r" b="b"/>
            <a:pathLst>
              <a:path w="791618" h="884939">
                <a:moveTo>
                  <a:pt x="0" y="0"/>
                </a:moveTo>
                <a:lnTo>
                  <a:pt x="791618" y="0"/>
                </a:lnTo>
                <a:lnTo>
                  <a:pt x="791618" y="884939"/>
                </a:lnTo>
                <a:lnTo>
                  <a:pt x="0" y="884939"/>
                </a:lnTo>
                <a:lnTo>
                  <a:pt x="0" y="0"/>
                </a:lnTo>
                <a:close/>
              </a:path>
            </a:pathLst>
          </a:custGeom>
          <a:blipFill>
            <a:blip r:embed="rId10" cstate="print">
              <a:extLst>
                <a:ext uri="{96DAC541-7B7A-43D3-8B79-37D633B846F1}">
                  <asvg:svgBlip xmlns:asvg="http://schemas.microsoft.com/office/drawing/2016/SVG/main" xmlns="" r:embed="rId11"/>
                </a:ext>
              </a:extLst>
            </a:blip>
            <a:stretch>
              <a:fillRect/>
            </a:stretch>
          </a:blipFill>
        </p:spPr>
      </p:sp>
      <p:sp>
        <p:nvSpPr>
          <p:cNvPr id="11" name="Freeform 11"/>
          <p:cNvSpPr/>
          <p:nvPr/>
        </p:nvSpPr>
        <p:spPr>
          <a:xfrm>
            <a:off x="8268528" y="7697204"/>
            <a:ext cx="1757056" cy="744353"/>
          </a:xfrm>
          <a:custGeom>
            <a:avLst/>
            <a:gdLst/>
            <a:ahLst/>
            <a:cxnLst/>
            <a:rect l="l" t="t" r="r" b="b"/>
            <a:pathLst>
              <a:path w="1757056" h="744353">
                <a:moveTo>
                  <a:pt x="0" y="0"/>
                </a:moveTo>
                <a:lnTo>
                  <a:pt x="1757056" y="0"/>
                </a:lnTo>
                <a:lnTo>
                  <a:pt x="1757056" y="744353"/>
                </a:lnTo>
                <a:lnTo>
                  <a:pt x="0" y="744353"/>
                </a:lnTo>
                <a:lnTo>
                  <a:pt x="0" y="0"/>
                </a:lnTo>
                <a:close/>
              </a:path>
            </a:pathLst>
          </a:custGeom>
          <a:blipFill>
            <a:blip r:embed="rId12" cstate="print">
              <a:extLst>
                <a:ext uri="{96DAC541-7B7A-43D3-8B79-37D633B846F1}">
                  <asvg:svgBlip xmlns:asvg="http://schemas.microsoft.com/office/drawing/2016/SVG/main" xmlns="" r:embed="rId13"/>
                </a:ext>
              </a:extLst>
            </a:blip>
            <a:stretch>
              <a:fillRect/>
            </a:stretch>
          </a:blipFill>
        </p:spPr>
      </p:sp>
      <p:sp>
        <p:nvSpPr>
          <p:cNvPr id="12" name="Freeform 12"/>
          <p:cNvSpPr/>
          <p:nvPr/>
        </p:nvSpPr>
        <p:spPr>
          <a:xfrm>
            <a:off x="5604655" y="6870641"/>
            <a:ext cx="7507727" cy="464114"/>
          </a:xfrm>
          <a:custGeom>
            <a:avLst/>
            <a:gdLst/>
            <a:ahLst/>
            <a:cxnLst/>
            <a:rect l="l" t="t" r="r" b="b"/>
            <a:pathLst>
              <a:path w="7507727" h="464114">
                <a:moveTo>
                  <a:pt x="0" y="0"/>
                </a:moveTo>
                <a:lnTo>
                  <a:pt x="7507727" y="0"/>
                </a:lnTo>
                <a:lnTo>
                  <a:pt x="7507727" y="464114"/>
                </a:lnTo>
                <a:lnTo>
                  <a:pt x="0" y="464114"/>
                </a:lnTo>
                <a:lnTo>
                  <a:pt x="0" y="0"/>
                </a:lnTo>
                <a:close/>
              </a:path>
            </a:pathLst>
          </a:custGeom>
          <a:blipFill>
            <a:blip r:embed="rId14" cstate="print">
              <a:extLst>
                <a:ext uri="{96DAC541-7B7A-43D3-8B79-37D633B846F1}">
                  <asvg:svgBlip xmlns:asvg="http://schemas.microsoft.com/office/drawing/2016/SVG/main" xmlns="" r:embed="rId15"/>
                </a:ext>
              </a:extLst>
            </a:blip>
            <a:stretch>
              <a:fillRect/>
            </a:stretch>
          </a:blipFill>
        </p:spPr>
      </p:sp>
      <p:sp>
        <p:nvSpPr>
          <p:cNvPr id="13" name="Freeform 13"/>
          <p:cNvSpPr/>
          <p:nvPr/>
        </p:nvSpPr>
        <p:spPr>
          <a:xfrm>
            <a:off x="746878" y="1028700"/>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16" cstate="print">
              <a:extLst>
                <a:ext uri="{96DAC541-7B7A-43D3-8B79-37D633B846F1}">
                  <asvg:svgBlip xmlns:asvg="http://schemas.microsoft.com/office/drawing/2016/SVG/main" xmlns="" r:embed="rId17"/>
                </a:ext>
              </a:extLst>
            </a:blip>
            <a:stretch>
              <a:fillRect/>
            </a:stretch>
          </a:blipFill>
        </p:spPr>
      </p:sp>
      <p:sp>
        <p:nvSpPr>
          <p:cNvPr id="14" name="TextBox 14"/>
          <p:cNvSpPr txBox="1"/>
          <p:nvPr/>
        </p:nvSpPr>
        <p:spPr>
          <a:xfrm>
            <a:off x="2528040" y="3094185"/>
            <a:ext cx="13383866" cy="3667671"/>
          </a:xfrm>
          <a:prstGeom prst="rect">
            <a:avLst/>
          </a:prstGeom>
        </p:spPr>
        <p:txBody>
          <a:bodyPr lIns="0" tIns="0" rIns="0" bIns="0" rtlCol="0" anchor="t">
            <a:spAutoFit/>
          </a:bodyPr>
          <a:lstStyle/>
          <a:p>
            <a:pPr algn="ctr">
              <a:lnSpc>
                <a:spcPts val="14334"/>
              </a:lnSpc>
            </a:pPr>
            <a:r>
              <a:rPr lang="en-US" sz="10600" b="1" spc="-536" dirty="0">
                <a:solidFill>
                  <a:srgbClr val="FFFFFF"/>
                </a:solidFill>
                <a:latin typeface="Times New Roman" panose="02020603050405020304" pitchFamily="18" charset="0"/>
                <a:cs typeface="Times New Roman" panose="02020603050405020304" pitchFamily="18" charset="0"/>
              </a:rPr>
              <a:t>NHÌN TRANH ĐOÁN CHỦ ĐỀ</a:t>
            </a:r>
          </a:p>
        </p:txBody>
      </p:sp>
      <p:sp>
        <p:nvSpPr>
          <p:cNvPr id="15" name="Freeform 15"/>
          <p:cNvSpPr/>
          <p:nvPr/>
        </p:nvSpPr>
        <p:spPr>
          <a:xfrm>
            <a:off x="11069616" y="779571"/>
            <a:ext cx="1427304" cy="498259"/>
          </a:xfrm>
          <a:custGeom>
            <a:avLst/>
            <a:gdLst/>
            <a:ahLst/>
            <a:cxnLst/>
            <a:rect l="l" t="t" r="r" b="b"/>
            <a:pathLst>
              <a:path w="1427304" h="498259">
                <a:moveTo>
                  <a:pt x="0" y="0"/>
                </a:moveTo>
                <a:lnTo>
                  <a:pt x="1427305" y="0"/>
                </a:lnTo>
                <a:lnTo>
                  <a:pt x="1427305" y="498258"/>
                </a:lnTo>
                <a:lnTo>
                  <a:pt x="0" y="498258"/>
                </a:lnTo>
                <a:lnTo>
                  <a:pt x="0" y="0"/>
                </a:lnTo>
                <a:close/>
              </a:path>
            </a:pathLst>
          </a:custGeom>
          <a:blipFill>
            <a:blip r:embed="rId16" cstate="print">
              <a:extLst>
                <a:ext uri="{96DAC541-7B7A-43D3-8B79-37D633B846F1}">
                  <asvg:svgBlip xmlns:asvg="http://schemas.microsoft.com/office/drawing/2016/SVG/main" xmlns="" r:embed="rId17"/>
                </a:ext>
              </a:extLst>
            </a:blip>
            <a:stretch>
              <a:fillRect/>
            </a:stretch>
          </a:blipFill>
        </p:spPr>
      </p:sp>
      <p:sp>
        <p:nvSpPr>
          <p:cNvPr id="16" name="Freeform 16"/>
          <p:cNvSpPr/>
          <p:nvPr/>
        </p:nvSpPr>
        <p:spPr>
          <a:xfrm>
            <a:off x="16245763" y="3271670"/>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16" cstate="print">
              <a:extLst>
                <a:ext uri="{96DAC541-7B7A-43D3-8B79-37D633B846F1}">
                  <asvg:svgBlip xmlns:asvg="http://schemas.microsoft.com/office/drawing/2016/SVG/main" xmlns="" r:embed="rId17"/>
                </a:ext>
              </a:extLst>
            </a:blip>
            <a:stretch>
              <a:fillRect/>
            </a:stretch>
          </a:blipFill>
        </p:spPr>
      </p:sp>
      <p:sp>
        <p:nvSpPr>
          <p:cNvPr id="17" name="Freeform 17"/>
          <p:cNvSpPr/>
          <p:nvPr/>
        </p:nvSpPr>
        <p:spPr>
          <a:xfrm>
            <a:off x="-648991" y="9798827"/>
            <a:ext cx="9743793" cy="1470427"/>
          </a:xfrm>
          <a:custGeom>
            <a:avLst/>
            <a:gdLst/>
            <a:ahLst/>
            <a:cxnLst/>
            <a:rect l="l" t="t" r="r" b="b"/>
            <a:pathLst>
              <a:path w="9743793" h="1470427">
                <a:moveTo>
                  <a:pt x="0" y="0"/>
                </a:moveTo>
                <a:lnTo>
                  <a:pt x="9743793" y="0"/>
                </a:lnTo>
                <a:lnTo>
                  <a:pt x="9743793" y="1470427"/>
                </a:lnTo>
                <a:lnTo>
                  <a:pt x="0" y="1470427"/>
                </a:lnTo>
                <a:lnTo>
                  <a:pt x="0" y="0"/>
                </a:lnTo>
                <a:close/>
              </a:path>
            </a:pathLst>
          </a:custGeom>
          <a:blipFill>
            <a:blip r:embed="rId18" cstate="print">
              <a:extLst>
                <a:ext uri="{96DAC541-7B7A-43D3-8B79-37D633B846F1}">
                  <asvg:svgBlip xmlns:asvg="http://schemas.microsoft.com/office/drawing/2016/SVG/main" xmlns="" r:embed="rId19"/>
                </a:ext>
              </a:extLst>
            </a:blip>
            <a:stretch>
              <a:fillRect/>
            </a:stretch>
          </a:blipFill>
        </p:spPr>
      </p:sp>
      <p:sp>
        <p:nvSpPr>
          <p:cNvPr id="18" name="Freeform 18"/>
          <p:cNvSpPr/>
          <p:nvPr/>
        </p:nvSpPr>
        <p:spPr>
          <a:xfrm>
            <a:off x="736092"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20" cstate="print">
              <a:extLst>
                <a:ext uri="{96DAC541-7B7A-43D3-8B79-37D633B846F1}">
                  <asvg:svgBlip xmlns:asvg="http://schemas.microsoft.com/office/drawing/2016/SVG/main" xmlns="" r:embed="rId21"/>
                </a:ext>
              </a:extLst>
            </a:blip>
            <a:stretch>
              <a:fillRect/>
            </a:stretch>
          </a:blipFill>
        </p:spPr>
      </p:sp>
      <p:sp>
        <p:nvSpPr>
          <p:cNvPr id="19" name="Freeform 19"/>
          <p:cNvSpPr/>
          <p:nvPr/>
        </p:nvSpPr>
        <p:spPr>
          <a:xfrm>
            <a:off x="1455616"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20" cstate="print">
              <a:extLst>
                <a:ext uri="{96DAC541-7B7A-43D3-8B79-37D633B846F1}">
                  <asvg:svgBlip xmlns:asvg="http://schemas.microsoft.com/office/drawing/2016/SVG/main" xmlns="" r:embed="rId21"/>
                </a:ext>
              </a:extLst>
            </a:blip>
            <a:stretch>
              <a:fillRect/>
            </a:stretch>
          </a:blipFill>
        </p:spPr>
      </p:sp>
      <p:sp>
        <p:nvSpPr>
          <p:cNvPr id="20" name="Freeform 20"/>
          <p:cNvSpPr/>
          <p:nvPr/>
        </p:nvSpPr>
        <p:spPr>
          <a:xfrm>
            <a:off x="2174182"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20" cstate="print">
              <a:extLst>
                <a:ext uri="{96DAC541-7B7A-43D3-8B79-37D633B846F1}">
                  <asvg:svgBlip xmlns:asvg="http://schemas.microsoft.com/office/drawing/2016/SVG/main" xmlns="" r:embed="rId21"/>
                </a:ext>
              </a:extLst>
            </a:blip>
            <a:stretch>
              <a:fillRect/>
            </a:stretch>
          </a:blipFill>
        </p:spPr>
      </p:sp>
      <p:sp>
        <p:nvSpPr>
          <p:cNvPr id="21" name="Freeform 21"/>
          <p:cNvSpPr/>
          <p:nvPr/>
        </p:nvSpPr>
        <p:spPr>
          <a:xfrm>
            <a:off x="2892748"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20" cstate="print">
              <a:extLst>
                <a:ext uri="{96DAC541-7B7A-43D3-8B79-37D633B846F1}">
                  <asvg:svgBlip xmlns:asvg="http://schemas.microsoft.com/office/drawing/2016/SVG/main" xmlns="" r:embed="rId21"/>
                </a:ext>
              </a:extLst>
            </a:blip>
            <a:stretch>
              <a:fillRect/>
            </a:stretch>
          </a:blipFill>
        </p:spPr>
      </p:sp>
      <p:sp>
        <p:nvSpPr>
          <p:cNvPr id="22" name="Freeform 22"/>
          <p:cNvSpPr/>
          <p:nvPr/>
        </p:nvSpPr>
        <p:spPr>
          <a:xfrm>
            <a:off x="3611314"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20" cstate="print">
              <a:extLst>
                <a:ext uri="{96DAC541-7B7A-43D3-8B79-37D633B846F1}">
                  <asvg:svgBlip xmlns:asvg="http://schemas.microsoft.com/office/drawing/2016/SVG/main" xmlns="" r:embed="rId21"/>
                </a:ext>
              </a:extLst>
            </a:blip>
            <a:stretch>
              <a:fillRect/>
            </a:stretch>
          </a:blipFill>
        </p:spPr>
      </p:sp>
      <p:sp>
        <p:nvSpPr>
          <p:cNvPr id="23" name="Freeform 23"/>
          <p:cNvSpPr/>
          <p:nvPr/>
        </p:nvSpPr>
        <p:spPr>
          <a:xfrm>
            <a:off x="14864394"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22" cstate="print">
              <a:extLst>
                <a:ext uri="{96DAC541-7B7A-43D3-8B79-37D633B846F1}">
                  <asvg:svgBlip xmlns:asvg="http://schemas.microsoft.com/office/drawing/2016/SVG/main" xmlns="" r:embed="rId23"/>
                </a:ext>
              </a:extLst>
            </a:blip>
            <a:stretch>
              <a:fillRect/>
            </a:stretch>
          </a:blipFill>
        </p:spPr>
      </p:sp>
      <p:sp>
        <p:nvSpPr>
          <p:cNvPr id="24" name="Freeform 24"/>
          <p:cNvSpPr/>
          <p:nvPr/>
        </p:nvSpPr>
        <p:spPr>
          <a:xfrm>
            <a:off x="15599900" y="9332430"/>
            <a:ext cx="602156" cy="466397"/>
          </a:xfrm>
          <a:custGeom>
            <a:avLst/>
            <a:gdLst/>
            <a:ahLst/>
            <a:cxnLst/>
            <a:rect l="l" t="t" r="r" b="b"/>
            <a:pathLst>
              <a:path w="602156" h="466397">
                <a:moveTo>
                  <a:pt x="0" y="0"/>
                </a:moveTo>
                <a:lnTo>
                  <a:pt x="602155" y="0"/>
                </a:lnTo>
                <a:lnTo>
                  <a:pt x="602155" y="466397"/>
                </a:lnTo>
                <a:lnTo>
                  <a:pt x="0" y="466397"/>
                </a:lnTo>
                <a:lnTo>
                  <a:pt x="0" y="0"/>
                </a:lnTo>
                <a:close/>
              </a:path>
            </a:pathLst>
          </a:custGeom>
          <a:blipFill>
            <a:blip r:embed="rId22" cstate="print">
              <a:extLst>
                <a:ext uri="{96DAC541-7B7A-43D3-8B79-37D633B846F1}">
                  <asvg:svgBlip xmlns:asvg="http://schemas.microsoft.com/office/drawing/2016/SVG/main" xmlns="" r:embed="rId23"/>
                </a:ext>
              </a:extLst>
            </a:blip>
            <a:stretch>
              <a:fillRect/>
            </a:stretch>
          </a:blipFill>
        </p:spPr>
      </p:sp>
      <p:sp>
        <p:nvSpPr>
          <p:cNvPr id="25" name="Freeform 25"/>
          <p:cNvSpPr/>
          <p:nvPr/>
        </p:nvSpPr>
        <p:spPr>
          <a:xfrm>
            <a:off x="16335405"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22" cstate="print">
              <a:extLst>
                <a:ext uri="{96DAC541-7B7A-43D3-8B79-37D633B846F1}">
                  <asvg:svgBlip xmlns:asvg="http://schemas.microsoft.com/office/drawing/2016/SVG/main" xmlns="" r:embed="rId23"/>
                </a:ext>
              </a:extLst>
            </a:blip>
            <a:stretch>
              <a:fillRect/>
            </a:stretch>
          </a:blipFill>
        </p:spPr>
      </p:sp>
      <p:sp>
        <p:nvSpPr>
          <p:cNvPr id="26" name="Freeform 26"/>
          <p:cNvSpPr/>
          <p:nvPr/>
        </p:nvSpPr>
        <p:spPr>
          <a:xfrm>
            <a:off x="17070911"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22" cstate="print">
              <a:extLst>
                <a:ext uri="{96DAC541-7B7A-43D3-8B79-37D633B846F1}">
                  <asvg:svgBlip xmlns:asvg="http://schemas.microsoft.com/office/drawing/2016/SVG/main" xmlns="" r:embed="rId23"/>
                </a:ext>
              </a:extLst>
            </a:blip>
            <a:stretch>
              <a:fillRect/>
            </a:stretch>
          </a:blipFill>
        </p:spPr>
      </p:sp>
      <p:sp>
        <p:nvSpPr>
          <p:cNvPr id="27" name="Freeform 27"/>
          <p:cNvSpPr/>
          <p:nvPr/>
        </p:nvSpPr>
        <p:spPr>
          <a:xfrm>
            <a:off x="14128888"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22" cstate="print">
              <a:extLst>
                <a:ext uri="{96DAC541-7B7A-43D3-8B79-37D633B846F1}">
                  <asvg:svgBlip xmlns:asvg="http://schemas.microsoft.com/office/drawing/2016/SVG/main" xmlns="" r:embed="rId23"/>
                </a:ext>
              </a:extLst>
            </a:blip>
            <a:stretch>
              <a:fillRect/>
            </a:stretch>
          </a:blipFill>
        </p:spPr>
      </p:sp>
      <p:sp>
        <p:nvSpPr>
          <p:cNvPr id="28" name="Freeform 28"/>
          <p:cNvSpPr/>
          <p:nvPr/>
        </p:nvSpPr>
        <p:spPr>
          <a:xfrm>
            <a:off x="10025584" y="1998456"/>
            <a:ext cx="791618" cy="884939"/>
          </a:xfrm>
          <a:custGeom>
            <a:avLst/>
            <a:gdLst/>
            <a:ahLst/>
            <a:cxnLst/>
            <a:rect l="l" t="t" r="r" b="b"/>
            <a:pathLst>
              <a:path w="791618" h="884939">
                <a:moveTo>
                  <a:pt x="0" y="0"/>
                </a:moveTo>
                <a:lnTo>
                  <a:pt x="791618" y="0"/>
                </a:lnTo>
                <a:lnTo>
                  <a:pt x="791618" y="884939"/>
                </a:lnTo>
                <a:lnTo>
                  <a:pt x="0" y="884939"/>
                </a:lnTo>
                <a:lnTo>
                  <a:pt x="0" y="0"/>
                </a:lnTo>
                <a:close/>
              </a:path>
            </a:pathLst>
          </a:custGeom>
          <a:blipFill>
            <a:blip r:embed="rId10" cstate="print">
              <a:extLst>
                <a:ext uri="{96DAC541-7B7A-43D3-8B79-37D633B846F1}">
                  <asvg:svgBlip xmlns:asvg="http://schemas.microsoft.com/office/drawing/2016/SVG/main" xmlns="" r:embed="rId11"/>
                </a:ext>
              </a:extLst>
            </a:blip>
            <a:stretch>
              <a:fillRect/>
            </a:stretch>
          </a:blipFill>
        </p:spPr>
      </p:sp>
      <p:sp>
        <p:nvSpPr>
          <p:cNvPr id="29" name="Freeform 29"/>
          <p:cNvSpPr/>
          <p:nvPr/>
        </p:nvSpPr>
        <p:spPr>
          <a:xfrm>
            <a:off x="7470798" y="1998456"/>
            <a:ext cx="791618" cy="884939"/>
          </a:xfrm>
          <a:custGeom>
            <a:avLst/>
            <a:gdLst/>
            <a:ahLst/>
            <a:cxnLst/>
            <a:rect l="l" t="t" r="r" b="b"/>
            <a:pathLst>
              <a:path w="791618" h="884939">
                <a:moveTo>
                  <a:pt x="0" y="0"/>
                </a:moveTo>
                <a:lnTo>
                  <a:pt x="791618" y="0"/>
                </a:lnTo>
                <a:lnTo>
                  <a:pt x="791618" y="884939"/>
                </a:lnTo>
                <a:lnTo>
                  <a:pt x="0" y="884939"/>
                </a:lnTo>
                <a:lnTo>
                  <a:pt x="0" y="0"/>
                </a:lnTo>
                <a:close/>
              </a:path>
            </a:pathLst>
          </a:custGeom>
          <a:blipFill>
            <a:blip r:embed="rId10" cstate="print">
              <a:extLst>
                <a:ext uri="{96DAC541-7B7A-43D3-8B79-37D633B846F1}">
                  <asvg:svgBlip xmlns:asvg="http://schemas.microsoft.com/office/drawing/2016/SVG/main" xmlns="" r:embed="rId11"/>
                </a:ext>
              </a:extLst>
            </a:blip>
            <a:stretch>
              <a:fillRect/>
            </a:stretch>
          </a:blipFill>
        </p:spPr>
      </p:sp>
      <p:sp>
        <p:nvSpPr>
          <p:cNvPr id="30" name="Freeform 30"/>
          <p:cNvSpPr/>
          <p:nvPr/>
        </p:nvSpPr>
        <p:spPr>
          <a:xfrm>
            <a:off x="9143297" y="9798827"/>
            <a:ext cx="9743793" cy="1470427"/>
          </a:xfrm>
          <a:custGeom>
            <a:avLst/>
            <a:gdLst/>
            <a:ahLst/>
            <a:cxnLst/>
            <a:rect l="l" t="t" r="r" b="b"/>
            <a:pathLst>
              <a:path w="9743793" h="1470427">
                <a:moveTo>
                  <a:pt x="0" y="0"/>
                </a:moveTo>
                <a:lnTo>
                  <a:pt x="9743794" y="0"/>
                </a:lnTo>
                <a:lnTo>
                  <a:pt x="9743794" y="1470427"/>
                </a:lnTo>
                <a:lnTo>
                  <a:pt x="0" y="1470427"/>
                </a:lnTo>
                <a:lnTo>
                  <a:pt x="0" y="0"/>
                </a:lnTo>
                <a:close/>
              </a:path>
            </a:pathLst>
          </a:custGeom>
          <a:blipFill>
            <a:blip r:embed="rId18" cstate="print">
              <a:extLst>
                <a:ext uri="{96DAC541-7B7A-43D3-8B79-37D633B846F1}">
                  <asvg:svgBlip xmlns:asvg="http://schemas.microsoft.com/office/drawing/2016/SVG/main" xmlns="" r:embed="rId19"/>
                </a:ext>
              </a:extLst>
            </a:blip>
            <a:stretch>
              <a:fillRect/>
            </a:stretch>
          </a:blipFill>
        </p:spPr>
      </p:sp>
      <p:sp>
        <p:nvSpPr>
          <p:cNvPr id="31" name="Rectangle 30"/>
          <p:cNvSpPr/>
          <p:nvPr/>
        </p:nvSpPr>
        <p:spPr>
          <a:xfrm>
            <a:off x="12725400" y="419100"/>
            <a:ext cx="4947667" cy="8587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Giáo</a:t>
            </a:r>
            <a:r>
              <a:rPr lang="en-US" dirty="0" smtClean="0"/>
              <a:t> </a:t>
            </a:r>
            <a:r>
              <a:rPr lang="en-US" dirty="0" err="1" smtClean="0"/>
              <a:t>viên</a:t>
            </a:r>
            <a:r>
              <a:rPr lang="en-US" dirty="0" smtClean="0"/>
              <a:t> </a:t>
            </a:r>
            <a:r>
              <a:rPr lang="en-US" dirty="0" err="1" smtClean="0"/>
              <a:t>soạn</a:t>
            </a:r>
            <a:r>
              <a:rPr lang="en-US" dirty="0" smtClean="0"/>
              <a:t>: </a:t>
            </a:r>
            <a:r>
              <a:rPr lang="en-US" dirty="0" err="1" smtClean="0"/>
              <a:t>Hoàng</a:t>
            </a:r>
            <a:r>
              <a:rPr lang="en-US" dirty="0" smtClean="0"/>
              <a:t> </a:t>
            </a:r>
            <a:r>
              <a:rPr lang="en-US" dirty="0" err="1" smtClean="0"/>
              <a:t>Thị</a:t>
            </a:r>
            <a:r>
              <a:rPr lang="en-US" dirty="0" smtClean="0"/>
              <a:t> </a:t>
            </a:r>
            <a:r>
              <a:rPr lang="en-US"/>
              <a:t>O</a:t>
            </a:r>
            <a:r>
              <a:rPr lang="en-US" smtClean="0"/>
              <a:t>ai</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repeatCount="indefinite" accel="50000" decel="50000" fill="hold" nodeType="withEffect">
                                  <p:stCondLst>
                                    <p:cond delay="0"/>
                                  </p:stCondLst>
                                  <p:childTnLst>
                                    <p:animMotion origin="layout" path="M -1.11111E-6 1.60494E-6 L 0.18264 -0.02423 " pathEditMode="relative" rAng="0" ptsTypes="AA">
                                      <p:cBhvr>
                                        <p:cTn id="6" dur="2000" fill="hold"/>
                                        <p:tgtEl>
                                          <p:spTgt spid="13"/>
                                        </p:tgtEl>
                                        <p:attrNameLst>
                                          <p:attrName>ppt_x</p:attrName>
                                          <p:attrName>ppt_y</p:attrName>
                                        </p:attrNameLst>
                                      </p:cBhvr>
                                      <p:rCtr x="9132" y="-1219"/>
                                    </p:animMotion>
                                  </p:childTnLst>
                                </p:cTn>
                              </p:par>
                              <p:par>
                                <p:cTn id="7" presetID="56" presetClass="path" presetSubtype="0" repeatCount="indefinite" accel="50000" decel="50000" fill="hold" nodeType="withEffect">
                                  <p:stCondLst>
                                    <p:cond delay="0"/>
                                  </p:stCondLst>
                                  <p:childTnLst>
                                    <p:animMotion origin="layout" path="M -8.33333E-7 1.38778E-17 L 0.1474 -0.03472 " pathEditMode="relative" rAng="0" ptsTypes="AA">
                                      <p:cBhvr>
                                        <p:cTn id="8" dur="2000" fill="hold"/>
                                        <p:tgtEl>
                                          <p:spTgt spid="15"/>
                                        </p:tgtEl>
                                        <p:attrNameLst>
                                          <p:attrName>ppt_x</p:attrName>
                                          <p:attrName>ppt_y</p:attrName>
                                        </p:attrNameLst>
                                      </p:cBhvr>
                                      <p:rCtr x="7370" y="-1744"/>
                                    </p:animMotion>
                                  </p:childTnLst>
                                </p:cTn>
                              </p:par>
                              <p:par>
                                <p:cTn id="9" presetID="56" presetClass="path" presetSubtype="0" repeatCount="indefinite" accel="50000" decel="50000" fill="hold" nodeType="withEffect">
                                  <p:stCondLst>
                                    <p:cond delay="0"/>
                                  </p:stCondLst>
                                  <p:childTnLst>
                                    <p:animMotion origin="layout" path="M -3.75E-6 -3.95062E-6 L 0.10539 -0.06666 " pathEditMode="relative" rAng="0" ptsTypes="AA">
                                      <p:cBhvr>
                                        <p:cTn id="10" dur="2000" fill="hold"/>
                                        <p:tgtEl>
                                          <p:spTgt spid="16"/>
                                        </p:tgtEl>
                                        <p:attrNameLst>
                                          <p:attrName>ppt_x</p:attrName>
                                          <p:attrName>ppt_y</p:attrName>
                                        </p:attrNameLst>
                                      </p:cBhvr>
                                      <p:rCtr x="5269" y="-33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18288000" cy="10287000"/>
          </a:xfrm>
          <a:prstGeom prst="rect">
            <a:avLst/>
          </a:prstGeom>
        </p:spPr>
      </p:pic>
      <p:sp>
        <p:nvSpPr>
          <p:cNvPr id="8" name="TextBox 14"/>
          <p:cNvSpPr txBox="1"/>
          <p:nvPr/>
        </p:nvSpPr>
        <p:spPr>
          <a:xfrm>
            <a:off x="171450" y="1726355"/>
            <a:ext cx="17907000" cy="692497"/>
          </a:xfrm>
          <a:prstGeom prst="rect">
            <a:avLst/>
          </a:prstGeom>
        </p:spPr>
        <p:txBody>
          <a:bodyPr wrap="square" lIns="0" tIns="0" rIns="0" bIns="0" rtlCol="0" anchor="t">
            <a:spAutoFit/>
          </a:bodyPr>
          <a:lstStyle/>
          <a:p>
            <a:pPr algn="ctr" fontAlgn="base"/>
            <a:r>
              <a:rPr lang="en-US" sz="4500" b="1" dirty="0">
                <a:latin typeface="Times New Roman" panose="02020603050405020304" pitchFamily="18" charset="0"/>
                <a:cs typeface="Times New Roman" panose="02020603050405020304" pitchFamily="18" charset="0"/>
              </a:rPr>
              <a:t>1. </a:t>
            </a:r>
            <a:r>
              <a:rPr lang="en-US" sz="4500" b="1" dirty="0" err="1">
                <a:latin typeface="Times New Roman" panose="02020603050405020304" pitchFamily="18" charset="0"/>
                <a:cs typeface="Times New Roman" panose="02020603050405020304" pitchFamily="18" charset="0"/>
              </a:rPr>
              <a:t>Tóm</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tắt</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thành</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tựu</a:t>
            </a:r>
            <a:endParaRPr lang="en-US" sz="4500" dirty="0">
              <a:latin typeface="Times New Roman" panose="02020603050405020304" pitchFamily="18" charset="0"/>
              <a:cs typeface="Times New Roman" panose="02020603050405020304" pitchFamily="18" charset="0"/>
            </a:endParaRPr>
          </a:p>
        </p:txBody>
      </p:sp>
      <p:sp>
        <p:nvSpPr>
          <p:cNvPr id="14" name="TextBox 14"/>
          <p:cNvSpPr txBox="1"/>
          <p:nvPr/>
        </p:nvSpPr>
        <p:spPr>
          <a:xfrm>
            <a:off x="457200" y="-107480"/>
            <a:ext cx="7258317" cy="1833835"/>
          </a:xfrm>
          <a:prstGeom prst="rect">
            <a:avLst/>
          </a:prstGeom>
        </p:spPr>
        <p:txBody>
          <a:bodyPr wrap="square" lIns="0" tIns="0" rIns="0" bIns="0" rtlCol="0" anchor="t">
            <a:spAutoFit/>
          </a:bodyPr>
          <a:lstStyle/>
          <a:p>
            <a:pPr>
              <a:lnSpc>
                <a:spcPts val="14334"/>
              </a:lnSpc>
            </a:pPr>
            <a:r>
              <a:rPr lang="en-US" sz="6800" b="1" spc="-536" dirty="0">
                <a:solidFill>
                  <a:srgbClr val="FFFFFF"/>
                </a:solidFill>
                <a:latin typeface="Times New Roman" panose="02020603050405020304" pitchFamily="18" charset="0"/>
                <a:cs typeface="Times New Roman" panose="02020603050405020304" pitchFamily="18" charset="0"/>
              </a:rPr>
              <a:t>II. </a:t>
            </a:r>
            <a:r>
              <a:rPr lang="en-US" sz="6800" b="1" spc="-536" dirty="0" err="1">
                <a:solidFill>
                  <a:srgbClr val="FFFFFF"/>
                </a:solidFill>
                <a:latin typeface="Times New Roman" panose="02020603050405020304" pitchFamily="18" charset="0"/>
                <a:cs typeface="Times New Roman" panose="02020603050405020304" pitchFamily="18" charset="0"/>
              </a:rPr>
              <a:t>Khám</a:t>
            </a:r>
            <a:r>
              <a:rPr lang="en-US" sz="6800" b="1" spc="-536" dirty="0">
                <a:solidFill>
                  <a:srgbClr val="FFFFFF"/>
                </a:solidFill>
                <a:latin typeface="Times New Roman" panose="02020603050405020304" pitchFamily="18" charset="0"/>
                <a:cs typeface="Times New Roman" panose="02020603050405020304" pitchFamily="18" charset="0"/>
              </a:rPr>
              <a:t> </a:t>
            </a:r>
            <a:r>
              <a:rPr lang="en-US" sz="6800" b="1" spc="-536" dirty="0" err="1">
                <a:solidFill>
                  <a:srgbClr val="FFFFFF"/>
                </a:solidFill>
                <a:latin typeface="Times New Roman" panose="02020603050405020304" pitchFamily="18" charset="0"/>
                <a:cs typeface="Times New Roman" panose="02020603050405020304" pitchFamily="18" charset="0"/>
              </a:rPr>
              <a:t>phá</a:t>
            </a:r>
            <a:r>
              <a:rPr lang="en-US" sz="6800" b="1" spc="-536" dirty="0">
                <a:solidFill>
                  <a:srgbClr val="FFFFFF"/>
                </a:solidFill>
                <a:latin typeface="Times New Roman" panose="02020603050405020304" pitchFamily="18" charset="0"/>
                <a:cs typeface="Times New Roman" panose="02020603050405020304" pitchFamily="18" charset="0"/>
              </a:rPr>
              <a:t> </a:t>
            </a:r>
            <a:r>
              <a:rPr lang="en-US" sz="6800" b="1" spc="-536" dirty="0" err="1">
                <a:solidFill>
                  <a:srgbClr val="FFFFFF"/>
                </a:solidFill>
                <a:latin typeface="Times New Roman" panose="02020603050405020304" pitchFamily="18" charset="0"/>
                <a:cs typeface="Times New Roman" panose="02020603050405020304" pitchFamily="18" charset="0"/>
              </a:rPr>
              <a:t>văn</a:t>
            </a:r>
            <a:r>
              <a:rPr lang="en-US" sz="6800" b="1" spc="-536" dirty="0">
                <a:solidFill>
                  <a:srgbClr val="FFFFFF"/>
                </a:solidFill>
                <a:latin typeface="Times New Roman" panose="02020603050405020304" pitchFamily="18" charset="0"/>
                <a:cs typeface="Times New Roman" panose="02020603050405020304" pitchFamily="18" charset="0"/>
              </a:rPr>
              <a:t> </a:t>
            </a:r>
            <a:r>
              <a:rPr lang="en-US" sz="6800" b="1" spc="-536" dirty="0" err="1">
                <a:solidFill>
                  <a:srgbClr val="FFFFFF"/>
                </a:solidFill>
                <a:latin typeface="Times New Roman" panose="02020603050405020304" pitchFamily="18" charset="0"/>
                <a:cs typeface="Times New Roman" panose="02020603050405020304" pitchFamily="18" charset="0"/>
              </a:rPr>
              <a:t>bản</a:t>
            </a:r>
            <a:endParaRPr lang="en-US" sz="6800" b="1" spc="-536" dirty="0">
              <a:solidFill>
                <a:srgbClr val="FFFFFF"/>
              </a:solidFill>
              <a:latin typeface="Times New Roman" panose="02020603050405020304" pitchFamily="18" charset="0"/>
              <a:cs typeface="Times New Roman" panose="02020603050405020304" pitchFamily="18" charset="0"/>
            </a:endParaRPr>
          </a:p>
        </p:txBody>
      </p:sp>
      <p:sp>
        <p:nvSpPr>
          <p:cNvPr id="3" name="Speech Bubble: Oval 2">
            <a:extLst>
              <a:ext uri="{FF2B5EF4-FFF2-40B4-BE49-F238E27FC236}">
                <a16:creationId xmlns:a16="http://schemas.microsoft.com/office/drawing/2014/main" xmlns="" id="{96935092-DCB0-57E1-EE7E-026BEFCFFBFE}"/>
              </a:ext>
            </a:extLst>
          </p:cNvPr>
          <p:cNvSpPr/>
          <p:nvPr/>
        </p:nvSpPr>
        <p:spPr>
          <a:xfrm>
            <a:off x="171450" y="3009900"/>
            <a:ext cx="17735550" cy="4724400"/>
          </a:xfrm>
          <a:prstGeom prst="wedgeEllipseCallout">
            <a:avLst>
              <a:gd name="adj1" fmla="val -49001"/>
              <a:gd name="adj2" fmla="val 807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dirty="0" err="1">
                <a:latin typeface="Times New Roman" panose="02020603050405020304" pitchFamily="18" charset="0"/>
                <a:cs typeface="Times New Roman" panose="02020603050405020304" pitchFamily="18" charset="0"/>
              </a:rPr>
              <a:t>Hãy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sử</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dụng phương tiện phi ngôn ngữ để tóm tắt các mốc thời gian và các thành tựu chính trong quá trình phát triển của trí thông minh nhân tạo. Đánh giá hiệu quả thông tin của sơ đồ được tác giả sử dụng vào bảng phụ.</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626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4763"/>
            <a:ext cx="18288000" cy="10287000"/>
          </a:xfrm>
          <a:prstGeom prst="rect">
            <a:avLst/>
          </a:prstGeom>
        </p:spPr>
      </p:pic>
      <p:sp>
        <p:nvSpPr>
          <p:cNvPr id="8" name="TextBox 14"/>
          <p:cNvSpPr txBox="1"/>
          <p:nvPr/>
        </p:nvSpPr>
        <p:spPr>
          <a:xfrm>
            <a:off x="171450" y="1726355"/>
            <a:ext cx="17907000" cy="692497"/>
          </a:xfrm>
          <a:prstGeom prst="rect">
            <a:avLst/>
          </a:prstGeom>
        </p:spPr>
        <p:txBody>
          <a:bodyPr wrap="square" lIns="0" tIns="0" rIns="0" bIns="0" rtlCol="0" anchor="t">
            <a:spAutoFit/>
          </a:bodyPr>
          <a:lstStyle/>
          <a:p>
            <a:pPr algn="ctr" fontAlgn="base"/>
            <a:r>
              <a:rPr lang="en-US" sz="4500" b="1" dirty="0">
                <a:latin typeface="Times New Roman" panose="02020603050405020304" pitchFamily="18" charset="0"/>
                <a:cs typeface="Times New Roman" panose="02020603050405020304" pitchFamily="18" charset="0"/>
              </a:rPr>
              <a:t>1. </a:t>
            </a:r>
            <a:r>
              <a:rPr lang="en-US" sz="4500" b="1" dirty="0" err="1">
                <a:latin typeface="Times New Roman" panose="02020603050405020304" pitchFamily="18" charset="0"/>
                <a:cs typeface="Times New Roman" panose="02020603050405020304" pitchFamily="18" charset="0"/>
              </a:rPr>
              <a:t>Tóm</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tắt</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thành</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tựu</a:t>
            </a:r>
            <a:endParaRPr lang="en-US" sz="4500" dirty="0">
              <a:latin typeface="Times New Roman" panose="02020603050405020304" pitchFamily="18" charset="0"/>
              <a:cs typeface="Times New Roman" panose="02020603050405020304" pitchFamily="18" charset="0"/>
            </a:endParaRPr>
          </a:p>
        </p:txBody>
      </p:sp>
      <p:sp>
        <p:nvSpPr>
          <p:cNvPr id="14" name="TextBox 14"/>
          <p:cNvSpPr txBox="1"/>
          <p:nvPr/>
        </p:nvSpPr>
        <p:spPr>
          <a:xfrm>
            <a:off x="457200" y="-107480"/>
            <a:ext cx="7258317" cy="1833835"/>
          </a:xfrm>
          <a:prstGeom prst="rect">
            <a:avLst/>
          </a:prstGeom>
        </p:spPr>
        <p:txBody>
          <a:bodyPr wrap="square" lIns="0" tIns="0" rIns="0" bIns="0" rtlCol="0" anchor="t">
            <a:spAutoFit/>
          </a:bodyPr>
          <a:lstStyle/>
          <a:p>
            <a:pPr>
              <a:lnSpc>
                <a:spcPts val="14334"/>
              </a:lnSpc>
            </a:pPr>
            <a:r>
              <a:rPr lang="en-US" sz="6800" b="1" spc="-536" dirty="0">
                <a:solidFill>
                  <a:srgbClr val="FFFFFF"/>
                </a:solidFill>
                <a:latin typeface="Times New Roman" panose="02020603050405020304" pitchFamily="18" charset="0"/>
                <a:cs typeface="Times New Roman" panose="02020603050405020304" pitchFamily="18" charset="0"/>
              </a:rPr>
              <a:t>II. </a:t>
            </a:r>
            <a:r>
              <a:rPr lang="en-US" sz="6800" b="1" spc="-536" dirty="0" err="1">
                <a:solidFill>
                  <a:srgbClr val="FFFFFF"/>
                </a:solidFill>
                <a:latin typeface="Times New Roman" panose="02020603050405020304" pitchFamily="18" charset="0"/>
                <a:cs typeface="Times New Roman" panose="02020603050405020304" pitchFamily="18" charset="0"/>
              </a:rPr>
              <a:t>Khám</a:t>
            </a:r>
            <a:r>
              <a:rPr lang="en-US" sz="6800" b="1" spc="-536" dirty="0">
                <a:solidFill>
                  <a:srgbClr val="FFFFFF"/>
                </a:solidFill>
                <a:latin typeface="Times New Roman" panose="02020603050405020304" pitchFamily="18" charset="0"/>
                <a:cs typeface="Times New Roman" panose="02020603050405020304" pitchFamily="18" charset="0"/>
              </a:rPr>
              <a:t> </a:t>
            </a:r>
            <a:r>
              <a:rPr lang="en-US" sz="6800" b="1" spc="-536" dirty="0" err="1">
                <a:solidFill>
                  <a:srgbClr val="FFFFFF"/>
                </a:solidFill>
                <a:latin typeface="Times New Roman" panose="02020603050405020304" pitchFamily="18" charset="0"/>
                <a:cs typeface="Times New Roman" panose="02020603050405020304" pitchFamily="18" charset="0"/>
              </a:rPr>
              <a:t>phá</a:t>
            </a:r>
            <a:r>
              <a:rPr lang="en-US" sz="6800" b="1" spc="-536" dirty="0">
                <a:solidFill>
                  <a:srgbClr val="FFFFFF"/>
                </a:solidFill>
                <a:latin typeface="Times New Roman" panose="02020603050405020304" pitchFamily="18" charset="0"/>
                <a:cs typeface="Times New Roman" panose="02020603050405020304" pitchFamily="18" charset="0"/>
              </a:rPr>
              <a:t> </a:t>
            </a:r>
            <a:r>
              <a:rPr lang="en-US" sz="6800" b="1" spc="-536" dirty="0" err="1">
                <a:solidFill>
                  <a:srgbClr val="FFFFFF"/>
                </a:solidFill>
                <a:latin typeface="Times New Roman" panose="02020603050405020304" pitchFamily="18" charset="0"/>
                <a:cs typeface="Times New Roman" panose="02020603050405020304" pitchFamily="18" charset="0"/>
              </a:rPr>
              <a:t>văn</a:t>
            </a:r>
            <a:r>
              <a:rPr lang="en-US" sz="6800" b="1" spc="-536" dirty="0">
                <a:solidFill>
                  <a:srgbClr val="FFFFFF"/>
                </a:solidFill>
                <a:latin typeface="Times New Roman" panose="02020603050405020304" pitchFamily="18" charset="0"/>
                <a:cs typeface="Times New Roman" panose="02020603050405020304" pitchFamily="18" charset="0"/>
              </a:rPr>
              <a:t> </a:t>
            </a:r>
            <a:r>
              <a:rPr lang="en-US" sz="6800" b="1" spc="-536" dirty="0" err="1">
                <a:solidFill>
                  <a:srgbClr val="FFFFFF"/>
                </a:solidFill>
                <a:latin typeface="Times New Roman" panose="02020603050405020304" pitchFamily="18" charset="0"/>
                <a:cs typeface="Times New Roman" panose="02020603050405020304" pitchFamily="18" charset="0"/>
              </a:rPr>
              <a:t>bản</a:t>
            </a:r>
            <a:endParaRPr lang="en-US" sz="6800" b="1" spc="-536" dirty="0">
              <a:solidFill>
                <a:srgbClr val="FFFFFF"/>
              </a:solidFill>
              <a:latin typeface="Times New Roman" panose="02020603050405020304" pitchFamily="18" charset="0"/>
              <a:cs typeface="Times New Roman" panose="02020603050405020304" pitchFamily="18" charset="0"/>
            </a:endParaRPr>
          </a:p>
        </p:txBody>
      </p:sp>
      <p:sp>
        <p:nvSpPr>
          <p:cNvPr id="4" name="Arrow: Right 3">
            <a:extLst>
              <a:ext uri="{FF2B5EF4-FFF2-40B4-BE49-F238E27FC236}">
                <a16:creationId xmlns:a16="http://schemas.microsoft.com/office/drawing/2014/main" xmlns="" id="{7BDD63F7-DEF0-6D22-896B-72FE79403582}"/>
              </a:ext>
            </a:extLst>
          </p:cNvPr>
          <p:cNvSpPr/>
          <p:nvPr/>
        </p:nvSpPr>
        <p:spPr>
          <a:xfrm>
            <a:off x="409575" y="3943340"/>
            <a:ext cx="17773650" cy="15240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xmlns="" id="{91385136-99FA-CB74-8E8F-7407631E6B1E}"/>
              </a:ext>
            </a:extLst>
          </p:cNvPr>
          <p:cNvSpPr/>
          <p:nvPr/>
        </p:nvSpPr>
        <p:spPr>
          <a:xfrm>
            <a:off x="1143000" y="3053782"/>
            <a:ext cx="3429000" cy="1676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latin typeface="Times New Roman" panose="02020603050405020304" pitchFamily="18" charset="0"/>
                <a:cs typeface="Times New Roman" panose="02020603050405020304" pitchFamily="18" charset="0"/>
              </a:rPr>
              <a:t>1956</a:t>
            </a:r>
          </a:p>
        </p:txBody>
      </p:sp>
      <p:sp>
        <p:nvSpPr>
          <p:cNvPr id="6" name="Rectangle: Rounded Corners 5">
            <a:extLst>
              <a:ext uri="{FF2B5EF4-FFF2-40B4-BE49-F238E27FC236}">
                <a16:creationId xmlns:a16="http://schemas.microsoft.com/office/drawing/2014/main" xmlns="" id="{7377319A-D4BC-CD4D-F842-3B8042F25625}"/>
              </a:ext>
            </a:extLst>
          </p:cNvPr>
          <p:cNvSpPr/>
          <p:nvPr/>
        </p:nvSpPr>
        <p:spPr>
          <a:xfrm>
            <a:off x="7848600" y="3053782"/>
            <a:ext cx="3429000" cy="1676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latin typeface="Times New Roman" panose="02020603050405020304" pitchFamily="18" charset="0"/>
                <a:cs typeface="Times New Roman" panose="02020603050405020304" pitchFamily="18" charset="0"/>
              </a:rPr>
              <a:t>2008</a:t>
            </a:r>
          </a:p>
        </p:txBody>
      </p:sp>
      <p:sp>
        <p:nvSpPr>
          <p:cNvPr id="7" name="Rectangle: Rounded Corners 6">
            <a:extLst>
              <a:ext uri="{FF2B5EF4-FFF2-40B4-BE49-F238E27FC236}">
                <a16:creationId xmlns:a16="http://schemas.microsoft.com/office/drawing/2014/main" xmlns="" id="{3BE1A4E8-5A89-458F-2924-C4D8150486AC}"/>
              </a:ext>
            </a:extLst>
          </p:cNvPr>
          <p:cNvSpPr/>
          <p:nvPr/>
        </p:nvSpPr>
        <p:spPr>
          <a:xfrm>
            <a:off x="13411200" y="3053782"/>
            <a:ext cx="3429000" cy="1676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latin typeface="Times New Roman" panose="02020603050405020304" pitchFamily="18" charset="0"/>
                <a:cs typeface="Times New Roman" panose="02020603050405020304" pitchFamily="18" charset="0"/>
              </a:rPr>
              <a:t>2040</a:t>
            </a:r>
          </a:p>
        </p:txBody>
      </p:sp>
      <p:sp>
        <p:nvSpPr>
          <p:cNvPr id="13" name="Rectangle: Rounded Corners 12">
            <a:extLst>
              <a:ext uri="{FF2B5EF4-FFF2-40B4-BE49-F238E27FC236}">
                <a16:creationId xmlns:a16="http://schemas.microsoft.com/office/drawing/2014/main" xmlns="" id="{CF83770E-7DFF-C1CF-7398-367A1EA6BB52}"/>
              </a:ext>
            </a:extLst>
          </p:cNvPr>
          <p:cNvSpPr/>
          <p:nvPr/>
        </p:nvSpPr>
        <p:spPr>
          <a:xfrm>
            <a:off x="1152525" y="4938153"/>
            <a:ext cx="3429000" cy="16764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err="1">
                <a:latin typeface="Times New Roman" panose="02020603050405020304" pitchFamily="18" charset="0"/>
                <a:cs typeface="Times New Roman" panose="02020603050405020304" pitchFamily="18" charset="0"/>
              </a:rPr>
              <a:t>Thuật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ngữ</a:t>
            </a:r>
            <a:endParaRPr lang="en-US" sz="4000" dirty="0">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xmlns="" id="{D72C2967-B9C9-5EDF-FB0A-569F180859EC}"/>
              </a:ext>
            </a:extLst>
          </p:cNvPr>
          <p:cNvSpPr/>
          <p:nvPr/>
        </p:nvSpPr>
        <p:spPr>
          <a:xfrm>
            <a:off x="7858125" y="4938153"/>
            <a:ext cx="3429000" cy="16764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4000" dirty="0">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xmlns="" id="{8EAB9FED-D3A6-DECA-9A55-B61751580BD0}"/>
              </a:ext>
            </a:extLst>
          </p:cNvPr>
          <p:cNvSpPr/>
          <p:nvPr/>
        </p:nvSpPr>
        <p:spPr>
          <a:xfrm>
            <a:off x="13420725" y="4938153"/>
            <a:ext cx="3429000" cy="16764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4000" dirty="0">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xmlns="" id="{A6A7F399-7B73-190B-9D2A-D6A0936590A5}"/>
              </a:ext>
            </a:extLst>
          </p:cNvPr>
          <p:cNvPicPr>
            <a:picLocks noChangeAspect="1"/>
          </p:cNvPicPr>
          <p:nvPr/>
        </p:nvPicPr>
        <p:blipFill>
          <a:blip r:embed="rId4" cstate="print"/>
          <a:stretch>
            <a:fillRect/>
          </a:stretch>
        </p:blipFill>
        <p:spPr>
          <a:xfrm>
            <a:off x="8077200" y="5250068"/>
            <a:ext cx="1190625" cy="949854"/>
          </a:xfrm>
          <a:prstGeom prst="rect">
            <a:avLst/>
          </a:prstGeom>
        </p:spPr>
      </p:pic>
      <p:pic>
        <p:nvPicPr>
          <p:cNvPr id="18" name="Picture 17">
            <a:extLst>
              <a:ext uri="{FF2B5EF4-FFF2-40B4-BE49-F238E27FC236}">
                <a16:creationId xmlns:a16="http://schemas.microsoft.com/office/drawing/2014/main" xmlns="" id="{D846A9D4-6A3C-D0DD-3937-A9FBD0C59FCE}"/>
              </a:ext>
            </a:extLst>
          </p:cNvPr>
          <p:cNvPicPr>
            <a:picLocks noChangeAspect="1"/>
          </p:cNvPicPr>
          <p:nvPr/>
        </p:nvPicPr>
        <p:blipFill>
          <a:blip r:embed="rId5" cstate="print"/>
          <a:stretch>
            <a:fillRect/>
          </a:stretch>
        </p:blipFill>
        <p:spPr>
          <a:xfrm>
            <a:off x="9906000" y="5129682"/>
            <a:ext cx="1190625" cy="1190625"/>
          </a:xfrm>
          <a:prstGeom prst="rect">
            <a:avLst/>
          </a:prstGeom>
        </p:spPr>
      </p:pic>
      <p:pic>
        <p:nvPicPr>
          <p:cNvPr id="19" name="Picture 18">
            <a:extLst>
              <a:ext uri="{FF2B5EF4-FFF2-40B4-BE49-F238E27FC236}">
                <a16:creationId xmlns:a16="http://schemas.microsoft.com/office/drawing/2014/main" xmlns="" id="{B72777A4-2143-CB47-048D-61F4C0232B4B}"/>
              </a:ext>
            </a:extLst>
          </p:cNvPr>
          <p:cNvPicPr>
            <a:picLocks noChangeAspect="1"/>
          </p:cNvPicPr>
          <p:nvPr/>
        </p:nvPicPr>
        <p:blipFill rotWithShape="1">
          <a:blip r:embed="rId6" cstate="print"/>
          <a:srcRect l="41669" t="33610" r="38891" b="53508"/>
          <a:stretch/>
        </p:blipFill>
        <p:spPr>
          <a:xfrm>
            <a:off x="9229725" y="5495191"/>
            <a:ext cx="685800" cy="567903"/>
          </a:xfrm>
          <a:prstGeom prst="rect">
            <a:avLst/>
          </a:prstGeom>
        </p:spPr>
      </p:pic>
      <p:pic>
        <p:nvPicPr>
          <p:cNvPr id="20" name="Picture 19">
            <a:extLst>
              <a:ext uri="{FF2B5EF4-FFF2-40B4-BE49-F238E27FC236}">
                <a16:creationId xmlns:a16="http://schemas.microsoft.com/office/drawing/2014/main" xmlns="" id="{8D7477CF-2192-A80D-6BE9-042BDE67C90B}"/>
              </a:ext>
            </a:extLst>
          </p:cNvPr>
          <p:cNvPicPr>
            <a:picLocks noChangeAspect="1"/>
          </p:cNvPicPr>
          <p:nvPr/>
        </p:nvPicPr>
        <p:blipFill rotWithShape="1">
          <a:blip r:embed="rId6" cstate="print"/>
          <a:srcRect l="41669" t="33610" r="38891" b="53508"/>
          <a:stretch/>
        </p:blipFill>
        <p:spPr>
          <a:xfrm>
            <a:off x="14935200" y="5495191"/>
            <a:ext cx="685800" cy="567903"/>
          </a:xfrm>
          <a:prstGeom prst="rect">
            <a:avLst/>
          </a:prstGeom>
        </p:spPr>
      </p:pic>
      <p:pic>
        <p:nvPicPr>
          <p:cNvPr id="21" name="Picture 20">
            <a:extLst>
              <a:ext uri="{FF2B5EF4-FFF2-40B4-BE49-F238E27FC236}">
                <a16:creationId xmlns:a16="http://schemas.microsoft.com/office/drawing/2014/main" xmlns="" id="{E61E7C4D-A664-FF26-AC07-917D096E45EB}"/>
              </a:ext>
            </a:extLst>
          </p:cNvPr>
          <p:cNvPicPr>
            <a:picLocks noChangeAspect="1"/>
          </p:cNvPicPr>
          <p:nvPr/>
        </p:nvPicPr>
        <p:blipFill>
          <a:blip r:embed="rId7" cstate="print"/>
          <a:stretch>
            <a:fillRect/>
          </a:stretch>
        </p:blipFill>
        <p:spPr>
          <a:xfrm>
            <a:off x="13612113" y="5336066"/>
            <a:ext cx="1305267" cy="873258"/>
          </a:xfrm>
          <a:prstGeom prst="rect">
            <a:avLst/>
          </a:prstGeom>
        </p:spPr>
      </p:pic>
      <p:pic>
        <p:nvPicPr>
          <p:cNvPr id="22" name="Picture 21">
            <a:extLst>
              <a:ext uri="{FF2B5EF4-FFF2-40B4-BE49-F238E27FC236}">
                <a16:creationId xmlns:a16="http://schemas.microsoft.com/office/drawing/2014/main" xmlns="" id="{82B947F6-FBC5-85C0-CA98-962DA67AD219}"/>
              </a:ext>
            </a:extLst>
          </p:cNvPr>
          <p:cNvPicPr>
            <a:picLocks noChangeAspect="1"/>
          </p:cNvPicPr>
          <p:nvPr/>
        </p:nvPicPr>
        <p:blipFill>
          <a:blip r:embed="rId8" cstate="print"/>
          <a:stretch>
            <a:fillRect/>
          </a:stretch>
        </p:blipFill>
        <p:spPr>
          <a:xfrm>
            <a:off x="15778956" y="5231454"/>
            <a:ext cx="912813" cy="1095375"/>
          </a:xfrm>
          <a:prstGeom prst="rect">
            <a:avLst/>
          </a:prstGeom>
        </p:spPr>
      </p:pic>
      <p:sp>
        <p:nvSpPr>
          <p:cNvPr id="24" name="TextBox 23">
            <a:extLst>
              <a:ext uri="{FF2B5EF4-FFF2-40B4-BE49-F238E27FC236}">
                <a16:creationId xmlns:a16="http://schemas.microsoft.com/office/drawing/2014/main" xmlns="" id="{0E75C0F8-CAF6-C046-2496-3862B9AF5C65}"/>
              </a:ext>
            </a:extLst>
          </p:cNvPr>
          <p:cNvSpPr txBox="1"/>
          <p:nvPr/>
        </p:nvSpPr>
        <p:spPr>
          <a:xfrm>
            <a:off x="990600" y="7155095"/>
            <a:ext cx="16840200" cy="2219838"/>
          </a:xfrm>
          <a:prstGeom prst="rect">
            <a:avLst/>
          </a:prstGeom>
          <a:noFill/>
        </p:spPr>
        <p:txBody>
          <a:bodyPr wrap="square">
            <a:spAutoFit/>
          </a:bodyPr>
          <a:lstStyle/>
          <a:p>
            <a:pPr>
              <a:lnSpc>
                <a:spcPct val="150000"/>
              </a:lnSpc>
            </a:pPr>
            <a:r>
              <a:rPr lang="vi-VN" sz="3200" dirty="0">
                <a:latin typeface="+mj-lt"/>
              </a:rPr>
              <a:t>=&gt; Trí thông minh nhân tạo phát triển với tốc độ nhanh chóng</a:t>
            </a:r>
          </a:p>
          <a:p>
            <a:pPr>
              <a:lnSpc>
                <a:spcPct val="150000"/>
              </a:lnSpc>
            </a:pPr>
            <a:r>
              <a:rPr lang="vi-VN" sz="3200" dirty="0">
                <a:latin typeface="+mj-lt"/>
              </a:rPr>
              <a:t>=&gt; Trí thông minh nhân tạo bắt đầu đấu lại chính các nhà thiết kế ra nó</a:t>
            </a:r>
          </a:p>
          <a:p>
            <a:pPr>
              <a:lnSpc>
                <a:spcPct val="150000"/>
              </a:lnSpc>
            </a:pPr>
            <a:r>
              <a:rPr lang="vi-VN" sz="3200" dirty="0">
                <a:latin typeface="+mj-lt"/>
              </a:rPr>
              <a:t>=&gt; Rất có thể trí thông minh nhân tạo sẽ thay thế não bộ con người</a:t>
            </a:r>
          </a:p>
        </p:txBody>
      </p:sp>
    </p:spTree>
    <p:extLst>
      <p:ext uri="{BB962C8B-B14F-4D97-AF65-F5344CB8AC3E}">
        <p14:creationId xmlns:p14="http://schemas.microsoft.com/office/powerpoint/2010/main" val="329345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0-#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0-#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0-#ppt_w/2"/>
                                          </p:val>
                                        </p:tav>
                                        <p:tav tm="100000">
                                          <p:val>
                                            <p:strVal val="#ppt_x"/>
                                          </p:val>
                                        </p:tav>
                                      </p:tavLst>
                                    </p:anim>
                                    <p:anim calcmode="lin" valueType="num">
                                      <p:cBhvr additive="base">
                                        <p:cTn id="30" dur="500" fill="hold"/>
                                        <p:tgtEl>
                                          <p:spTgt spid="17"/>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0-#ppt_w/2"/>
                                          </p:val>
                                        </p:tav>
                                        <p:tav tm="100000">
                                          <p:val>
                                            <p:strVal val="#ppt_x"/>
                                          </p:val>
                                        </p:tav>
                                      </p:tavLst>
                                    </p:anim>
                                    <p:anim calcmode="lin" valueType="num">
                                      <p:cBhvr additive="base">
                                        <p:cTn id="34" dur="500" fill="hold"/>
                                        <p:tgtEl>
                                          <p:spTgt spid="19"/>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0-#ppt_w/2"/>
                                          </p:val>
                                        </p:tav>
                                        <p:tav tm="100000">
                                          <p:val>
                                            <p:strVal val="#ppt_x"/>
                                          </p:val>
                                        </p:tav>
                                      </p:tavLst>
                                    </p:anim>
                                    <p:anim calcmode="lin" valueType="num">
                                      <p:cBhvr additive="base">
                                        <p:cTn id="3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0-#ppt_w/2"/>
                                          </p:val>
                                        </p:tav>
                                        <p:tav tm="100000">
                                          <p:val>
                                            <p:strVal val="#ppt_x"/>
                                          </p:val>
                                        </p:tav>
                                      </p:tavLst>
                                    </p:anim>
                                    <p:anim calcmode="lin" valueType="num">
                                      <p:cBhvr additive="base">
                                        <p:cTn id="44" dur="500" fill="hold"/>
                                        <p:tgtEl>
                                          <p:spTgt spid="7"/>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0-#ppt_w/2"/>
                                          </p:val>
                                        </p:tav>
                                        <p:tav tm="100000">
                                          <p:val>
                                            <p:strVal val="#ppt_x"/>
                                          </p:val>
                                        </p:tav>
                                      </p:tavLst>
                                    </p:anim>
                                    <p:anim calcmode="lin" valueType="num">
                                      <p:cBhvr additive="base">
                                        <p:cTn id="48" dur="500" fill="hold"/>
                                        <p:tgtEl>
                                          <p:spTgt spid="21"/>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0-#ppt_w/2"/>
                                          </p:val>
                                        </p:tav>
                                        <p:tav tm="100000">
                                          <p:val>
                                            <p:strVal val="#ppt_x"/>
                                          </p:val>
                                        </p:tav>
                                      </p:tavLst>
                                    </p:anim>
                                    <p:anim calcmode="lin" valueType="num">
                                      <p:cBhvr additive="base">
                                        <p:cTn id="52" dur="500" fill="hold"/>
                                        <p:tgtEl>
                                          <p:spTgt spid="16"/>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0-#ppt_w/2"/>
                                          </p:val>
                                        </p:tav>
                                        <p:tav tm="100000">
                                          <p:val>
                                            <p:strVal val="#ppt_x"/>
                                          </p:val>
                                        </p:tav>
                                      </p:tavLst>
                                    </p:anim>
                                    <p:anim calcmode="lin" valueType="num">
                                      <p:cBhvr additive="base">
                                        <p:cTn id="56" dur="500" fill="hold"/>
                                        <p:tgtEl>
                                          <p:spTgt spid="20"/>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0-#ppt_w/2"/>
                                          </p:val>
                                        </p:tav>
                                        <p:tav tm="100000">
                                          <p:val>
                                            <p:strVal val="#ppt_x"/>
                                          </p:val>
                                        </p:tav>
                                      </p:tavLst>
                                    </p:anim>
                                    <p:anim calcmode="lin" valueType="num">
                                      <p:cBhvr additive="base">
                                        <p:cTn id="6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nodeType="clickEffect">
                                  <p:stCondLst>
                                    <p:cond delay="0"/>
                                  </p:stCondLst>
                                  <p:childTnLst>
                                    <p:set>
                                      <p:cBhvr>
                                        <p:cTn id="64" dur="1" fill="hold">
                                          <p:stCondLst>
                                            <p:cond delay="0"/>
                                          </p:stCondLst>
                                        </p:cTn>
                                        <p:tgtEl>
                                          <p:spTgt spid="24">
                                            <p:txEl>
                                              <p:pRg st="0" end="0"/>
                                            </p:txEl>
                                          </p:spTgt>
                                        </p:tgtEl>
                                        <p:attrNameLst>
                                          <p:attrName>style.visibility</p:attrName>
                                        </p:attrNameLst>
                                      </p:cBhvr>
                                      <p:to>
                                        <p:strVal val="visible"/>
                                      </p:to>
                                    </p:set>
                                    <p:anim calcmode="lin" valueType="num">
                                      <p:cBhvr additive="base">
                                        <p:cTn id="65" dur="50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nodeType="clickEffect">
                                  <p:stCondLst>
                                    <p:cond delay="0"/>
                                  </p:stCondLst>
                                  <p:childTnLst>
                                    <p:set>
                                      <p:cBhvr>
                                        <p:cTn id="70" dur="1" fill="hold">
                                          <p:stCondLst>
                                            <p:cond delay="0"/>
                                          </p:stCondLst>
                                        </p:cTn>
                                        <p:tgtEl>
                                          <p:spTgt spid="24">
                                            <p:txEl>
                                              <p:pRg st="1" end="1"/>
                                            </p:txEl>
                                          </p:spTgt>
                                        </p:tgtEl>
                                        <p:attrNameLst>
                                          <p:attrName>style.visibility</p:attrName>
                                        </p:attrNameLst>
                                      </p:cBhvr>
                                      <p:to>
                                        <p:strVal val="visible"/>
                                      </p:to>
                                    </p:set>
                                    <p:anim calcmode="lin" valueType="num">
                                      <p:cBhvr additive="base">
                                        <p:cTn id="71" dur="500" fill="hold"/>
                                        <p:tgtEl>
                                          <p:spTgt spid="24">
                                            <p:txEl>
                                              <p:pRg st="1" end="1"/>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2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nodeType="clickEffect">
                                  <p:stCondLst>
                                    <p:cond delay="0"/>
                                  </p:stCondLst>
                                  <p:childTnLst>
                                    <p:set>
                                      <p:cBhvr>
                                        <p:cTn id="76" dur="1" fill="hold">
                                          <p:stCondLst>
                                            <p:cond delay="0"/>
                                          </p:stCondLst>
                                        </p:cTn>
                                        <p:tgtEl>
                                          <p:spTgt spid="24">
                                            <p:txEl>
                                              <p:pRg st="2" end="2"/>
                                            </p:txEl>
                                          </p:spTgt>
                                        </p:tgtEl>
                                        <p:attrNameLst>
                                          <p:attrName>style.visibility</p:attrName>
                                        </p:attrNameLst>
                                      </p:cBhvr>
                                      <p:to>
                                        <p:strVal val="visible"/>
                                      </p:to>
                                    </p:set>
                                    <p:anim calcmode="lin" valueType="num">
                                      <p:cBhvr additive="base">
                                        <p:cTn id="77" dur="500" fill="hold"/>
                                        <p:tgtEl>
                                          <p:spTgt spid="24">
                                            <p:txEl>
                                              <p:pRg st="2" end="2"/>
                                            </p:txEl>
                                          </p:spTgt>
                                        </p:tgtEl>
                                        <p:attrNameLst>
                                          <p:attrName>ppt_x</p:attrName>
                                        </p:attrNameLst>
                                      </p:cBhvr>
                                      <p:tavLst>
                                        <p:tav tm="0">
                                          <p:val>
                                            <p:strVal val="0-#ppt_w/2"/>
                                          </p:val>
                                        </p:tav>
                                        <p:tav tm="100000">
                                          <p:val>
                                            <p:strVal val="#ppt_x"/>
                                          </p:val>
                                        </p:tav>
                                      </p:tavLst>
                                    </p:anim>
                                    <p:anim calcmode="lin" valueType="num">
                                      <p:cBhvr additive="base">
                                        <p:cTn id="78" dur="500" fill="hold"/>
                                        <p:tgtEl>
                                          <p:spTgt spid="2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3"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4763"/>
            <a:ext cx="18288000" cy="10287000"/>
          </a:xfrm>
          <a:prstGeom prst="rect">
            <a:avLst/>
          </a:prstGeom>
        </p:spPr>
      </p:pic>
      <p:sp>
        <p:nvSpPr>
          <p:cNvPr id="8" name="TextBox 14"/>
          <p:cNvSpPr txBox="1"/>
          <p:nvPr/>
        </p:nvSpPr>
        <p:spPr>
          <a:xfrm>
            <a:off x="171450" y="1726355"/>
            <a:ext cx="9910762" cy="692497"/>
          </a:xfrm>
          <a:prstGeom prst="rect">
            <a:avLst/>
          </a:prstGeom>
        </p:spPr>
        <p:txBody>
          <a:bodyPr wrap="square" lIns="0" tIns="0" rIns="0" bIns="0" rtlCol="0" anchor="t">
            <a:spAutoFit/>
          </a:bodyPr>
          <a:lstStyle/>
          <a:p>
            <a:pPr algn="ctr" fontAlgn="base"/>
            <a:r>
              <a:rPr lang="en-US" sz="4500" b="1" dirty="0">
                <a:latin typeface="Times New Roman" panose="02020603050405020304" pitchFamily="18" charset="0"/>
                <a:cs typeface="Times New Roman" panose="02020603050405020304" pitchFamily="18" charset="0"/>
              </a:rPr>
              <a:t>2. </a:t>
            </a:r>
            <a:r>
              <a:rPr lang="en-US" sz="4500" b="1" dirty="0" err="1">
                <a:latin typeface="Times New Roman" panose="02020603050405020304" pitchFamily="18" charset="0"/>
                <a:cs typeface="Times New Roman" panose="02020603050405020304" pitchFamily="18" charset="0"/>
              </a:rPr>
              <a:t>Cách</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trình</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bày</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dữ</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liệu</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trong</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văn</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bản</a:t>
            </a:r>
            <a:endParaRPr lang="en-US" sz="4500" dirty="0">
              <a:latin typeface="Times New Roman" panose="02020603050405020304" pitchFamily="18" charset="0"/>
              <a:cs typeface="Times New Roman" panose="02020603050405020304" pitchFamily="18" charset="0"/>
            </a:endParaRPr>
          </a:p>
        </p:txBody>
      </p:sp>
      <p:sp>
        <p:nvSpPr>
          <p:cNvPr id="14" name="TextBox 14"/>
          <p:cNvSpPr txBox="1"/>
          <p:nvPr/>
        </p:nvSpPr>
        <p:spPr>
          <a:xfrm>
            <a:off x="457200" y="-107480"/>
            <a:ext cx="7258317" cy="1833835"/>
          </a:xfrm>
          <a:prstGeom prst="rect">
            <a:avLst/>
          </a:prstGeom>
        </p:spPr>
        <p:txBody>
          <a:bodyPr wrap="square" lIns="0" tIns="0" rIns="0" bIns="0" rtlCol="0" anchor="t">
            <a:spAutoFit/>
          </a:bodyPr>
          <a:lstStyle/>
          <a:p>
            <a:pPr>
              <a:lnSpc>
                <a:spcPts val="14334"/>
              </a:lnSpc>
            </a:pPr>
            <a:r>
              <a:rPr lang="en-US" sz="6800" b="1" spc="-536" dirty="0">
                <a:solidFill>
                  <a:srgbClr val="FFFFFF"/>
                </a:solidFill>
                <a:latin typeface="Times New Roman" panose="02020603050405020304" pitchFamily="18" charset="0"/>
                <a:cs typeface="Times New Roman" panose="02020603050405020304" pitchFamily="18" charset="0"/>
              </a:rPr>
              <a:t>II. </a:t>
            </a:r>
            <a:r>
              <a:rPr lang="en-US" sz="6800" b="1" spc="-536" dirty="0" err="1">
                <a:solidFill>
                  <a:srgbClr val="FFFFFF"/>
                </a:solidFill>
                <a:latin typeface="Times New Roman" panose="02020603050405020304" pitchFamily="18" charset="0"/>
                <a:cs typeface="Times New Roman" panose="02020603050405020304" pitchFamily="18" charset="0"/>
              </a:rPr>
              <a:t>Khám</a:t>
            </a:r>
            <a:r>
              <a:rPr lang="en-US" sz="6800" b="1" spc="-536" dirty="0">
                <a:solidFill>
                  <a:srgbClr val="FFFFFF"/>
                </a:solidFill>
                <a:latin typeface="Times New Roman" panose="02020603050405020304" pitchFamily="18" charset="0"/>
                <a:cs typeface="Times New Roman" panose="02020603050405020304" pitchFamily="18" charset="0"/>
              </a:rPr>
              <a:t> </a:t>
            </a:r>
            <a:r>
              <a:rPr lang="en-US" sz="6800" b="1" spc="-536" dirty="0" err="1">
                <a:solidFill>
                  <a:srgbClr val="FFFFFF"/>
                </a:solidFill>
                <a:latin typeface="Times New Roman" panose="02020603050405020304" pitchFamily="18" charset="0"/>
                <a:cs typeface="Times New Roman" panose="02020603050405020304" pitchFamily="18" charset="0"/>
              </a:rPr>
              <a:t>phá</a:t>
            </a:r>
            <a:r>
              <a:rPr lang="en-US" sz="6800" b="1" spc="-536" dirty="0">
                <a:solidFill>
                  <a:srgbClr val="FFFFFF"/>
                </a:solidFill>
                <a:latin typeface="Times New Roman" panose="02020603050405020304" pitchFamily="18" charset="0"/>
                <a:cs typeface="Times New Roman" panose="02020603050405020304" pitchFamily="18" charset="0"/>
              </a:rPr>
              <a:t> </a:t>
            </a:r>
            <a:r>
              <a:rPr lang="en-US" sz="6800" b="1" spc="-536" dirty="0" err="1">
                <a:solidFill>
                  <a:srgbClr val="FFFFFF"/>
                </a:solidFill>
                <a:latin typeface="Times New Roman" panose="02020603050405020304" pitchFamily="18" charset="0"/>
                <a:cs typeface="Times New Roman" panose="02020603050405020304" pitchFamily="18" charset="0"/>
              </a:rPr>
              <a:t>văn</a:t>
            </a:r>
            <a:r>
              <a:rPr lang="en-US" sz="6800" b="1" spc="-536" dirty="0">
                <a:solidFill>
                  <a:srgbClr val="FFFFFF"/>
                </a:solidFill>
                <a:latin typeface="Times New Roman" panose="02020603050405020304" pitchFamily="18" charset="0"/>
                <a:cs typeface="Times New Roman" panose="02020603050405020304" pitchFamily="18" charset="0"/>
              </a:rPr>
              <a:t> </a:t>
            </a:r>
            <a:r>
              <a:rPr lang="en-US" sz="6800" b="1" spc="-536" dirty="0" err="1">
                <a:solidFill>
                  <a:srgbClr val="FFFFFF"/>
                </a:solidFill>
                <a:latin typeface="Times New Roman" panose="02020603050405020304" pitchFamily="18" charset="0"/>
                <a:cs typeface="Times New Roman" panose="02020603050405020304" pitchFamily="18" charset="0"/>
              </a:rPr>
              <a:t>bản</a:t>
            </a:r>
            <a:endParaRPr lang="en-US" sz="6800" b="1" spc="-536" dirty="0">
              <a:solidFill>
                <a:srgbClr val="FFFFFF"/>
              </a:solidFill>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xmlns="" id="{BC6FB9D4-DE25-4C2F-6CA5-6F0C21FBB637}"/>
              </a:ext>
            </a:extLst>
          </p:cNvPr>
          <p:cNvPicPr>
            <a:picLocks noChangeAspect="1"/>
          </p:cNvPicPr>
          <p:nvPr/>
        </p:nvPicPr>
        <p:blipFill rotWithShape="1">
          <a:blip r:embed="rId4" cstate="print"/>
          <a:srcRect l="35491" t="29827" r="18938" b="8481"/>
          <a:stretch/>
        </p:blipFill>
        <p:spPr>
          <a:xfrm>
            <a:off x="457200" y="2705100"/>
            <a:ext cx="8967788" cy="6828683"/>
          </a:xfrm>
          <a:prstGeom prst="rect">
            <a:avLst/>
          </a:prstGeom>
        </p:spPr>
      </p:pic>
      <p:sp>
        <p:nvSpPr>
          <p:cNvPr id="25" name="Speech Bubble: Rectangle 24">
            <a:extLst>
              <a:ext uri="{FF2B5EF4-FFF2-40B4-BE49-F238E27FC236}">
                <a16:creationId xmlns:a16="http://schemas.microsoft.com/office/drawing/2014/main" xmlns="" id="{546CCD72-81AC-7B17-345B-B1CB45F97F46}"/>
              </a:ext>
            </a:extLst>
          </p:cNvPr>
          <p:cNvSpPr/>
          <p:nvPr/>
        </p:nvSpPr>
        <p:spPr>
          <a:xfrm>
            <a:off x="10082212" y="2705100"/>
            <a:ext cx="8001000" cy="5028458"/>
          </a:xfrm>
          <a:prstGeom prst="wedgeRectCallout">
            <a:avLst>
              <a:gd name="adj1" fmla="val -59275"/>
              <a:gd name="adj2" fmla="val 60065"/>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3500" dirty="0">
                <a:latin typeface="Times New Roman" panose="02020603050405020304" pitchFamily="18" charset="0"/>
                <a:cs typeface="Times New Roman" panose="02020603050405020304" pitchFamily="18" charset="0"/>
              </a:rPr>
              <a:t>Quan </a:t>
            </a:r>
            <a:r>
              <a:rPr lang="en-US" sz="3500" dirty="0" err="1">
                <a:latin typeface="Times New Roman" panose="02020603050405020304" pitchFamily="18" charset="0"/>
                <a:cs typeface="Times New Roman" panose="02020603050405020304" pitchFamily="18" charset="0"/>
              </a:rPr>
              <a:t>sát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sơ</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đồ</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và</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thực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hiện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các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yêu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cầu</a:t>
            </a:r>
            <a:r>
              <a:rPr lang="en-US" sz="3500" dirty="0">
                <a:latin typeface="Times New Roman" panose="02020603050405020304" pitchFamily="18" charset="0"/>
                <a:cs typeface="Times New Roman" panose="02020603050405020304" pitchFamily="18" charset="0"/>
              </a:rPr>
              <a:t>:</a:t>
            </a:r>
          </a:p>
          <a:p>
            <a:pPr marL="285750" indent="-285750" algn="just">
              <a:lnSpc>
                <a:spcPct val="150000"/>
              </a:lnSpc>
              <a:buFontTx/>
              <a:buChar char="-"/>
            </a:pPr>
            <a:r>
              <a:rPr lang="en-US" sz="3500" dirty="0" err="1">
                <a:latin typeface="Times New Roman" panose="02020603050405020304" pitchFamily="18" charset="0"/>
                <a:cs typeface="Times New Roman" panose="02020603050405020304" pitchFamily="18" charset="0"/>
              </a:rPr>
              <a:t>Những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kí</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hiệu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trên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sơ</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đồ</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cho</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biết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những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thông</a:t>
            </a:r>
            <a:r>
              <a:rPr lang="en-US" sz="3500" dirty="0">
                <a:latin typeface="Times New Roman" panose="02020603050405020304" pitchFamily="18" charset="0"/>
                <a:cs typeface="Times New Roman" panose="02020603050405020304" pitchFamily="18" charset="0"/>
              </a:rPr>
              <a:t> tin </a:t>
            </a:r>
            <a:r>
              <a:rPr lang="en-US" sz="3500" dirty="0" err="1">
                <a:latin typeface="Times New Roman" panose="02020603050405020304" pitchFamily="18" charset="0"/>
                <a:cs typeface="Times New Roman" panose="02020603050405020304" pitchFamily="18" charset="0"/>
              </a:rPr>
              <a:t>gì</a:t>
            </a:r>
            <a:r>
              <a:rPr lang="en-US" sz="3500" dirty="0">
                <a:latin typeface="Times New Roman" panose="02020603050405020304" pitchFamily="18" charset="0"/>
                <a:cs typeface="Times New Roman" panose="02020603050405020304" pitchFamily="18" charset="0"/>
              </a:rPr>
              <a:t>?</a:t>
            </a:r>
          </a:p>
          <a:p>
            <a:pPr marL="285750" indent="-285750" algn="just">
              <a:lnSpc>
                <a:spcPct val="150000"/>
              </a:lnSpc>
              <a:buFontTx/>
              <a:buChar char="-"/>
            </a:pPr>
            <a:r>
              <a:rPr lang="en-US" sz="3500" dirty="0" err="1">
                <a:latin typeface="Times New Roman" panose="02020603050405020304" pitchFamily="18" charset="0"/>
                <a:cs typeface="Times New Roman" panose="02020603050405020304" pitchFamily="18" charset="0"/>
              </a:rPr>
              <a:t>Nhận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xét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về</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tác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dụng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hiệu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quả</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của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sơ</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đồ</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được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tác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giả</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sử</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dụng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trong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văn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bản</a:t>
            </a:r>
            <a:r>
              <a:rPr lang="en-US" sz="35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8872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4763"/>
            <a:ext cx="18288000" cy="10287000"/>
          </a:xfrm>
          <a:prstGeom prst="rect">
            <a:avLst/>
          </a:prstGeom>
        </p:spPr>
      </p:pic>
      <p:sp>
        <p:nvSpPr>
          <p:cNvPr id="8" name="TextBox 14"/>
          <p:cNvSpPr txBox="1"/>
          <p:nvPr/>
        </p:nvSpPr>
        <p:spPr>
          <a:xfrm>
            <a:off x="619125" y="1424433"/>
            <a:ext cx="6172200" cy="1384995"/>
          </a:xfrm>
          <a:prstGeom prst="rect">
            <a:avLst/>
          </a:prstGeom>
        </p:spPr>
        <p:txBody>
          <a:bodyPr wrap="square" lIns="0" tIns="0" rIns="0" bIns="0" rtlCol="0" anchor="t">
            <a:spAutoFit/>
          </a:bodyPr>
          <a:lstStyle/>
          <a:p>
            <a:pPr algn="ctr" fontAlgn="base"/>
            <a:r>
              <a:rPr lang="en-US" sz="4500" b="1" dirty="0">
                <a:latin typeface="Times New Roman" panose="02020603050405020304" pitchFamily="18" charset="0"/>
                <a:cs typeface="Times New Roman" panose="02020603050405020304" pitchFamily="18" charset="0"/>
              </a:rPr>
              <a:t>2. </a:t>
            </a:r>
            <a:r>
              <a:rPr lang="en-US" sz="4500" b="1" dirty="0" err="1">
                <a:latin typeface="Times New Roman" panose="02020603050405020304" pitchFamily="18" charset="0"/>
                <a:cs typeface="Times New Roman" panose="02020603050405020304" pitchFamily="18" charset="0"/>
              </a:rPr>
              <a:t>Cách</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trình</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bày</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dữ</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liệu</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trong</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văn</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bản</a:t>
            </a:r>
            <a:endParaRPr lang="en-US" sz="4500" dirty="0">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xmlns="" id="{BC6FB9D4-DE25-4C2F-6CA5-6F0C21FBB637}"/>
              </a:ext>
            </a:extLst>
          </p:cNvPr>
          <p:cNvPicPr>
            <a:picLocks noChangeAspect="1"/>
          </p:cNvPicPr>
          <p:nvPr/>
        </p:nvPicPr>
        <p:blipFill rotWithShape="1">
          <a:blip r:embed="rId4" cstate="print"/>
          <a:srcRect l="35491" t="29827" r="18938" b="8481"/>
          <a:stretch/>
        </p:blipFill>
        <p:spPr>
          <a:xfrm>
            <a:off x="219075" y="4305300"/>
            <a:ext cx="6704682" cy="5105400"/>
          </a:xfrm>
          <a:prstGeom prst="rect">
            <a:avLst/>
          </a:prstGeom>
        </p:spPr>
      </p:pic>
      <p:sp>
        <p:nvSpPr>
          <p:cNvPr id="26" name="Speech Bubble: Rectangle 25">
            <a:extLst>
              <a:ext uri="{FF2B5EF4-FFF2-40B4-BE49-F238E27FC236}">
                <a16:creationId xmlns:a16="http://schemas.microsoft.com/office/drawing/2014/main" xmlns="" id="{B99DF21C-AA86-EE24-8A0A-FFE81642A4D1}"/>
              </a:ext>
            </a:extLst>
          </p:cNvPr>
          <p:cNvSpPr/>
          <p:nvPr/>
        </p:nvSpPr>
        <p:spPr>
          <a:xfrm>
            <a:off x="7467600" y="979139"/>
            <a:ext cx="10591799" cy="7898161"/>
          </a:xfrm>
          <a:prstGeom prst="wedgeRectCallout">
            <a:avLst>
              <a:gd name="adj1" fmla="val -55633"/>
              <a:gd name="adj2" fmla="val 57333"/>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vi-VN" sz="3200" dirty="0">
                <a:latin typeface="Times New Roman" panose="02020603050405020304" pitchFamily="18" charset="0"/>
                <a:cs typeface="Times New Roman" panose="02020603050405020304" pitchFamily="18" charset="0"/>
              </a:rPr>
              <a:t>- Kí hiệu: biểu thị những dự báo của tác giả về sự phát triển của trí thông minh nhân tạo -&gt; tốc độ phát triển nhanh chóng, khả năng ngày càng lớn của trí thông minh nhân tạo (công cụ được tạo ra bởi con người -&gt; cạnh tranh với não bộ người, đòi quyền bình đẳng với con người).</a:t>
            </a:r>
          </a:p>
          <a:p>
            <a:pPr algn="just">
              <a:lnSpc>
                <a:spcPct val="150000"/>
              </a:lnSpc>
            </a:pPr>
            <a:r>
              <a:rPr lang="vi-VN" sz="3200" dirty="0">
                <a:latin typeface="Times New Roman" panose="02020603050405020304" pitchFamily="18" charset="0"/>
                <a:cs typeface="Times New Roman" panose="02020603050405020304" pitchFamily="18" charset="0"/>
              </a:rPr>
              <a:t>=&gt; Sơ đồ trực quan hóa các mốc thời gian, sự kiên quan trọng trong quá trình phát triển của trí thông minh nhân tạo </a:t>
            </a:r>
          </a:p>
          <a:p>
            <a:pPr algn="just">
              <a:lnSpc>
                <a:spcPct val="150000"/>
              </a:lnSpc>
            </a:pPr>
            <a:r>
              <a:rPr lang="vi-VN" sz="3200" dirty="0">
                <a:latin typeface="Times New Roman" panose="02020603050405020304" pitchFamily="18" charset="0"/>
                <a:cs typeface="Times New Roman" panose="02020603050405020304" pitchFamily="18" charset="0"/>
              </a:rPr>
              <a:t>=&gt; ngắn gọn, mạch lạc, logic =&gt; người đọc nắm bắt thông tin nhanh chóng, hiệu quả.</a:t>
            </a:r>
          </a:p>
        </p:txBody>
      </p:sp>
    </p:spTree>
    <p:extLst>
      <p:ext uri="{BB962C8B-B14F-4D97-AF65-F5344CB8AC3E}">
        <p14:creationId xmlns:p14="http://schemas.microsoft.com/office/powerpoint/2010/main" val="55092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Effect transition="in" filter="fade">
                                      <p:cBhvr>
                                        <p:cTn id="12" dur="500"/>
                                        <p:tgtEl>
                                          <p:spTgt spid="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xEl>
                                              <p:pRg st="2" end="2"/>
                                            </p:txEl>
                                          </p:spTgt>
                                        </p:tgtEl>
                                        <p:attrNameLst>
                                          <p:attrName>style.visibility</p:attrName>
                                        </p:attrNameLst>
                                      </p:cBhvr>
                                      <p:to>
                                        <p:strVal val="visible"/>
                                      </p:to>
                                    </p:set>
                                    <p:animEffect transition="in" filter="fade">
                                      <p:cBhvr>
                                        <p:cTn id="17"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38100" y="0"/>
            <a:ext cx="18288000" cy="10287000"/>
          </a:xfrm>
          <a:prstGeom prst="rect">
            <a:avLst/>
          </a:prstGeom>
        </p:spPr>
      </p:pic>
      <p:sp>
        <p:nvSpPr>
          <p:cNvPr id="3" name="TextBox 14"/>
          <p:cNvSpPr txBox="1"/>
          <p:nvPr/>
        </p:nvSpPr>
        <p:spPr>
          <a:xfrm>
            <a:off x="361683" y="-161635"/>
            <a:ext cx="17926317" cy="1633909"/>
          </a:xfrm>
          <a:prstGeom prst="rect">
            <a:avLst/>
          </a:prstGeom>
        </p:spPr>
        <p:txBody>
          <a:bodyPr wrap="square" lIns="0" tIns="0" rIns="0" bIns="0" rtlCol="0" anchor="t">
            <a:spAutoFit/>
          </a:bodyPr>
          <a:lstStyle/>
          <a:p>
            <a:pPr>
              <a:lnSpc>
                <a:spcPts val="14334"/>
              </a:lnSpc>
            </a:pPr>
            <a:r>
              <a:rPr lang="en-US" sz="8600" b="1" spc="-536" dirty="0">
                <a:solidFill>
                  <a:srgbClr val="FFFFFF"/>
                </a:solidFill>
                <a:latin typeface="Times New Roman" panose="02020603050405020304" pitchFamily="18" charset="0"/>
                <a:cs typeface="Times New Roman" panose="02020603050405020304" pitchFamily="18" charset="0"/>
              </a:rPr>
              <a:t>II. </a:t>
            </a:r>
            <a:r>
              <a:rPr lang="en-US" sz="8600" b="1" spc="-536" dirty="0" err="1">
                <a:solidFill>
                  <a:srgbClr val="FFFFFF"/>
                </a:solidFill>
                <a:latin typeface="Times New Roman" panose="02020603050405020304" pitchFamily="18" charset="0"/>
                <a:cs typeface="Times New Roman" panose="02020603050405020304" pitchFamily="18" charset="0"/>
              </a:rPr>
              <a:t>Khám</a:t>
            </a:r>
            <a:r>
              <a:rPr lang="en-US" sz="8600" b="1" spc="-536" dirty="0">
                <a:solidFill>
                  <a:srgbClr val="FFFFFF"/>
                </a:solidFill>
                <a:latin typeface="Times New Roman" panose="02020603050405020304" pitchFamily="18" charset="0"/>
                <a:cs typeface="Times New Roman" panose="02020603050405020304" pitchFamily="18" charset="0"/>
              </a:rPr>
              <a:t> </a:t>
            </a:r>
            <a:r>
              <a:rPr lang="en-US" sz="8600" b="1" spc="-536" dirty="0" err="1">
                <a:solidFill>
                  <a:srgbClr val="FFFFFF"/>
                </a:solidFill>
                <a:latin typeface="Times New Roman" panose="02020603050405020304" pitchFamily="18" charset="0"/>
                <a:cs typeface="Times New Roman" panose="02020603050405020304" pitchFamily="18" charset="0"/>
              </a:rPr>
              <a:t>phá</a:t>
            </a:r>
            <a:r>
              <a:rPr lang="en-US" sz="8600" b="1" spc="-536" dirty="0">
                <a:solidFill>
                  <a:srgbClr val="FFFFFF"/>
                </a:solidFill>
                <a:latin typeface="Times New Roman" panose="02020603050405020304" pitchFamily="18" charset="0"/>
                <a:cs typeface="Times New Roman" panose="02020603050405020304" pitchFamily="18" charset="0"/>
              </a:rPr>
              <a:t> </a:t>
            </a:r>
            <a:r>
              <a:rPr lang="en-US" sz="8600" b="1" spc="-536" dirty="0" err="1">
                <a:solidFill>
                  <a:srgbClr val="FFFFFF"/>
                </a:solidFill>
                <a:latin typeface="Times New Roman" panose="02020603050405020304" pitchFamily="18" charset="0"/>
                <a:cs typeface="Times New Roman" panose="02020603050405020304" pitchFamily="18" charset="0"/>
              </a:rPr>
              <a:t>văn</a:t>
            </a:r>
            <a:r>
              <a:rPr lang="en-US" sz="8600" b="1" spc="-536" dirty="0">
                <a:solidFill>
                  <a:srgbClr val="FFFFFF"/>
                </a:solidFill>
                <a:latin typeface="Times New Roman" panose="02020603050405020304" pitchFamily="18" charset="0"/>
                <a:cs typeface="Times New Roman" panose="02020603050405020304" pitchFamily="18" charset="0"/>
              </a:rPr>
              <a:t> </a:t>
            </a:r>
            <a:r>
              <a:rPr lang="en-US" sz="8600" b="1" spc="-536" dirty="0" err="1">
                <a:solidFill>
                  <a:srgbClr val="FFFFFF"/>
                </a:solidFill>
                <a:latin typeface="Times New Roman" panose="02020603050405020304" pitchFamily="18" charset="0"/>
                <a:cs typeface="Times New Roman" panose="02020603050405020304" pitchFamily="18" charset="0"/>
              </a:rPr>
              <a:t>bản</a:t>
            </a:r>
            <a:endParaRPr lang="en-US" sz="8600" b="1" spc="-536" dirty="0">
              <a:solidFill>
                <a:srgbClr val="FFFFFF"/>
              </a:solidFill>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6085739"/>
              </p:ext>
            </p:extLst>
          </p:nvPr>
        </p:nvGraphicFramePr>
        <p:xfrm>
          <a:off x="190500" y="2812816"/>
          <a:ext cx="17907000" cy="6981077"/>
        </p:xfrm>
        <a:graphic>
          <a:graphicData uri="http://schemas.openxmlformats.org/drawingml/2006/table">
            <a:tbl>
              <a:tblPr firstRow="1" firstCol="1" bandRow="1">
                <a:tableStyleId>{5C22544A-7EE6-4342-B048-85BDC9FD1C3A}</a:tableStyleId>
              </a:tblPr>
              <a:tblGrid>
                <a:gridCol w="9401175">
                  <a:extLst>
                    <a:ext uri="{9D8B030D-6E8A-4147-A177-3AD203B41FA5}">
                      <a16:colId xmlns:a16="http://schemas.microsoft.com/office/drawing/2014/main" xmlns="" val="1524811615"/>
                    </a:ext>
                  </a:extLst>
                </a:gridCol>
                <a:gridCol w="8505825">
                  <a:extLst>
                    <a:ext uri="{9D8B030D-6E8A-4147-A177-3AD203B41FA5}">
                      <a16:colId xmlns:a16="http://schemas.microsoft.com/office/drawing/2014/main" xmlns="" val="2129504334"/>
                    </a:ext>
                  </a:extLst>
                </a:gridCol>
              </a:tblGrid>
              <a:tr h="517987">
                <a:tc>
                  <a:txBody>
                    <a:bodyPr/>
                    <a:lstStyle/>
                    <a:p>
                      <a:pPr algn="ctr">
                        <a:lnSpc>
                          <a:spcPct val="107000"/>
                        </a:lnSpc>
                        <a:spcAft>
                          <a:spcPts val="0"/>
                        </a:spcAft>
                      </a:pPr>
                      <a:r>
                        <a:rPr lang="en-US" sz="3500" dirty="0" err="1">
                          <a:effectLst/>
                          <a:latin typeface="Times New Roman" panose="02020603050405020304" pitchFamily="18" charset="0"/>
                          <a:cs typeface="Times New Roman" panose="02020603050405020304" pitchFamily="18" charset="0"/>
                        </a:rPr>
                        <a:t>Các</a:t>
                      </a:r>
                      <a:r>
                        <a:rPr lang="en-US" sz="3500" dirty="0">
                          <a:effectLst/>
                          <a:latin typeface="Times New Roman" panose="02020603050405020304" pitchFamily="18" charset="0"/>
                          <a:cs typeface="Times New Roman" panose="02020603050405020304" pitchFamily="18" charset="0"/>
                        </a:rPr>
                        <a:t> ý </a:t>
                      </a:r>
                      <a:r>
                        <a:rPr lang="en-US" sz="3500" dirty="0" err="1">
                          <a:effectLst/>
                          <a:latin typeface="Times New Roman" panose="02020603050405020304" pitchFamily="18" charset="0"/>
                          <a:cs typeface="Times New Roman" panose="02020603050405020304" pitchFamily="18" charset="0"/>
                        </a:rPr>
                        <a:t>chính</a:t>
                      </a:r>
                      <a:endParaRPr lang="en-US" sz="3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3500">
                          <a:effectLst/>
                          <a:latin typeface="Times New Roman" panose="02020603050405020304" pitchFamily="18" charset="0"/>
                          <a:cs typeface="Times New Roman" panose="02020603050405020304" pitchFamily="18" charset="0"/>
                        </a:rPr>
                        <a:t>Ý phụ </a:t>
                      </a:r>
                      <a:endParaRPr lang="en-US" sz="3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856933901"/>
                  </a:ext>
                </a:extLst>
              </a:tr>
              <a:tr h="1035971">
                <a:tc>
                  <a:txBody>
                    <a:bodyPr/>
                    <a:lstStyle/>
                    <a:p>
                      <a:pPr marL="342900" lvl="0" indent="-342900">
                        <a:spcAft>
                          <a:spcPts val="0"/>
                        </a:spcAft>
                        <a:buFont typeface="+mj-lt"/>
                        <a:buAutoNum type="arabicPeriod"/>
                      </a:pPr>
                      <a:r>
                        <a:rPr lang="en-US" sz="3500" dirty="0" err="1">
                          <a:effectLst/>
                          <a:latin typeface="Times New Roman" panose="02020603050405020304" pitchFamily="18" charset="0"/>
                          <a:cs typeface="Times New Roman" panose="02020603050405020304" pitchFamily="18" charset="0"/>
                        </a:rPr>
                        <a:t>Tốc</a:t>
                      </a:r>
                      <a:r>
                        <a:rPr lang="en-US" sz="3500" dirty="0">
                          <a:effectLst/>
                          <a:latin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cs typeface="Times New Roman" panose="02020603050405020304" pitchFamily="18" charset="0"/>
                        </a:rPr>
                        <a:t>độ</a:t>
                      </a:r>
                      <a:r>
                        <a:rPr lang="en-US" sz="3500" dirty="0">
                          <a:effectLst/>
                          <a:latin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cs typeface="Times New Roman" panose="02020603050405020304" pitchFamily="18" charset="0"/>
                        </a:rPr>
                        <a:t>phát</a:t>
                      </a:r>
                      <a:r>
                        <a:rPr lang="en-US" sz="3500" dirty="0">
                          <a:effectLst/>
                          <a:latin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cs typeface="Times New Roman" panose="02020603050405020304" pitchFamily="18" charset="0"/>
                        </a:rPr>
                        <a:t>triển</a:t>
                      </a:r>
                      <a:r>
                        <a:rPr lang="en-US" sz="3500" dirty="0">
                          <a:effectLst/>
                          <a:latin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cs typeface="Times New Roman" panose="02020603050405020304" pitchFamily="18" charset="0"/>
                        </a:rPr>
                        <a:t>của</a:t>
                      </a:r>
                      <a:r>
                        <a:rPr lang="en-US" sz="3500" dirty="0">
                          <a:effectLst/>
                          <a:latin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cs typeface="Times New Roman" panose="02020603050405020304" pitchFamily="18" charset="0"/>
                        </a:rPr>
                        <a:t>trí</a:t>
                      </a:r>
                      <a:r>
                        <a:rPr lang="en-US" sz="3500" dirty="0">
                          <a:effectLst/>
                          <a:latin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cs typeface="Times New Roman" panose="02020603050405020304" pitchFamily="18" charset="0"/>
                        </a:rPr>
                        <a:t>thông</a:t>
                      </a:r>
                      <a:r>
                        <a:rPr lang="en-US" sz="3500" dirty="0">
                          <a:effectLst/>
                          <a:latin typeface="Times New Roman" panose="02020603050405020304" pitchFamily="18" charset="0"/>
                          <a:cs typeface="Times New Roman" panose="02020603050405020304" pitchFamily="18" charset="0"/>
                        </a:rPr>
                        <a:t> minh </a:t>
                      </a:r>
                      <a:r>
                        <a:rPr lang="en-US" sz="3500" dirty="0" err="1">
                          <a:effectLst/>
                          <a:latin typeface="Times New Roman" panose="02020603050405020304" pitchFamily="18" charset="0"/>
                          <a:cs typeface="Times New Roman" panose="02020603050405020304" pitchFamily="18" charset="0"/>
                        </a:rPr>
                        <a:t>nhân</a:t>
                      </a:r>
                      <a:r>
                        <a:rPr lang="en-US" sz="3500" dirty="0">
                          <a:effectLst/>
                          <a:latin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cs typeface="Times New Roman" panose="02020603050405020304" pitchFamily="18" charset="0"/>
                        </a:rPr>
                        <a:t>tạo</a:t>
                      </a:r>
                      <a:r>
                        <a:rPr lang="en-US" sz="3500" dirty="0">
                          <a:effectLst/>
                          <a:latin typeface="Times New Roman" panose="02020603050405020304" pitchFamily="18" charset="0"/>
                          <a:cs typeface="Times New Roman" panose="02020603050405020304" pitchFamily="18" charset="0"/>
                        </a:rPr>
                        <a:t>.</a:t>
                      </a:r>
                      <a:endParaRPr lang="en-US" sz="3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3500" dirty="0">
                          <a:effectLst/>
                          <a:latin typeface="Times New Roman" panose="02020603050405020304" pitchFamily="18" charset="0"/>
                          <a:cs typeface="Times New Roman" panose="02020603050405020304" pitchFamily="18" charset="0"/>
                        </a:rPr>
                        <a:t>………………………………………………</a:t>
                      </a:r>
                    </a:p>
                    <a:p>
                      <a:pPr algn="ctr">
                        <a:lnSpc>
                          <a:spcPct val="107000"/>
                        </a:lnSpc>
                        <a:spcAft>
                          <a:spcPts val="0"/>
                        </a:spcAft>
                      </a:pPr>
                      <a:r>
                        <a:rPr lang="en-US" sz="3500" dirty="0">
                          <a:effectLst/>
                          <a:latin typeface="Times New Roman" panose="02020603050405020304" pitchFamily="18" charset="0"/>
                          <a:cs typeface="Times New Roman" panose="02020603050405020304" pitchFamily="18" charset="0"/>
                        </a:rPr>
                        <a:t>………………………………………………</a:t>
                      </a:r>
                      <a:endParaRPr lang="en-US" sz="3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777156690"/>
                  </a:ext>
                </a:extLst>
              </a:tr>
              <a:tr h="1035971">
                <a:tc>
                  <a:txBody>
                    <a:bodyPr/>
                    <a:lstStyle/>
                    <a:p>
                      <a:pPr marL="0" lvl="0" indent="0">
                        <a:spcAft>
                          <a:spcPts val="0"/>
                        </a:spcAft>
                        <a:buFont typeface="+mj-lt"/>
                        <a:buNone/>
                      </a:pPr>
                      <a:r>
                        <a:rPr lang="en-US" sz="3500" dirty="0">
                          <a:effectLst/>
                          <a:latin typeface="Times New Roman" panose="02020603050405020304" pitchFamily="18" charset="0"/>
                          <a:cs typeface="Times New Roman" panose="02020603050405020304" pitchFamily="18" charset="0"/>
                        </a:rPr>
                        <a:t>2. </a:t>
                      </a:r>
                      <a:r>
                        <a:rPr lang="en-US" sz="3500" dirty="0" err="1">
                          <a:effectLst/>
                          <a:latin typeface="Times New Roman" panose="02020603050405020304" pitchFamily="18" charset="0"/>
                          <a:cs typeface="Times New Roman" panose="02020603050405020304" pitchFamily="18" charset="0"/>
                        </a:rPr>
                        <a:t>Các</a:t>
                      </a:r>
                      <a:r>
                        <a:rPr lang="en-US" sz="3500" dirty="0">
                          <a:effectLst/>
                          <a:latin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cs typeface="Times New Roman" panose="02020603050405020304" pitchFamily="18" charset="0"/>
                        </a:rPr>
                        <a:t>loại</a:t>
                      </a:r>
                      <a:r>
                        <a:rPr lang="en-US" sz="3500" dirty="0">
                          <a:effectLst/>
                          <a:latin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cs typeface="Times New Roman" panose="02020603050405020304" pitchFamily="18" charset="0"/>
                        </a:rPr>
                        <a:t>trí</a:t>
                      </a:r>
                      <a:r>
                        <a:rPr lang="en-US" sz="3500" dirty="0">
                          <a:effectLst/>
                          <a:latin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cs typeface="Times New Roman" panose="02020603050405020304" pitchFamily="18" charset="0"/>
                        </a:rPr>
                        <a:t>thông</a:t>
                      </a:r>
                      <a:r>
                        <a:rPr lang="en-US" sz="3500" dirty="0">
                          <a:effectLst/>
                          <a:latin typeface="Times New Roman" panose="02020603050405020304" pitchFamily="18" charset="0"/>
                          <a:cs typeface="Times New Roman" panose="02020603050405020304" pitchFamily="18" charset="0"/>
                        </a:rPr>
                        <a:t> minh </a:t>
                      </a:r>
                      <a:r>
                        <a:rPr lang="en-US" sz="3500" dirty="0" err="1">
                          <a:effectLst/>
                          <a:latin typeface="Times New Roman" panose="02020603050405020304" pitchFamily="18" charset="0"/>
                          <a:cs typeface="Times New Roman" panose="02020603050405020304" pitchFamily="18" charset="0"/>
                        </a:rPr>
                        <a:t>nhân</a:t>
                      </a:r>
                      <a:r>
                        <a:rPr lang="en-US" sz="3500" dirty="0">
                          <a:effectLst/>
                          <a:latin typeface="Times New Roman" panose="02020603050405020304" pitchFamily="18" charset="0"/>
                          <a:cs typeface="Times New Roman" panose="02020603050405020304" pitchFamily="18" charset="0"/>
                        </a:rPr>
                        <a:t> </a:t>
                      </a:r>
                      <a:r>
                        <a:rPr lang="en-US" sz="3500" dirty="0" err="1">
                          <a:effectLst/>
                          <a:latin typeface="Times New Roman" panose="02020603050405020304" pitchFamily="18" charset="0"/>
                          <a:cs typeface="Times New Roman" panose="02020603050405020304" pitchFamily="18" charset="0"/>
                        </a:rPr>
                        <a:t>tạo</a:t>
                      </a:r>
                      <a:r>
                        <a:rPr lang="en-US" sz="3500" dirty="0">
                          <a:effectLst/>
                          <a:latin typeface="Times New Roman" panose="02020603050405020304" pitchFamily="18" charset="0"/>
                          <a:cs typeface="Times New Roman" panose="02020603050405020304" pitchFamily="18" charset="0"/>
                        </a:rPr>
                        <a:t>.</a:t>
                      </a:r>
                      <a:endParaRPr lang="en-US" sz="3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3500" dirty="0">
                          <a:effectLst/>
                          <a:latin typeface="Times New Roman" panose="02020603050405020304" pitchFamily="18" charset="0"/>
                          <a:cs typeface="Times New Roman" panose="02020603050405020304" pitchFamily="18" charset="0"/>
                        </a:rPr>
                        <a:t>………………………………………………</a:t>
                      </a:r>
                    </a:p>
                    <a:p>
                      <a:pPr algn="ctr">
                        <a:lnSpc>
                          <a:spcPct val="107000"/>
                        </a:lnSpc>
                        <a:spcAft>
                          <a:spcPts val="0"/>
                        </a:spcAft>
                      </a:pPr>
                      <a:r>
                        <a:rPr lang="en-US" sz="3500" dirty="0">
                          <a:effectLst/>
                          <a:latin typeface="Times New Roman" panose="02020603050405020304" pitchFamily="18" charset="0"/>
                          <a:cs typeface="Times New Roman" panose="02020603050405020304" pitchFamily="18" charset="0"/>
                        </a:rPr>
                        <a:t>………………………………………………</a:t>
                      </a:r>
                      <a:endParaRPr lang="en-US" sz="3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4087237602"/>
                  </a:ext>
                </a:extLst>
              </a:tr>
              <a:tr h="1035971">
                <a:tc>
                  <a:txBody>
                    <a:bodyPr/>
                    <a:lstStyle/>
                    <a:p>
                      <a:pPr marL="0" lvl="0" indent="0">
                        <a:spcAft>
                          <a:spcPts val="0"/>
                        </a:spcAft>
                        <a:buFont typeface="+mj-lt"/>
                        <a:buNone/>
                      </a:pPr>
                      <a:r>
                        <a:rPr lang="en-US" sz="3500" dirty="0">
                          <a:effectLst/>
                          <a:latin typeface="Times New Roman" panose="02020603050405020304" pitchFamily="18" charset="0"/>
                          <a:cs typeface="Times New Roman" panose="02020603050405020304" pitchFamily="18" charset="0"/>
                        </a:rPr>
                        <a:t>3. </a:t>
                      </a:r>
                      <a:r>
                        <a:rPr lang="vi-VN" sz="3500" dirty="0">
                          <a:effectLst/>
                          <a:latin typeface="Times New Roman" panose="02020603050405020304" pitchFamily="18" charset="0"/>
                          <a:cs typeface="Times New Roman" panose="02020603050405020304" pitchFamily="18" charset="0"/>
                        </a:rPr>
                        <a:t>Các quan điểm trái chiều về trí thông minh nhân tạo.</a:t>
                      </a:r>
                      <a:endParaRPr lang="en-US" sz="3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3500" dirty="0">
                          <a:effectLst/>
                          <a:latin typeface="Times New Roman" panose="02020603050405020304" pitchFamily="18" charset="0"/>
                          <a:cs typeface="Times New Roman" panose="02020603050405020304" pitchFamily="18" charset="0"/>
                        </a:rPr>
                        <a:t>………………………………………………</a:t>
                      </a:r>
                    </a:p>
                    <a:p>
                      <a:pPr algn="ctr">
                        <a:lnSpc>
                          <a:spcPct val="107000"/>
                        </a:lnSpc>
                        <a:spcAft>
                          <a:spcPts val="0"/>
                        </a:spcAft>
                      </a:pPr>
                      <a:r>
                        <a:rPr lang="en-US" sz="3500" dirty="0">
                          <a:effectLst/>
                          <a:latin typeface="Times New Roman" panose="02020603050405020304" pitchFamily="18" charset="0"/>
                          <a:cs typeface="Times New Roman" panose="02020603050405020304" pitchFamily="18" charset="0"/>
                        </a:rPr>
                        <a:t>………………………………………………</a:t>
                      </a:r>
                      <a:endParaRPr lang="en-US" sz="3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575533649"/>
                  </a:ext>
                </a:extLst>
              </a:tr>
              <a:tr h="1035971">
                <a:tc>
                  <a:txBody>
                    <a:bodyPr/>
                    <a:lstStyle/>
                    <a:p>
                      <a:pPr marL="0" lvl="0" indent="0">
                        <a:spcAft>
                          <a:spcPts val="0"/>
                        </a:spcAft>
                        <a:buFont typeface="+mj-lt"/>
                        <a:buNone/>
                      </a:pPr>
                      <a:r>
                        <a:rPr lang="en-US" sz="3500" dirty="0">
                          <a:effectLst/>
                          <a:latin typeface="Times New Roman" panose="02020603050405020304" pitchFamily="18" charset="0"/>
                          <a:cs typeface="Times New Roman" panose="02020603050405020304" pitchFamily="18" charset="0"/>
                        </a:rPr>
                        <a:t>4. </a:t>
                      </a:r>
                      <a:r>
                        <a:rPr lang="vi-VN" sz="3500" dirty="0">
                          <a:effectLst/>
                          <a:latin typeface="Times New Roman" panose="02020603050405020304" pitchFamily="18" charset="0"/>
                          <a:cs typeface="Times New Roman" panose="02020603050405020304" pitchFamily="18" charset="0"/>
                        </a:rPr>
                        <a:t>Tác động của trí thông minh nhân tạo đối với đời sống con người.</a:t>
                      </a:r>
                      <a:endParaRPr lang="en-US" sz="3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3500" dirty="0">
                          <a:effectLst/>
                          <a:latin typeface="Times New Roman" panose="02020603050405020304" pitchFamily="18" charset="0"/>
                          <a:cs typeface="Times New Roman" panose="02020603050405020304" pitchFamily="18" charset="0"/>
                        </a:rPr>
                        <a:t>………………………………………………</a:t>
                      </a:r>
                    </a:p>
                    <a:p>
                      <a:pPr algn="ctr">
                        <a:lnSpc>
                          <a:spcPct val="107000"/>
                        </a:lnSpc>
                        <a:spcAft>
                          <a:spcPts val="0"/>
                        </a:spcAft>
                      </a:pPr>
                      <a:r>
                        <a:rPr lang="en-US" sz="3500" dirty="0">
                          <a:effectLst/>
                          <a:latin typeface="Times New Roman" panose="02020603050405020304" pitchFamily="18" charset="0"/>
                          <a:cs typeface="Times New Roman" panose="02020603050405020304" pitchFamily="18" charset="0"/>
                        </a:rPr>
                        <a:t>………………………………………………</a:t>
                      </a:r>
                      <a:endParaRPr lang="en-US" sz="3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529198599"/>
                  </a:ext>
                </a:extLst>
              </a:tr>
              <a:tr h="1035971">
                <a:tc>
                  <a:txBody>
                    <a:bodyPr/>
                    <a:lstStyle/>
                    <a:p>
                      <a:pPr marL="0" lvl="0" indent="0">
                        <a:spcAft>
                          <a:spcPts val="0"/>
                        </a:spcAft>
                        <a:buFont typeface="+mj-lt"/>
                        <a:buNone/>
                      </a:pPr>
                      <a:r>
                        <a:rPr lang="en-US" sz="3500" dirty="0">
                          <a:effectLst/>
                          <a:latin typeface="Times New Roman" panose="02020603050405020304" pitchFamily="18" charset="0"/>
                          <a:cs typeface="Times New Roman" panose="02020603050405020304" pitchFamily="18" charset="0"/>
                        </a:rPr>
                        <a:t>5. </a:t>
                      </a:r>
                      <a:r>
                        <a:rPr lang="vi-VN" sz="3500" dirty="0">
                          <a:effectLst/>
                          <a:latin typeface="Times New Roman" panose="02020603050405020304" pitchFamily="18" charset="0"/>
                          <a:cs typeface="Times New Roman" panose="02020603050405020304" pitchFamily="18" charset="0"/>
                        </a:rPr>
                        <a:t>Dự đoán những viễn cảnh có thể xảy ra.</a:t>
                      </a:r>
                      <a:endParaRPr lang="en-US" sz="3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3500" dirty="0">
                          <a:effectLst/>
                          <a:latin typeface="Times New Roman" panose="02020603050405020304" pitchFamily="18" charset="0"/>
                          <a:cs typeface="Times New Roman" panose="02020603050405020304" pitchFamily="18" charset="0"/>
                        </a:rPr>
                        <a:t>………………………………………………</a:t>
                      </a:r>
                    </a:p>
                    <a:p>
                      <a:pPr algn="ctr">
                        <a:lnSpc>
                          <a:spcPct val="107000"/>
                        </a:lnSpc>
                        <a:spcAft>
                          <a:spcPts val="0"/>
                        </a:spcAft>
                      </a:pPr>
                      <a:r>
                        <a:rPr lang="en-US" sz="3500" dirty="0">
                          <a:effectLst/>
                          <a:latin typeface="Times New Roman" panose="02020603050405020304" pitchFamily="18" charset="0"/>
                          <a:cs typeface="Times New Roman" panose="02020603050405020304" pitchFamily="18" charset="0"/>
                        </a:rPr>
                        <a:t>………………………………………………</a:t>
                      </a:r>
                      <a:endParaRPr lang="en-US" sz="3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743686420"/>
                  </a:ext>
                </a:extLst>
              </a:tr>
              <a:tr h="702959">
                <a:tc gridSpan="2">
                  <a:txBody>
                    <a:bodyPr/>
                    <a:lstStyle/>
                    <a:p>
                      <a:pPr>
                        <a:lnSpc>
                          <a:spcPct val="107000"/>
                        </a:lnSpc>
                        <a:spcAft>
                          <a:spcPts val="0"/>
                        </a:spcAft>
                      </a:pPr>
                      <a:r>
                        <a:rPr lang="vi-VN" sz="3500" dirty="0">
                          <a:effectLst/>
                          <a:latin typeface="Times New Roman" panose="02020603050405020304" pitchFamily="18" charset="0"/>
                          <a:cs typeface="Times New Roman" panose="02020603050405020304" pitchFamily="18" charset="0"/>
                        </a:rPr>
                        <a:t>=&gt; Rút ra chủ đề:</a:t>
                      </a:r>
                      <a:r>
                        <a:rPr lang="en-US" sz="3500" dirty="0">
                          <a:effectLst/>
                          <a:latin typeface="Times New Roman" panose="02020603050405020304" pitchFamily="18" charset="0"/>
                          <a:cs typeface="Times New Roman" panose="02020603050405020304" pitchFamily="18" charset="0"/>
                        </a:rPr>
                        <a:t>……………………………………………………………………………</a:t>
                      </a:r>
                      <a:endParaRPr lang="en-US" sz="3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extLst>
                  <a:ext uri="{0D108BD9-81ED-4DB2-BD59-A6C34878D82A}">
                    <a16:rowId xmlns:a16="http://schemas.microsoft.com/office/drawing/2014/main" xmlns="" val="897392678"/>
                  </a:ext>
                </a:extLst>
              </a:tr>
            </a:tbl>
          </a:graphicData>
        </a:graphic>
      </p:graphicFrame>
      <p:sp>
        <p:nvSpPr>
          <p:cNvPr id="7" name="TextBox 14"/>
          <p:cNvSpPr txBox="1"/>
          <p:nvPr/>
        </p:nvSpPr>
        <p:spPr>
          <a:xfrm>
            <a:off x="-27002" y="1047176"/>
            <a:ext cx="18315002" cy="1833835"/>
          </a:xfrm>
          <a:prstGeom prst="rect">
            <a:avLst/>
          </a:prstGeom>
        </p:spPr>
        <p:txBody>
          <a:bodyPr wrap="square" lIns="0" tIns="0" rIns="0" bIns="0" rtlCol="0" anchor="t">
            <a:spAutoFit/>
          </a:bodyPr>
          <a:lstStyle/>
          <a:p>
            <a:pPr algn="ctr">
              <a:lnSpc>
                <a:spcPts val="14334"/>
              </a:lnSpc>
            </a:pPr>
            <a:r>
              <a:rPr lang="en-US" sz="6800" b="1" spc="-536" dirty="0" err="1">
                <a:solidFill>
                  <a:srgbClr val="FFFFFF"/>
                </a:solidFill>
                <a:latin typeface="Times New Roman" panose="02020603050405020304" pitchFamily="18" charset="0"/>
                <a:cs typeface="Times New Roman" panose="02020603050405020304" pitchFamily="18" charset="0"/>
              </a:rPr>
              <a:t>Phiếu</a:t>
            </a:r>
            <a:r>
              <a:rPr lang="en-US" sz="6800" b="1" spc="-536" dirty="0">
                <a:solidFill>
                  <a:srgbClr val="FFFFFF"/>
                </a:solidFill>
                <a:latin typeface="Times New Roman" panose="02020603050405020304" pitchFamily="18" charset="0"/>
                <a:cs typeface="Times New Roman" panose="02020603050405020304" pitchFamily="18" charset="0"/>
              </a:rPr>
              <a:t> </a:t>
            </a:r>
            <a:r>
              <a:rPr lang="en-US" sz="6800" b="1" spc="-536" dirty="0" err="1">
                <a:solidFill>
                  <a:srgbClr val="FFFFFF"/>
                </a:solidFill>
                <a:latin typeface="Times New Roman" panose="02020603050405020304" pitchFamily="18" charset="0"/>
                <a:cs typeface="Times New Roman" panose="02020603050405020304" pitchFamily="18" charset="0"/>
              </a:rPr>
              <a:t>học</a:t>
            </a:r>
            <a:r>
              <a:rPr lang="en-US" sz="6800" b="1" spc="-536" dirty="0">
                <a:solidFill>
                  <a:srgbClr val="FFFFFF"/>
                </a:solidFill>
                <a:latin typeface="Times New Roman" panose="02020603050405020304" pitchFamily="18" charset="0"/>
                <a:cs typeface="Times New Roman" panose="02020603050405020304" pitchFamily="18" charset="0"/>
              </a:rPr>
              <a:t> </a:t>
            </a:r>
            <a:r>
              <a:rPr lang="en-US" sz="6800" b="1" spc="-536" dirty="0" err="1">
                <a:solidFill>
                  <a:srgbClr val="FFFFFF"/>
                </a:solidFill>
                <a:latin typeface="Times New Roman" panose="02020603050405020304" pitchFamily="18" charset="0"/>
                <a:cs typeface="Times New Roman" panose="02020603050405020304" pitchFamily="18" charset="0"/>
              </a:rPr>
              <a:t>tập</a:t>
            </a:r>
            <a:r>
              <a:rPr lang="en-US" sz="6800" b="1" spc="-536" dirty="0">
                <a:solidFill>
                  <a:srgbClr val="FFFFFF"/>
                </a:solidFill>
                <a:latin typeface="Times New Roman" panose="02020603050405020304" pitchFamily="18" charset="0"/>
                <a:cs typeface="Times New Roman" panose="02020603050405020304" pitchFamily="18" charset="0"/>
              </a:rPr>
              <a:t> </a:t>
            </a:r>
            <a:r>
              <a:rPr lang="en-US" sz="6800" b="1" spc="-536" dirty="0" err="1">
                <a:solidFill>
                  <a:srgbClr val="FFFFFF"/>
                </a:solidFill>
                <a:latin typeface="Times New Roman" panose="02020603050405020304" pitchFamily="18" charset="0"/>
                <a:cs typeface="Times New Roman" panose="02020603050405020304" pitchFamily="18" charset="0"/>
              </a:rPr>
              <a:t>số</a:t>
            </a:r>
            <a:r>
              <a:rPr lang="en-US" sz="6800" b="1" spc="-536" dirty="0">
                <a:solidFill>
                  <a:srgbClr val="FFFFFF"/>
                </a:solidFill>
                <a:latin typeface="Times New Roman" panose="02020603050405020304" pitchFamily="18" charset="0"/>
                <a:cs typeface="Times New Roman" panose="02020603050405020304" pitchFamily="18" charset="0"/>
              </a:rPr>
              <a:t> 02</a:t>
            </a:r>
          </a:p>
        </p:txBody>
      </p:sp>
    </p:spTree>
    <p:extLst>
      <p:ext uri="{BB962C8B-B14F-4D97-AF65-F5344CB8AC3E}">
        <p14:creationId xmlns:p14="http://schemas.microsoft.com/office/powerpoint/2010/main" val="219911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18288000" cy="10287000"/>
          </a:xfrm>
          <a:prstGeom prst="rect">
            <a:avLst/>
          </a:prstGeom>
        </p:spPr>
      </p:pic>
      <p:graphicFrame>
        <p:nvGraphicFramePr>
          <p:cNvPr id="5" name="Table 4"/>
          <p:cNvGraphicFramePr>
            <a:graphicFrameLocks noGrp="1"/>
          </p:cNvGraphicFramePr>
          <p:nvPr/>
        </p:nvGraphicFramePr>
        <p:xfrm>
          <a:off x="171450" y="1866900"/>
          <a:ext cx="17907000" cy="8102727"/>
        </p:xfrm>
        <a:graphic>
          <a:graphicData uri="http://schemas.openxmlformats.org/drawingml/2006/table">
            <a:tbl>
              <a:tblPr firstRow="1" firstCol="1" bandRow="1">
                <a:tableStyleId>{5C22544A-7EE6-4342-B048-85BDC9FD1C3A}</a:tableStyleId>
              </a:tblPr>
              <a:tblGrid>
                <a:gridCol w="4305300">
                  <a:extLst>
                    <a:ext uri="{9D8B030D-6E8A-4147-A177-3AD203B41FA5}">
                      <a16:colId xmlns:a16="http://schemas.microsoft.com/office/drawing/2014/main" xmlns="" val="1524811615"/>
                    </a:ext>
                  </a:extLst>
                </a:gridCol>
                <a:gridCol w="13601700">
                  <a:extLst>
                    <a:ext uri="{9D8B030D-6E8A-4147-A177-3AD203B41FA5}">
                      <a16:colId xmlns:a16="http://schemas.microsoft.com/office/drawing/2014/main" xmlns="" val="2129504334"/>
                    </a:ext>
                  </a:extLst>
                </a:gridCol>
              </a:tblGrid>
              <a:tr h="517987">
                <a:tc>
                  <a:txBody>
                    <a:bodyPr/>
                    <a:lstStyle/>
                    <a:p>
                      <a:pPr algn="ctr">
                        <a:lnSpc>
                          <a:spcPct val="107000"/>
                        </a:lnSpc>
                        <a:spcAft>
                          <a:spcPts val="0"/>
                        </a:spcAft>
                      </a:pP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chính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2800">
                          <a:effectLst/>
                          <a:latin typeface="Times New Roman" panose="02020603050405020304" pitchFamily="18" charset="0"/>
                          <a:cs typeface="Times New Roman" panose="02020603050405020304" pitchFamily="18" charset="0"/>
                        </a:rPr>
                        <a:t>Ý phụ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856933901"/>
                  </a:ext>
                </a:extLst>
              </a:tr>
              <a:tr h="1035971">
                <a:tc>
                  <a:txBody>
                    <a:bodyPr/>
                    <a:lstStyle/>
                    <a:p>
                      <a:pPr marL="342900" lvl="0" indent="-342900">
                        <a:spcAft>
                          <a:spcPts val="0"/>
                        </a:spcAft>
                        <a:buFont typeface="+mj-lt"/>
                        <a:buAutoNum type="arabicPeriod"/>
                      </a:pPr>
                      <a:r>
                        <a:rPr lang="en-US" sz="2800" dirty="0" err="1">
                          <a:effectLst/>
                          <a:latin typeface="Times New Roman" panose="02020603050405020304" pitchFamily="18" charset="0"/>
                          <a:cs typeface="Times New Roman" panose="02020603050405020304" pitchFamily="18" charset="0"/>
                        </a:rPr>
                        <a:t>Tốc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triển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minh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vi-VN" sz="2800" dirty="0">
                          <a:effectLst/>
                          <a:latin typeface="Times New Roman" panose="02020603050405020304" pitchFamily="18" charset="0"/>
                          <a:cs typeface="Times New Roman" panose="02020603050405020304" pitchFamily="18" charset="0"/>
                        </a:rPr>
                        <a:t>+ Năm 1956, Giôn Mác Cát-thi đặt ra thuật ngữ “trí thông minh nhân tạo”.</a:t>
                      </a:r>
                    </a:p>
                    <a:p>
                      <a:pPr algn="l">
                        <a:lnSpc>
                          <a:spcPct val="107000"/>
                        </a:lnSpc>
                        <a:spcAft>
                          <a:spcPts val="0"/>
                        </a:spcAft>
                      </a:pPr>
                      <a:r>
                        <a:rPr lang="vi-VN" sz="2800" dirty="0">
                          <a:effectLst/>
                          <a:latin typeface="Times New Roman" panose="02020603050405020304" pitchFamily="18" charset="0"/>
                          <a:cs typeface="Times New Roman" panose="02020603050405020304" pitchFamily="18" charset="0"/>
                        </a:rPr>
                        <a:t>+ Năm 2008: Máy tính cá nhân có khả năng xử lí khoảng 10 tỉ lệnh mỗi giây.</a:t>
                      </a:r>
                    </a:p>
                    <a:p>
                      <a:pPr algn="l">
                        <a:lnSpc>
                          <a:spcPct val="107000"/>
                        </a:lnSpc>
                        <a:spcAft>
                          <a:spcPts val="0"/>
                        </a:spcAft>
                      </a:pPr>
                      <a:r>
                        <a:rPr lang="vi-VN" sz="2800" dirty="0">
                          <a:effectLst/>
                          <a:latin typeface="Times New Roman" panose="02020603050405020304" pitchFamily="18" charset="0"/>
                          <a:cs typeface="Times New Roman" panose="02020603050405020304" pitchFamily="18" charset="0"/>
                        </a:rPr>
                        <a:t>+ Năm 2040: Máy tính được dự báo có khả năng xử lí 100 nghìn tỉ lệnh mỗi giây.</a:t>
                      </a:r>
                    </a:p>
                  </a:txBody>
                  <a:tcPr marL="68580" marR="68580" marT="0" marB="0" anchor="ctr"/>
                </a:tc>
                <a:extLst>
                  <a:ext uri="{0D108BD9-81ED-4DB2-BD59-A6C34878D82A}">
                    <a16:rowId xmlns:a16="http://schemas.microsoft.com/office/drawing/2014/main" xmlns="" val="2777156690"/>
                  </a:ext>
                </a:extLst>
              </a:tr>
              <a:tr h="1035971">
                <a:tc>
                  <a:txBody>
                    <a:bodyPr/>
                    <a:lstStyle/>
                    <a:p>
                      <a:pPr marL="0" lvl="0" indent="0">
                        <a:spcAft>
                          <a:spcPts val="0"/>
                        </a:spcAft>
                        <a:buFont typeface="+mj-lt"/>
                        <a:buNone/>
                      </a:pPr>
                      <a:r>
                        <a:rPr lang="en-US" sz="2800" dirty="0">
                          <a:effectLst/>
                          <a:latin typeface="Times New Roman" panose="02020603050405020304" pitchFamily="18" charset="0"/>
                          <a:cs typeface="Times New Roman" panose="02020603050405020304" pitchFamily="18" charset="0"/>
                        </a:rPr>
                        <a:t>2.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loại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minh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vi-VN" sz="2800" dirty="0">
                          <a:effectLst/>
                          <a:latin typeface="Times New Roman" panose="02020603050405020304" pitchFamily="18" charset="0"/>
                          <a:cs typeface="Times New Roman" panose="02020603050405020304" pitchFamily="18" charset="0"/>
                        </a:rPr>
                        <a:t>+ AI mạnh: cỗ máy có khả năng suy nghĩ thực sự.</a:t>
                      </a:r>
                    </a:p>
                    <a:p>
                      <a:pPr algn="l">
                        <a:lnSpc>
                          <a:spcPct val="107000"/>
                        </a:lnSpc>
                        <a:spcAft>
                          <a:spcPts val="0"/>
                        </a:spcAft>
                      </a:pPr>
                      <a:r>
                        <a:rPr lang="vi-VN" sz="2800" dirty="0">
                          <a:effectLst/>
                          <a:latin typeface="Times New Roman" panose="02020603050405020304" pitchFamily="18" charset="0"/>
                          <a:cs typeface="Times New Roman" panose="02020603050405020304" pitchFamily="18" charset="0"/>
                        </a:rPr>
                        <a:t>+ AI yếu: Trí thông minh được dùng để bổ ung.</a:t>
                      </a:r>
                    </a:p>
                  </a:txBody>
                  <a:tcPr marL="68580" marR="68580" marT="0" marB="0" anchor="ctr"/>
                </a:tc>
                <a:extLst>
                  <a:ext uri="{0D108BD9-81ED-4DB2-BD59-A6C34878D82A}">
                    <a16:rowId xmlns:a16="http://schemas.microsoft.com/office/drawing/2014/main" xmlns="" val="4087237602"/>
                  </a:ext>
                </a:extLst>
              </a:tr>
              <a:tr h="1035971">
                <a:tc>
                  <a:txBody>
                    <a:bodyPr/>
                    <a:lstStyle/>
                    <a:p>
                      <a:pPr marL="0" lvl="0" indent="0">
                        <a:spcAft>
                          <a:spcPts val="0"/>
                        </a:spcAft>
                        <a:buFont typeface="+mj-lt"/>
                        <a:buNone/>
                      </a:pPr>
                      <a:r>
                        <a:rPr lang="en-US" sz="2800" dirty="0">
                          <a:effectLst/>
                          <a:latin typeface="Times New Roman" panose="02020603050405020304" pitchFamily="18" charset="0"/>
                          <a:cs typeface="Times New Roman" panose="02020603050405020304" pitchFamily="18" charset="0"/>
                        </a:rPr>
                        <a:t>3. </a:t>
                      </a:r>
                      <a:r>
                        <a:rPr lang="vi-VN" sz="2800" dirty="0">
                          <a:effectLst/>
                          <a:latin typeface="Times New Roman" panose="02020603050405020304" pitchFamily="18" charset="0"/>
                          <a:cs typeface="Times New Roman" panose="02020603050405020304" pitchFamily="18" charset="0"/>
                        </a:rPr>
                        <a:t>Các quan điểm trái chiều về trí thông minh nhân tạo.</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Một số người tin vào khả năng học hỏi và phản ứng của máy tính.</a:t>
                      </a:r>
                    </a:p>
                    <a:p>
                      <a:pPr algn="l">
                        <a:lnSpc>
                          <a:spcPct val="107000"/>
                        </a:lnSpc>
                        <a:spcAft>
                          <a:spcPts val="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Một số người cho rằng máy tính không thể vượt qua não bộ con người.</a:t>
                      </a:r>
                    </a:p>
                  </a:txBody>
                  <a:tcPr marL="68580" marR="68580" marT="0" marB="0" anchor="ctr"/>
                </a:tc>
                <a:extLst>
                  <a:ext uri="{0D108BD9-81ED-4DB2-BD59-A6C34878D82A}">
                    <a16:rowId xmlns:a16="http://schemas.microsoft.com/office/drawing/2014/main" xmlns="" val="3575533649"/>
                  </a:ext>
                </a:extLst>
              </a:tr>
              <a:tr h="1035971">
                <a:tc>
                  <a:txBody>
                    <a:bodyPr/>
                    <a:lstStyle/>
                    <a:p>
                      <a:pPr marL="0" lvl="0" indent="0">
                        <a:spcAft>
                          <a:spcPts val="0"/>
                        </a:spcAft>
                        <a:buFont typeface="+mj-lt"/>
                        <a:buNone/>
                      </a:pPr>
                      <a:r>
                        <a:rPr lang="en-US" sz="2800" dirty="0">
                          <a:effectLst/>
                          <a:latin typeface="Times New Roman" panose="02020603050405020304" pitchFamily="18" charset="0"/>
                          <a:cs typeface="Times New Roman" panose="02020603050405020304" pitchFamily="18" charset="0"/>
                        </a:rPr>
                        <a:t>4. </a:t>
                      </a:r>
                      <a:r>
                        <a:rPr lang="vi-VN" sz="2800" dirty="0">
                          <a:effectLst/>
                          <a:latin typeface="Times New Roman" panose="02020603050405020304" pitchFamily="18" charset="0"/>
                          <a:cs typeface="Times New Roman" panose="02020603050405020304" pitchFamily="18" charset="0"/>
                        </a:rPr>
                        <a:t>Tác động của trí thông minh nhân tạo đối với đời sống con người.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Nuôi dưỡng các ý tưởng, danh tiếng, thông tin, cái được gọi là trí thông minh tổng hợp.</a:t>
                      </a:r>
                    </a:p>
                    <a:p>
                      <a:pPr algn="l">
                        <a:lnSpc>
                          <a:spcPct val="107000"/>
                        </a:lnSpc>
                        <a:spcAft>
                          <a:spcPts val="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Giúp người mua và người bán tạo ra nhiều hàng hóa hơn và hiệu quả hơn.</a:t>
                      </a:r>
                    </a:p>
                    <a:p>
                      <a:pPr algn="l">
                        <a:lnSpc>
                          <a:spcPct val="107000"/>
                        </a:lnSpc>
                        <a:spcAft>
                          <a:spcPts val="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Tạo ra nhiều tri thức hơn với ít thiên lệch và theo đuôi một dải các quy định rộng hơn.</a:t>
                      </a:r>
                    </a:p>
                  </a:txBody>
                  <a:tcPr marL="68580" marR="68580" marT="0" marB="0" anchor="ctr"/>
                </a:tc>
                <a:extLst>
                  <a:ext uri="{0D108BD9-81ED-4DB2-BD59-A6C34878D82A}">
                    <a16:rowId xmlns:a16="http://schemas.microsoft.com/office/drawing/2014/main" xmlns="" val="3529198599"/>
                  </a:ext>
                </a:extLst>
              </a:tr>
              <a:tr h="1035971">
                <a:tc>
                  <a:txBody>
                    <a:bodyPr/>
                    <a:lstStyle/>
                    <a:p>
                      <a:pPr marL="0" lvl="0" indent="0">
                        <a:spcAft>
                          <a:spcPts val="0"/>
                        </a:spcAft>
                        <a:buFont typeface="+mj-lt"/>
                        <a:buNone/>
                      </a:pPr>
                      <a:r>
                        <a:rPr lang="en-US" sz="2800" dirty="0">
                          <a:effectLst/>
                          <a:latin typeface="Times New Roman" panose="02020603050405020304" pitchFamily="18" charset="0"/>
                          <a:cs typeface="Times New Roman" panose="02020603050405020304" pitchFamily="18" charset="0"/>
                        </a:rPr>
                        <a:t>5. </a:t>
                      </a:r>
                      <a:r>
                        <a:rPr lang="vi-VN" sz="2800" dirty="0">
                          <a:effectLst/>
                          <a:latin typeface="Times New Roman" panose="02020603050405020304" pitchFamily="18" charset="0"/>
                          <a:cs typeface="Times New Roman" panose="02020603050405020304" pitchFamily="18" charset="0"/>
                        </a:rPr>
                        <a:t>Dự đoán những viễn cảnh có thể xảy ra.</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Phải chăng não bộ con người chỉ là một cỗ máy vật chất, có thể bị thay thế bởi máy móc, và con người có thể đạt tới sự hợp nhất với máy móc.</a:t>
                      </a:r>
                    </a:p>
                    <a:p>
                      <a:pPr algn="l">
                        <a:lnSpc>
                          <a:spcPct val="107000"/>
                        </a:lnSpc>
                        <a:spcAft>
                          <a:spcPts val="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Khi máy móc trở nên rất thông minh, điều gì có thể xảy đến với những người làm những việc mà máy móc sẽ đảm nhiệm trong tương lai?</a:t>
                      </a:r>
                    </a:p>
                  </a:txBody>
                  <a:tcPr marL="68580" marR="68580" marT="0" marB="0" anchor="ctr"/>
                </a:tc>
                <a:extLst>
                  <a:ext uri="{0D108BD9-81ED-4DB2-BD59-A6C34878D82A}">
                    <a16:rowId xmlns:a16="http://schemas.microsoft.com/office/drawing/2014/main" xmlns="" val="743686420"/>
                  </a:ext>
                </a:extLst>
              </a:tr>
              <a:tr h="702959">
                <a:tc gridSpan="2">
                  <a:txBody>
                    <a:bodyPr/>
                    <a:lstStyle/>
                    <a:p>
                      <a:pPr>
                        <a:lnSpc>
                          <a:spcPct val="107000"/>
                        </a:lnSpc>
                        <a:spcAft>
                          <a:spcPts val="0"/>
                        </a:spcAft>
                      </a:pPr>
                      <a:r>
                        <a:rPr lang="vi-VN" sz="2800" dirty="0">
                          <a:effectLst/>
                          <a:latin typeface="Times New Roman" panose="02020603050405020304" pitchFamily="18" charset="0"/>
                          <a:cs typeface="Times New Roman" panose="02020603050405020304" pitchFamily="18" charset="0"/>
                        </a:rPr>
                        <a:t>=&gt; Rút ra chủ đề:</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Dự</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báo</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về</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sự</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phát</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triển</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của</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trí</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thông</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minh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nhân</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tạo</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trong</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tương</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lai</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extLst>
                  <a:ext uri="{0D108BD9-81ED-4DB2-BD59-A6C34878D82A}">
                    <a16:rowId xmlns:a16="http://schemas.microsoft.com/office/drawing/2014/main" xmlns="" val="897392678"/>
                  </a:ext>
                </a:extLst>
              </a:tr>
            </a:tbl>
          </a:graphicData>
        </a:graphic>
      </p:graphicFrame>
      <p:sp>
        <p:nvSpPr>
          <p:cNvPr id="8" name="TextBox 14"/>
          <p:cNvSpPr txBox="1"/>
          <p:nvPr/>
        </p:nvSpPr>
        <p:spPr>
          <a:xfrm>
            <a:off x="171450" y="907703"/>
            <a:ext cx="17907000" cy="692497"/>
          </a:xfrm>
          <a:prstGeom prst="rect">
            <a:avLst/>
          </a:prstGeom>
        </p:spPr>
        <p:txBody>
          <a:bodyPr wrap="square" lIns="0" tIns="0" rIns="0" bIns="0" rtlCol="0" anchor="t">
            <a:spAutoFit/>
          </a:bodyPr>
          <a:lstStyle/>
          <a:p>
            <a:pPr algn="ctr" fontAlgn="base"/>
            <a:r>
              <a:rPr lang="en-US" sz="4500" b="1" dirty="0">
                <a:latin typeface="Times New Roman" panose="02020603050405020304" pitchFamily="18" charset="0"/>
                <a:cs typeface="Times New Roman" panose="02020603050405020304" pitchFamily="18" charset="0"/>
              </a:rPr>
              <a:t>3. </a:t>
            </a:r>
            <a:r>
              <a:rPr lang="en-US" sz="4500" b="1" dirty="0" err="1">
                <a:latin typeface="Times New Roman" panose="02020603050405020304" pitchFamily="18" charset="0"/>
                <a:cs typeface="Times New Roman" panose="02020603050405020304" pitchFamily="18" charset="0"/>
              </a:rPr>
              <a:t>Chủ</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đề</a:t>
            </a:r>
            <a:r>
              <a:rPr lang="en-US" sz="4500" b="1" dirty="0">
                <a:latin typeface="Times New Roman" panose="02020603050405020304" pitchFamily="18" charset="0"/>
                <a:cs typeface="Times New Roman" panose="02020603050405020304" pitchFamily="18" charset="0"/>
              </a:rPr>
              <a:t>, ý </a:t>
            </a:r>
            <a:r>
              <a:rPr lang="en-US" sz="4500" b="1" dirty="0" err="1">
                <a:latin typeface="Times New Roman" panose="02020603050405020304" pitchFamily="18" charset="0"/>
                <a:cs typeface="Times New Roman" panose="02020603050405020304" pitchFamily="18" charset="0"/>
              </a:rPr>
              <a:t>chính</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và</a:t>
            </a:r>
            <a:r>
              <a:rPr lang="en-US" sz="4500" b="1" dirty="0">
                <a:latin typeface="Times New Roman" panose="02020603050405020304" pitchFamily="18" charset="0"/>
                <a:cs typeface="Times New Roman" panose="02020603050405020304" pitchFamily="18" charset="0"/>
              </a:rPr>
              <a:t> ý </a:t>
            </a:r>
            <a:r>
              <a:rPr lang="en-US" sz="4500" b="1" dirty="0" err="1">
                <a:latin typeface="Times New Roman" panose="02020603050405020304" pitchFamily="18" charset="0"/>
                <a:cs typeface="Times New Roman" panose="02020603050405020304" pitchFamily="18" charset="0"/>
              </a:rPr>
              <a:t>phụ</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của</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văn</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bản</a:t>
            </a:r>
            <a:endParaRPr lang="en-US" sz="4500" dirty="0">
              <a:latin typeface="Times New Roman" panose="02020603050405020304" pitchFamily="18" charset="0"/>
              <a:cs typeface="Times New Roman" panose="02020603050405020304" pitchFamily="18" charset="0"/>
            </a:endParaRPr>
          </a:p>
        </p:txBody>
      </p:sp>
      <p:sp>
        <p:nvSpPr>
          <p:cNvPr id="4" name="Rectangle 3"/>
          <p:cNvSpPr/>
          <p:nvPr/>
        </p:nvSpPr>
        <p:spPr>
          <a:xfrm>
            <a:off x="4476750" y="2400300"/>
            <a:ext cx="13601700" cy="12954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9" name="Rectangle 8"/>
          <p:cNvSpPr/>
          <p:nvPr/>
        </p:nvSpPr>
        <p:spPr>
          <a:xfrm>
            <a:off x="4476750" y="3746153"/>
            <a:ext cx="13601700" cy="100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 name="Rectangle 9"/>
          <p:cNvSpPr/>
          <p:nvPr/>
        </p:nvSpPr>
        <p:spPr>
          <a:xfrm>
            <a:off x="4457700" y="4804606"/>
            <a:ext cx="13601700" cy="118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1" name="Rectangle 10"/>
          <p:cNvSpPr/>
          <p:nvPr/>
        </p:nvSpPr>
        <p:spPr>
          <a:xfrm>
            <a:off x="4457700" y="6050722"/>
            <a:ext cx="13601700" cy="1368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 name="Rectangle 11"/>
          <p:cNvSpPr/>
          <p:nvPr/>
        </p:nvSpPr>
        <p:spPr>
          <a:xfrm>
            <a:off x="4476750" y="7444181"/>
            <a:ext cx="13601700" cy="1692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3" name="Rectangle 12"/>
          <p:cNvSpPr/>
          <p:nvPr/>
        </p:nvSpPr>
        <p:spPr>
          <a:xfrm>
            <a:off x="2990850" y="9164118"/>
            <a:ext cx="15087600" cy="68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4"/>
          <p:cNvSpPr txBox="1"/>
          <p:nvPr/>
        </p:nvSpPr>
        <p:spPr>
          <a:xfrm>
            <a:off x="361683" y="-656935"/>
            <a:ext cx="7258317" cy="1833835"/>
          </a:xfrm>
          <a:prstGeom prst="rect">
            <a:avLst/>
          </a:prstGeom>
        </p:spPr>
        <p:txBody>
          <a:bodyPr wrap="square" lIns="0" tIns="0" rIns="0" bIns="0" rtlCol="0" anchor="t">
            <a:spAutoFit/>
          </a:bodyPr>
          <a:lstStyle/>
          <a:p>
            <a:pPr>
              <a:lnSpc>
                <a:spcPts val="14334"/>
              </a:lnSpc>
            </a:pPr>
            <a:r>
              <a:rPr lang="en-US" sz="6800" b="1" spc="-536" dirty="0">
                <a:solidFill>
                  <a:srgbClr val="FFFFFF"/>
                </a:solidFill>
                <a:latin typeface="Times New Roman" panose="02020603050405020304" pitchFamily="18" charset="0"/>
                <a:cs typeface="Times New Roman" panose="02020603050405020304" pitchFamily="18" charset="0"/>
              </a:rPr>
              <a:t>II. </a:t>
            </a:r>
            <a:r>
              <a:rPr lang="en-US" sz="6800" b="1" spc="-536" dirty="0" err="1">
                <a:solidFill>
                  <a:srgbClr val="FFFFFF"/>
                </a:solidFill>
                <a:latin typeface="Times New Roman" panose="02020603050405020304" pitchFamily="18" charset="0"/>
                <a:cs typeface="Times New Roman" panose="02020603050405020304" pitchFamily="18" charset="0"/>
              </a:rPr>
              <a:t>Khám</a:t>
            </a:r>
            <a:r>
              <a:rPr lang="en-US" sz="6800" b="1" spc="-536" dirty="0">
                <a:solidFill>
                  <a:srgbClr val="FFFFFF"/>
                </a:solidFill>
                <a:latin typeface="Times New Roman" panose="02020603050405020304" pitchFamily="18" charset="0"/>
                <a:cs typeface="Times New Roman" panose="02020603050405020304" pitchFamily="18" charset="0"/>
              </a:rPr>
              <a:t> </a:t>
            </a:r>
            <a:r>
              <a:rPr lang="en-US" sz="6800" b="1" spc="-536" dirty="0" err="1">
                <a:solidFill>
                  <a:srgbClr val="FFFFFF"/>
                </a:solidFill>
                <a:latin typeface="Times New Roman" panose="02020603050405020304" pitchFamily="18" charset="0"/>
                <a:cs typeface="Times New Roman" panose="02020603050405020304" pitchFamily="18" charset="0"/>
              </a:rPr>
              <a:t>phá</a:t>
            </a:r>
            <a:r>
              <a:rPr lang="en-US" sz="6800" b="1" spc="-536" dirty="0">
                <a:solidFill>
                  <a:srgbClr val="FFFFFF"/>
                </a:solidFill>
                <a:latin typeface="Times New Roman" panose="02020603050405020304" pitchFamily="18" charset="0"/>
                <a:cs typeface="Times New Roman" panose="02020603050405020304" pitchFamily="18" charset="0"/>
              </a:rPr>
              <a:t> </a:t>
            </a:r>
            <a:r>
              <a:rPr lang="en-US" sz="6800" b="1" spc="-536" dirty="0" err="1">
                <a:solidFill>
                  <a:srgbClr val="FFFFFF"/>
                </a:solidFill>
                <a:latin typeface="Times New Roman" panose="02020603050405020304" pitchFamily="18" charset="0"/>
                <a:cs typeface="Times New Roman" panose="02020603050405020304" pitchFamily="18" charset="0"/>
              </a:rPr>
              <a:t>văn</a:t>
            </a:r>
            <a:r>
              <a:rPr lang="en-US" sz="6800" b="1" spc="-536" dirty="0">
                <a:solidFill>
                  <a:srgbClr val="FFFFFF"/>
                </a:solidFill>
                <a:latin typeface="Times New Roman" panose="02020603050405020304" pitchFamily="18" charset="0"/>
                <a:cs typeface="Times New Roman" panose="02020603050405020304" pitchFamily="18" charset="0"/>
              </a:rPr>
              <a:t> </a:t>
            </a:r>
            <a:r>
              <a:rPr lang="en-US" sz="6800" b="1" spc="-536" dirty="0" err="1">
                <a:solidFill>
                  <a:srgbClr val="FFFFFF"/>
                </a:solidFill>
                <a:latin typeface="Times New Roman" panose="02020603050405020304" pitchFamily="18" charset="0"/>
                <a:cs typeface="Times New Roman" panose="02020603050405020304" pitchFamily="18" charset="0"/>
              </a:rPr>
              <a:t>bản</a:t>
            </a:r>
            <a:endParaRPr lang="en-US" sz="6800" b="1" spc="-536"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417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P spid="9" grpId="0" animBg="1"/>
      <p:bldP spid="10" grpId="0" animBg="1"/>
      <p:bldP spid="11"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0" y="42864"/>
            <a:ext cx="18288000" cy="10287000"/>
          </a:xfrm>
          <a:prstGeom prst="rect">
            <a:avLst/>
          </a:prstGeom>
        </p:spPr>
      </p:pic>
      <p:sp>
        <p:nvSpPr>
          <p:cNvPr id="3" name="TextBox 14"/>
          <p:cNvSpPr txBox="1"/>
          <p:nvPr/>
        </p:nvSpPr>
        <p:spPr>
          <a:xfrm>
            <a:off x="361683" y="-161635"/>
            <a:ext cx="17926317" cy="1633909"/>
          </a:xfrm>
          <a:prstGeom prst="rect">
            <a:avLst/>
          </a:prstGeom>
        </p:spPr>
        <p:txBody>
          <a:bodyPr wrap="square" lIns="0" tIns="0" rIns="0" bIns="0" rtlCol="0" anchor="t">
            <a:spAutoFit/>
          </a:bodyPr>
          <a:lstStyle/>
          <a:p>
            <a:pPr>
              <a:lnSpc>
                <a:spcPts val="14334"/>
              </a:lnSpc>
            </a:pPr>
            <a:r>
              <a:rPr lang="en-US" sz="8600" b="1" spc="-536" dirty="0">
                <a:solidFill>
                  <a:srgbClr val="FFFFFF"/>
                </a:solidFill>
                <a:latin typeface="Times New Roman" panose="02020603050405020304" pitchFamily="18" charset="0"/>
                <a:cs typeface="Times New Roman" panose="02020603050405020304" pitchFamily="18" charset="0"/>
              </a:rPr>
              <a:t>II. </a:t>
            </a:r>
            <a:r>
              <a:rPr lang="en-US" sz="8600" b="1" spc="-536" dirty="0" err="1">
                <a:solidFill>
                  <a:srgbClr val="FFFFFF"/>
                </a:solidFill>
                <a:latin typeface="Times New Roman" panose="02020603050405020304" pitchFamily="18" charset="0"/>
                <a:cs typeface="Times New Roman" panose="02020603050405020304" pitchFamily="18" charset="0"/>
              </a:rPr>
              <a:t>Khám</a:t>
            </a:r>
            <a:r>
              <a:rPr lang="en-US" sz="8600" b="1" spc="-536" dirty="0">
                <a:solidFill>
                  <a:srgbClr val="FFFFFF"/>
                </a:solidFill>
                <a:latin typeface="Times New Roman" panose="02020603050405020304" pitchFamily="18" charset="0"/>
                <a:cs typeface="Times New Roman" panose="02020603050405020304" pitchFamily="18" charset="0"/>
              </a:rPr>
              <a:t> </a:t>
            </a:r>
            <a:r>
              <a:rPr lang="en-US" sz="8600" b="1" spc="-536" dirty="0" err="1">
                <a:solidFill>
                  <a:srgbClr val="FFFFFF"/>
                </a:solidFill>
                <a:latin typeface="Times New Roman" panose="02020603050405020304" pitchFamily="18" charset="0"/>
                <a:cs typeface="Times New Roman" panose="02020603050405020304" pitchFamily="18" charset="0"/>
              </a:rPr>
              <a:t>phá</a:t>
            </a:r>
            <a:r>
              <a:rPr lang="en-US" sz="8600" b="1" spc="-536" dirty="0">
                <a:solidFill>
                  <a:srgbClr val="FFFFFF"/>
                </a:solidFill>
                <a:latin typeface="Times New Roman" panose="02020603050405020304" pitchFamily="18" charset="0"/>
                <a:cs typeface="Times New Roman" panose="02020603050405020304" pitchFamily="18" charset="0"/>
              </a:rPr>
              <a:t> </a:t>
            </a:r>
            <a:r>
              <a:rPr lang="en-US" sz="8600" b="1" spc="-536" dirty="0" err="1">
                <a:solidFill>
                  <a:srgbClr val="FFFFFF"/>
                </a:solidFill>
                <a:latin typeface="Times New Roman" panose="02020603050405020304" pitchFamily="18" charset="0"/>
                <a:cs typeface="Times New Roman" panose="02020603050405020304" pitchFamily="18" charset="0"/>
              </a:rPr>
              <a:t>văn</a:t>
            </a:r>
            <a:r>
              <a:rPr lang="en-US" sz="8600" b="1" spc="-536" dirty="0">
                <a:solidFill>
                  <a:srgbClr val="FFFFFF"/>
                </a:solidFill>
                <a:latin typeface="Times New Roman" panose="02020603050405020304" pitchFamily="18" charset="0"/>
                <a:cs typeface="Times New Roman" panose="02020603050405020304" pitchFamily="18" charset="0"/>
              </a:rPr>
              <a:t> </a:t>
            </a:r>
            <a:r>
              <a:rPr lang="en-US" sz="8600" b="1" spc="-536" dirty="0" err="1">
                <a:solidFill>
                  <a:srgbClr val="FFFFFF"/>
                </a:solidFill>
                <a:latin typeface="Times New Roman" panose="02020603050405020304" pitchFamily="18" charset="0"/>
                <a:cs typeface="Times New Roman" panose="02020603050405020304" pitchFamily="18" charset="0"/>
              </a:rPr>
              <a:t>bản</a:t>
            </a:r>
            <a:endParaRPr lang="en-US" sz="8600" b="1" spc="-536" dirty="0">
              <a:solidFill>
                <a:srgbClr val="FFFFFF"/>
              </a:solidFill>
              <a:latin typeface="Times New Roman" panose="02020603050405020304" pitchFamily="18" charset="0"/>
              <a:cs typeface="Times New Roman" panose="02020603050405020304" pitchFamily="18" charset="0"/>
            </a:endParaRPr>
          </a:p>
        </p:txBody>
      </p:sp>
      <p:sp>
        <p:nvSpPr>
          <p:cNvPr id="4" name="TextBox 14">
            <a:extLst>
              <a:ext uri="{FF2B5EF4-FFF2-40B4-BE49-F238E27FC236}">
                <a16:creationId xmlns:a16="http://schemas.microsoft.com/office/drawing/2014/main" xmlns="" id="{02234479-1D4E-8FD8-8CBA-F8319548BF48}"/>
              </a:ext>
            </a:extLst>
          </p:cNvPr>
          <p:cNvSpPr txBox="1"/>
          <p:nvPr/>
        </p:nvSpPr>
        <p:spPr>
          <a:xfrm>
            <a:off x="190500" y="1681830"/>
            <a:ext cx="17907000" cy="737061"/>
          </a:xfrm>
          <a:prstGeom prst="rect">
            <a:avLst/>
          </a:prstGeom>
        </p:spPr>
        <p:txBody>
          <a:bodyPr wrap="square" lIns="0" tIns="0" rIns="0" bIns="0" rtlCol="0" anchor="t">
            <a:spAutoFit/>
          </a:bodyPr>
          <a:lstStyle/>
          <a:p>
            <a:pPr algn="ctr" fontAlgn="base">
              <a:lnSpc>
                <a:spcPct val="107000"/>
              </a:lnSpc>
              <a:spcAft>
                <a:spcPts val="800"/>
              </a:spcAft>
            </a:pPr>
            <a:r>
              <a:rPr lang="en-US" sz="4800" b="1" dirty="0">
                <a:latin typeface="Times New Roman" panose="02020603050405020304" pitchFamily="18" charset="0"/>
                <a:ea typeface="Arial" panose="020B0604020202020204" pitchFamily="34" charset="0"/>
                <a:cs typeface="Times New Roman" panose="02020603050405020304" pitchFamily="18" charset="0"/>
              </a:rPr>
              <a:t>4.</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a:latin typeface="Times New Roman" panose="02020603050405020304" pitchFamily="18" charset="0"/>
                <a:ea typeface="Calibri" panose="020F0502020204030204" pitchFamily="34" charset="0"/>
                <a:cs typeface="Times New Roman" panose="02020603050405020304" pitchFamily="18" charset="0"/>
              </a:rPr>
              <a:t>Thái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độ</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quan</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tác</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giả</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C0DA5CDC-E316-A683-C7D2-19ADD280DFAF}"/>
              </a:ext>
            </a:extLst>
          </p:cNvPr>
          <p:cNvSpPr txBox="1"/>
          <p:nvPr/>
        </p:nvSpPr>
        <p:spPr>
          <a:xfrm>
            <a:off x="609600" y="5672851"/>
            <a:ext cx="16764000" cy="3921715"/>
          </a:xfrm>
          <a:prstGeom prst="rect">
            <a:avLst/>
          </a:prstGeom>
          <a:noFill/>
        </p:spPr>
        <p:txBody>
          <a:bodyPr wrap="square">
            <a:spAutoFit/>
          </a:bodyPr>
          <a:lstStyle/>
          <a:p>
            <a:pPr algn="just">
              <a:lnSpc>
                <a:spcPct val="107000"/>
              </a:lnSpc>
              <a:spcAft>
                <a:spcPts val="800"/>
              </a:spcAft>
            </a:pPr>
            <a:r>
              <a:rPr lang="en-US" sz="35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5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dirty="0" err="1">
                <a:effectLst/>
                <a:latin typeface="Times New Roman" panose="02020603050405020304" pitchFamily="18" charset="0"/>
                <a:ea typeface="Calibri" panose="020F0502020204030204" pitchFamily="34" charset="0"/>
                <a:cs typeface="Times New Roman" panose="02020603050405020304" pitchFamily="18" charset="0"/>
              </a:rPr>
              <a:t>hỏi</a:t>
            </a:r>
            <a:r>
              <a:rPr lang="en-US" sz="35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b="1"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3500" b="1" dirty="0">
                <a:effectLst/>
                <a:latin typeface="Times New Roman" panose="02020603050405020304" pitchFamily="18" charset="0"/>
                <a:ea typeface="Calibri" panose="020F0502020204030204" pitchFamily="34" charset="0"/>
                <a:cs typeface="Times New Roman" panose="02020603050405020304" pitchFamily="18" charset="0"/>
              </a:rPr>
              <a:t> ý:</a:t>
            </a:r>
            <a:r>
              <a:rPr lang="en-US" sz="3500" dirty="0">
                <a:effectLst/>
                <a:latin typeface="Times New Roman" panose="02020603050405020304" pitchFamily="18" charset="0"/>
                <a:ea typeface="Calibri" panose="020F0502020204030204" pitchFamily="34" charset="0"/>
                <a:cs typeface="Times New Roman" panose="02020603050405020304" pitchFamily="18" charset="0"/>
              </a:rPr>
              <a:t> </a:t>
            </a:r>
          </a:p>
          <a:p>
            <a:pPr marL="457200" indent="-457200" algn="just">
              <a:lnSpc>
                <a:spcPct val="107000"/>
              </a:lnSpc>
              <a:spcAft>
                <a:spcPts val="800"/>
              </a:spcAft>
              <a:buFontTx/>
              <a:buChar char="-"/>
            </a:pPr>
            <a:r>
              <a:rPr lang="en-US" sz="3500" i="1" dirty="0" err="1">
                <a:latin typeface="Times New Roman" panose="02020603050405020304" pitchFamily="18" charset="0"/>
                <a:cs typeface="Times New Roman" panose="02020603050405020304" pitchFamily="18" charset="0"/>
              </a:rPr>
              <a:t>Tác</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giả</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đưa</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ra</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những</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dự</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đoán</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gì</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về</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trí</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tuệ</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nhân</a:t>
            </a:r>
            <a:r>
              <a:rPr lang="en-US" sz="3500" i="1" dirty="0">
                <a:latin typeface="Times New Roman" panose="02020603050405020304" pitchFamily="18" charset="0"/>
                <a:cs typeface="Times New Roman" panose="02020603050405020304" pitchFamily="18" charset="0"/>
              </a:rPr>
              <a:t> </a:t>
            </a:r>
            <a:r>
              <a:rPr lang="en-US" sz="3500" i="1" dirty="0" err="1">
                <a:latin typeface="Times New Roman" panose="02020603050405020304" pitchFamily="18" charset="0"/>
                <a:cs typeface="Times New Roman" panose="02020603050405020304" pitchFamily="18" charset="0"/>
              </a:rPr>
              <a:t>tạo</a:t>
            </a:r>
            <a:r>
              <a:rPr lang="en-US" sz="3500" i="1" dirty="0">
                <a:latin typeface="Times New Roman" panose="02020603050405020304" pitchFamily="18" charset="0"/>
                <a:cs typeface="Times New Roman" panose="02020603050405020304" pitchFamily="18" charset="0"/>
              </a:rPr>
              <a:t>? </a:t>
            </a:r>
            <a:endParaRPr lang="en-US" sz="35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07000"/>
              </a:lnSpc>
              <a:spcAft>
                <a:spcPts val="800"/>
              </a:spcAft>
              <a:buFontTx/>
              <a:buChar char="-"/>
            </a:pP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đưa</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phán</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đoán</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duy</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minh</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500"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07000"/>
              </a:lnSpc>
              <a:spcAft>
                <a:spcPts val="800"/>
              </a:spcAft>
              <a:buFontTx/>
              <a:buChar char="-"/>
            </a:pP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trái</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nhằm</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mục</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đích</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a:t>
            </a:r>
          </a:p>
          <a:p>
            <a:pPr marL="457200" indent="-457200" algn="just">
              <a:lnSpc>
                <a:spcPct val="107000"/>
              </a:lnSpc>
              <a:spcAft>
                <a:spcPts val="800"/>
              </a:spcAft>
              <a:buFontTx/>
              <a:buChar char="-"/>
            </a:pP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hỏi</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cuối</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500" i="1"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35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5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Diagonal Corners Snipped 4">
            <a:extLst>
              <a:ext uri="{FF2B5EF4-FFF2-40B4-BE49-F238E27FC236}">
                <a16:creationId xmlns:a16="http://schemas.microsoft.com/office/drawing/2014/main" xmlns="" id="{5E2577CD-A270-EA75-1763-DFE6B9202DB4}"/>
              </a:ext>
            </a:extLst>
          </p:cNvPr>
          <p:cNvSpPr/>
          <p:nvPr/>
        </p:nvSpPr>
        <p:spPr>
          <a:xfrm>
            <a:off x="723900" y="2586113"/>
            <a:ext cx="16840200" cy="2900825"/>
          </a:xfrm>
          <a:prstGeom prst="snip2Diag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spcBef>
                <a:spcPts val="600"/>
              </a:spcBef>
              <a:spcAft>
                <a:spcPts val="600"/>
              </a:spcAft>
            </a:pPr>
            <a:r>
              <a:rPr lang="en-US" sz="3800" b="1" dirty="0" err="1">
                <a:latin typeface="Times New Roman" panose="02020603050405020304" pitchFamily="18" charset="0"/>
                <a:cs typeface="Times New Roman" panose="02020603050405020304" pitchFamily="18" charset="0"/>
              </a:rPr>
              <a:t>Đọc</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kĩ</a:t>
            </a:r>
            <a:r>
              <a:rPr lang="en-US" sz="3800" b="1"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đoạn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ngữ</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liệu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Liệu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tất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cả</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những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ví</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dụ</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trên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có</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thực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tế</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không</a:t>
            </a:r>
            <a:r>
              <a:rPr lang="en-US" sz="3800" dirty="0">
                <a:latin typeface="Times New Roman" panose="02020603050405020304" pitchFamily="18" charset="0"/>
                <a:cs typeface="Times New Roman" panose="02020603050405020304" pitchFamily="18" charset="0"/>
              </a:rPr>
              <a:t>?... Hi </a:t>
            </a:r>
            <a:r>
              <a:rPr lang="en-US" sz="3800" dirty="0" err="1">
                <a:latin typeface="Times New Roman" panose="02020603050405020304" pitchFamily="18" charset="0"/>
                <a:cs typeface="Times New Roman" panose="02020603050405020304" pitchFamily="18" charset="0"/>
              </a:rPr>
              <a:t>vọng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rằng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máy</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móc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sẽ</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không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giận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dữ</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và</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không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tìm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ra</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cách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nô</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dịch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loài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người</a:t>
            </a:r>
            <a:r>
              <a:rPr lang="en-US" sz="3800" dirty="0">
                <a:latin typeface="Times New Roman" panose="02020603050405020304" pitchFamily="18" charset="0"/>
                <a:cs typeface="Times New Roman" panose="02020603050405020304" pitchFamily="18" charset="0"/>
              </a:rPr>
              <a:t>.” </a:t>
            </a:r>
          </a:p>
          <a:p>
            <a:pPr algn="just">
              <a:spcBef>
                <a:spcPts val="600"/>
              </a:spcBef>
              <a:spcAft>
                <a:spcPts val="600"/>
              </a:spcAft>
            </a:pPr>
            <a:r>
              <a:rPr lang="en-US" sz="3800" b="1" dirty="0" err="1">
                <a:latin typeface="Times New Roman" panose="02020603050405020304" pitchFamily="18" charset="0"/>
                <a:cs typeface="Times New Roman" panose="02020603050405020304" pitchFamily="18" charset="0"/>
              </a:rPr>
              <a:t>Chú</a:t>
            </a:r>
            <a:r>
              <a:rPr lang="en-US" sz="3800" b="1" dirty="0">
                <a:latin typeface="Times New Roman" panose="02020603050405020304" pitchFamily="18" charset="0"/>
                <a:cs typeface="Times New Roman" panose="02020603050405020304" pitchFamily="18" charset="0"/>
              </a:rPr>
              <a:t> ý</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tới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việc</a:t>
            </a:r>
            <a:r>
              <a:rPr lang="en-US" sz="3800"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trình</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bày</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các</a:t>
            </a:r>
            <a:r>
              <a:rPr lang="en-US" sz="3800" b="1" dirty="0">
                <a:latin typeface="Times New Roman" panose="02020603050405020304" pitchFamily="18" charset="0"/>
                <a:cs typeface="Times New Roman" panose="02020603050405020304" pitchFamily="18" charset="0"/>
              </a:rPr>
              <a:t> ý </a:t>
            </a:r>
            <a:r>
              <a:rPr lang="en-US" sz="3800" b="1" dirty="0" err="1">
                <a:latin typeface="Times New Roman" panose="02020603050405020304" pitchFamily="18" charset="0"/>
                <a:cs typeface="Times New Roman" panose="02020603050405020304" pitchFamily="18" charset="0"/>
              </a:rPr>
              <a:t>kiến</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trái</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chiều</a:t>
            </a:r>
            <a:r>
              <a:rPr lang="en-US" sz="3800" b="1"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và</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việc</a:t>
            </a:r>
            <a:r>
              <a:rPr lang="en-US" sz="3800"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nêu</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các</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câu</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hỏi</a:t>
            </a:r>
            <a:r>
              <a:rPr lang="en-US" sz="3800" b="1" dirty="0">
                <a:latin typeface="Times New Roman" panose="02020603050405020304" pitchFamily="18" charset="0"/>
                <a:cs typeface="Times New Roman" panose="02020603050405020304" pitchFamily="18" charset="0"/>
              </a:rPr>
              <a:t> </a:t>
            </a:r>
            <a:r>
              <a:rPr lang="en-US" sz="3800" dirty="0">
                <a:latin typeface="Times New Roman" panose="02020603050405020304" pitchFamily="18" charset="0"/>
                <a:cs typeface="Times New Roman" panose="02020603050405020304" pitchFamily="18" charset="0"/>
              </a:rPr>
              <a:t>ở </a:t>
            </a:r>
            <a:r>
              <a:rPr lang="en-US" sz="3800" dirty="0" err="1">
                <a:latin typeface="Times New Roman" panose="02020603050405020304" pitchFamily="18" charset="0"/>
                <a:cs typeface="Times New Roman" panose="02020603050405020304" pitchFamily="18" charset="0"/>
              </a:rPr>
              <a:t>phần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cuối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văn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bản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Từ</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đó</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hãy</a:t>
            </a:r>
            <a:r>
              <a:rPr lang="en-US" sz="3800"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suy</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luận</a:t>
            </a:r>
            <a:r>
              <a:rPr lang="en-US" sz="3800" b="1"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và</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tìm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ra</a:t>
            </a:r>
            <a:r>
              <a:rPr lang="en-US" sz="3800"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quan</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điểm</a:t>
            </a:r>
            <a:r>
              <a:rPr lang="en-US" sz="3800"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thái</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độ</a:t>
            </a:r>
            <a:r>
              <a:rPr lang="en-US" sz="3800" b="1"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của</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tác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giả</a:t>
            </a:r>
            <a:r>
              <a:rPr lang="en-US" sz="3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26163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down)">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down)">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wipe(down)">
                                      <p:cBhvr>
                                        <p:cTn id="3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0" y="19050"/>
            <a:ext cx="18288000" cy="10287000"/>
          </a:xfrm>
          <a:prstGeom prst="rect">
            <a:avLst/>
          </a:prstGeom>
        </p:spPr>
      </p:pic>
      <p:sp>
        <p:nvSpPr>
          <p:cNvPr id="3" name="TextBox 14"/>
          <p:cNvSpPr txBox="1"/>
          <p:nvPr/>
        </p:nvSpPr>
        <p:spPr>
          <a:xfrm>
            <a:off x="533400" y="-94671"/>
            <a:ext cx="17926317" cy="1633909"/>
          </a:xfrm>
          <a:prstGeom prst="rect">
            <a:avLst/>
          </a:prstGeom>
        </p:spPr>
        <p:txBody>
          <a:bodyPr wrap="square" lIns="0" tIns="0" rIns="0" bIns="0" rtlCol="0" anchor="t">
            <a:spAutoFit/>
          </a:bodyPr>
          <a:lstStyle/>
          <a:p>
            <a:pPr>
              <a:lnSpc>
                <a:spcPts val="14334"/>
              </a:lnSpc>
            </a:pPr>
            <a:r>
              <a:rPr lang="en-US" sz="8600" b="1" spc="-536" dirty="0">
                <a:solidFill>
                  <a:srgbClr val="FFFFFF"/>
                </a:solidFill>
                <a:latin typeface="Times New Roman" panose="02020603050405020304" pitchFamily="18" charset="0"/>
                <a:cs typeface="Times New Roman" panose="02020603050405020304" pitchFamily="18" charset="0"/>
              </a:rPr>
              <a:t>II. </a:t>
            </a:r>
            <a:r>
              <a:rPr lang="en-US" sz="8600" b="1" spc="-536" dirty="0" err="1">
                <a:solidFill>
                  <a:srgbClr val="FFFFFF"/>
                </a:solidFill>
                <a:latin typeface="Times New Roman" panose="02020603050405020304" pitchFamily="18" charset="0"/>
                <a:cs typeface="Times New Roman" panose="02020603050405020304" pitchFamily="18" charset="0"/>
              </a:rPr>
              <a:t>Khám</a:t>
            </a:r>
            <a:r>
              <a:rPr lang="en-US" sz="8600" b="1" spc="-536" dirty="0">
                <a:solidFill>
                  <a:srgbClr val="FFFFFF"/>
                </a:solidFill>
                <a:latin typeface="Times New Roman" panose="02020603050405020304" pitchFamily="18" charset="0"/>
                <a:cs typeface="Times New Roman" panose="02020603050405020304" pitchFamily="18" charset="0"/>
              </a:rPr>
              <a:t> </a:t>
            </a:r>
            <a:r>
              <a:rPr lang="en-US" sz="8600" b="1" spc="-536" dirty="0" err="1">
                <a:solidFill>
                  <a:srgbClr val="FFFFFF"/>
                </a:solidFill>
                <a:latin typeface="Times New Roman" panose="02020603050405020304" pitchFamily="18" charset="0"/>
                <a:cs typeface="Times New Roman" panose="02020603050405020304" pitchFamily="18" charset="0"/>
              </a:rPr>
              <a:t>phá</a:t>
            </a:r>
            <a:r>
              <a:rPr lang="en-US" sz="8600" b="1" spc="-536" dirty="0">
                <a:solidFill>
                  <a:srgbClr val="FFFFFF"/>
                </a:solidFill>
                <a:latin typeface="Times New Roman" panose="02020603050405020304" pitchFamily="18" charset="0"/>
                <a:cs typeface="Times New Roman" panose="02020603050405020304" pitchFamily="18" charset="0"/>
              </a:rPr>
              <a:t> </a:t>
            </a:r>
            <a:r>
              <a:rPr lang="en-US" sz="8600" b="1" spc="-536" dirty="0" err="1">
                <a:solidFill>
                  <a:srgbClr val="FFFFFF"/>
                </a:solidFill>
                <a:latin typeface="Times New Roman" panose="02020603050405020304" pitchFamily="18" charset="0"/>
                <a:cs typeface="Times New Roman" panose="02020603050405020304" pitchFamily="18" charset="0"/>
              </a:rPr>
              <a:t>văn</a:t>
            </a:r>
            <a:r>
              <a:rPr lang="en-US" sz="8600" b="1" spc="-536" dirty="0">
                <a:solidFill>
                  <a:srgbClr val="FFFFFF"/>
                </a:solidFill>
                <a:latin typeface="Times New Roman" panose="02020603050405020304" pitchFamily="18" charset="0"/>
                <a:cs typeface="Times New Roman" panose="02020603050405020304" pitchFamily="18" charset="0"/>
              </a:rPr>
              <a:t> </a:t>
            </a:r>
            <a:r>
              <a:rPr lang="en-US" sz="8600" b="1" spc="-536" dirty="0" err="1">
                <a:solidFill>
                  <a:srgbClr val="FFFFFF"/>
                </a:solidFill>
                <a:latin typeface="Times New Roman" panose="02020603050405020304" pitchFamily="18" charset="0"/>
                <a:cs typeface="Times New Roman" panose="02020603050405020304" pitchFamily="18" charset="0"/>
              </a:rPr>
              <a:t>bản</a:t>
            </a:r>
            <a:endParaRPr lang="en-US" sz="8600" b="1" spc="-536" dirty="0">
              <a:solidFill>
                <a:srgbClr val="FFFFFF"/>
              </a:solidFill>
              <a:latin typeface="Times New Roman" panose="02020603050405020304" pitchFamily="18" charset="0"/>
              <a:cs typeface="Times New Roman" panose="02020603050405020304" pitchFamily="18" charset="0"/>
            </a:endParaRPr>
          </a:p>
        </p:txBody>
      </p:sp>
      <p:sp>
        <p:nvSpPr>
          <p:cNvPr id="4" name="TextBox 14">
            <a:extLst>
              <a:ext uri="{FF2B5EF4-FFF2-40B4-BE49-F238E27FC236}">
                <a16:creationId xmlns:a16="http://schemas.microsoft.com/office/drawing/2014/main" xmlns="" id="{02234479-1D4E-8FD8-8CBA-F8319548BF48}"/>
              </a:ext>
            </a:extLst>
          </p:cNvPr>
          <p:cNvSpPr txBox="1"/>
          <p:nvPr/>
        </p:nvSpPr>
        <p:spPr>
          <a:xfrm>
            <a:off x="190500" y="1834978"/>
            <a:ext cx="17907000" cy="737061"/>
          </a:xfrm>
          <a:prstGeom prst="rect">
            <a:avLst/>
          </a:prstGeom>
        </p:spPr>
        <p:txBody>
          <a:bodyPr wrap="square" lIns="0" tIns="0" rIns="0" bIns="0" rtlCol="0" anchor="t">
            <a:spAutoFit/>
          </a:bodyPr>
          <a:lstStyle/>
          <a:p>
            <a:pPr algn="ctr" fontAlgn="base">
              <a:lnSpc>
                <a:spcPct val="107000"/>
              </a:lnSpc>
              <a:spcAft>
                <a:spcPts val="800"/>
              </a:spcAft>
            </a:pPr>
            <a:r>
              <a:rPr lang="en-US" sz="4800" b="1" dirty="0">
                <a:latin typeface="Times New Roman" panose="02020603050405020304" pitchFamily="18" charset="0"/>
                <a:ea typeface="Arial" panose="020B0604020202020204" pitchFamily="34" charset="0"/>
                <a:cs typeface="Times New Roman" panose="02020603050405020304" pitchFamily="18" charset="0"/>
              </a:rPr>
              <a:t>4.</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a:latin typeface="Times New Roman" panose="02020603050405020304" pitchFamily="18" charset="0"/>
                <a:ea typeface="Calibri" panose="020F0502020204030204" pitchFamily="34" charset="0"/>
                <a:cs typeface="Times New Roman" panose="02020603050405020304" pitchFamily="18" charset="0"/>
              </a:rPr>
              <a:t>Thái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độ</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quan</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tác</a:t>
            </a:r>
            <a:r>
              <a:rPr lang="en-US" sz="4800" b="1" dirty="0">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latin typeface="Times New Roman" panose="02020603050405020304" pitchFamily="18" charset="0"/>
                <a:ea typeface="Calibri" panose="020F0502020204030204" pitchFamily="34" charset="0"/>
                <a:cs typeface="Times New Roman" panose="02020603050405020304" pitchFamily="18" charset="0"/>
              </a:rPr>
              <a:t>giả</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C0DA5CDC-E316-A683-C7D2-19ADD280DFAF}"/>
              </a:ext>
            </a:extLst>
          </p:cNvPr>
          <p:cNvSpPr txBox="1"/>
          <p:nvPr/>
        </p:nvSpPr>
        <p:spPr>
          <a:xfrm>
            <a:off x="190500" y="2628900"/>
            <a:ext cx="17907000" cy="7010509"/>
          </a:xfrm>
          <a:prstGeom prst="rect">
            <a:avLst/>
          </a:prstGeom>
          <a:noFill/>
        </p:spPr>
        <p:txBody>
          <a:bodyPr wrap="square">
            <a:spAutoFit/>
          </a:bodyPr>
          <a:lstStyle/>
          <a:p>
            <a:pPr algn="just" fontAlgn="base">
              <a:lnSpc>
                <a:spcPct val="125000"/>
              </a:lnSpc>
              <a:spcBef>
                <a:spcPts val="1200"/>
              </a:spcBef>
              <a:spcAft>
                <a:spcPts val="600"/>
              </a:spcAft>
            </a:pPr>
            <a:r>
              <a:rPr lang="vi-VN" sz="3500" dirty="0">
                <a:latin typeface="Times New Roman" panose="02020603050405020304" pitchFamily="18" charset="0"/>
                <a:ea typeface="Calibri" panose="020F0502020204030204" pitchFamily="34" charset="0"/>
                <a:cs typeface="Times New Roman" panose="02020603050405020304" pitchFamily="18" charset="0"/>
              </a:rPr>
              <a:t>- </a:t>
            </a:r>
            <a:r>
              <a:rPr lang="vi-VN" sz="3500" b="1" dirty="0">
                <a:latin typeface="Times New Roman" panose="02020603050405020304" pitchFamily="18" charset="0"/>
                <a:ea typeface="Calibri" panose="020F0502020204030204" pitchFamily="34" charset="0"/>
                <a:cs typeface="Times New Roman" panose="02020603050405020304" pitchFamily="18" charset="0"/>
              </a:rPr>
              <a:t>Dự đoán:</a:t>
            </a:r>
          </a:p>
          <a:p>
            <a:pPr algn="just" fontAlgn="base">
              <a:lnSpc>
                <a:spcPct val="125000"/>
              </a:lnSpc>
              <a:spcBef>
                <a:spcPts val="1200"/>
              </a:spcBef>
              <a:spcAft>
                <a:spcPts val="600"/>
              </a:spcAft>
            </a:pPr>
            <a:r>
              <a:rPr lang="vi-VN" sz="3500" dirty="0">
                <a:latin typeface="Times New Roman" panose="02020603050405020304" pitchFamily="18" charset="0"/>
                <a:ea typeface="Calibri" panose="020F0502020204030204" pitchFamily="34" charset="0"/>
                <a:cs typeface="Times New Roman" panose="02020603050405020304" pitchFamily="18" charset="0"/>
              </a:rPr>
              <a:t>+ Máy móc có thể bắt kịp và vượt qua những năng lực của con người, </a:t>
            </a:r>
            <a:r>
              <a:rPr lang="vi-VN" sz="3500" b="1" dirty="0">
                <a:latin typeface="Times New Roman" panose="02020603050405020304" pitchFamily="18" charset="0"/>
                <a:ea typeface="Calibri" panose="020F0502020204030204" pitchFamily="34" charset="0"/>
                <a:cs typeface="Times New Roman" panose="02020603050405020304" pitchFamily="18" charset="0"/>
              </a:rPr>
              <a:t>con người có thể hợp nhất </a:t>
            </a:r>
            <a:r>
              <a:rPr lang="vi-VN" sz="3500" dirty="0">
                <a:latin typeface="Times New Roman" panose="02020603050405020304" pitchFamily="18" charset="0"/>
                <a:ea typeface="Calibri" panose="020F0502020204030204" pitchFamily="34" charset="0"/>
                <a:cs typeface="Times New Roman" panose="02020603050405020304" pitchFamily="18" charset="0"/>
              </a:rPr>
              <a:t>với máy móc và đạt tới sự bất tử ở một mức nào đó.</a:t>
            </a:r>
          </a:p>
          <a:p>
            <a:pPr algn="just" fontAlgn="base">
              <a:lnSpc>
                <a:spcPct val="125000"/>
              </a:lnSpc>
              <a:spcBef>
                <a:spcPts val="1200"/>
              </a:spcBef>
              <a:spcAft>
                <a:spcPts val="600"/>
              </a:spcAft>
            </a:pPr>
            <a:r>
              <a:rPr lang="vi-VN" sz="3500" dirty="0">
                <a:latin typeface="Times New Roman" panose="02020603050405020304" pitchFamily="18" charset="0"/>
                <a:ea typeface="Calibri" panose="020F0502020204030204" pitchFamily="34" charset="0"/>
                <a:cs typeface="Times New Roman" panose="02020603050405020304" pitchFamily="18" charset="0"/>
              </a:rPr>
              <a:t>+ </a:t>
            </a:r>
            <a:r>
              <a:rPr lang="vi-VN" sz="3500" b="1" dirty="0">
                <a:latin typeface="Times New Roman" panose="02020603050405020304" pitchFamily="18" charset="0"/>
                <a:ea typeface="Calibri" panose="020F0502020204030204" pitchFamily="34" charset="0"/>
                <a:cs typeface="Times New Roman" panose="02020603050405020304" pitchFamily="18" charset="0"/>
              </a:rPr>
              <a:t>Máy móc </a:t>
            </a:r>
            <a:r>
              <a:rPr lang="vi-VN" sz="3500" dirty="0">
                <a:latin typeface="Times New Roman" panose="02020603050405020304" pitchFamily="18" charset="0"/>
                <a:ea typeface="Calibri" panose="020F0502020204030204" pitchFamily="34" charset="0"/>
                <a:cs typeface="Times New Roman" panose="02020603050405020304" pitchFamily="18" charset="0"/>
              </a:rPr>
              <a:t>trở nên thông minh và có thể </a:t>
            </a:r>
            <a:r>
              <a:rPr lang="vi-VN" sz="3500" b="1" dirty="0">
                <a:latin typeface="Times New Roman" panose="02020603050405020304" pitchFamily="18" charset="0"/>
                <a:ea typeface="Calibri" panose="020F0502020204030204" pitchFamily="34" charset="0"/>
                <a:cs typeface="Times New Roman" panose="02020603050405020304" pitchFamily="18" charset="0"/>
              </a:rPr>
              <a:t>thay thế </a:t>
            </a:r>
            <a:r>
              <a:rPr lang="vi-VN" sz="3500" dirty="0">
                <a:latin typeface="Times New Roman" panose="02020603050405020304" pitchFamily="18" charset="0"/>
                <a:ea typeface="Calibri" panose="020F0502020204030204" pitchFamily="34" charset="0"/>
                <a:cs typeface="Times New Roman" panose="02020603050405020304" pitchFamily="18" charset="0"/>
              </a:rPr>
              <a:t>nhiều công việc mà con người đang đảm nhiệm.</a:t>
            </a:r>
            <a:endParaRPr lang="de-DE" sz="35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fontAlgn="base">
              <a:lnSpc>
                <a:spcPct val="125000"/>
              </a:lnSpc>
              <a:spcBef>
                <a:spcPts val="1200"/>
              </a:spcBef>
              <a:spcAft>
                <a:spcPts val="600"/>
              </a:spcAft>
            </a:pPr>
            <a:r>
              <a:rPr lang="de-DE"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35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de-DE"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3500" dirty="0" err="1">
                <a:effectLst/>
                <a:latin typeface="Times New Roman" panose="02020603050405020304" pitchFamily="18" charset="0"/>
                <a:ea typeface="Calibri" panose="020F0502020204030204" pitchFamily="34" charset="0"/>
                <a:cs typeface="Times New Roman" panose="02020603050405020304" pitchFamily="18" charset="0"/>
              </a:rPr>
              <a:t>đưa</a:t>
            </a:r>
            <a:r>
              <a:rPr lang="de-DE"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35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de-DE"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35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de-DE" sz="3500" dirty="0">
                <a:effectLst/>
                <a:latin typeface="Times New Roman" panose="02020603050405020304" pitchFamily="18" charset="0"/>
                <a:ea typeface="Calibri" panose="020F0502020204030204" pitchFamily="34" charset="0"/>
                <a:cs typeface="Times New Roman" panose="02020603050405020304" pitchFamily="18" charset="0"/>
              </a:rPr>
              <a:t> ý </a:t>
            </a:r>
            <a:r>
              <a:rPr lang="de-DE" sz="350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de-DE"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3500" dirty="0" err="1">
                <a:effectLst/>
                <a:latin typeface="Times New Roman" panose="02020603050405020304" pitchFamily="18" charset="0"/>
                <a:ea typeface="Calibri" panose="020F0502020204030204" pitchFamily="34" charset="0"/>
                <a:cs typeface="Times New Roman" panose="02020603050405020304" pitchFamily="18" charset="0"/>
              </a:rPr>
              <a:t>trái</a:t>
            </a:r>
            <a:r>
              <a:rPr lang="de-DE"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3500" dirty="0" err="1">
                <a:effectLst/>
                <a:latin typeface="Times New Roman" panose="02020603050405020304" pitchFamily="18" charset="0"/>
                <a:ea typeface="Calibri" panose="020F0502020204030204" pitchFamily="34" charset="0"/>
                <a:cs typeface="Times New Roman" panose="02020603050405020304" pitchFamily="18" charset="0"/>
              </a:rPr>
              <a:t>chiều</a:t>
            </a:r>
            <a:r>
              <a:rPr lang="de-DE"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35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de-DE"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35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de-DE"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35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de-DE"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35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de-DE"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35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de-DE"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350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de-DE"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35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de-DE"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3500" dirty="0" err="1">
                <a:effectLst/>
                <a:latin typeface="Times New Roman" panose="02020603050405020304" pitchFamily="18" charset="0"/>
                <a:ea typeface="Calibri" panose="020F0502020204030204" pitchFamily="34" charset="0"/>
                <a:cs typeface="Times New Roman" panose="02020603050405020304" pitchFamily="18" charset="0"/>
              </a:rPr>
              <a:t>minh</a:t>
            </a:r>
            <a:r>
              <a:rPr lang="de-DE"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35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de-DE"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35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de-DE"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35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de-DE"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35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de-DE"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35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de-DE"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35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de-DE"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3500" dirty="0" err="1">
                <a:effectLst/>
                <a:latin typeface="Times New Roman" panose="02020603050405020304" pitchFamily="18" charset="0"/>
                <a:ea typeface="Calibri" panose="020F0502020204030204" pitchFamily="34" charset="0"/>
                <a:cs typeface="Times New Roman" panose="02020603050405020304" pitchFamily="18" charset="0"/>
              </a:rPr>
              <a:t>hỏi</a:t>
            </a:r>
            <a:r>
              <a:rPr lang="de-DE" sz="35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de-DE" sz="3500" dirty="0" err="1">
                <a:effectLst/>
                <a:latin typeface="Times New Roman" panose="02020603050405020304" pitchFamily="18" charset="0"/>
                <a:ea typeface="Calibri" panose="020F0502020204030204" pitchFamily="34" charset="0"/>
                <a:cs typeface="Times New Roman" panose="02020603050405020304" pitchFamily="18" charset="0"/>
              </a:rPr>
              <a:t>cuối</a:t>
            </a:r>
            <a:r>
              <a:rPr lang="de-DE" sz="3500" dirty="0">
                <a:effectLst/>
                <a:latin typeface="Times New Roman" panose="02020603050405020304" pitchFamily="18" charset="0"/>
                <a:ea typeface="Calibri" panose="020F0502020204030204" pitchFamily="34" charset="0"/>
                <a:cs typeface="Times New Roman" panose="02020603050405020304" pitchFamily="18" charset="0"/>
              </a:rPr>
              <a:t> VB </a:t>
            </a:r>
            <a:r>
              <a:rPr lang="de-DE" sz="35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de-DE"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35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de-DE"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35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de-DE"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35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de-DE"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3500" b="1"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de-DE" sz="3500" b="1"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3500" b="1"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de-DE"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35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de-DE"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35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de-DE"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35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de-DE"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35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de-DE"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3500" b="1" dirty="0" err="1">
                <a:effectLst/>
                <a:latin typeface="Times New Roman" panose="02020603050405020304" pitchFamily="18" charset="0"/>
                <a:ea typeface="Calibri" panose="020F0502020204030204" pitchFamily="34" charset="0"/>
                <a:cs typeface="Times New Roman" panose="02020603050405020304" pitchFamily="18" charset="0"/>
              </a:rPr>
              <a:t>băn</a:t>
            </a:r>
            <a:r>
              <a:rPr lang="de-DE" sz="3500" b="1"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3500" b="1" dirty="0" err="1">
                <a:effectLst/>
                <a:latin typeface="Times New Roman" panose="02020603050405020304" pitchFamily="18" charset="0"/>
                <a:ea typeface="Calibri" panose="020F0502020204030204" pitchFamily="34" charset="0"/>
                <a:cs typeface="Times New Roman" panose="02020603050405020304" pitchFamily="18" charset="0"/>
              </a:rPr>
              <a:t>khoăn</a:t>
            </a:r>
            <a:r>
              <a:rPr lang="de-DE"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3500" b="1" dirty="0" err="1">
                <a:effectLst/>
                <a:latin typeface="Times New Roman" panose="02020603050405020304" pitchFamily="18" charset="0"/>
                <a:ea typeface="Calibri" panose="020F0502020204030204" pitchFamily="34" charset="0"/>
                <a:cs typeface="Times New Roman" panose="02020603050405020304" pitchFamily="18" charset="0"/>
              </a:rPr>
              <a:t>nghi</a:t>
            </a:r>
            <a:r>
              <a:rPr lang="de-DE" sz="3500" b="1"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3500" b="1" dirty="0" err="1">
                <a:effectLst/>
                <a:latin typeface="Times New Roman" panose="02020603050405020304" pitchFamily="18" charset="0"/>
                <a:ea typeface="Calibri" panose="020F0502020204030204" pitchFamily="34" charset="0"/>
                <a:cs typeface="Times New Roman" panose="02020603050405020304" pitchFamily="18" charset="0"/>
              </a:rPr>
              <a:t>vấn</a:t>
            </a:r>
            <a:r>
              <a:rPr lang="de-DE"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3500" b="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de-DE" sz="3500" b="1"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3500" b="1" dirty="0" err="1">
                <a:effectLst/>
                <a:latin typeface="Times New Roman" panose="02020603050405020304" pitchFamily="18" charset="0"/>
                <a:ea typeface="Calibri" panose="020F0502020204030204" pitchFamily="34" charset="0"/>
                <a:cs typeface="Times New Roman" panose="02020603050405020304" pitchFamily="18" charset="0"/>
              </a:rPr>
              <a:t>chắc</a:t>
            </a:r>
            <a:r>
              <a:rPr lang="de-DE" sz="3500" b="1"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3500" b="1" dirty="0" err="1">
                <a:effectLst/>
                <a:latin typeface="Times New Roman" panose="02020603050405020304" pitchFamily="18" charset="0"/>
                <a:ea typeface="Calibri" panose="020F0502020204030204" pitchFamily="34" charset="0"/>
                <a:cs typeface="Times New Roman" panose="02020603050405020304" pitchFamily="18" charset="0"/>
              </a:rPr>
              <a:t>chắn</a:t>
            </a:r>
            <a:r>
              <a:rPr lang="de-DE" sz="3500" dirty="0">
                <a:effectLst/>
                <a:latin typeface="Times New Roman" panose="02020603050405020304" pitchFamily="18" charset="0"/>
                <a:ea typeface="Calibri" panose="020F0502020204030204" pitchFamily="34" charset="0"/>
                <a:cs typeface="Times New Roman" panose="02020603050405020304" pitchFamily="18" charset="0"/>
              </a:rPr>
              <a:t> </a:t>
            </a:r>
            <a:r>
              <a:rPr lang="de-DE" sz="3500" b="1" dirty="0" err="1">
                <a:solidFill>
                  <a:schemeClr val="accent6">
                    <a:lumMod val="60000"/>
                    <a:lumOff val="40000"/>
                  </a:schemeClr>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de-DE" sz="3500" b="1" dirty="0">
                <a:solidFill>
                  <a:schemeClr val="accent6">
                    <a:lumMod val="60000"/>
                    <a:lumOff val="4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de-DE" sz="3500" b="1" dirty="0" err="1">
                <a:solidFill>
                  <a:schemeClr val="accent6">
                    <a:lumMod val="60000"/>
                    <a:lumOff val="40000"/>
                  </a:schemeClr>
                </a:solidFill>
                <a:effectLst/>
                <a:latin typeface="Times New Roman" panose="02020603050405020304" pitchFamily="18" charset="0"/>
                <a:ea typeface="Calibri" panose="020F0502020204030204" pitchFamily="34" charset="0"/>
                <a:cs typeface="Times New Roman" panose="02020603050405020304" pitchFamily="18" charset="0"/>
              </a:rPr>
              <a:t>dự</a:t>
            </a:r>
            <a:r>
              <a:rPr lang="de-DE" sz="3500" b="1" dirty="0">
                <a:solidFill>
                  <a:schemeClr val="accent6">
                    <a:lumMod val="60000"/>
                    <a:lumOff val="4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de-DE" sz="3500" b="1" dirty="0" err="1">
                <a:solidFill>
                  <a:schemeClr val="accent6">
                    <a:lumMod val="60000"/>
                    <a:lumOff val="40000"/>
                  </a:schemeClr>
                </a:solidFill>
                <a:effectLst/>
                <a:latin typeface="Times New Roman" panose="02020603050405020304" pitchFamily="18" charset="0"/>
                <a:ea typeface="Calibri" panose="020F0502020204030204" pitchFamily="34" charset="0"/>
                <a:cs typeface="Times New Roman" panose="02020603050405020304" pitchFamily="18" charset="0"/>
              </a:rPr>
              <a:t>đoán</a:t>
            </a:r>
            <a:r>
              <a:rPr lang="de-DE" sz="3500" b="1" dirty="0">
                <a:solidFill>
                  <a:schemeClr val="accent6">
                    <a:lumMod val="60000"/>
                    <a:lumOff val="4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de-DE" sz="3500" b="1" dirty="0" err="1">
                <a:solidFill>
                  <a:schemeClr val="accent6">
                    <a:lumMod val="60000"/>
                    <a:lumOff val="40000"/>
                  </a:schemeClr>
                </a:solidFill>
                <a:effectLst/>
                <a:latin typeface="Times New Roman" panose="02020603050405020304" pitchFamily="18" charset="0"/>
                <a:ea typeface="Calibri" panose="020F0502020204030204" pitchFamily="34" charset="0"/>
                <a:cs typeface="Times New Roman" panose="02020603050405020304" pitchFamily="18" charset="0"/>
              </a:rPr>
              <a:t>tương</a:t>
            </a:r>
            <a:r>
              <a:rPr lang="de-DE" sz="3500" b="1" dirty="0">
                <a:solidFill>
                  <a:schemeClr val="accent6">
                    <a:lumMod val="60000"/>
                    <a:lumOff val="4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de-DE" sz="3500" b="1" dirty="0" err="1">
                <a:solidFill>
                  <a:schemeClr val="accent6">
                    <a:lumMod val="60000"/>
                    <a:lumOff val="40000"/>
                  </a:schemeClr>
                </a:solidFill>
                <a:effectLst/>
                <a:latin typeface="Times New Roman" panose="02020603050405020304" pitchFamily="18" charset="0"/>
                <a:ea typeface="Calibri" panose="020F0502020204030204" pitchFamily="34" charset="0"/>
                <a:cs typeface="Times New Roman" panose="02020603050405020304" pitchFamily="18" charset="0"/>
              </a:rPr>
              <a:t>lai</a:t>
            </a:r>
            <a:r>
              <a:rPr lang="de-DE" sz="35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5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5000"/>
              </a:lnSpc>
              <a:spcBef>
                <a:spcPts val="1200"/>
              </a:spcBef>
              <a:spcAft>
                <a:spcPts val="600"/>
              </a:spcAft>
            </a:pPr>
            <a:r>
              <a:rPr lang="de-DE" sz="3500" dirty="0">
                <a:effectLst/>
                <a:latin typeface="Times New Roman" panose="02020603050405020304" pitchFamily="18" charset="0"/>
                <a:ea typeface="Calibri" panose="020F0502020204030204" pitchFamily="34" charset="0"/>
              </a:rPr>
              <a:t>- </a:t>
            </a:r>
            <a:r>
              <a:rPr lang="de-DE" sz="3500" dirty="0" err="1">
                <a:effectLst/>
                <a:latin typeface="Times New Roman" panose="02020603050405020304" pitchFamily="18" charset="0"/>
                <a:ea typeface="Calibri" panose="020F0502020204030204" pitchFamily="34" charset="0"/>
              </a:rPr>
              <a:t>Đây</a:t>
            </a:r>
            <a:r>
              <a:rPr lang="de-DE" sz="3500" dirty="0">
                <a:effectLst/>
                <a:latin typeface="Times New Roman" panose="02020603050405020304" pitchFamily="18" charset="0"/>
                <a:ea typeface="Calibri" panose="020F0502020204030204" pitchFamily="34" charset="0"/>
              </a:rPr>
              <a:t> </a:t>
            </a:r>
            <a:r>
              <a:rPr lang="de-DE" sz="3500" dirty="0" err="1">
                <a:effectLst/>
                <a:latin typeface="Times New Roman" panose="02020603050405020304" pitchFamily="18" charset="0"/>
                <a:ea typeface="Calibri" panose="020F0502020204030204" pitchFamily="34" charset="0"/>
              </a:rPr>
              <a:t>cũng</a:t>
            </a:r>
            <a:r>
              <a:rPr lang="de-DE" sz="3500" dirty="0">
                <a:effectLst/>
                <a:latin typeface="Times New Roman" panose="02020603050405020304" pitchFamily="18" charset="0"/>
                <a:ea typeface="Calibri" panose="020F0502020204030204" pitchFamily="34" charset="0"/>
              </a:rPr>
              <a:t> </a:t>
            </a:r>
            <a:r>
              <a:rPr lang="de-DE" sz="3500" dirty="0" err="1">
                <a:effectLst/>
                <a:latin typeface="Times New Roman" panose="02020603050405020304" pitchFamily="18" charset="0"/>
                <a:ea typeface="Calibri" panose="020F0502020204030204" pitchFamily="34" charset="0"/>
              </a:rPr>
              <a:t>là</a:t>
            </a:r>
            <a:r>
              <a:rPr lang="de-DE" sz="3500" dirty="0">
                <a:effectLst/>
                <a:latin typeface="Times New Roman" panose="02020603050405020304" pitchFamily="18" charset="0"/>
                <a:ea typeface="Calibri" panose="020F0502020204030204" pitchFamily="34" charset="0"/>
              </a:rPr>
              <a:t> </a:t>
            </a:r>
            <a:r>
              <a:rPr lang="de-DE" sz="3500" dirty="0" err="1">
                <a:effectLst/>
                <a:latin typeface="Times New Roman" panose="02020603050405020304" pitchFamily="18" charset="0"/>
                <a:ea typeface="Calibri" panose="020F0502020204030204" pitchFamily="34" charset="0"/>
              </a:rPr>
              <a:t>vấn</a:t>
            </a:r>
            <a:r>
              <a:rPr lang="de-DE" sz="3500" dirty="0">
                <a:effectLst/>
                <a:latin typeface="Times New Roman" panose="02020603050405020304" pitchFamily="18" charset="0"/>
                <a:ea typeface="Calibri" panose="020F0502020204030204" pitchFamily="34" charset="0"/>
              </a:rPr>
              <a:t> </a:t>
            </a:r>
            <a:r>
              <a:rPr lang="de-DE" sz="3500" dirty="0" err="1">
                <a:effectLst/>
                <a:latin typeface="Times New Roman" panose="02020603050405020304" pitchFamily="18" charset="0"/>
                <a:ea typeface="Calibri" panose="020F0502020204030204" pitchFamily="34" charset="0"/>
              </a:rPr>
              <a:t>đề</a:t>
            </a:r>
            <a:r>
              <a:rPr lang="de-DE" sz="3500" dirty="0">
                <a:effectLst/>
                <a:latin typeface="Times New Roman" panose="02020603050405020304" pitchFamily="18" charset="0"/>
                <a:ea typeface="Calibri" panose="020F0502020204030204" pitchFamily="34" charset="0"/>
              </a:rPr>
              <a:t> </a:t>
            </a:r>
            <a:r>
              <a:rPr lang="de-DE" sz="3500" dirty="0" err="1">
                <a:effectLst/>
                <a:latin typeface="Times New Roman" panose="02020603050405020304" pitchFamily="18" charset="0"/>
                <a:ea typeface="Calibri" panose="020F0502020204030204" pitchFamily="34" charset="0"/>
              </a:rPr>
              <a:t>tác</a:t>
            </a:r>
            <a:r>
              <a:rPr lang="de-DE" sz="3500" dirty="0">
                <a:effectLst/>
                <a:latin typeface="Times New Roman" panose="02020603050405020304" pitchFamily="18" charset="0"/>
                <a:ea typeface="Calibri" panose="020F0502020204030204" pitchFamily="34" charset="0"/>
              </a:rPr>
              <a:t> </a:t>
            </a:r>
            <a:r>
              <a:rPr lang="de-DE" sz="3500" dirty="0" err="1">
                <a:effectLst/>
                <a:latin typeface="Times New Roman" panose="02020603050405020304" pitchFamily="18" charset="0"/>
                <a:ea typeface="Calibri" panose="020F0502020204030204" pitchFamily="34" charset="0"/>
              </a:rPr>
              <a:t>giả</a:t>
            </a:r>
            <a:r>
              <a:rPr lang="de-DE" sz="3500" dirty="0">
                <a:effectLst/>
                <a:latin typeface="Times New Roman" panose="02020603050405020304" pitchFamily="18" charset="0"/>
                <a:ea typeface="Calibri" panose="020F0502020204030204" pitchFamily="34" charset="0"/>
              </a:rPr>
              <a:t> </a:t>
            </a:r>
            <a:r>
              <a:rPr lang="de-DE" sz="3500" dirty="0" err="1">
                <a:effectLst/>
                <a:latin typeface="Times New Roman" panose="02020603050405020304" pitchFamily="18" charset="0"/>
                <a:ea typeface="Calibri" panose="020F0502020204030204" pitchFamily="34" charset="0"/>
              </a:rPr>
              <a:t>muốn</a:t>
            </a:r>
            <a:r>
              <a:rPr lang="de-DE" sz="3500" dirty="0">
                <a:effectLst/>
                <a:latin typeface="Times New Roman" panose="02020603050405020304" pitchFamily="18" charset="0"/>
                <a:ea typeface="Calibri" panose="020F0502020204030204" pitchFamily="34" charset="0"/>
              </a:rPr>
              <a:t> </a:t>
            </a:r>
            <a:r>
              <a:rPr lang="de-DE" sz="3500" b="1" dirty="0" err="1">
                <a:effectLst/>
                <a:latin typeface="Times New Roman" panose="02020603050405020304" pitchFamily="18" charset="0"/>
                <a:ea typeface="Calibri" panose="020F0502020204030204" pitchFamily="34" charset="0"/>
              </a:rPr>
              <a:t>khơi</a:t>
            </a:r>
            <a:r>
              <a:rPr lang="de-DE" sz="3500" b="1" dirty="0">
                <a:effectLst/>
                <a:latin typeface="Times New Roman" panose="02020603050405020304" pitchFamily="18" charset="0"/>
                <a:ea typeface="Calibri" panose="020F0502020204030204" pitchFamily="34" charset="0"/>
              </a:rPr>
              <a:t> </a:t>
            </a:r>
            <a:r>
              <a:rPr lang="de-DE" sz="3500" b="1" dirty="0" err="1">
                <a:effectLst/>
                <a:latin typeface="Times New Roman" panose="02020603050405020304" pitchFamily="18" charset="0"/>
                <a:ea typeface="Calibri" panose="020F0502020204030204" pitchFamily="34" charset="0"/>
              </a:rPr>
              <a:t>gợi</a:t>
            </a:r>
            <a:r>
              <a:rPr lang="de-DE" sz="3500" b="1" dirty="0">
                <a:effectLst/>
                <a:latin typeface="Times New Roman" panose="02020603050405020304" pitchFamily="18" charset="0"/>
                <a:ea typeface="Calibri" panose="020F0502020204030204" pitchFamily="34" charset="0"/>
              </a:rPr>
              <a:t> </a:t>
            </a:r>
            <a:r>
              <a:rPr lang="de-DE" sz="3500" dirty="0" err="1">
                <a:effectLst/>
                <a:latin typeface="Times New Roman" panose="02020603050405020304" pitchFamily="18" charset="0"/>
                <a:ea typeface="Calibri" panose="020F0502020204030204" pitchFamily="34" charset="0"/>
              </a:rPr>
              <a:t>từ</a:t>
            </a:r>
            <a:r>
              <a:rPr lang="de-DE" sz="3500" dirty="0">
                <a:effectLst/>
                <a:latin typeface="Times New Roman" panose="02020603050405020304" pitchFamily="18" charset="0"/>
                <a:ea typeface="Calibri" panose="020F0502020204030204" pitchFamily="34" charset="0"/>
              </a:rPr>
              <a:t> </a:t>
            </a:r>
            <a:r>
              <a:rPr lang="de-DE" sz="3500" dirty="0" err="1">
                <a:effectLst/>
                <a:latin typeface="Times New Roman" panose="02020603050405020304" pitchFamily="18" charset="0"/>
                <a:ea typeface="Calibri" panose="020F0502020204030204" pitchFamily="34" charset="0"/>
              </a:rPr>
              <a:t>bạn</a:t>
            </a:r>
            <a:r>
              <a:rPr lang="de-DE" sz="3500" dirty="0">
                <a:effectLst/>
                <a:latin typeface="Times New Roman" panose="02020603050405020304" pitchFamily="18" charset="0"/>
                <a:ea typeface="Calibri" panose="020F0502020204030204" pitchFamily="34" charset="0"/>
              </a:rPr>
              <a:t> </a:t>
            </a:r>
            <a:r>
              <a:rPr lang="de-DE" sz="3500" dirty="0" err="1">
                <a:effectLst/>
                <a:latin typeface="Times New Roman" panose="02020603050405020304" pitchFamily="18" charset="0"/>
                <a:ea typeface="Calibri" panose="020F0502020204030204" pitchFamily="34" charset="0"/>
              </a:rPr>
              <a:t>đọc</a:t>
            </a:r>
            <a:r>
              <a:rPr lang="de-DE" sz="3500" dirty="0">
                <a:effectLst/>
                <a:latin typeface="Times New Roman" panose="02020603050405020304" pitchFamily="18" charset="0"/>
                <a:ea typeface="Calibri" panose="020F0502020204030204" pitchFamily="34" charset="0"/>
              </a:rPr>
              <a:t> </a:t>
            </a:r>
            <a:r>
              <a:rPr lang="de-DE" sz="3500" dirty="0" err="1">
                <a:effectLst/>
                <a:latin typeface="Times New Roman" panose="02020603050405020304" pitchFamily="18" charset="0"/>
                <a:ea typeface="Calibri" panose="020F0502020204030204" pitchFamily="34" charset="0"/>
              </a:rPr>
              <a:t>để</a:t>
            </a:r>
            <a:r>
              <a:rPr lang="de-DE" sz="3500" dirty="0">
                <a:effectLst/>
                <a:latin typeface="Times New Roman" panose="02020603050405020304" pitchFamily="18" charset="0"/>
                <a:ea typeface="Calibri" panose="020F0502020204030204" pitchFamily="34" charset="0"/>
              </a:rPr>
              <a:t> </a:t>
            </a:r>
            <a:r>
              <a:rPr lang="de-DE" sz="3500" dirty="0" err="1">
                <a:effectLst/>
                <a:latin typeface="Times New Roman" panose="02020603050405020304" pitchFamily="18" charset="0"/>
                <a:ea typeface="Calibri" panose="020F0502020204030204" pitchFamily="34" charset="0"/>
              </a:rPr>
              <a:t>chúng</a:t>
            </a:r>
            <a:r>
              <a:rPr lang="de-DE" sz="3500" dirty="0">
                <a:effectLst/>
                <a:latin typeface="Times New Roman" panose="02020603050405020304" pitchFamily="18" charset="0"/>
                <a:ea typeface="Calibri" panose="020F0502020204030204" pitchFamily="34" charset="0"/>
              </a:rPr>
              <a:t> </a:t>
            </a:r>
            <a:r>
              <a:rPr lang="de-DE" sz="3500" dirty="0" err="1">
                <a:effectLst/>
                <a:latin typeface="Times New Roman" panose="02020603050405020304" pitchFamily="18" charset="0"/>
                <a:ea typeface="Calibri" panose="020F0502020204030204" pitchFamily="34" charset="0"/>
              </a:rPr>
              <a:t>ta</a:t>
            </a:r>
            <a:r>
              <a:rPr lang="de-DE" sz="3500" dirty="0">
                <a:effectLst/>
                <a:latin typeface="Times New Roman" panose="02020603050405020304" pitchFamily="18" charset="0"/>
                <a:ea typeface="Calibri" panose="020F0502020204030204" pitchFamily="34" charset="0"/>
              </a:rPr>
              <a:t> </a:t>
            </a:r>
            <a:r>
              <a:rPr lang="de-DE" sz="3500" dirty="0" err="1">
                <a:effectLst/>
                <a:latin typeface="Times New Roman" panose="02020603050405020304" pitchFamily="18" charset="0"/>
                <a:ea typeface="Calibri" panose="020F0502020204030204" pitchFamily="34" charset="0"/>
              </a:rPr>
              <a:t>có</a:t>
            </a:r>
            <a:r>
              <a:rPr lang="de-DE" sz="3500" dirty="0">
                <a:effectLst/>
                <a:latin typeface="Times New Roman" panose="02020603050405020304" pitchFamily="18" charset="0"/>
                <a:ea typeface="Calibri" panose="020F0502020204030204" pitchFamily="34" charset="0"/>
              </a:rPr>
              <a:t> </a:t>
            </a:r>
            <a:r>
              <a:rPr lang="de-DE" sz="3500" dirty="0" err="1">
                <a:effectLst/>
                <a:latin typeface="Times New Roman" panose="02020603050405020304" pitchFamily="18" charset="0"/>
                <a:ea typeface="Calibri" panose="020F0502020204030204" pitchFamily="34" charset="0"/>
              </a:rPr>
              <a:t>thể</a:t>
            </a:r>
            <a:r>
              <a:rPr lang="de-DE" sz="3500" dirty="0">
                <a:effectLst/>
                <a:latin typeface="Times New Roman" panose="02020603050405020304" pitchFamily="18" charset="0"/>
                <a:ea typeface="Calibri" panose="020F0502020204030204" pitchFamily="34" charset="0"/>
              </a:rPr>
              <a:t> </a:t>
            </a:r>
            <a:r>
              <a:rPr lang="de-DE" sz="3500" b="1" dirty="0" err="1">
                <a:effectLst/>
                <a:latin typeface="Times New Roman" panose="02020603050405020304" pitchFamily="18" charset="0"/>
                <a:ea typeface="Calibri" panose="020F0502020204030204" pitchFamily="34" charset="0"/>
              </a:rPr>
              <a:t>thay</a:t>
            </a:r>
            <a:r>
              <a:rPr lang="de-DE" sz="3500" b="1" dirty="0">
                <a:effectLst/>
                <a:latin typeface="Times New Roman" panose="02020603050405020304" pitchFamily="18" charset="0"/>
                <a:ea typeface="Calibri" panose="020F0502020204030204" pitchFamily="34" charset="0"/>
              </a:rPr>
              <a:t> </a:t>
            </a:r>
            <a:r>
              <a:rPr lang="de-DE" sz="3500" b="1" dirty="0" err="1">
                <a:effectLst/>
                <a:latin typeface="Times New Roman" panose="02020603050405020304" pitchFamily="18" charset="0"/>
                <a:ea typeface="Calibri" panose="020F0502020204030204" pitchFamily="34" charset="0"/>
              </a:rPr>
              <a:t>đổi</a:t>
            </a:r>
            <a:r>
              <a:rPr lang="de-DE" sz="3500" b="1" dirty="0">
                <a:effectLst/>
                <a:latin typeface="Times New Roman" panose="02020603050405020304" pitchFamily="18" charset="0"/>
                <a:ea typeface="Calibri" panose="020F0502020204030204" pitchFamily="34" charset="0"/>
              </a:rPr>
              <a:t> </a:t>
            </a:r>
            <a:r>
              <a:rPr lang="de-DE" sz="3500" b="1" dirty="0" err="1">
                <a:solidFill>
                  <a:schemeClr val="accent6">
                    <a:lumMod val="60000"/>
                    <a:lumOff val="40000"/>
                  </a:schemeClr>
                </a:solidFill>
                <a:effectLst/>
                <a:latin typeface="Times New Roman" panose="02020603050405020304" pitchFamily="18" charset="0"/>
                <a:ea typeface="Calibri" panose="020F0502020204030204" pitchFamily="34" charset="0"/>
              </a:rPr>
              <a:t>nhận</a:t>
            </a:r>
            <a:r>
              <a:rPr lang="de-DE" sz="3500" b="1" dirty="0">
                <a:solidFill>
                  <a:schemeClr val="accent6">
                    <a:lumMod val="60000"/>
                    <a:lumOff val="40000"/>
                  </a:schemeClr>
                </a:solidFill>
                <a:effectLst/>
                <a:latin typeface="Times New Roman" panose="02020603050405020304" pitchFamily="18" charset="0"/>
                <a:ea typeface="Calibri" panose="020F0502020204030204" pitchFamily="34" charset="0"/>
              </a:rPr>
              <a:t> </a:t>
            </a:r>
            <a:r>
              <a:rPr lang="de-DE" sz="3500" b="1" dirty="0" err="1">
                <a:solidFill>
                  <a:schemeClr val="accent6">
                    <a:lumMod val="60000"/>
                    <a:lumOff val="40000"/>
                  </a:schemeClr>
                </a:solidFill>
                <a:effectLst/>
                <a:latin typeface="Times New Roman" panose="02020603050405020304" pitchFamily="18" charset="0"/>
                <a:ea typeface="Calibri" panose="020F0502020204030204" pitchFamily="34" charset="0"/>
              </a:rPr>
              <a:t>thức</a:t>
            </a:r>
            <a:r>
              <a:rPr lang="de-DE" sz="3500" b="1" dirty="0">
                <a:effectLst/>
                <a:latin typeface="Times New Roman" panose="02020603050405020304" pitchFamily="18" charset="0"/>
                <a:ea typeface="Calibri" panose="020F0502020204030204" pitchFamily="34" charset="0"/>
              </a:rPr>
              <a:t> </a:t>
            </a:r>
            <a:r>
              <a:rPr lang="de-DE" sz="3500" b="1" dirty="0" err="1">
                <a:effectLst/>
                <a:latin typeface="Times New Roman" panose="02020603050405020304" pitchFamily="18" charset="0"/>
                <a:ea typeface="Calibri" panose="020F0502020204030204" pitchFamily="34" charset="0"/>
              </a:rPr>
              <a:t>và</a:t>
            </a:r>
            <a:r>
              <a:rPr lang="de-DE" sz="3500" b="1" dirty="0">
                <a:effectLst/>
                <a:latin typeface="Times New Roman" panose="02020603050405020304" pitchFamily="18" charset="0"/>
                <a:ea typeface="Calibri" panose="020F0502020204030204" pitchFamily="34" charset="0"/>
              </a:rPr>
              <a:t> </a:t>
            </a:r>
            <a:r>
              <a:rPr lang="de-DE" sz="3500" b="1" dirty="0" err="1">
                <a:solidFill>
                  <a:schemeClr val="accent6">
                    <a:lumMod val="60000"/>
                    <a:lumOff val="40000"/>
                  </a:schemeClr>
                </a:solidFill>
                <a:effectLst/>
                <a:latin typeface="Times New Roman" panose="02020603050405020304" pitchFamily="18" charset="0"/>
                <a:ea typeface="Calibri" panose="020F0502020204030204" pitchFamily="34" charset="0"/>
              </a:rPr>
              <a:t>hành</a:t>
            </a:r>
            <a:r>
              <a:rPr lang="de-DE" sz="3500" b="1" dirty="0">
                <a:solidFill>
                  <a:schemeClr val="accent6">
                    <a:lumMod val="60000"/>
                    <a:lumOff val="40000"/>
                  </a:schemeClr>
                </a:solidFill>
                <a:effectLst/>
                <a:latin typeface="Times New Roman" panose="02020603050405020304" pitchFamily="18" charset="0"/>
                <a:ea typeface="Calibri" panose="020F0502020204030204" pitchFamily="34" charset="0"/>
              </a:rPr>
              <a:t> </a:t>
            </a:r>
            <a:r>
              <a:rPr lang="de-DE" sz="3500" b="1" dirty="0" err="1">
                <a:solidFill>
                  <a:schemeClr val="accent6">
                    <a:lumMod val="60000"/>
                    <a:lumOff val="40000"/>
                  </a:schemeClr>
                </a:solidFill>
                <a:effectLst/>
                <a:latin typeface="Times New Roman" panose="02020603050405020304" pitchFamily="18" charset="0"/>
                <a:ea typeface="Calibri" panose="020F0502020204030204" pitchFamily="34" charset="0"/>
              </a:rPr>
              <a:t>động</a:t>
            </a:r>
            <a:r>
              <a:rPr lang="de-DE" sz="3500" b="1" dirty="0">
                <a:latin typeface="Times New Roman" panose="02020603050405020304" pitchFamily="18" charset="0"/>
                <a:ea typeface="Calibri" panose="020F0502020204030204" pitchFamily="34" charset="0"/>
              </a:rPr>
              <a:t>.</a:t>
            </a:r>
            <a:endParaRPr lang="en-US" sz="3500" b="1" dirty="0"/>
          </a:p>
        </p:txBody>
      </p:sp>
    </p:spTree>
    <p:extLst>
      <p:ext uri="{BB962C8B-B14F-4D97-AF65-F5344CB8AC3E}">
        <p14:creationId xmlns:p14="http://schemas.microsoft.com/office/powerpoint/2010/main" val="101201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barn(inVertical)">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arn(inVertic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barn(inVertical)">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0" y="19050"/>
            <a:ext cx="18288000" cy="10287000"/>
          </a:xfrm>
          <a:prstGeom prst="rect">
            <a:avLst/>
          </a:prstGeom>
        </p:spPr>
      </p:pic>
      <p:sp>
        <p:nvSpPr>
          <p:cNvPr id="3" name="TextBox 14"/>
          <p:cNvSpPr txBox="1"/>
          <p:nvPr/>
        </p:nvSpPr>
        <p:spPr>
          <a:xfrm>
            <a:off x="828675" y="949933"/>
            <a:ext cx="17926317" cy="1633909"/>
          </a:xfrm>
          <a:prstGeom prst="rect">
            <a:avLst/>
          </a:prstGeom>
        </p:spPr>
        <p:txBody>
          <a:bodyPr wrap="square" lIns="0" tIns="0" rIns="0" bIns="0" rtlCol="0" anchor="t">
            <a:spAutoFit/>
          </a:bodyPr>
          <a:lstStyle/>
          <a:p>
            <a:pPr>
              <a:lnSpc>
                <a:spcPts val="14334"/>
              </a:lnSpc>
            </a:pPr>
            <a:r>
              <a:rPr lang="en-US" sz="8600" b="1" spc="-536" dirty="0">
                <a:solidFill>
                  <a:srgbClr val="FFFFFF"/>
                </a:solidFill>
                <a:latin typeface="Times New Roman" panose="02020603050405020304" pitchFamily="18" charset="0"/>
                <a:cs typeface="Times New Roman" panose="02020603050405020304" pitchFamily="18" charset="0"/>
              </a:rPr>
              <a:t>III. </a:t>
            </a:r>
            <a:r>
              <a:rPr lang="en-US" sz="8600" b="1" spc="-536" dirty="0" err="1">
                <a:solidFill>
                  <a:srgbClr val="FFFFFF"/>
                </a:solidFill>
                <a:latin typeface="Times New Roman" panose="02020603050405020304" pitchFamily="18" charset="0"/>
                <a:cs typeface="Times New Roman" panose="02020603050405020304" pitchFamily="18" charset="0"/>
              </a:rPr>
              <a:t>Tổng</a:t>
            </a:r>
            <a:r>
              <a:rPr lang="en-US" sz="8600" b="1" spc="-536" dirty="0">
                <a:solidFill>
                  <a:srgbClr val="FFFFFF"/>
                </a:solidFill>
                <a:latin typeface="Times New Roman" panose="02020603050405020304" pitchFamily="18" charset="0"/>
                <a:cs typeface="Times New Roman" panose="02020603050405020304" pitchFamily="18" charset="0"/>
              </a:rPr>
              <a:t> </a:t>
            </a:r>
            <a:r>
              <a:rPr lang="en-US" sz="8600" b="1" spc="-536" dirty="0" err="1">
                <a:solidFill>
                  <a:srgbClr val="FFFFFF"/>
                </a:solidFill>
                <a:latin typeface="Times New Roman" panose="02020603050405020304" pitchFamily="18" charset="0"/>
                <a:cs typeface="Times New Roman" panose="02020603050405020304" pitchFamily="18" charset="0"/>
              </a:rPr>
              <a:t>kết</a:t>
            </a:r>
            <a:endParaRPr lang="en-US" sz="8600" b="1" spc="-536" dirty="0">
              <a:solidFill>
                <a:srgbClr val="FFFFFF"/>
              </a:solidFill>
              <a:latin typeface="Times New Roman" panose="02020603050405020304" pitchFamily="18" charset="0"/>
              <a:cs typeface="Times New Roman" panose="02020603050405020304" pitchFamily="18" charset="0"/>
            </a:endParaRPr>
          </a:p>
        </p:txBody>
      </p:sp>
      <p:sp>
        <p:nvSpPr>
          <p:cNvPr id="8" name="Speech Bubble: Oval 7">
            <a:extLst>
              <a:ext uri="{FF2B5EF4-FFF2-40B4-BE49-F238E27FC236}">
                <a16:creationId xmlns:a16="http://schemas.microsoft.com/office/drawing/2014/main" xmlns="" id="{F73A202B-D3D7-7450-B2DC-329F77B0DBE5}"/>
              </a:ext>
            </a:extLst>
          </p:cNvPr>
          <p:cNvSpPr/>
          <p:nvPr/>
        </p:nvSpPr>
        <p:spPr>
          <a:xfrm>
            <a:off x="828675" y="3543300"/>
            <a:ext cx="16849725" cy="4419600"/>
          </a:xfrm>
          <a:prstGeom prst="wedgeEllipseCallout">
            <a:avLst>
              <a:gd name="adj1" fmla="val -51698"/>
              <a:gd name="adj2" fmla="val 77942"/>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4500" dirty="0">
                <a:latin typeface="Times New Roman" panose="02020603050405020304" pitchFamily="18" charset="0"/>
                <a:cs typeface="Times New Roman" panose="02020603050405020304" pitchFamily="18" charset="0"/>
              </a:rPr>
              <a:t>D</a:t>
            </a:r>
            <a:r>
              <a:rPr lang="vi-VN" sz="4500" dirty="0">
                <a:latin typeface="Times New Roman" panose="02020603050405020304" pitchFamily="18" charset="0"/>
                <a:cs typeface="Times New Roman" panose="02020603050405020304" pitchFamily="18" charset="0"/>
              </a:rPr>
              <a:t>ựa vào kĩ năng đọc văn bản thông tin sơ đồ hóa lại kiến thức bài học</a:t>
            </a:r>
            <a:r>
              <a:rPr lang="en-US" sz="4500" dirty="0">
                <a:latin typeface="Times New Roman" panose="02020603050405020304" pitchFamily="18" charset="0"/>
                <a:cs typeface="Times New Roman" panose="02020603050405020304" pitchFamily="18" charset="0"/>
              </a:rPr>
              <a:t> ( </a:t>
            </a:r>
            <a:r>
              <a:rPr lang="en-US" sz="4500" kern="1200" dirty="0" err="1">
                <a:effectLst/>
                <a:latin typeface="Times New Roman" panose="02020603050405020304" pitchFamily="18" charset="0"/>
                <a:ea typeface="Cambria" panose="02040503050406030204" pitchFamily="18" charset="0"/>
                <a:cs typeface="Times New Roman" panose="02020603050405020304" pitchFamily="18" charset="0"/>
              </a:rPr>
              <a:t>đảm</a:t>
            </a:r>
            <a:r>
              <a:rPr lang="en-US" sz="4500" kern="12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4500" kern="1200" dirty="0" err="1">
                <a:effectLst/>
                <a:latin typeface="Times New Roman" panose="02020603050405020304" pitchFamily="18" charset="0"/>
                <a:ea typeface="Cambria" panose="02040503050406030204" pitchFamily="18" charset="0"/>
                <a:cs typeface="Times New Roman" panose="02020603050405020304" pitchFamily="18" charset="0"/>
              </a:rPr>
              <a:t>bảo</a:t>
            </a:r>
            <a:r>
              <a:rPr lang="en-US" sz="4500" kern="12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4500" kern="1200" dirty="0" err="1">
                <a:effectLst/>
                <a:latin typeface="Times New Roman" panose="02020603050405020304" pitchFamily="18" charset="0"/>
                <a:ea typeface="Cambria" panose="02040503050406030204" pitchFamily="18" charset="0"/>
                <a:cs typeface="Times New Roman" panose="02020603050405020304" pitchFamily="18" charset="0"/>
              </a:rPr>
              <a:t>các</a:t>
            </a:r>
            <a:r>
              <a:rPr lang="en-US" sz="4500" kern="1200" dirty="0">
                <a:effectLst/>
                <a:latin typeface="Times New Roman" panose="02020603050405020304" pitchFamily="18" charset="0"/>
                <a:ea typeface="Cambria" panose="02040503050406030204" pitchFamily="18" charset="0"/>
                <a:cs typeface="Times New Roman" panose="02020603050405020304" pitchFamily="18" charset="0"/>
              </a:rPr>
              <a:t> ý </a:t>
            </a:r>
            <a:r>
              <a:rPr lang="en-US" sz="4500" kern="1200" dirty="0" err="1">
                <a:effectLst/>
                <a:latin typeface="Times New Roman" panose="02020603050405020304" pitchFamily="18" charset="0"/>
                <a:ea typeface="Cambria" panose="02040503050406030204" pitchFamily="18" charset="0"/>
                <a:cs typeface="Times New Roman" panose="02020603050405020304" pitchFamily="18" charset="0"/>
              </a:rPr>
              <a:t>chính</a:t>
            </a:r>
            <a:r>
              <a:rPr lang="en-US" sz="4500" kern="12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4500" kern="1200" dirty="0" err="1">
                <a:effectLst/>
                <a:latin typeface="Times New Roman" panose="02020603050405020304" pitchFamily="18" charset="0"/>
                <a:ea typeface="Cambria" panose="02040503050406030204" pitchFamily="18" charset="0"/>
                <a:cs typeface="Times New Roman" panose="02020603050405020304" pitchFamily="18" charset="0"/>
              </a:rPr>
              <a:t>về</a:t>
            </a:r>
            <a:r>
              <a:rPr lang="en-US" sz="4500" kern="12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4500" dirty="0" err="1">
                <a:latin typeface="Times New Roman" panose="02020603050405020304" pitchFamily="18" charset="0"/>
                <a:ea typeface="Cambria" panose="02040503050406030204" pitchFamily="18" charset="0"/>
                <a:cs typeface="Times New Roman" panose="02020603050405020304" pitchFamily="18" charset="0"/>
              </a:rPr>
              <a:t>n</a:t>
            </a:r>
            <a:r>
              <a:rPr lang="en-US" sz="4500" kern="1200" dirty="0" err="1">
                <a:effectLst/>
                <a:latin typeface="Times New Roman" panose="02020603050405020304" pitchFamily="18" charset="0"/>
                <a:ea typeface="Cambria" panose="02040503050406030204" pitchFamily="18" charset="0"/>
                <a:cs typeface="Times New Roman" panose="02020603050405020304" pitchFamily="18" charset="0"/>
              </a:rPr>
              <a:t>ội</a:t>
            </a:r>
            <a:r>
              <a:rPr lang="en-US" sz="4500" kern="1200" dirty="0">
                <a:effectLst/>
                <a:latin typeface="Times New Roman" panose="02020603050405020304" pitchFamily="18" charset="0"/>
                <a:ea typeface="Cambria" panose="02040503050406030204" pitchFamily="18" charset="0"/>
                <a:cs typeface="Times New Roman" panose="02020603050405020304" pitchFamily="18" charset="0"/>
              </a:rPr>
              <a:t> dung </a:t>
            </a:r>
            <a:r>
              <a:rPr lang="en-US" sz="4500" kern="1200" dirty="0" err="1">
                <a:effectLst/>
                <a:latin typeface="Times New Roman" panose="02020603050405020304" pitchFamily="18" charset="0"/>
                <a:ea typeface="Cambria" panose="02040503050406030204" pitchFamily="18" charset="0"/>
                <a:cs typeface="Times New Roman" panose="02020603050405020304" pitchFamily="18" charset="0"/>
              </a:rPr>
              <a:t>và</a:t>
            </a:r>
            <a:r>
              <a:rPr lang="en-US" sz="4500" kern="12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4500" kern="1200" dirty="0" err="1">
                <a:effectLst/>
                <a:latin typeface="Times New Roman" panose="02020603050405020304" pitchFamily="18" charset="0"/>
                <a:ea typeface="Cambria" panose="02040503050406030204" pitchFamily="18" charset="0"/>
                <a:cs typeface="Times New Roman" panose="02020603050405020304" pitchFamily="18" charset="0"/>
              </a:rPr>
              <a:t>nghệ</a:t>
            </a:r>
            <a:r>
              <a:rPr lang="en-US" sz="4500" kern="12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4500" kern="1200" dirty="0" err="1">
                <a:effectLst/>
                <a:latin typeface="Times New Roman" panose="02020603050405020304" pitchFamily="18" charset="0"/>
                <a:ea typeface="Cambria" panose="02040503050406030204" pitchFamily="18" charset="0"/>
                <a:cs typeface="Times New Roman" panose="02020603050405020304" pitchFamily="18" charset="0"/>
              </a:rPr>
              <a:t>thuật</a:t>
            </a:r>
            <a:r>
              <a:rPr lang="en-US" sz="4500" kern="12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4500" kern="1200" dirty="0" err="1">
                <a:effectLst/>
                <a:latin typeface="Times New Roman" panose="02020603050405020304" pitchFamily="18" charset="0"/>
                <a:ea typeface="Cambria" panose="02040503050406030204" pitchFamily="18" charset="0"/>
                <a:cs typeface="Times New Roman" panose="02020603050405020304" pitchFamily="18" charset="0"/>
              </a:rPr>
              <a:t>của</a:t>
            </a:r>
            <a:r>
              <a:rPr lang="en-US" sz="4500" kern="12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4500" kern="1200" dirty="0" err="1">
                <a:effectLst/>
                <a:latin typeface="Times New Roman" panose="02020603050405020304" pitchFamily="18" charset="0"/>
                <a:ea typeface="Cambria" panose="02040503050406030204" pitchFamily="18" charset="0"/>
                <a:cs typeface="Times New Roman" panose="02020603050405020304" pitchFamily="18" charset="0"/>
              </a:rPr>
              <a:t>văn</a:t>
            </a:r>
            <a:r>
              <a:rPr lang="en-US" sz="4500" kern="12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4500" kern="1200" dirty="0" err="1">
                <a:effectLst/>
                <a:latin typeface="Times New Roman" panose="02020603050405020304" pitchFamily="18" charset="0"/>
                <a:ea typeface="Cambria" panose="02040503050406030204" pitchFamily="18" charset="0"/>
                <a:cs typeface="Times New Roman" panose="02020603050405020304" pitchFamily="18" charset="0"/>
              </a:rPr>
              <a:t>bản</a:t>
            </a:r>
            <a:r>
              <a:rPr lang="en-US" sz="4500" kern="1200" dirty="0">
                <a:effectLst/>
                <a:latin typeface="Times New Roman" panose="02020603050405020304" pitchFamily="18" charset="0"/>
                <a:ea typeface="Cambria" panose="02040503050406030204" pitchFamily="18" charset="0"/>
                <a:cs typeface="Times New Roman" panose="02020603050405020304" pitchFamily="18" charset="0"/>
              </a:rPr>
              <a:t>)</a:t>
            </a:r>
            <a:endParaRPr lang="en-US" sz="4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871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0" y="19050"/>
            <a:ext cx="18288000" cy="10287000"/>
          </a:xfrm>
          <a:prstGeom prst="rect">
            <a:avLst/>
          </a:prstGeom>
        </p:spPr>
      </p:pic>
      <p:sp>
        <p:nvSpPr>
          <p:cNvPr id="3" name="TextBox 14"/>
          <p:cNvSpPr txBox="1"/>
          <p:nvPr/>
        </p:nvSpPr>
        <p:spPr>
          <a:xfrm>
            <a:off x="828675" y="-147642"/>
            <a:ext cx="17926317" cy="1633909"/>
          </a:xfrm>
          <a:prstGeom prst="rect">
            <a:avLst/>
          </a:prstGeom>
        </p:spPr>
        <p:txBody>
          <a:bodyPr wrap="square" lIns="0" tIns="0" rIns="0" bIns="0" rtlCol="0" anchor="t">
            <a:spAutoFit/>
          </a:bodyPr>
          <a:lstStyle/>
          <a:p>
            <a:pPr>
              <a:lnSpc>
                <a:spcPts val="14334"/>
              </a:lnSpc>
            </a:pPr>
            <a:r>
              <a:rPr lang="en-US" sz="8600" b="1" spc="-536" dirty="0">
                <a:solidFill>
                  <a:srgbClr val="FFFFFF"/>
                </a:solidFill>
                <a:latin typeface="Times New Roman" panose="02020603050405020304" pitchFamily="18" charset="0"/>
                <a:cs typeface="Times New Roman" panose="02020603050405020304" pitchFamily="18" charset="0"/>
              </a:rPr>
              <a:t>III. </a:t>
            </a:r>
            <a:r>
              <a:rPr lang="en-US" sz="8600" b="1" spc="-536" dirty="0" err="1">
                <a:solidFill>
                  <a:srgbClr val="FFFFFF"/>
                </a:solidFill>
                <a:latin typeface="Times New Roman" panose="02020603050405020304" pitchFamily="18" charset="0"/>
                <a:cs typeface="Times New Roman" panose="02020603050405020304" pitchFamily="18" charset="0"/>
              </a:rPr>
              <a:t>Tổng</a:t>
            </a:r>
            <a:r>
              <a:rPr lang="en-US" sz="8600" b="1" spc="-536" dirty="0">
                <a:solidFill>
                  <a:srgbClr val="FFFFFF"/>
                </a:solidFill>
                <a:latin typeface="Times New Roman" panose="02020603050405020304" pitchFamily="18" charset="0"/>
                <a:cs typeface="Times New Roman" panose="02020603050405020304" pitchFamily="18" charset="0"/>
              </a:rPr>
              <a:t> </a:t>
            </a:r>
            <a:r>
              <a:rPr lang="en-US" sz="8600" b="1" spc="-536" dirty="0" err="1">
                <a:solidFill>
                  <a:srgbClr val="FFFFFF"/>
                </a:solidFill>
                <a:latin typeface="Times New Roman" panose="02020603050405020304" pitchFamily="18" charset="0"/>
                <a:cs typeface="Times New Roman" panose="02020603050405020304" pitchFamily="18" charset="0"/>
              </a:rPr>
              <a:t>kết</a:t>
            </a:r>
            <a:endParaRPr lang="en-US" sz="8600" b="1" spc="-536" dirty="0">
              <a:solidFill>
                <a:srgbClr val="FFFFFF"/>
              </a:solidFill>
              <a:latin typeface="Times New Roman" panose="02020603050405020304" pitchFamily="18" charset="0"/>
              <a:cs typeface="Times New Roman" panose="02020603050405020304" pitchFamily="18" charset="0"/>
            </a:endParaRPr>
          </a:p>
        </p:txBody>
      </p:sp>
      <p:graphicFrame>
        <p:nvGraphicFramePr>
          <p:cNvPr id="7" name="Diagram 6">
            <a:extLst>
              <a:ext uri="{FF2B5EF4-FFF2-40B4-BE49-F238E27FC236}">
                <a16:creationId xmlns:a16="http://schemas.microsoft.com/office/drawing/2014/main" xmlns="" id="{3E2456A2-775E-91B8-D1F9-E97D8AFCBC24}"/>
              </a:ext>
            </a:extLst>
          </p:cNvPr>
          <p:cNvGraphicFramePr/>
          <p:nvPr/>
        </p:nvGraphicFramePr>
        <p:xfrm>
          <a:off x="609600" y="685800"/>
          <a:ext cx="17373600" cy="9696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1210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graphicEl>
                                              <a:dgm id="{86D22059-EDFA-472B-87DA-96ADFD6EC6CB}"/>
                                            </p:graphicEl>
                                          </p:spTgt>
                                        </p:tgtEl>
                                        <p:attrNameLst>
                                          <p:attrName>style.visibility</p:attrName>
                                        </p:attrNameLst>
                                      </p:cBhvr>
                                      <p:to>
                                        <p:strVal val="visible"/>
                                      </p:to>
                                    </p:set>
                                    <p:anim calcmode="lin" valueType="num">
                                      <p:cBhvr additive="base">
                                        <p:cTn id="7" dur="500" fill="hold"/>
                                        <p:tgtEl>
                                          <p:spTgt spid="7">
                                            <p:graphicEl>
                                              <a:dgm id="{86D22059-EDFA-472B-87DA-96ADFD6EC6CB}"/>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graphicEl>
                                              <a:dgm id="{86D22059-EDFA-472B-87DA-96ADFD6EC6CB}"/>
                                            </p:graphic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7">
                                            <p:graphicEl>
                                              <a:dgm id="{3E040395-2F31-4B99-A20E-150546C12923}"/>
                                            </p:graphicEl>
                                          </p:spTgt>
                                        </p:tgtEl>
                                        <p:attrNameLst>
                                          <p:attrName>style.visibility</p:attrName>
                                        </p:attrNameLst>
                                      </p:cBhvr>
                                      <p:to>
                                        <p:strVal val="visible"/>
                                      </p:to>
                                    </p:set>
                                    <p:anim calcmode="lin" valueType="num">
                                      <p:cBhvr additive="base">
                                        <p:cTn id="11" dur="500" fill="hold"/>
                                        <p:tgtEl>
                                          <p:spTgt spid="7">
                                            <p:graphicEl>
                                              <a:dgm id="{3E040395-2F31-4B99-A20E-150546C12923}"/>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graphicEl>
                                              <a:dgm id="{3E040395-2F31-4B99-A20E-150546C12923}"/>
                                            </p:graphic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7">
                                            <p:graphicEl>
                                              <a:dgm id="{2457AB73-5133-4CAF-B3DC-0D6C05D65023}"/>
                                            </p:graphicEl>
                                          </p:spTgt>
                                        </p:tgtEl>
                                        <p:attrNameLst>
                                          <p:attrName>style.visibility</p:attrName>
                                        </p:attrNameLst>
                                      </p:cBhvr>
                                      <p:to>
                                        <p:strVal val="visible"/>
                                      </p:to>
                                    </p:set>
                                    <p:anim calcmode="lin" valueType="num">
                                      <p:cBhvr additive="base">
                                        <p:cTn id="17" dur="500" fill="hold"/>
                                        <p:tgtEl>
                                          <p:spTgt spid="7">
                                            <p:graphicEl>
                                              <a:dgm id="{2457AB73-5133-4CAF-B3DC-0D6C05D65023}"/>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graphicEl>
                                              <a:dgm id="{2457AB73-5133-4CAF-B3DC-0D6C05D65023}"/>
                                            </p:graphicEl>
                                          </p:spTgt>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7">
                                            <p:graphicEl>
                                              <a:dgm id="{E15C323F-A4B6-4371-8B2D-D8013B4704DA}"/>
                                            </p:graphicEl>
                                          </p:spTgt>
                                        </p:tgtEl>
                                        <p:attrNameLst>
                                          <p:attrName>style.visibility</p:attrName>
                                        </p:attrNameLst>
                                      </p:cBhvr>
                                      <p:to>
                                        <p:strVal val="visible"/>
                                      </p:to>
                                    </p:set>
                                    <p:anim calcmode="lin" valueType="num">
                                      <p:cBhvr additive="base">
                                        <p:cTn id="21" dur="500" fill="hold"/>
                                        <p:tgtEl>
                                          <p:spTgt spid="7">
                                            <p:graphicEl>
                                              <a:dgm id="{E15C323F-A4B6-4371-8B2D-D8013B4704DA}"/>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graphicEl>
                                              <a:dgm id="{E15C323F-A4B6-4371-8B2D-D8013B4704DA}"/>
                                            </p:graphicEl>
                                          </p:spTgt>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7">
                                            <p:graphicEl>
                                              <a:dgm id="{F01131F7-71AB-4877-AB3A-412087E5F5BC}"/>
                                            </p:graphicEl>
                                          </p:spTgt>
                                        </p:tgtEl>
                                        <p:attrNameLst>
                                          <p:attrName>style.visibility</p:attrName>
                                        </p:attrNameLst>
                                      </p:cBhvr>
                                      <p:to>
                                        <p:strVal val="visible"/>
                                      </p:to>
                                    </p:set>
                                    <p:anim calcmode="lin" valueType="num">
                                      <p:cBhvr additive="base">
                                        <p:cTn id="25" dur="500" fill="hold"/>
                                        <p:tgtEl>
                                          <p:spTgt spid="7">
                                            <p:graphicEl>
                                              <a:dgm id="{F01131F7-71AB-4877-AB3A-412087E5F5BC}"/>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graphicEl>
                                              <a:dgm id="{F01131F7-71AB-4877-AB3A-412087E5F5BC}"/>
                                            </p:graphic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7">
                                            <p:graphicEl>
                                              <a:dgm id="{491F0475-7830-405D-9890-9F5E80A93AA4}"/>
                                            </p:graphicEl>
                                          </p:spTgt>
                                        </p:tgtEl>
                                        <p:attrNameLst>
                                          <p:attrName>style.visibility</p:attrName>
                                        </p:attrNameLst>
                                      </p:cBhvr>
                                      <p:to>
                                        <p:strVal val="visible"/>
                                      </p:to>
                                    </p:set>
                                    <p:anim calcmode="lin" valueType="num">
                                      <p:cBhvr additive="base">
                                        <p:cTn id="31" dur="500" fill="hold"/>
                                        <p:tgtEl>
                                          <p:spTgt spid="7">
                                            <p:graphicEl>
                                              <a:dgm id="{491F0475-7830-405D-9890-9F5E80A93AA4}"/>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graphicEl>
                                              <a:dgm id="{491F0475-7830-405D-9890-9F5E80A93AA4}"/>
                                            </p:graphicEl>
                                          </p:spTgt>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7">
                                            <p:graphicEl>
                                              <a:dgm id="{BDAE9B13-4034-47CE-BF3C-BD3BAAC91098}"/>
                                            </p:graphicEl>
                                          </p:spTgt>
                                        </p:tgtEl>
                                        <p:attrNameLst>
                                          <p:attrName>style.visibility</p:attrName>
                                        </p:attrNameLst>
                                      </p:cBhvr>
                                      <p:to>
                                        <p:strVal val="visible"/>
                                      </p:to>
                                    </p:set>
                                    <p:anim calcmode="lin" valueType="num">
                                      <p:cBhvr additive="base">
                                        <p:cTn id="35" dur="500" fill="hold"/>
                                        <p:tgtEl>
                                          <p:spTgt spid="7">
                                            <p:graphicEl>
                                              <a:dgm id="{BDAE9B13-4034-47CE-BF3C-BD3BAAC91098}"/>
                                            </p:graphic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graphicEl>
                                              <a:dgm id="{BDAE9B13-4034-47CE-BF3C-BD3BAAC91098}"/>
                                            </p:graphicEl>
                                          </p:spTgt>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7">
                                            <p:graphicEl>
                                              <a:dgm id="{2B9FAFF7-8BD9-4C8C-B921-93714E09DCC7}"/>
                                            </p:graphicEl>
                                          </p:spTgt>
                                        </p:tgtEl>
                                        <p:attrNameLst>
                                          <p:attrName>style.visibility</p:attrName>
                                        </p:attrNameLst>
                                      </p:cBhvr>
                                      <p:to>
                                        <p:strVal val="visible"/>
                                      </p:to>
                                    </p:set>
                                    <p:anim calcmode="lin" valueType="num">
                                      <p:cBhvr additive="base">
                                        <p:cTn id="39" dur="500" fill="hold"/>
                                        <p:tgtEl>
                                          <p:spTgt spid="7">
                                            <p:graphicEl>
                                              <a:dgm id="{2B9FAFF7-8BD9-4C8C-B921-93714E09DCC7}"/>
                                            </p:graphic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graphicEl>
                                              <a:dgm id="{2B9FAFF7-8BD9-4C8C-B921-93714E09DCC7}"/>
                                            </p:graphicEl>
                                          </p:spTgt>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grpId="0" nodeType="clickEffect">
                                  <p:stCondLst>
                                    <p:cond delay="0"/>
                                  </p:stCondLst>
                                  <p:childTnLst>
                                    <p:set>
                                      <p:cBhvr>
                                        <p:cTn id="44" dur="1" fill="hold">
                                          <p:stCondLst>
                                            <p:cond delay="0"/>
                                          </p:stCondLst>
                                        </p:cTn>
                                        <p:tgtEl>
                                          <p:spTgt spid="7">
                                            <p:graphicEl>
                                              <a:dgm id="{D4C6E94D-1EB5-4E73-87FB-C8DCA50E5E10}"/>
                                            </p:graphicEl>
                                          </p:spTgt>
                                        </p:tgtEl>
                                        <p:attrNameLst>
                                          <p:attrName>style.visibility</p:attrName>
                                        </p:attrNameLst>
                                      </p:cBhvr>
                                      <p:to>
                                        <p:strVal val="visible"/>
                                      </p:to>
                                    </p:set>
                                    <p:anim calcmode="lin" valueType="num">
                                      <p:cBhvr additive="base">
                                        <p:cTn id="45" dur="500" fill="hold"/>
                                        <p:tgtEl>
                                          <p:spTgt spid="7">
                                            <p:graphicEl>
                                              <a:dgm id="{D4C6E94D-1EB5-4E73-87FB-C8DCA50E5E10}"/>
                                            </p:graphicEl>
                                          </p:spTgt>
                                        </p:tgtEl>
                                        <p:attrNameLst>
                                          <p:attrName>ppt_x</p:attrName>
                                        </p:attrNameLst>
                                      </p:cBhvr>
                                      <p:tavLst>
                                        <p:tav tm="0">
                                          <p:val>
                                            <p:strVal val="#ppt_x"/>
                                          </p:val>
                                        </p:tav>
                                        <p:tav tm="100000">
                                          <p:val>
                                            <p:strVal val="#ppt_x"/>
                                          </p:val>
                                        </p:tav>
                                      </p:tavLst>
                                    </p:anim>
                                    <p:anim calcmode="lin" valueType="num">
                                      <p:cBhvr additive="base">
                                        <p:cTn id="46" dur="500" fill="hold"/>
                                        <p:tgtEl>
                                          <p:spTgt spid="7">
                                            <p:graphicEl>
                                              <a:dgm id="{D4C6E94D-1EB5-4E73-87FB-C8DCA50E5E10}"/>
                                            </p:graphicEl>
                                          </p:spTgt>
                                        </p:tgtEl>
                                        <p:attrNameLst>
                                          <p:attrName>ppt_y</p:attrName>
                                        </p:attrNameLst>
                                      </p:cBhvr>
                                      <p:tavLst>
                                        <p:tav tm="0">
                                          <p:val>
                                            <p:strVal val="0-#ppt_h/2"/>
                                          </p:val>
                                        </p:tav>
                                        <p:tav tm="100000">
                                          <p:val>
                                            <p:strVal val="#ppt_y"/>
                                          </p:val>
                                        </p:tav>
                                      </p:tavLst>
                                    </p:anim>
                                  </p:childTnLst>
                                </p:cTn>
                              </p:par>
                              <p:par>
                                <p:cTn id="47" presetID="2" presetClass="entr" presetSubtype="1" fill="hold" grpId="0" nodeType="withEffect">
                                  <p:stCondLst>
                                    <p:cond delay="0"/>
                                  </p:stCondLst>
                                  <p:childTnLst>
                                    <p:set>
                                      <p:cBhvr>
                                        <p:cTn id="48" dur="1" fill="hold">
                                          <p:stCondLst>
                                            <p:cond delay="0"/>
                                          </p:stCondLst>
                                        </p:cTn>
                                        <p:tgtEl>
                                          <p:spTgt spid="7">
                                            <p:graphicEl>
                                              <a:dgm id="{2CC68FFD-6B0E-4261-B12B-D7F4C6B2A62C}"/>
                                            </p:graphicEl>
                                          </p:spTgt>
                                        </p:tgtEl>
                                        <p:attrNameLst>
                                          <p:attrName>style.visibility</p:attrName>
                                        </p:attrNameLst>
                                      </p:cBhvr>
                                      <p:to>
                                        <p:strVal val="visible"/>
                                      </p:to>
                                    </p:set>
                                    <p:anim calcmode="lin" valueType="num">
                                      <p:cBhvr additive="base">
                                        <p:cTn id="49" dur="500" fill="hold"/>
                                        <p:tgtEl>
                                          <p:spTgt spid="7">
                                            <p:graphicEl>
                                              <a:dgm id="{2CC68FFD-6B0E-4261-B12B-D7F4C6B2A62C}"/>
                                            </p:graphic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graphicEl>
                                              <a:dgm id="{2CC68FFD-6B0E-4261-B12B-D7F4C6B2A62C}"/>
                                            </p:graphicEl>
                                          </p:spTgt>
                                        </p:tgtEl>
                                        <p:attrNameLst>
                                          <p:attrName>ppt_y</p:attrName>
                                        </p:attrNameLst>
                                      </p:cBhvr>
                                      <p:tavLst>
                                        <p:tav tm="0">
                                          <p:val>
                                            <p:strVal val="0-#ppt_h/2"/>
                                          </p:val>
                                        </p:tav>
                                        <p:tav tm="100000">
                                          <p:val>
                                            <p:strVal val="#ppt_y"/>
                                          </p:val>
                                        </p:tav>
                                      </p:tavLst>
                                    </p:anim>
                                  </p:childTnLst>
                                </p:cTn>
                              </p:par>
                              <p:par>
                                <p:cTn id="51" presetID="2" presetClass="entr" presetSubtype="1" fill="hold" grpId="0" nodeType="withEffect">
                                  <p:stCondLst>
                                    <p:cond delay="0"/>
                                  </p:stCondLst>
                                  <p:childTnLst>
                                    <p:set>
                                      <p:cBhvr>
                                        <p:cTn id="52" dur="1" fill="hold">
                                          <p:stCondLst>
                                            <p:cond delay="0"/>
                                          </p:stCondLst>
                                        </p:cTn>
                                        <p:tgtEl>
                                          <p:spTgt spid="7">
                                            <p:graphicEl>
                                              <a:dgm id="{DC8B5B44-065F-4684-A068-4EEAE031BEEE}"/>
                                            </p:graphicEl>
                                          </p:spTgt>
                                        </p:tgtEl>
                                        <p:attrNameLst>
                                          <p:attrName>style.visibility</p:attrName>
                                        </p:attrNameLst>
                                      </p:cBhvr>
                                      <p:to>
                                        <p:strVal val="visible"/>
                                      </p:to>
                                    </p:set>
                                    <p:anim calcmode="lin" valueType="num">
                                      <p:cBhvr additive="base">
                                        <p:cTn id="53" dur="500" fill="hold"/>
                                        <p:tgtEl>
                                          <p:spTgt spid="7">
                                            <p:graphicEl>
                                              <a:dgm id="{DC8B5B44-065F-4684-A068-4EEAE031BEEE}"/>
                                            </p:graphicEl>
                                          </p:spTgt>
                                        </p:tgtEl>
                                        <p:attrNameLst>
                                          <p:attrName>ppt_x</p:attrName>
                                        </p:attrNameLst>
                                      </p:cBhvr>
                                      <p:tavLst>
                                        <p:tav tm="0">
                                          <p:val>
                                            <p:strVal val="#ppt_x"/>
                                          </p:val>
                                        </p:tav>
                                        <p:tav tm="100000">
                                          <p:val>
                                            <p:strVal val="#ppt_x"/>
                                          </p:val>
                                        </p:tav>
                                      </p:tavLst>
                                    </p:anim>
                                    <p:anim calcmode="lin" valueType="num">
                                      <p:cBhvr additive="base">
                                        <p:cTn id="54" dur="500" fill="hold"/>
                                        <p:tgtEl>
                                          <p:spTgt spid="7">
                                            <p:graphicEl>
                                              <a:dgm id="{DC8B5B44-065F-4684-A068-4EEAE031BEEE}"/>
                                            </p:graphicEl>
                                          </p:spTgt>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1" fill="hold" grpId="0" nodeType="clickEffect">
                                  <p:stCondLst>
                                    <p:cond delay="0"/>
                                  </p:stCondLst>
                                  <p:childTnLst>
                                    <p:set>
                                      <p:cBhvr>
                                        <p:cTn id="58" dur="1" fill="hold">
                                          <p:stCondLst>
                                            <p:cond delay="0"/>
                                          </p:stCondLst>
                                        </p:cTn>
                                        <p:tgtEl>
                                          <p:spTgt spid="7">
                                            <p:graphicEl>
                                              <a:dgm id="{5ACD1969-7CF4-4B84-8D5F-8EACC2E3919F}"/>
                                            </p:graphicEl>
                                          </p:spTgt>
                                        </p:tgtEl>
                                        <p:attrNameLst>
                                          <p:attrName>style.visibility</p:attrName>
                                        </p:attrNameLst>
                                      </p:cBhvr>
                                      <p:to>
                                        <p:strVal val="visible"/>
                                      </p:to>
                                    </p:set>
                                    <p:anim calcmode="lin" valueType="num">
                                      <p:cBhvr additive="base">
                                        <p:cTn id="59" dur="500" fill="hold"/>
                                        <p:tgtEl>
                                          <p:spTgt spid="7">
                                            <p:graphicEl>
                                              <a:dgm id="{5ACD1969-7CF4-4B84-8D5F-8EACC2E3919F}"/>
                                            </p:graphicEl>
                                          </p:spTgt>
                                        </p:tgtEl>
                                        <p:attrNameLst>
                                          <p:attrName>ppt_x</p:attrName>
                                        </p:attrNameLst>
                                      </p:cBhvr>
                                      <p:tavLst>
                                        <p:tav tm="0">
                                          <p:val>
                                            <p:strVal val="#ppt_x"/>
                                          </p:val>
                                        </p:tav>
                                        <p:tav tm="100000">
                                          <p:val>
                                            <p:strVal val="#ppt_x"/>
                                          </p:val>
                                        </p:tav>
                                      </p:tavLst>
                                    </p:anim>
                                    <p:anim calcmode="lin" valueType="num">
                                      <p:cBhvr additive="base">
                                        <p:cTn id="60" dur="500" fill="hold"/>
                                        <p:tgtEl>
                                          <p:spTgt spid="7">
                                            <p:graphicEl>
                                              <a:dgm id="{5ACD1969-7CF4-4B84-8D5F-8EACC2E3919F}"/>
                                            </p:graphicEl>
                                          </p:spTgt>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stCondLst>
                                    <p:cond delay="0"/>
                                  </p:stCondLst>
                                  <p:childTnLst>
                                    <p:set>
                                      <p:cBhvr>
                                        <p:cTn id="62" dur="1" fill="hold">
                                          <p:stCondLst>
                                            <p:cond delay="0"/>
                                          </p:stCondLst>
                                        </p:cTn>
                                        <p:tgtEl>
                                          <p:spTgt spid="7">
                                            <p:graphicEl>
                                              <a:dgm id="{83AA0D4B-3E1D-4A1F-B7E8-C42F925E6B23}"/>
                                            </p:graphicEl>
                                          </p:spTgt>
                                        </p:tgtEl>
                                        <p:attrNameLst>
                                          <p:attrName>style.visibility</p:attrName>
                                        </p:attrNameLst>
                                      </p:cBhvr>
                                      <p:to>
                                        <p:strVal val="visible"/>
                                      </p:to>
                                    </p:set>
                                    <p:anim calcmode="lin" valueType="num">
                                      <p:cBhvr additive="base">
                                        <p:cTn id="63" dur="500" fill="hold"/>
                                        <p:tgtEl>
                                          <p:spTgt spid="7">
                                            <p:graphicEl>
                                              <a:dgm id="{83AA0D4B-3E1D-4A1F-B7E8-C42F925E6B23}"/>
                                            </p:graphicEl>
                                          </p:spTgt>
                                        </p:tgtEl>
                                        <p:attrNameLst>
                                          <p:attrName>ppt_x</p:attrName>
                                        </p:attrNameLst>
                                      </p:cBhvr>
                                      <p:tavLst>
                                        <p:tav tm="0">
                                          <p:val>
                                            <p:strVal val="#ppt_x"/>
                                          </p:val>
                                        </p:tav>
                                        <p:tav tm="100000">
                                          <p:val>
                                            <p:strVal val="#ppt_x"/>
                                          </p:val>
                                        </p:tav>
                                      </p:tavLst>
                                    </p:anim>
                                    <p:anim calcmode="lin" valueType="num">
                                      <p:cBhvr additive="base">
                                        <p:cTn id="64" dur="500" fill="hold"/>
                                        <p:tgtEl>
                                          <p:spTgt spid="7">
                                            <p:graphicEl>
                                              <a:dgm id="{83AA0D4B-3E1D-4A1F-B7E8-C42F925E6B23}"/>
                                            </p:graphicEl>
                                          </p:spTgt>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7">
                                            <p:graphicEl>
                                              <a:dgm id="{2ADE5589-0BA1-445E-BF3E-30B382359794}"/>
                                            </p:graphicEl>
                                          </p:spTgt>
                                        </p:tgtEl>
                                        <p:attrNameLst>
                                          <p:attrName>style.visibility</p:attrName>
                                        </p:attrNameLst>
                                      </p:cBhvr>
                                      <p:to>
                                        <p:strVal val="visible"/>
                                      </p:to>
                                    </p:set>
                                    <p:anim calcmode="lin" valueType="num">
                                      <p:cBhvr additive="base">
                                        <p:cTn id="67" dur="500" fill="hold"/>
                                        <p:tgtEl>
                                          <p:spTgt spid="7">
                                            <p:graphicEl>
                                              <a:dgm id="{2ADE5589-0BA1-445E-BF3E-30B382359794}"/>
                                            </p:graphicEl>
                                          </p:spTgt>
                                        </p:tgtEl>
                                        <p:attrNameLst>
                                          <p:attrName>ppt_x</p:attrName>
                                        </p:attrNameLst>
                                      </p:cBhvr>
                                      <p:tavLst>
                                        <p:tav tm="0">
                                          <p:val>
                                            <p:strVal val="#ppt_x"/>
                                          </p:val>
                                        </p:tav>
                                        <p:tav tm="100000">
                                          <p:val>
                                            <p:strVal val="#ppt_x"/>
                                          </p:val>
                                        </p:tav>
                                      </p:tavLst>
                                    </p:anim>
                                    <p:anim calcmode="lin" valueType="num">
                                      <p:cBhvr additive="base">
                                        <p:cTn id="68" dur="500" fill="hold"/>
                                        <p:tgtEl>
                                          <p:spTgt spid="7">
                                            <p:graphicEl>
                                              <a:dgm id="{2ADE5589-0BA1-445E-BF3E-30B382359794}"/>
                                            </p:graphicEl>
                                          </p:spTgt>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1" fill="hold" grpId="0" nodeType="clickEffect">
                                  <p:stCondLst>
                                    <p:cond delay="0"/>
                                  </p:stCondLst>
                                  <p:childTnLst>
                                    <p:set>
                                      <p:cBhvr>
                                        <p:cTn id="72" dur="1" fill="hold">
                                          <p:stCondLst>
                                            <p:cond delay="0"/>
                                          </p:stCondLst>
                                        </p:cTn>
                                        <p:tgtEl>
                                          <p:spTgt spid="7">
                                            <p:graphicEl>
                                              <a:dgm id="{2DCB36EC-06B6-4AAF-A87E-303A506DB6EC}"/>
                                            </p:graphicEl>
                                          </p:spTgt>
                                        </p:tgtEl>
                                        <p:attrNameLst>
                                          <p:attrName>style.visibility</p:attrName>
                                        </p:attrNameLst>
                                      </p:cBhvr>
                                      <p:to>
                                        <p:strVal val="visible"/>
                                      </p:to>
                                    </p:set>
                                    <p:anim calcmode="lin" valueType="num">
                                      <p:cBhvr additive="base">
                                        <p:cTn id="73" dur="500" fill="hold"/>
                                        <p:tgtEl>
                                          <p:spTgt spid="7">
                                            <p:graphicEl>
                                              <a:dgm id="{2DCB36EC-06B6-4AAF-A87E-303A506DB6EC}"/>
                                            </p:graphicEl>
                                          </p:spTgt>
                                        </p:tgtEl>
                                        <p:attrNameLst>
                                          <p:attrName>ppt_x</p:attrName>
                                        </p:attrNameLst>
                                      </p:cBhvr>
                                      <p:tavLst>
                                        <p:tav tm="0">
                                          <p:val>
                                            <p:strVal val="#ppt_x"/>
                                          </p:val>
                                        </p:tav>
                                        <p:tav tm="100000">
                                          <p:val>
                                            <p:strVal val="#ppt_x"/>
                                          </p:val>
                                        </p:tav>
                                      </p:tavLst>
                                    </p:anim>
                                    <p:anim calcmode="lin" valueType="num">
                                      <p:cBhvr additive="base">
                                        <p:cTn id="74" dur="500" fill="hold"/>
                                        <p:tgtEl>
                                          <p:spTgt spid="7">
                                            <p:graphicEl>
                                              <a:dgm id="{2DCB36EC-06B6-4AAF-A87E-303A506DB6EC}"/>
                                            </p:graphicEl>
                                          </p:spTgt>
                                        </p:tgtEl>
                                        <p:attrNameLst>
                                          <p:attrName>ppt_y</p:attrName>
                                        </p:attrNameLst>
                                      </p:cBhvr>
                                      <p:tavLst>
                                        <p:tav tm="0">
                                          <p:val>
                                            <p:strVal val="0-#ppt_h/2"/>
                                          </p:val>
                                        </p:tav>
                                        <p:tav tm="100000">
                                          <p:val>
                                            <p:strVal val="#ppt_y"/>
                                          </p:val>
                                        </p:tav>
                                      </p:tavLst>
                                    </p:anim>
                                  </p:childTnLst>
                                </p:cTn>
                              </p:par>
                              <p:par>
                                <p:cTn id="75" presetID="2" presetClass="entr" presetSubtype="1" fill="hold" grpId="0" nodeType="withEffect">
                                  <p:stCondLst>
                                    <p:cond delay="0"/>
                                  </p:stCondLst>
                                  <p:childTnLst>
                                    <p:set>
                                      <p:cBhvr>
                                        <p:cTn id="76" dur="1" fill="hold">
                                          <p:stCondLst>
                                            <p:cond delay="0"/>
                                          </p:stCondLst>
                                        </p:cTn>
                                        <p:tgtEl>
                                          <p:spTgt spid="7">
                                            <p:graphicEl>
                                              <a:dgm id="{A422A638-DE98-4DF8-B947-BE19147867D9}"/>
                                            </p:graphicEl>
                                          </p:spTgt>
                                        </p:tgtEl>
                                        <p:attrNameLst>
                                          <p:attrName>style.visibility</p:attrName>
                                        </p:attrNameLst>
                                      </p:cBhvr>
                                      <p:to>
                                        <p:strVal val="visible"/>
                                      </p:to>
                                    </p:set>
                                    <p:anim calcmode="lin" valueType="num">
                                      <p:cBhvr additive="base">
                                        <p:cTn id="77" dur="500" fill="hold"/>
                                        <p:tgtEl>
                                          <p:spTgt spid="7">
                                            <p:graphicEl>
                                              <a:dgm id="{A422A638-DE98-4DF8-B947-BE19147867D9}"/>
                                            </p:graphicEl>
                                          </p:spTgt>
                                        </p:tgtEl>
                                        <p:attrNameLst>
                                          <p:attrName>ppt_x</p:attrName>
                                        </p:attrNameLst>
                                      </p:cBhvr>
                                      <p:tavLst>
                                        <p:tav tm="0">
                                          <p:val>
                                            <p:strVal val="#ppt_x"/>
                                          </p:val>
                                        </p:tav>
                                        <p:tav tm="100000">
                                          <p:val>
                                            <p:strVal val="#ppt_x"/>
                                          </p:val>
                                        </p:tav>
                                      </p:tavLst>
                                    </p:anim>
                                    <p:anim calcmode="lin" valueType="num">
                                      <p:cBhvr additive="base">
                                        <p:cTn id="78" dur="500" fill="hold"/>
                                        <p:tgtEl>
                                          <p:spTgt spid="7">
                                            <p:graphicEl>
                                              <a:dgm id="{A422A638-DE98-4DF8-B947-BE19147867D9}"/>
                                            </p:graphicEl>
                                          </p:spTgt>
                                        </p:tgtEl>
                                        <p:attrNameLst>
                                          <p:attrName>ppt_y</p:attrName>
                                        </p:attrNameLst>
                                      </p:cBhvr>
                                      <p:tavLst>
                                        <p:tav tm="0">
                                          <p:val>
                                            <p:strVal val="0-#ppt_h/2"/>
                                          </p:val>
                                        </p:tav>
                                        <p:tav tm="100000">
                                          <p:val>
                                            <p:strVal val="#ppt_y"/>
                                          </p:val>
                                        </p:tav>
                                      </p:tavLst>
                                    </p:anim>
                                  </p:childTnLst>
                                </p:cTn>
                              </p:par>
                              <p:par>
                                <p:cTn id="79" presetID="2" presetClass="entr" presetSubtype="1" fill="hold" grpId="0" nodeType="withEffect">
                                  <p:stCondLst>
                                    <p:cond delay="0"/>
                                  </p:stCondLst>
                                  <p:childTnLst>
                                    <p:set>
                                      <p:cBhvr>
                                        <p:cTn id="80" dur="1" fill="hold">
                                          <p:stCondLst>
                                            <p:cond delay="0"/>
                                          </p:stCondLst>
                                        </p:cTn>
                                        <p:tgtEl>
                                          <p:spTgt spid="7">
                                            <p:graphicEl>
                                              <a:dgm id="{6183C1C2-E6AB-45E6-BCC7-7F18C7B7377E}"/>
                                            </p:graphicEl>
                                          </p:spTgt>
                                        </p:tgtEl>
                                        <p:attrNameLst>
                                          <p:attrName>style.visibility</p:attrName>
                                        </p:attrNameLst>
                                      </p:cBhvr>
                                      <p:to>
                                        <p:strVal val="visible"/>
                                      </p:to>
                                    </p:set>
                                    <p:anim calcmode="lin" valueType="num">
                                      <p:cBhvr additive="base">
                                        <p:cTn id="81" dur="500" fill="hold"/>
                                        <p:tgtEl>
                                          <p:spTgt spid="7">
                                            <p:graphicEl>
                                              <a:dgm id="{6183C1C2-E6AB-45E6-BCC7-7F18C7B7377E}"/>
                                            </p:graphicEl>
                                          </p:spTgt>
                                        </p:tgtEl>
                                        <p:attrNameLst>
                                          <p:attrName>ppt_x</p:attrName>
                                        </p:attrNameLst>
                                      </p:cBhvr>
                                      <p:tavLst>
                                        <p:tav tm="0">
                                          <p:val>
                                            <p:strVal val="#ppt_x"/>
                                          </p:val>
                                        </p:tav>
                                        <p:tav tm="100000">
                                          <p:val>
                                            <p:strVal val="#ppt_x"/>
                                          </p:val>
                                        </p:tav>
                                      </p:tavLst>
                                    </p:anim>
                                    <p:anim calcmode="lin" valueType="num">
                                      <p:cBhvr additive="base">
                                        <p:cTn id="82" dur="500" fill="hold"/>
                                        <p:tgtEl>
                                          <p:spTgt spid="7">
                                            <p:graphicEl>
                                              <a:dgm id="{6183C1C2-E6AB-45E6-BCC7-7F18C7B7377E}"/>
                                            </p:graphicEl>
                                          </p:spTgt>
                                        </p:tgtEl>
                                        <p:attrNameLst>
                                          <p:attrName>ppt_y</p:attrName>
                                        </p:attrNameLst>
                                      </p:cBhvr>
                                      <p:tavLst>
                                        <p:tav tm="0">
                                          <p:val>
                                            <p:strVal val="0-#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1" fill="hold" grpId="0" nodeType="clickEffect">
                                  <p:stCondLst>
                                    <p:cond delay="0"/>
                                  </p:stCondLst>
                                  <p:childTnLst>
                                    <p:set>
                                      <p:cBhvr>
                                        <p:cTn id="86" dur="1" fill="hold">
                                          <p:stCondLst>
                                            <p:cond delay="0"/>
                                          </p:stCondLst>
                                        </p:cTn>
                                        <p:tgtEl>
                                          <p:spTgt spid="7">
                                            <p:graphicEl>
                                              <a:dgm id="{A1C5F4E0-74D5-410E-8DA8-F8E77D184FC7}"/>
                                            </p:graphicEl>
                                          </p:spTgt>
                                        </p:tgtEl>
                                        <p:attrNameLst>
                                          <p:attrName>style.visibility</p:attrName>
                                        </p:attrNameLst>
                                      </p:cBhvr>
                                      <p:to>
                                        <p:strVal val="visible"/>
                                      </p:to>
                                    </p:set>
                                    <p:anim calcmode="lin" valueType="num">
                                      <p:cBhvr additive="base">
                                        <p:cTn id="87" dur="500" fill="hold"/>
                                        <p:tgtEl>
                                          <p:spTgt spid="7">
                                            <p:graphicEl>
                                              <a:dgm id="{A1C5F4E0-74D5-410E-8DA8-F8E77D184FC7}"/>
                                            </p:graphicEl>
                                          </p:spTgt>
                                        </p:tgtEl>
                                        <p:attrNameLst>
                                          <p:attrName>ppt_x</p:attrName>
                                        </p:attrNameLst>
                                      </p:cBhvr>
                                      <p:tavLst>
                                        <p:tav tm="0">
                                          <p:val>
                                            <p:strVal val="#ppt_x"/>
                                          </p:val>
                                        </p:tav>
                                        <p:tav tm="100000">
                                          <p:val>
                                            <p:strVal val="#ppt_x"/>
                                          </p:val>
                                        </p:tav>
                                      </p:tavLst>
                                    </p:anim>
                                    <p:anim calcmode="lin" valueType="num">
                                      <p:cBhvr additive="base">
                                        <p:cTn id="88" dur="500" fill="hold"/>
                                        <p:tgtEl>
                                          <p:spTgt spid="7">
                                            <p:graphicEl>
                                              <a:dgm id="{A1C5F4E0-74D5-410E-8DA8-F8E77D184FC7}"/>
                                            </p:graphicEl>
                                          </p:spTgt>
                                        </p:tgtEl>
                                        <p:attrNameLst>
                                          <p:attrName>ppt_y</p:attrName>
                                        </p:attrNameLst>
                                      </p:cBhvr>
                                      <p:tavLst>
                                        <p:tav tm="0">
                                          <p:val>
                                            <p:strVal val="0-#ppt_h/2"/>
                                          </p:val>
                                        </p:tav>
                                        <p:tav tm="100000">
                                          <p:val>
                                            <p:strVal val="#ppt_y"/>
                                          </p:val>
                                        </p:tav>
                                      </p:tavLst>
                                    </p:anim>
                                  </p:childTnLst>
                                </p:cTn>
                              </p:par>
                              <p:par>
                                <p:cTn id="89" presetID="2" presetClass="entr" presetSubtype="1" fill="hold" grpId="0" nodeType="withEffect">
                                  <p:stCondLst>
                                    <p:cond delay="0"/>
                                  </p:stCondLst>
                                  <p:childTnLst>
                                    <p:set>
                                      <p:cBhvr>
                                        <p:cTn id="90" dur="1" fill="hold">
                                          <p:stCondLst>
                                            <p:cond delay="0"/>
                                          </p:stCondLst>
                                        </p:cTn>
                                        <p:tgtEl>
                                          <p:spTgt spid="7">
                                            <p:graphicEl>
                                              <a:dgm id="{755E0FF0-D0B9-493E-AD24-945C69AD6CD9}"/>
                                            </p:graphicEl>
                                          </p:spTgt>
                                        </p:tgtEl>
                                        <p:attrNameLst>
                                          <p:attrName>style.visibility</p:attrName>
                                        </p:attrNameLst>
                                      </p:cBhvr>
                                      <p:to>
                                        <p:strVal val="visible"/>
                                      </p:to>
                                    </p:set>
                                    <p:anim calcmode="lin" valueType="num">
                                      <p:cBhvr additive="base">
                                        <p:cTn id="91" dur="500" fill="hold"/>
                                        <p:tgtEl>
                                          <p:spTgt spid="7">
                                            <p:graphicEl>
                                              <a:dgm id="{755E0FF0-D0B9-493E-AD24-945C69AD6CD9}"/>
                                            </p:graphicEl>
                                          </p:spTgt>
                                        </p:tgtEl>
                                        <p:attrNameLst>
                                          <p:attrName>ppt_x</p:attrName>
                                        </p:attrNameLst>
                                      </p:cBhvr>
                                      <p:tavLst>
                                        <p:tav tm="0">
                                          <p:val>
                                            <p:strVal val="#ppt_x"/>
                                          </p:val>
                                        </p:tav>
                                        <p:tav tm="100000">
                                          <p:val>
                                            <p:strVal val="#ppt_x"/>
                                          </p:val>
                                        </p:tav>
                                      </p:tavLst>
                                    </p:anim>
                                    <p:anim calcmode="lin" valueType="num">
                                      <p:cBhvr additive="base">
                                        <p:cTn id="92" dur="500" fill="hold"/>
                                        <p:tgtEl>
                                          <p:spTgt spid="7">
                                            <p:graphicEl>
                                              <a:dgm id="{755E0FF0-D0B9-493E-AD24-945C69AD6CD9}"/>
                                            </p:graphicEl>
                                          </p:spTgt>
                                        </p:tgtEl>
                                        <p:attrNameLst>
                                          <p:attrName>ppt_y</p:attrName>
                                        </p:attrNameLst>
                                      </p:cBhvr>
                                      <p:tavLst>
                                        <p:tav tm="0">
                                          <p:val>
                                            <p:strVal val="0-#ppt_h/2"/>
                                          </p:val>
                                        </p:tav>
                                        <p:tav tm="100000">
                                          <p:val>
                                            <p:strVal val="#ppt_y"/>
                                          </p:val>
                                        </p:tav>
                                      </p:tavLst>
                                    </p:anim>
                                  </p:childTnLst>
                                </p:cTn>
                              </p:par>
                              <p:par>
                                <p:cTn id="93" presetID="2" presetClass="entr" presetSubtype="1" fill="hold" grpId="0" nodeType="withEffect">
                                  <p:stCondLst>
                                    <p:cond delay="0"/>
                                  </p:stCondLst>
                                  <p:childTnLst>
                                    <p:set>
                                      <p:cBhvr>
                                        <p:cTn id="94" dur="1" fill="hold">
                                          <p:stCondLst>
                                            <p:cond delay="0"/>
                                          </p:stCondLst>
                                        </p:cTn>
                                        <p:tgtEl>
                                          <p:spTgt spid="7">
                                            <p:graphicEl>
                                              <a:dgm id="{5E4639E3-0DB6-4DF4-AA10-E826E1CC6FD6}"/>
                                            </p:graphicEl>
                                          </p:spTgt>
                                        </p:tgtEl>
                                        <p:attrNameLst>
                                          <p:attrName>style.visibility</p:attrName>
                                        </p:attrNameLst>
                                      </p:cBhvr>
                                      <p:to>
                                        <p:strVal val="visible"/>
                                      </p:to>
                                    </p:set>
                                    <p:anim calcmode="lin" valueType="num">
                                      <p:cBhvr additive="base">
                                        <p:cTn id="95" dur="500" fill="hold"/>
                                        <p:tgtEl>
                                          <p:spTgt spid="7">
                                            <p:graphicEl>
                                              <a:dgm id="{5E4639E3-0DB6-4DF4-AA10-E826E1CC6FD6}"/>
                                            </p:graphicEl>
                                          </p:spTgt>
                                        </p:tgtEl>
                                        <p:attrNameLst>
                                          <p:attrName>ppt_x</p:attrName>
                                        </p:attrNameLst>
                                      </p:cBhvr>
                                      <p:tavLst>
                                        <p:tav tm="0">
                                          <p:val>
                                            <p:strVal val="#ppt_x"/>
                                          </p:val>
                                        </p:tav>
                                        <p:tav tm="100000">
                                          <p:val>
                                            <p:strVal val="#ppt_x"/>
                                          </p:val>
                                        </p:tav>
                                      </p:tavLst>
                                    </p:anim>
                                    <p:anim calcmode="lin" valueType="num">
                                      <p:cBhvr additive="base">
                                        <p:cTn id="96" dur="500" fill="hold"/>
                                        <p:tgtEl>
                                          <p:spTgt spid="7">
                                            <p:graphicEl>
                                              <a:dgm id="{5E4639E3-0DB6-4DF4-AA10-E826E1CC6FD6}"/>
                                            </p:graphic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lvl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print"/>
            <a:stretch>
              <a:fillRect t="-77777"/>
            </a:stretch>
          </a:blipFill>
        </p:spPr>
      </p:sp>
      <p:sp>
        <p:nvSpPr>
          <p:cNvPr id="3" name="Freeform 3"/>
          <p:cNvSpPr/>
          <p:nvPr/>
        </p:nvSpPr>
        <p:spPr>
          <a:xfrm>
            <a:off x="736092"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455616"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2174182"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2892748"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3611314"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sp>
      <p:sp>
        <p:nvSpPr>
          <p:cNvPr id="8" name="Freeform 8"/>
          <p:cNvSpPr/>
          <p:nvPr/>
        </p:nvSpPr>
        <p:spPr>
          <a:xfrm>
            <a:off x="14864394"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5" cstate="print">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15599900" y="9332430"/>
            <a:ext cx="602156" cy="466397"/>
          </a:xfrm>
          <a:custGeom>
            <a:avLst/>
            <a:gdLst/>
            <a:ahLst/>
            <a:cxnLst/>
            <a:rect l="l" t="t" r="r" b="b"/>
            <a:pathLst>
              <a:path w="602156" h="466397">
                <a:moveTo>
                  <a:pt x="0" y="0"/>
                </a:moveTo>
                <a:lnTo>
                  <a:pt x="602155" y="0"/>
                </a:lnTo>
                <a:lnTo>
                  <a:pt x="602155" y="466397"/>
                </a:lnTo>
                <a:lnTo>
                  <a:pt x="0" y="466397"/>
                </a:lnTo>
                <a:lnTo>
                  <a:pt x="0" y="0"/>
                </a:lnTo>
                <a:close/>
              </a:path>
            </a:pathLst>
          </a:custGeom>
          <a:blipFill>
            <a:blip r:embed="rId5" cstate="print">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16335405"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5" cstate="print">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17070911"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5" cstate="print">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14128888"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5" cstate="print">
              <a:extLst>
                <a:ext uri="{96DAC541-7B7A-43D3-8B79-37D633B846F1}">
                  <asvg:svgBlip xmlns:asvg="http://schemas.microsoft.com/office/drawing/2016/SVG/main" xmlns="" r:embed="rId6"/>
                </a:ext>
              </a:extLst>
            </a:blip>
            <a:stretch>
              <a:fillRect/>
            </a:stretch>
          </a:blipFill>
        </p:spPr>
      </p:sp>
      <p:sp>
        <p:nvSpPr>
          <p:cNvPr id="13" name="Freeform 13"/>
          <p:cNvSpPr/>
          <p:nvPr/>
        </p:nvSpPr>
        <p:spPr>
          <a:xfrm>
            <a:off x="8469373" y="9227234"/>
            <a:ext cx="1349253" cy="571593"/>
          </a:xfrm>
          <a:custGeom>
            <a:avLst/>
            <a:gdLst/>
            <a:ahLst/>
            <a:cxnLst/>
            <a:rect l="l" t="t" r="r" b="b"/>
            <a:pathLst>
              <a:path w="1349253" h="571593">
                <a:moveTo>
                  <a:pt x="0" y="0"/>
                </a:moveTo>
                <a:lnTo>
                  <a:pt x="1349254" y="0"/>
                </a:lnTo>
                <a:lnTo>
                  <a:pt x="1349254" y="571593"/>
                </a:lnTo>
                <a:lnTo>
                  <a:pt x="0" y="571593"/>
                </a:lnTo>
                <a:lnTo>
                  <a:pt x="0" y="0"/>
                </a:lnTo>
                <a:close/>
              </a:path>
            </a:pathLst>
          </a:custGeom>
          <a:blipFill>
            <a:blip r:embed="rId7" cstate="print">
              <a:extLst>
                <a:ext uri="{96DAC541-7B7A-43D3-8B79-37D633B846F1}">
                  <asvg:svgBlip xmlns:asvg="http://schemas.microsoft.com/office/drawing/2016/SVG/main" xmlns="" r:embed="rId8"/>
                </a:ext>
              </a:extLst>
            </a:blip>
            <a:stretch>
              <a:fillRect/>
            </a:stretch>
          </a:blipFill>
        </p:spPr>
      </p:sp>
      <p:sp>
        <p:nvSpPr>
          <p:cNvPr id="14" name="Freeform 14"/>
          <p:cNvSpPr/>
          <p:nvPr/>
        </p:nvSpPr>
        <p:spPr>
          <a:xfrm>
            <a:off x="-648991" y="9798827"/>
            <a:ext cx="9743793" cy="1470427"/>
          </a:xfrm>
          <a:custGeom>
            <a:avLst/>
            <a:gdLst/>
            <a:ahLst/>
            <a:cxnLst/>
            <a:rect l="l" t="t" r="r" b="b"/>
            <a:pathLst>
              <a:path w="9743793" h="1470427">
                <a:moveTo>
                  <a:pt x="0" y="0"/>
                </a:moveTo>
                <a:lnTo>
                  <a:pt x="9743793" y="0"/>
                </a:lnTo>
                <a:lnTo>
                  <a:pt x="9743793" y="1470427"/>
                </a:lnTo>
                <a:lnTo>
                  <a:pt x="0" y="1470427"/>
                </a:lnTo>
                <a:lnTo>
                  <a:pt x="0" y="0"/>
                </a:lnTo>
                <a:close/>
              </a:path>
            </a:pathLst>
          </a:custGeom>
          <a:blipFill>
            <a:blip r:embed="rId9" cstate="print">
              <a:extLst>
                <a:ext uri="{96DAC541-7B7A-43D3-8B79-37D633B846F1}">
                  <asvg:svgBlip xmlns:asvg="http://schemas.microsoft.com/office/drawing/2016/SVG/main" xmlns="" r:embed="rId10"/>
                </a:ext>
              </a:extLst>
            </a:blip>
            <a:stretch>
              <a:fillRect/>
            </a:stretch>
          </a:blipFill>
        </p:spPr>
      </p:sp>
      <p:sp>
        <p:nvSpPr>
          <p:cNvPr id="15" name="Freeform 15"/>
          <p:cNvSpPr/>
          <p:nvPr/>
        </p:nvSpPr>
        <p:spPr>
          <a:xfrm>
            <a:off x="9143297" y="9798827"/>
            <a:ext cx="9743793" cy="1470427"/>
          </a:xfrm>
          <a:custGeom>
            <a:avLst/>
            <a:gdLst/>
            <a:ahLst/>
            <a:cxnLst/>
            <a:rect l="l" t="t" r="r" b="b"/>
            <a:pathLst>
              <a:path w="9743793" h="1470427">
                <a:moveTo>
                  <a:pt x="0" y="0"/>
                </a:moveTo>
                <a:lnTo>
                  <a:pt x="9743794" y="0"/>
                </a:lnTo>
                <a:lnTo>
                  <a:pt x="9743794" y="1470427"/>
                </a:lnTo>
                <a:lnTo>
                  <a:pt x="0" y="1470427"/>
                </a:lnTo>
                <a:lnTo>
                  <a:pt x="0" y="0"/>
                </a:lnTo>
                <a:close/>
              </a:path>
            </a:pathLst>
          </a:custGeom>
          <a:blipFill>
            <a:blip r:embed="rId9" cstate="print">
              <a:extLst>
                <a:ext uri="{96DAC541-7B7A-43D3-8B79-37D633B846F1}">
                  <asvg:svgBlip xmlns:asvg="http://schemas.microsoft.com/office/drawing/2016/SVG/main" xmlns="" r:embed="rId10"/>
                </a:ext>
              </a:extLst>
            </a:blip>
            <a:stretch>
              <a:fillRect/>
            </a:stretch>
          </a:blipFill>
        </p:spPr>
      </p:sp>
      <p:sp>
        <p:nvSpPr>
          <p:cNvPr id="16" name="Freeform 16"/>
          <p:cNvSpPr/>
          <p:nvPr/>
        </p:nvSpPr>
        <p:spPr>
          <a:xfrm>
            <a:off x="144283" y="281312"/>
            <a:ext cx="3793097" cy="4114800"/>
          </a:xfrm>
          <a:custGeom>
            <a:avLst/>
            <a:gdLst/>
            <a:ahLst/>
            <a:cxnLst/>
            <a:rect l="l" t="t" r="r" b="b"/>
            <a:pathLst>
              <a:path w="3793097" h="4114800">
                <a:moveTo>
                  <a:pt x="0" y="0"/>
                </a:moveTo>
                <a:lnTo>
                  <a:pt x="3793098" y="0"/>
                </a:lnTo>
                <a:lnTo>
                  <a:pt x="3793098" y="4114800"/>
                </a:lnTo>
                <a:lnTo>
                  <a:pt x="0" y="4114800"/>
                </a:lnTo>
                <a:lnTo>
                  <a:pt x="0" y="0"/>
                </a:lnTo>
                <a:close/>
              </a:path>
            </a:pathLst>
          </a:custGeom>
          <a:blipFill>
            <a:blip r:embed="rId11" cstate="print">
              <a:extLst>
                <a:ext uri="{96DAC541-7B7A-43D3-8B79-37D633B846F1}">
                  <asvg:svgBlip xmlns:asvg="http://schemas.microsoft.com/office/drawing/2016/SVG/main" xmlns="" r:embed="rId12"/>
                </a:ext>
              </a:extLst>
            </a:blip>
            <a:stretch>
              <a:fillRect/>
            </a:stretch>
          </a:blipFill>
        </p:spPr>
      </p:sp>
      <p:sp>
        <p:nvSpPr>
          <p:cNvPr id="17" name="Freeform 17"/>
          <p:cNvSpPr/>
          <p:nvPr/>
        </p:nvSpPr>
        <p:spPr>
          <a:xfrm flipH="1">
            <a:off x="14284439" y="281312"/>
            <a:ext cx="3793097" cy="4114800"/>
          </a:xfrm>
          <a:custGeom>
            <a:avLst/>
            <a:gdLst/>
            <a:ahLst/>
            <a:cxnLst/>
            <a:rect l="l" t="t" r="r" b="b"/>
            <a:pathLst>
              <a:path w="3793097" h="4114800">
                <a:moveTo>
                  <a:pt x="3793097" y="0"/>
                </a:moveTo>
                <a:lnTo>
                  <a:pt x="0" y="0"/>
                </a:lnTo>
                <a:lnTo>
                  <a:pt x="0" y="4114800"/>
                </a:lnTo>
                <a:lnTo>
                  <a:pt x="3793097" y="4114800"/>
                </a:lnTo>
                <a:lnTo>
                  <a:pt x="3793097" y="0"/>
                </a:lnTo>
                <a:close/>
              </a:path>
            </a:pathLst>
          </a:custGeom>
          <a:blipFill>
            <a:blip r:embed="rId11" cstate="print">
              <a:extLst>
                <a:ext uri="{96DAC541-7B7A-43D3-8B79-37D633B846F1}">
                  <asvg:svgBlip xmlns:asvg="http://schemas.microsoft.com/office/drawing/2016/SVG/main" xmlns="" r:embed="rId12"/>
                </a:ext>
              </a:extLst>
            </a:blip>
            <a:stretch>
              <a:fillRect/>
            </a:stretch>
          </a:blipFill>
        </p:spPr>
      </p:sp>
      <p:sp>
        <p:nvSpPr>
          <p:cNvPr id="18" name="Freeform 18"/>
          <p:cNvSpPr/>
          <p:nvPr/>
        </p:nvSpPr>
        <p:spPr>
          <a:xfrm>
            <a:off x="3611314" y="774919"/>
            <a:ext cx="1427304" cy="498259"/>
          </a:xfrm>
          <a:custGeom>
            <a:avLst/>
            <a:gdLst/>
            <a:ahLst/>
            <a:cxnLst/>
            <a:rect l="l" t="t" r="r" b="b"/>
            <a:pathLst>
              <a:path w="1427304" h="498259">
                <a:moveTo>
                  <a:pt x="0" y="0"/>
                </a:moveTo>
                <a:lnTo>
                  <a:pt x="1427304" y="0"/>
                </a:lnTo>
                <a:lnTo>
                  <a:pt x="1427304" y="498258"/>
                </a:lnTo>
                <a:lnTo>
                  <a:pt x="0" y="498258"/>
                </a:lnTo>
                <a:lnTo>
                  <a:pt x="0" y="0"/>
                </a:lnTo>
                <a:close/>
              </a:path>
            </a:pathLst>
          </a:custGeom>
          <a:blipFill>
            <a:blip r:embed="rId13" cstate="print">
              <a:extLst>
                <a:ext uri="{96DAC541-7B7A-43D3-8B79-37D633B846F1}">
                  <asvg:svgBlip xmlns:asvg="http://schemas.microsoft.com/office/drawing/2016/SVG/main" xmlns="" r:embed="rId14"/>
                </a:ext>
              </a:extLst>
            </a:blip>
            <a:stretch>
              <a:fillRect/>
            </a:stretch>
          </a:blipFill>
        </p:spPr>
      </p:sp>
      <p:sp>
        <p:nvSpPr>
          <p:cNvPr id="19" name="Freeform 19"/>
          <p:cNvSpPr/>
          <p:nvPr/>
        </p:nvSpPr>
        <p:spPr>
          <a:xfrm>
            <a:off x="13570787" y="530441"/>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13" cstate="print">
              <a:extLst>
                <a:ext uri="{96DAC541-7B7A-43D3-8B79-37D633B846F1}">
                  <asvg:svgBlip xmlns:asvg="http://schemas.microsoft.com/office/drawing/2016/SVG/main" xmlns="" r:embed="rId14"/>
                </a:ext>
              </a:extLst>
            </a:blip>
            <a:stretch>
              <a:fillRect/>
            </a:stretch>
          </a:blipFill>
        </p:spPr>
      </p:sp>
      <p:sp>
        <p:nvSpPr>
          <p:cNvPr id="23" name="Freeform 23"/>
          <p:cNvSpPr/>
          <p:nvPr/>
        </p:nvSpPr>
        <p:spPr>
          <a:xfrm>
            <a:off x="3496728" y="2578422"/>
            <a:ext cx="5647272" cy="2907176"/>
          </a:xfrm>
          <a:custGeom>
            <a:avLst/>
            <a:gdLst/>
            <a:ahLst/>
            <a:cxnLst/>
            <a:rect l="l" t="t" r="r" b="b"/>
            <a:pathLst>
              <a:path w="5647272" h="2907176">
                <a:moveTo>
                  <a:pt x="0" y="0"/>
                </a:moveTo>
                <a:lnTo>
                  <a:pt x="5647272" y="0"/>
                </a:lnTo>
                <a:lnTo>
                  <a:pt x="5647272" y="2907176"/>
                </a:lnTo>
                <a:lnTo>
                  <a:pt x="0" y="2907176"/>
                </a:lnTo>
                <a:lnTo>
                  <a:pt x="0" y="0"/>
                </a:lnTo>
                <a:close/>
              </a:path>
            </a:pathLst>
          </a:custGeom>
          <a:blipFill>
            <a:blip r:embed="rId15" cstate="print"/>
            <a:stretch>
              <a:fillRect/>
            </a:stretch>
          </a:blipFill>
        </p:spPr>
      </p:sp>
      <p:sp>
        <p:nvSpPr>
          <p:cNvPr id="24" name="Freeform 24"/>
          <p:cNvSpPr/>
          <p:nvPr/>
        </p:nvSpPr>
        <p:spPr>
          <a:xfrm>
            <a:off x="9840277" y="2408303"/>
            <a:ext cx="6060700" cy="3771102"/>
          </a:xfrm>
          <a:custGeom>
            <a:avLst/>
            <a:gdLst/>
            <a:ahLst/>
            <a:cxnLst/>
            <a:rect l="l" t="t" r="r" b="b"/>
            <a:pathLst>
              <a:path w="6060700" h="3771102">
                <a:moveTo>
                  <a:pt x="0" y="0"/>
                </a:moveTo>
                <a:lnTo>
                  <a:pt x="6060701" y="0"/>
                </a:lnTo>
                <a:lnTo>
                  <a:pt x="6060701" y="3771103"/>
                </a:lnTo>
                <a:lnTo>
                  <a:pt x="0" y="3771103"/>
                </a:lnTo>
                <a:lnTo>
                  <a:pt x="0" y="0"/>
                </a:lnTo>
                <a:close/>
              </a:path>
            </a:pathLst>
          </a:custGeom>
          <a:blipFill>
            <a:blip r:embed="rId16" cstate="print"/>
            <a:stretch>
              <a:fillRect/>
            </a:stretch>
          </a:blipFill>
        </p:spPr>
      </p:sp>
      <p:sp>
        <p:nvSpPr>
          <p:cNvPr id="25" name="Freeform 25"/>
          <p:cNvSpPr/>
          <p:nvPr/>
        </p:nvSpPr>
        <p:spPr>
          <a:xfrm>
            <a:off x="451335" y="5143500"/>
            <a:ext cx="6053258" cy="3402485"/>
          </a:xfrm>
          <a:custGeom>
            <a:avLst/>
            <a:gdLst/>
            <a:ahLst/>
            <a:cxnLst/>
            <a:rect l="l" t="t" r="r" b="b"/>
            <a:pathLst>
              <a:path w="6053258" h="3402485">
                <a:moveTo>
                  <a:pt x="0" y="0"/>
                </a:moveTo>
                <a:lnTo>
                  <a:pt x="6053258" y="0"/>
                </a:lnTo>
                <a:lnTo>
                  <a:pt x="6053258" y="3402485"/>
                </a:lnTo>
                <a:lnTo>
                  <a:pt x="0" y="3402485"/>
                </a:lnTo>
                <a:lnTo>
                  <a:pt x="0" y="0"/>
                </a:lnTo>
                <a:close/>
              </a:path>
            </a:pathLst>
          </a:custGeom>
          <a:blipFill>
            <a:blip r:embed="rId17" cstate="print"/>
            <a:stretch>
              <a:fillRect/>
            </a:stretch>
          </a:blipFill>
        </p:spPr>
      </p:sp>
      <p:sp>
        <p:nvSpPr>
          <p:cNvPr id="26" name="Freeform 26"/>
          <p:cNvSpPr/>
          <p:nvPr/>
        </p:nvSpPr>
        <p:spPr>
          <a:xfrm>
            <a:off x="11829923" y="5721187"/>
            <a:ext cx="5802241" cy="3140037"/>
          </a:xfrm>
          <a:custGeom>
            <a:avLst/>
            <a:gdLst/>
            <a:ahLst/>
            <a:cxnLst/>
            <a:rect l="l" t="t" r="r" b="b"/>
            <a:pathLst>
              <a:path w="5802241" h="3140037">
                <a:moveTo>
                  <a:pt x="0" y="0"/>
                </a:moveTo>
                <a:lnTo>
                  <a:pt x="5802242" y="0"/>
                </a:lnTo>
                <a:lnTo>
                  <a:pt x="5802242" y="3140036"/>
                </a:lnTo>
                <a:lnTo>
                  <a:pt x="0" y="3140036"/>
                </a:lnTo>
                <a:lnTo>
                  <a:pt x="0" y="0"/>
                </a:lnTo>
                <a:close/>
              </a:path>
            </a:pathLst>
          </a:custGeom>
          <a:blipFill>
            <a:blip r:embed="rId18" cstate="print"/>
            <a:stretch>
              <a:fillRect/>
            </a:stretch>
          </a:blipFill>
        </p:spPr>
      </p:sp>
      <p:sp>
        <p:nvSpPr>
          <p:cNvPr id="27" name="TextBox 27"/>
          <p:cNvSpPr txBox="1"/>
          <p:nvPr/>
        </p:nvSpPr>
        <p:spPr>
          <a:xfrm>
            <a:off x="4045603" y="-4438"/>
            <a:ext cx="10380517" cy="2269482"/>
          </a:xfrm>
          <a:prstGeom prst="rect">
            <a:avLst/>
          </a:prstGeom>
        </p:spPr>
        <p:txBody>
          <a:bodyPr lIns="0" tIns="0" rIns="0" bIns="0" rtlCol="0" anchor="t">
            <a:spAutoFit/>
          </a:bodyPr>
          <a:lstStyle/>
          <a:p>
            <a:pPr algn="ctr">
              <a:lnSpc>
                <a:spcPts val="9130"/>
              </a:lnSpc>
            </a:pPr>
            <a:r>
              <a:rPr lang="en-US" sz="6000" spc="-253" dirty="0">
                <a:solidFill>
                  <a:srgbClr val="FFFFFF"/>
                </a:solidFill>
                <a:latin typeface="Times New Roman" panose="02020603050405020304" pitchFamily="18" charset="0"/>
                <a:cs typeface="Times New Roman" panose="02020603050405020304" pitchFamily="18" charset="0"/>
              </a:rPr>
              <a:t>CHỦ ĐỀ CỦA NHỮNG</a:t>
            </a:r>
          </a:p>
          <a:p>
            <a:pPr algn="ctr">
              <a:lnSpc>
                <a:spcPts val="9130"/>
              </a:lnSpc>
            </a:pPr>
            <a:r>
              <a:rPr lang="en-US" sz="6000" spc="-253" dirty="0">
                <a:solidFill>
                  <a:srgbClr val="FFFFFF"/>
                </a:solidFill>
                <a:latin typeface="Times New Roman" panose="02020603050405020304" pitchFamily="18" charset="0"/>
                <a:cs typeface="Times New Roman" panose="02020603050405020304" pitchFamily="18" charset="0"/>
              </a:rPr>
              <a:t> BỨC TRANH SAU LÀ GÌ?</a:t>
            </a:r>
          </a:p>
        </p:txBody>
      </p:sp>
      <p:sp>
        <p:nvSpPr>
          <p:cNvPr id="29" name="Rectangle 28"/>
          <p:cNvSpPr/>
          <p:nvPr/>
        </p:nvSpPr>
        <p:spPr>
          <a:xfrm>
            <a:off x="7173323" y="6162331"/>
            <a:ext cx="4031873" cy="3170099"/>
          </a:xfrm>
          <a:prstGeom prst="rect">
            <a:avLst/>
          </a:prstGeom>
          <a:noFill/>
        </p:spPr>
        <p:txBody>
          <a:bodyPr wrap="none" lIns="91440" tIns="45720" rIns="91440" bIns="45720">
            <a:spAutoFit/>
          </a:bodyPr>
          <a:lstStyle/>
          <a:p>
            <a:pPr algn="ctr"/>
            <a:r>
              <a:rPr lang="en-US" sz="20000" b="1" cap="none" spc="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indefinite" fill="hold" grpId="0" nodeType="withEffect">
                                  <p:stCondLst>
                                    <p:cond delay="0"/>
                                  </p:stCondLst>
                                  <p:childTnLst>
                                    <p:animClr clrSpc="hsl" dir="ccw">
                                      <p:cBhvr override="childStyle">
                                        <p:cTn id="6" dur="1000" fill="hold"/>
                                        <p:tgtEl>
                                          <p:spTgt spid="29"/>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67733" y="-19050"/>
            <a:ext cx="18355733" cy="10325100"/>
          </a:xfrm>
          <a:prstGeom prst="rect">
            <a:avLst/>
          </a:prstGeom>
        </p:spPr>
      </p:pic>
      <p:sp>
        <p:nvSpPr>
          <p:cNvPr id="3" name="TextBox 14"/>
          <p:cNvSpPr txBox="1"/>
          <p:nvPr/>
        </p:nvSpPr>
        <p:spPr>
          <a:xfrm>
            <a:off x="838200" y="473693"/>
            <a:ext cx="17926317" cy="1633909"/>
          </a:xfrm>
          <a:prstGeom prst="rect">
            <a:avLst/>
          </a:prstGeom>
        </p:spPr>
        <p:txBody>
          <a:bodyPr wrap="square" lIns="0" tIns="0" rIns="0" bIns="0" rtlCol="0" anchor="t">
            <a:spAutoFit/>
          </a:bodyPr>
          <a:lstStyle/>
          <a:p>
            <a:pPr>
              <a:lnSpc>
                <a:spcPts val="14334"/>
              </a:lnSpc>
            </a:pPr>
            <a:r>
              <a:rPr lang="en-US" sz="8600" b="1" spc="-536" dirty="0">
                <a:solidFill>
                  <a:srgbClr val="FFFFFF"/>
                </a:solidFill>
                <a:latin typeface="Times New Roman" panose="02020603050405020304" pitchFamily="18" charset="0"/>
                <a:cs typeface="Times New Roman" panose="02020603050405020304" pitchFamily="18" charset="0"/>
              </a:rPr>
              <a:t>IV. </a:t>
            </a:r>
            <a:r>
              <a:rPr lang="en-US" sz="8600" b="1" spc="-536" dirty="0" err="1">
                <a:solidFill>
                  <a:srgbClr val="FFFFFF"/>
                </a:solidFill>
                <a:latin typeface="Times New Roman" panose="02020603050405020304" pitchFamily="18" charset="0"/>
                <a:cs typeface="Times New Roman" panose="02020603050405020304" pitchFamily="18" charset="0"/>
              </a:rPr>
              <a:t>Luyện</a:t>
            </a:r>
            <a:r>
              <a:rPr lang="en-US" sz="8600" b="1" spc="-536" dirty="0">
                <a:solidFill>
                  <a:srgbClr val="FFFFFF"/>
                </a:solidFill>
                <a:latin typeface="Times New Roman" panose="02020603050405020304" pitchFamily="18" charset="0"/>
                <a:cs typeface="Times New Roman" panose="02020603050405020304" pitchFamily="18" charset="0"/>
              </a:rPr>
              <a:t> </a:t>
            </a:r>
            <a:r>
              <a:rPr lang="en-US" sz="8600" b="1" spc="-536" dirty="0" err="1">
                <a:solidFill>
                  <a:srgbClr val="FFFFFF"/>
                </a:solidFill>
                <a:latin typeface="Times New Roman" panose="02020603050405020304" pitchFamily="18" charset="0"/>
                <a:cs typeface="Times New Roman" panose="02020603050405020304" pitchFamily="18" charset="0"/>
              </a:rPr>
              <a:t>tập</a:t>
            </a:r>
            <a:r>
              <a:rPr lang="en-US" sz="8600" b="1" spc="-536" dirty="0">
                <a:solidFill>
                  <a:srgbClr val="FFFFFF"/>
                </a:solidFill>
                <a:latin typeface="Times New Roman" panose="02020603050405020304" pitchFamily="18" charset="0"/>
                <a:cs typeface="Times New Roman" panose="02020603050405020304" pitchFamily="18" charset="0"/>
              </a:rPr>
              <a:t> </a:t>
            </a:r>
            <a:r>
              <a:rPr lang="en-US" sz="8600" b="1" spc="-536" dirty="0" err="1">
                <a:solidFill>
                  <a:srgbClr val="FFFFFF"/>
                </a:solidFill>
                <a:latin typeface="Times New Roman" panose="02020603050405020304" pitchFamily="18" charset="0"/>
                <a:cs typeface="Times New Roman" panose="02020603050405020304" pitchFamily="18" charset="0"/>
              </a:rPr>
              <a:t>và</a:t>
            </a:r>
            <a:r>
              <a:rPr lang="en-US" sz="8600" b="1" spc="-536" dirty="0">
                <a:solidFill>
                  <a:srgbClr val="FFFFFF"/>
                </a:solidFill>
                <a:latin typeface="Times New Roman" panose="02020603050405020304" pitchFamily="18" charset="0"/>
                <a:cs typeface="Times New Roman" panose="02020603050405020304" pitchFamily="18" charset="0"/>
              </a:rPr>
              <a:t> </a:t>
            </a:r>
            <a:r>
              <a:rPr lang="en-US" sz="8600" b="1" spc="-536" dirty="0" err="1">
                <a:solidFill>
                  <a:srgbClr val="FFFFFF"/>
                </a:solidFill>
                <a:latin typeface="Times New Roman" panose="02020603050405020304" pitchFamily="18" charset="0"/>
                <a:cs typeface="Times New Roman" panose="02020603050405020304" pitchFamily="18" charset="0"/>
              </a:rPr>
              <a:t>vận</a:t>
            </a:r>
            <a:r>
              <a:rPr lang="en-US" sz="8600" b="1" spc="-536" dirty="0">
                <a:solidFill>
                  <a:srgbClr val="FFFFFF"/>
                </a:solidFill>
                <a:latin typeface="Times New Roman" panose="02020603050405020304" pitchFamily="18" charset="0"/>
                <a:cs typeface="Times New Roman" panose="02020603050405020304" pitchFamily="18" charset="0"/>
              </a:rPr>
              <a:t> </a:t>
            </a:r>
            <a:r>
              <a:rPr lang="en-US" sz="8600" b="1" spc="-536" dirty="0" err="1">
                <a:solidFill>
                  <a:srgbClr val="FFFFFF"/>
                </a:solidFill>
                <a:latin typeface="Times New Roman" panose="02020603050405020304" pitchFamily="18" charset="0"/>
                <a:cs typeface="Times New Roman" panose="02020603050405020304" pitchFamily="18" charset="0"/>
              </a:rPr>
              <a:t>dụng</a:t>
            </a:r>
            <a:endParaRPr lang="en-US" sz="8600" b="1" spc="-536" dirty="0">
              <a:solidFill>
                <a:srgbClr val="FFFFFF"/>
              </a:solidFill>
              <a:latin typeface="Times New Roman" panose="02020603050405020304" pitchFamily="18" charset="0"/>
              <a:cs typeface="Times New Roman" panose="02020603050405020304" pitchFamily="18" charset="0"/>
            </a:endParaRPr>
          </a:p>
        </p:txBody>
      </p:sp>
      <p:pic>
        <p:nvPicPr>
          <p:cNvPr id="6" name="Picture 2" descr="Hình ảnh Học Sinh Tiểu Học Viết Bài Tập Về Nhà PNG Miễn Phí Tải Về - Lovepik">
            <a:extLst>
              <a:ext uri="{FF2B5EF4-FFF2-40B4-BE49-F238E27FC236}">
                <a16:creationId xmlns:a16="http://schemas.microsoft.com/office/drawing/2014/main" xmlns="" id="{934F169F-6B9F-F0AB-5BCD-102570D47EE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750" b="91833" l="6667" r="90750">
                        <a14:foregroundMark x1="61333" y1="66583" x2="61333" y2="66583"/>
                        <a14:foregroundMark x1="61333" y1="69167" x2="61333" y2="69167"/>
                        <a14:foregroundMark x1="45583" y1="67500" x2="45583" y2="67500"/>
                        <a14:foregroundMark x1="28167" y1="67750" x2="28167" y2="67750"/>
                        <a14:foregroundMark x1="32167" y1="62583" x2="32167" y2="62583"/>
                        <a14:foregroundMark x1="37000" y1="62333" x2="37000" y2="62333"/>
                        <a14:foregroundMark x1="38750" y1="64000" x2="38750" y2="64000"/>
                        <a14:foregroundMark x1="41000" y1="64333" x2="41000" y2="64333"/>
                        <a14:foregroundMark x1="42750" y1="66333" x2="44500" y2="63750"/>
                        <a14:foregroundMark x1="44500" y1="63750" x2="44500" y2="63750"/>
                        <a14:foregroundMark x1="47083" y1="63750" x2="47083" y2="63750"/>
                        <a14:foregroundMark x1="50167" y1="63750" x2="50167" y2="63750"/>
                        <a14:foregroundMark x1="49083" y1="62333" x2="49083" y2="62333"/>
                        <a14:foregroundMark x1="54167" y1="63167" x2="54167" y2="63167"/>
                        <a14:foregroundMark x1="51083" y1="63167" x2="51083" y2="63167"/>
                        <a14:foregroundMark x1="53667" y1="63167" x2="53667" y2="63167"/>
                        <a14:foregroundMark x1="56750" y1="63167" x2="56750" y2="63167"/>
                        <a14:foregroundMark x1="58167" y1="64583" x2="58167" y2="64583"/>
                        <a14:foregroundMark x1="59333" y1="65750" x2="59333" y2="65750"/>
                        <a14:foregroundMark x1="59333" y1="68000" x2="59333" y2="68000"/>
                        <a14:foregroundMark x1="53333" y1="67167" x2="53333" y2="67167"/>
                        <a14:foregroundMark x1="39000" y1="66333" x2="39000" y2="66333"/>
                        <a14:foregroundMark x1="41333" y1="65750" x2="41333" y2="65750"/>
                        <a14:foregroundMark x1="34750" y1="66333" x2="34750" y2="66333"/>
                        <a14:foregroundMark x1="30750" y1="66917" x2="30750" y2="66917"/>
                        <a14:foregroundMark x1="31583" y1="66333" x2="31583" y2="66333"/>
                      </a14:backgroundRemoval>
                    </a14:imgEffect>
                  </a14:imgLayer>
                </a14:imgProps>
              </a:ext>
              <a:ext uri="{28A0092B-C50C-407E-A947-70E740481C1C}">
                <a14:useLocalDpi xmlns:a14="http://schemas.microsoft.com/office/drawing/2010/main" val="0"/>
              </a:ext>
            </a:extLst>
          </a:blip>
          <a:srcRect/>
          <a:stretch>
            <a:fillRect/>
          </a:stretch>
        </p:blipFill>
        <p:spPr bwMode="auto">
          <a:xfrm>
            <a:off x="14121580" y="5807693"/>
            <a:ext cx="4991100" cy="4991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4F443D73-09B8-5B41-D3FD-42A6D9D38C4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667" b="100000" l="2167" r="100000"/>
                    </a14:imgEffect>
                  </a14:imgLayer>
                </a14:imgProps>
              </a:ext>
            </a:extLst>
          </a:blip>
          <a:stretch>
            <a:fillRect/>
          </a:stretch>
        </p:blipFill>
        <p:spPr>
          <a:xfrm>
            <a:off x="-67733" y="4835221"/>
            <a:ext cx="4686300" cy="4686300"/>
          </a:xfrm>
          <a:prstGeom prst="rect">
            <a:avLst/>
          </a:prstGeom>
        </p:spPr>
      </p:pic>
      <p:sp>
        <p:nvSpPr>
          <p:cNvPr id="9" name="Rectangle: Diagonal Corners Snipped 8">
            <a:extLst>
              <a:ext uri="{FF2B5EF4-FFF2-40B4-BE49-F238E27FC236}">
                <a16:creationId xmlns:a16="http://schemas.microsoft.com/office/drawing/2014/main" xmlns="" id="{B94C6755-CE95-2CFB-6816-7A0F13EE9FD0}"/>
              </a:ext>
            </a:extLst>
          </p:cNvPr>
          <p:cNvSpPr/>
          <p:nvPr/>
        </p:nvSpPr>
        <p:spPr>
          <a:xfrm>
            <a:off x="4191000" y="3009900"/>
            <a:ext cx="10972800" cy="3326802"/>
          </a:xfrm>
          <a:prstGeom prst="snip2Diag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25000"/>
              </a:lnSpc>
              <a:spcBef>
                <a:spcPts val="1200"/>
              </a:spcBef>
              <a:spcAft>
                <a:spcPts val="600"/>
              </a:spcAft>
            </a:pPr>
            <a:r>
              <a:rPr lang="vi-VN" sz="4500" dirty="0">
                <a:latin typeface="+mj-lt"/>
              </a:rPr>
              <a:t>Viết đoạn văn (khoảng 150 chữ) tóm tắt những thông tin thú vị mà bạn thu thập được về trí thông minh nhân tạo.</a:t>
            </a:r>
            <a:endParaRPr lang="en-US" sz="4500" dirty="0">
              <a:latin typeface="+mj-lt"/>
            </a:endParaRPr>
          </a:p>
        </p:txBody>
      </p:sp>
    </p:spTree>
    <p:extLst>
      <p:ext uri="{BB962C8B-B14F-4D97-AF65-F5344CB8AC3E}">
        <p14:creationId xmlns:p14="http://schemas.microsoft.com/office/powerpoint/2010/main" val="405160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9198" y="-3353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print"/>
            <a:stretch>
              <a:fillRect t="-77777"/>
            </a:stretch>
          </a:blipFill>
        </p:spPr>
        <p:txBody>
          <a:bodyPr/>
          <a:lstStyle/>
          <a:p>
            <a:endParaRPr lang="en-US" dirty="0"/>
          </a:p>
        </p:txBody>
      </p:sp>
      <p:sp>
        <p:nvSpPr>
          <p:cNvPr id="13" name="Freeform 13"/>
          <p:cNvSpPr/>
          <p:nvPr/>
        </p:nvSpPr>
        <p:spPr>
          <a:xfrm>
            <a:off x="267645" y="325329"/>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sp>
      <p:sp>
        <p:nvSpPr>
          <p:cNvPr id="16" name="Freeform 16"/>
          <p:cNvSpPr/>
          <p:nvPr/>
        </p:nvSpPr>
        <p:spPr>
          <a:xfrm>
            <a:off x="16612101" y="4992330"/>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sp>
      <p:pic>
        <p:nvPicPr>
          <p:cNvPr id="31" name="Picture 30">
            <a:extLst>
              <a:ext uri="{FF2B5EF4-FFF2-40B4-BE49-F238E27FC236}">
                <a16:creationId xmlns:a16="http://schemas.microsoft.com/office/drawing/2014/main" xmlns="" id="{460B0DDC-F1BC-41B6-E819-130799C0E48B}"/>
              </a:ext>
            </a:extLst>
          </p:cNvPr>
          <p:cNvPicPr>
            <a:picLocks noChangeAspect="1"/>
          </p:cNvPicPr>
          <p:nvPr/>
        </p:nvPicPr>
        <p:blipFill rotWithShape="1">
          <a:blip r:embed="rId5" cstate="print"/>
          <a:srcRect l="-261" t="12920"/>
          <a:stretch/>
        </p:blipFill>
        <p:spPr>
          <a:xfrm>
            <a:off x="177906" y="3909295"/>
            <a:ext cx="5001943" cy="3905965"/>
          </a:xfrm>
          <a:prstGeom prst="rect">
            <a:avLst/>
          </a:prstGeom>
        </p:spPr>
      </p:pic>
      <p:sp>
        <p:nvSpPr>
          <p:cNvPr id="32" name="TextBox 31">
            <a:extLst>
              <a:ext uri="{FF2B5EF4-FFF2-40B4-BE49-F238E27FC236}">
                <a16:creationId xmlns:a16="http://schemas.microsoft.com/office/drawing/2014/main" xmlns="" id="{0E7DA1F8-2611-6F08-91D6-C8FAC223BA80}"/>
              </a:ext>
            </a:extLst>
          </p:cNvPr>
          <p:cNvSpPr txBox="1"/>
          <p:nvPr/>
        </p:nvSpPr>
        <p:spPr>
          <a:xfrm>
            <a:off x="82657" y="857024"/>
            <a:ext cx="5192443" cy="3022879"/>
          </a:xfrm>
          <a:prstGeom prst="rect">
            <a:avLst/>
          </a:prstGeom>
          <a:noFill/>
        </p:spPr>
        <p:txBody>
          <a:bodyPr wrap="square">
            <a:spAutoFit/>
          </a:bodyPr>
          <a:lstStyle/>
          <a:p>
            <a:pPr algn="just">
              <a:lnSpc>
                <a:spcPct val="107000"/>
              </a:lnSpc>
              <a:spcAft>
                <a:spcPts val="800"/>
              </a:spcAft>
            </a:pP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Vở</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kịch</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rô-bốt</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Rô-xum</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Ka-ren Ca-</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pếch</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1920)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viễn</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máy</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nguy</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huy</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diệt</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loài</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34" name="Picture 33">
            <a:extLst>
              <a:ext uri="{FF2B5EF4-FFF2-40B4-BE49-F238E27FC236}">
                <a16:creationId xmlns:a16="http://schemas.microsoft.com/office/drawing/2014/main" xmlns="" id="{02CCF334-1041-44BD-BFAF-F57C586CAB12}"/>
              </a:ext>
            </a:extLst>
          </p:cNvPr>
          <p:cNvPicPr>
            <a:picLocks noChangeAspect="1"/>
          </p:cNvPicPr>
          <p:nvPr/>
        </p:nvPicPr>
        <p:blipFill>
          <a:blip r:embed="rId6" cstate="print"/>
          <a:stretch>
            <a:fillRect/>
          </a:stretch>
        </p:blipFill>
        <p:spPr>
          <a:xfrm>
            <a:off x="5512490" y="227456"/>
            <a:ext cx="5451519" cy="3554390"/>
          </a:xfrm>
          <a:prstGeom prst="rect">
            <a:avLst/>
          </a:prstGeom>
        </p:spPr>
      </p:pic>
      <p:sp>
        <p:nvSpPr>
          <p:cNvPr id="35" name="TextBox 34">
            <a:extLst>
              <a:ext uri="{FF2B5EF4-FFF2-40B4-BE49-F238E27FC236}">
                <a16:creationId xmlns:a16="http://schemas.microsoft.com/office/drawing/2014/main" xmlns="" id="{83D44B10-B93F-4AF5-9EC2-F1AD4DB76BA9}"/>
              </a:ext>
            </a:extLst>
          </p:cNvPr>
          <p:cNvSpPr txBox="1"/>
          <p:nvPr/>
        </p:nvSpPr>
        <p:spPr>
          <a:xfrm>
            <a:off x="11201400" y="278465"/>
            <a:ext cx="6838005" cy="4998804"/>
          </a:xfrm>
          <a:prstGeom prst="rect">
            <a:avLst/>
          </a:prstGeom>
          <a:noFill/>
        </p:spPr>
        <p:txBody>
          <a:bodyPr wrap="square">
            <a:spAutoFit/>
          </a:bodyPr>
          <a:lstStyle/>
          <a:p>
            <a:pPr algn="just">
              <a:lnSpc>
                <a:spcPct val="107000"/>
              </a:lnSpc>
              <a:spcAft>
                <a:spcPts val="800"/>
              </a:spcAft>
            </a:pP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phim</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“Her”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Nàng</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năm</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2013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kể</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Theodore là một nhà văn cô đơn, hướng nội, làm nghề viết thư tình cho những người gặp khó khăn trong việc biểu lộ cảm xúc. Trầm cảm và chán nản sau khi ly dị vợ - tình yêu từ thuở ấu thơ, Theodore đã rơi vào mối quan hệ với Samantha, một hệ điều hành máy tính có trí thông minh nhân tạo và khả năng học hỏi, giao tiếp như con người bình thường.</a:t>
            </a:r>
            <a:endPar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6" name="Picture 35">
            <a:extLst>
              <a:ext uri="{FF2B5EF4-FFF2-40B4-BE49-F238E27FC236}">
                <a16:creationId xmlns:a16="http://schemas.microsoft.com/office/drawing/2014/main" xmlns="" id="{2F086EE4-3602-5CB5-B877-5D57DA00AC27}"/>
              </a:ext>
            </a:extLst>
          </p:cNvPr>
          <p:cNvPicPr>
            <a:picLocks noChangeAspect="1"/>
          </p:cNvPicPr>
          <p:nvPr/>
        </p:nvPicPr>
        <p:blipFill>
          <a:blip r:embed="rId7" cstate="print"/>
          <a:stretch>
            <a:fillRect/>
          </a:stretch>
        </p:blipFill>
        <p:spPr>
          <a:xfrm>
            <a:off x="11710991" y="5589268"/>
            <a:ext cx="2895600" cy="4099343"/>
          </a:xfrm>
          <a:prstGeom prst="rect">
            <a:avLst/>
          </a:prstGeom>
        </p:spPr>
      </p:pic>
      <p:pic>
        <p:nvPicPr>
          <p:cNvPr id="1026" name="Picture 2" descr="HER Watercolor Movie Poster Size 24x36 - Etsy">
            <a:extLst>
              <a:ext uri="{FF2B5EF4-FFF2-40B4-BE49-F238E27FC236}">
                <a16:creationId xmlns:a16="http://schemas.microsoft.com/office/drawing/2014/main" xmlns="" id="{DD089C51-0F6A-E72B-DB39-6C1210D86EA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030453" y="5750299"/>
            <a:ext cx="2895599" cy="4273447"/>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xmlns="" id="{A8AE092E-7D82-3448-48DB-9E440BE1E189}"/>
              </a:ext>
            </a:extLst>
          </p:cNvPr>
          <p:cNvSpPr txBox="1"/>
          <p:nvPr/>
        </p:nvSpPr>
        <p:spPr>
          <a:xfrm>
            <a:off x="5465599" y="3980735"/>
            <a:ext cx="5643461" cy="3019707"/>
          </a:xfrm>
          <a:prstGeom prst="rect">
            <a:avLst/>
          </a:prstGeom>
          <a:noFill/>
        </p:spPr>
        <p:txBody>
          <a:bodyPr wrap="square">
            <a:spAutoFit/>
          </a:bodyPr>
          <a:lstStyle/>
          <a:p>
            <a:pPr algn="just">
              <a:lnSpc>
                <a:spcPct val="107000"/>
              </a:lnSpc>
              <a:spcAft>
                <a:spcPts val="800"/>
              </a:spcAft>
            </a:pP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phim</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Rô</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bốt</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đạo</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An-</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đriu</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Xtây-tơn</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2008)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kể</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cứu</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Trái</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TĐ</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trở</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rác</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thải</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khổng</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lồ</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chú</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rô-bốt</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Wall-E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kế</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dọn</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rác</a:t>
            </a:r>
            <a:r>
              <a:rPr lang="en-US" sz="3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9" name="Rectangle: Diagonal Corners Snipped 38">
            <a:extLst>
              <a:ext uri="{FF2B5EF4-FFF2-40B4-BE49-F238E27FC236}">
                <a16:creationId xmlns:a16="http://schemas.microsoft.com/office/drawing/2014/main" xmlns="" id="{EAA09CE6-7FE6-8752-693C-015EA7502AA6}"/>
              </a:ext>
            </a:extLst>
          </p:cNvPr>
          <p:cNvSpPr/>
          <p:nvPr/>
        </p:nvSpPr>
        <p:spPr>
          <a:xfrm>
            <a:off x="267645" y="8115300"/>
            <a:ext cx="11086155" cy="1573311"/>
          </a:xfrm>
          <a:prstGeom prst="snip2DiagRect">
            <a:avLst/>
          </a:prstGeom>
        </p:spPr>
        <p:style>
          <a:lnRef idx="2">
            <a:schemeClr val="accent4"/>
          </a:lnRef>
          <a:fillRef idx="1">
            <a:schemeClr val="lt1"/>
          </a:fillRef>
          <a:effectRef idx="0">
            <a:schemeClr val="accent4"/>
          </a:effectRef>
          <a:fontRef idx="minor">
            <a:schemeClr val="dk1"/>
          </a:fontRef>
        </p:style>
        <p:txBody>
          <a:bodyPr rtlCol="0" anchor="ctr"/>
          <a:lstStyle/>
          <a:p>
            <a:pPr algn="ctr">
              <a:lnSpc>
                <a:spcPct val="150000"/>
              </a:lnSpc>
              <a:spcBef>
                <a:spcPts val="600"/>
              </a:spcBef>
              <a:spcAft>
                <a:spcPts val="600"/>
              </a:spcAft>
            </a:pPr>
            <a:r>
              <a:rPr lang="en-US" sz="3500" dirty="0">
                <a:latin typeface="Times New Roman" panose="02020603050405020304" pitchFamily="18" charset="0"/>
                <a:cs typeface="Times New Roman" panose="02020603050405020304" pitchFamily="18" charset="0"/>
              </a:rPr>
              <a:t>Em </a:t>
            </a:r>
            <a:r>
              <a:rPr lang="en-US" sz="3500" dirty="0" err="1">
                <a:latin typeface="Times New Roman" panose="02020603050405020304" pitchFamily="18" charset="0"/>
                <a:cs typeface="Times New Roman" panose="02020603050405020304" pitchFamily="18" charset="0"/>
              </a:rPr>
              <a:t>có</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suy</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nghĩ</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gì</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khi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liên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hệ</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các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thông</a:t>
            </a:r>
            <a:r>
              <a:rPr lang="en-US" sz="3500" dirty="0">
                <a:latin typeface="Times New Roman" panose="02020603050405020304" pitchFamily="18" charset="0"/>
                <a:cs typeface="Times New Roman" panose="02020603050405020304" pitchFamily="18" charset="0"/>
              </a:rPr>
              <a:t> tin </a:t>
            </a:r>
            <a:r>
              <a:rPr lang="en-US" sz="3500" dirty="0" err="1">
                <a:latin typeface="Times New Roman" panose="02020603050405020304" pitchFamily="18" charset="0"/>
                <a:cs typeface="Times New Roman" panose="02020603050405020304" pitchFamily="18" charset="0"/>
              </a:rPr>
              <a:t>trong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văn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bản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với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những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tác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phẩm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nghệ</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thuật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kể</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trên</a:t>
            </a:r>
            <a:r>
              <a:rPr lang="en-US" sz="35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3577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repeatCount="indefinite" accel="50000" decel="50000" fill="hold" nodeType="withEffect">
                                  <p:stCondLst>
                                    <p:cond delay="0"/>
                                  </p:stCondLst>
                                  <p:childTnLst>
                                    <p:animMotion origin="layout" path="M -1.11111E-6 1.60494E-6 L 0.18264 -0.02423 " pathEditMode="relative" rAng="0" ptsTypes="AA">
                                      <p:cBhvr>
                                        <p:cTn id="6" dur="2000" fill="hold"/>
                                        <p:tgtEl>
                                          <p:spTgt spid="13"/>
                                        </p:tgtEl>
                                        <p:attrNameLst>
                                          <p:attrName>ppt_x</p:attrName>
                                          <p:attrName>ppt_y</p:attrName>
                                        </p:attrNameLst>
                                      </p:cBhvr>
                                      <p:rCtr x="9132" y="-1219"/>
                                    </p:animMotion>
                                  </p:childTnLst>
                                </p:cTn>
                              </p:par>
                              <p:par>
                                <p:cTn id="7" presetID="56" presetClass="path" presetSubtype="0" repeatCount="indefinite" accel="50000" decel="50000" fill="hold" nodeType="withEffect">
                                  <p:stCondLst>
                                    <p:cond delay="0"/>
                                  </p:stCondLst>
                                  <p:childTnLst>
                                    <p:animMotion origin="layout" path="M 9.72222E-7 2.09877E-6 L 0.10538 -0.06667 " pathEditMode="relative" rAng="0" ptsTypes="AA">
                                      <p:cBhvr>
                                        <p:cTn id="8" dur="2000" fill="hold"/>
                                        <p:tgtEl>
                                          <p:spTgt spid="16"/>
                                        </p:tgtEl>
                                        <p:attrNameLst>
                                          <p:attrName>ppt_x</p:attrName>
                                          <p:attrName>ppt_y</p:attrName>
                                        </p:attrNameLst>
                                      </p:cBhvr>
                                      <p:rCtr x="5269" y="-3333"/>
                                    </p:animMotion>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arn(inVertical)">
                                      <p:cBhvr>
                                        <p:cTn id="13" dur="500"/>
                                        <p:tgtEl>
                                          <p:spTgt spid="32"/>
                                        </p:tgtEl>
                                      </p:cBhvr>
                                    </p:animEffect>
                                  </p:childTnLst>
                                </p:cTn>
                              </p:par>
                              <p:par>
                                <p:cTn id="14" presetID="16" presetClass="entr" presetSubtype="21"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arn(inVertical)">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barn(inVertical)">
                                      <p:cBhvr>
                                        <p:cTn id="21" dur="500"/>
                                        <p:tgtEl>
                                          <p:spTgt spid="3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barn(inVertic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barn(inVertical)">
                                      <p:cBhvr>
                                        <p:cTn id="29" dur="500"/>
                                        <p:tgtEl>
                                          <p:spTgt spid="35"/>
                                        </p:tgtEl>
                                      </p:cBhvr>
                                    </p:animEffect>
                                  </p:childTnLst>
                                </p:cTn>
                              </p:par>
                              <p:par>
                                <p:cTn id="30" presetID="16" presetClass="entr" presetSubtype="21" fill="hold"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barn(inVertical)">
                                      <p:cBhvr>
                                        <p:cTn id="32" dur="500"/>
                                        <p:tgtEl>
                                          <p:spTgt spid="36"/>
                                        </p:tgtEl>
                                      </p:cBhvr>
                                    </p:animEffect>
                                  </p:childTnLst>
                                </p:cTn>
                              </p:par>
                              <p:par>
                                <p:cTn id="33" presetID="16" presetClass="entr" presetSubtype="21" fill="hold" nodeType="with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barn(inVertical)">
                                      <p:cBhvr>
                                        <p:cTn id="35" dur="500"/>
                                        <p:tgtEl>
                                          <p:spTgt spid="102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barn(inVertical)">
                                      <p:cBhvr>
                                        <p:cTn id="4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P spid="38" grpId="0"/>
      <p:bldP spid="3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print"/>
            <a:stretch>
              <a:fillRect t="-77777"/>
            </a:stretch>
          </a:blipFill>
        </p:spPr>
      </p:sp>
      <p:sp>
        <p:nvSpPr>
          <p:cNvPr id="3" name="Freeform 3"/>
          <p:cNvSpPr/>
          <p:nvPr/>
        </p:nvSpPr>
        <p:spPr>
          <a:xfrm>
            <a:off x="736092"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455616"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2174182"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2892748"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3611314"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sp>
      <p:sp>
        <p:nvSpPr>
          <p:cNvPr id="8" name="Freeform 8"/>
          <p:cNvSpPr/>
          <p:nvPr/>
        </p:nvSpPr>
        <p:spPr>
          <a:xfrm>
            <a:off x="14864394"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5" cstate="print">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15599900" y="9332430"/>
            <a:ext cx="602156" cy="466397"/>
          </a:xfrm>
          <a:custGeom>
            <a:avLst/>
            <a:gdLst/>
            <a:ahLst/>
            <a:cxnLst/>
            <a:rect l="l" t="t" r="r" b="b"/>
            <a:pathLst>
              <a:path w="602156" h="466397">
                <a:moveTo>
                  <a:pt x="0" y="0"/>
                </a:moveTo>
                <a:lnTo>
                  <a:pt x="602155" y="0"/>
                </a:lnTo>
                <a:lnTo>
                  <a:pt x="602155" y="466397"/>
                </a:lnTo>
                <a:lnTo>
                  <a:pt x="0" y="466397"/>
                </a:lnTo>
                <a:lnTo>
                  <a:pt x="0" y="0"/>
                </a:lnTo>
                <a:close/>
              </a:path>
            </a:pathLst>
          </a:custGeom>
          <a:blipFill>
            <a:blip r:embed="rId5" cstate="print">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16335405"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5" cstate="print">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17070911"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5" cstate="print">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14128888"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5" cstate="print">
              <a:extLst>
                <a:ext uri="{96DAC541-7B7A-43D3-8B79-37D633B846F1}">
                  <asvg:svgBlip xmlns:asvg="http://schemas.microsoft.com/office/drawing/2016/SVG/main" xmlns="" r:embed="rId6"/>
                </a:ext>
              </a:extLst>
            </a:blip>
            <a:stretch>
              <a:fillRect/>
            </a:stretch>
          </a:blipFill>
        </p:spPr>
      </p:sp>
      <p:sp>
        <p:nvSpPr>
          <p:cNvPr id="13" name="Freeform 13"/>
          <p:cNvSpPr/>
          <p:nvPr/>
        </p:nvSpPr>
        <p:spPr>
          <a:xfrm>
            <a:off x="-648991" y="9798827"/>
            <a:ext cx="9743793" cy="1470427"/>
          </a:xfrm>
          <a:custGeom>
            <a:avLst/>
            <a:gdLst/>
            <a:ahLst/>
            <a:cxnLst/>
            <a:rect l="l" t="t" r="r" b="b"/>
            <a:pathLst>
              <a:path w="9743793" h="1470427">
                <a:moveTo>
                  <a:pt x="0" y="0"/>
                </a:moveTo>
                <a:lnTo>
                  <a:pt x="9743793" y="0"/>
                </a:lnTo>
                <a:lnTo>
                  <a:pt x="9743793" y="1470427"/>
                </a:lnTo>
                <a:lnTo>
                  <a:pt x="0" y="1470427"/>
                </a:lnTo>
                <a:lnTo>
                  <a:pt x="0" y="0"/>
                </a:lnTo>
                <a:close/>
              </a:path>
            </a:pathLst>
          </a:custGeom>
          <a:blipFill>
            <a:blip r:embed="rId7" cstate="print">
              <a:extLst>
                <a:ext uri="{96DAC541-7B7A-43D3-8B79-37D633B846F1}">
                  <asvg:svgBlip xmlns:asvg="http://schemas.microsoft.com/office/drawing/2016/SVG/main" xmlns="" r:embed="rId8"/>
                </a:ext>
              </a:extLst>
            </a:blip>
            <a:stretch>
              <a:fillRect/>
            </a:stretch>
          </a:blipFill>
        </p:spPr>
      </p:sp>
      <p:sp>
        <p:nvSpPr>
          <p:cNvPr id="14" name="Freeform 14"/>
          <p:cNvSpPr/>
          <p:nvPr/>
        </p:nvSpPr>
        <p:spPr>
          <a:xfrm>
            <a:off x="9143297" y="9798827"/>
            <a:ext cx="9743793" cy="1470427"/>
          </a:xfrm>
          <a:custGeom>
            <a:avLst/>
            <a:gdLst/>
            <a:ahLst/>
            <a:cxnLst/>
            <a:rect l="l" t="t" r="r" b="b"/>
            <a:pathLst>
              <a:path w="9743793" h="1470427">
                <a:moveTo>
                  <a:pt x="0" y="0"/>
                </a:moveTo>
                <a:lnTo>
                  <a:pt x="9743794" y="0"/>
                </a:lnTo>
                <a:lnTo>
                  <a:pt x="9743794" y="1470427"/>
                </a:lnTo>
                <a:lnTo>
                  <a:pt x="0" y="1470427"/>
                </a:lnTo>
                <a:lnTo>
                  <a:pt x="0" y="0"/>
                </a:lnTo>
                <a:close/>
              </a:path>
            </a:pathLst>
          </a:custGeom>
          <a:blipFill>
            <a:blip r:embed="rId7" cstate="print">
              <a:extLst>
                <a:ext uri="{96DAC541-7B7A-43D3-8B79-37D633B846F1}">
                  <asvg:svgBlip xmlns:asvg="http://schemas.microsoft.com/office/drawing/2016/SVG/main" xmlns="" r:embed="rId8"/>
                </a:ext>
              </a:extLst>
            </a:blip>
            <a:stretch>
              <a:fillRect/>
            </a:stretch>
          </a:blipFill>
        </p:spPr>
      </p:sp>
      <p:sp>
        <p:nvSpPr>
          <p:cNvPr id="15" name="Freeform 15"/>
          <p:cNvSpPr/>
          <p:nvPr/>
        </p:nvSpPr>
        <p:spPr>
          <a:xfrm>
            <a:off x="144283" y="281312"/>
            <a:ext cx="3793097" cy="4114800"/>
          </a:xfrm>
          <a:custGeom>
            <a:avLst/>
            <a:gdLst/>
            <a:ahLst/>
            <a:cxnLst/>
            <a:rect l="l" t="t" r="r" b="b"/>
            <a:pathLst>
              <a:path w="3793097" h="4114800">
                <a:moveTo>
                  <a:pt x="0" y="0"/>
                </a:moveTo>
                <a:lnTo>
                  <a:pt x="3793098" y="0"/>
                </a:lnTo>
                <a:lnTo>
                  <a:pt x="3793098" y="4114800"/>
                </a:lnTo>
                <a:lnTo>
                  <a:pt x="0" y="4114800"/>
                </a:lnTo>
                <a:lnTo>
                  <a:pt x="0" y="0"/>
                </a:lnTo>
                <a:close/>
              </a:path>
            </a:pathLst>
          </a:custGeom>
          <a:blipFill>
            <a:blip r:embed="rId9" cstate="print">
              <a:extLst>
                <a:ext uri="{96DAC541-7B7A-43D3-8B79-37D633B846F1}">
                  <asvg:svgBlip xmlns:asvg="http://schemas.microsoft.com/office/drawing/2016/SVG/main" xmlns="" r:embed="rId10"/>
                </a:ext>
              </a:extLst>
            </a:blip>
            <a:stretch>
              <a:fillRect/>
            </a:stretch>
          </a:blipFill>
        </p:spPr>
      </p:sp>
      <p:sp>
        <p:nvSpPr>
          <p:cNvPr id="16" name="Freeform 16"/>
          <p:cNvSpPr/>
          <p:nvPr/>
        </p:nvSpPr>
        <p:spPr>
          <a:xfrm flipH="1">
            <a:off x="14284439" y="281312"/>
            <a:ext cx="3793097" cy="4114800"/>
          </a:xfrm>
          <a:custGeom>
            <a:avLst/>
            <a:gdLst/>
            <a:ahLst/>
            <a:cxnLst/>
            <a:rect l="l" t="t" r="r" b="b"/>
            <a:pathLst>
              <a:path w="3793097" h="4114800">
                <a:moveTo>
                  <a:pt x="3793097" y="0"/>
                </a:moveTo>
                <a:lnTo>
                  <a:pt x="0" y="0"/>
                </a:lnTo>
                <a:lnTo>
                  <a:pt x="0" y="4114800"/>
                </a:lnTo>
                <a:lnTo>
                  <a:pt x="3793097" y="4114800"/>
                </a:lnTo>
                <a:lnTo>
                  <a:pt x="3793097" y="0"/>
                </a:lnTo>
                <a:close/>
              </a:path>
            </a:pathLst>
          </a:custGeom>
          <a:blipFill>
            <a:blip r:embed="rId9" cstate="print">
              <a:extLst>
                <a:ext uri="{96DAC541-7B7A-43D3-8B79-37D633B846F1}">
                  <asvg:svgBlip xmlns:asvg="http://schemas.microsoft.com/office/drawing/2016/SVG/main" xmlns="" r:embed="rId10"/>
                </a:ext>
              </a:extLst>
            </a:blip>
            <a:stretch>
              <a:fillRect/>
            </a:stretch>
          </a:blipFill>
        </p:spPr>
      </p:sp>
      <p:sp>
        <p:nvSpPr>
          <p:cNvPr id="17" name="Freeform 17"/>
          <p:cNvSpPr/>
          <p:nvPr/>
        </p:nvSpPr>
        <p:spPr>
          <a:xfrm>
            <a:off x="3611314" y="774919"/>
            <a:ext cx="1427304" cy="498259"/>
          </a:xfrm>
          <a:custGeom>
            <a:avLst/>
            <a:gdLst/>
            <a:ahLst/>
            <a:cxnLst/>
            <a:rect l="l" t="t" r="r" b="b"/>
            <a:pathLst>
              <a:path w="1427304" h="498259">
                <a:moveTo>
                  <a:pt x="0" y="0"/>
                </a:moveTo>
                <a:lnTo>
                  <a:pt x="1427304" y="0"/>
                </a:lnTo>
                <a:lnTo>
                  <a:pt x="1427304" y="498258"/>
                </a:lnTo>
                <a:lnTo>
                  <a:pt x="0" y="498258"/>
                </a:lnTo>
                <a:lnTo>
                  <a:pt x="0" y="0"/>
                </a:lnTo>
                <a:close/>
              </a:path>
            </a:pathLst>
          </a:custGeom>
          <a:blipFill>
            <a:blip r:embed="rId11" cstate="print">
              <a:extLst>
                <a:ext uri="{96DAC541-7B7A-43D3-8B79-37D633B846F1}">
                  <asvg:svgBlip xmlns:asvg="http://schemas.microsoft.com/office/drawing/2016/SVG/main" xmlns="" r:embed="rId12"/>
                </a:ext>
              </a:extLst>
            </a:blip>
            <a:stretch>
              <a:fillRect/>
            </a:stretch>
          </a:blipFill>
        </p:spPr>
      </p:sp>
      <p:sp>
        <p:nvSpPr>
          <p:cNvPr id="18" name="Freeform 18"/>
          <p:cNvSpPr/>
          <p:nvPr/>
        </p:nvSpPr>
        <p:spPr>
          <a:xfrm>
            <a:off x="13570787" y="530441"/>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11" cstate="print">
              <a:extLst>
                <a:ext uri="{96DAC541-7B7A-43D3-8B79-37D633B846F1}">
                  <asvg:svgBlip xmlns:asvg="http://schemas.microsoft.com/office/drawing/2016/SVG/main" xmlns="" r:embed="rId12"/>
                </a:ext>
              </a:extLst>
            </a:blip>
            <a:stretch>
              <a:fillRect/>
            </a:stretch>
          </a:blipFill>
        </p:spPr>
      </p:sp>
      <p:sp>
        <p:nvSpPr>
          <p:cNvPr id="19" name="Freeform 19"/>
          <p:cNvSpPr/>
          <p:nvPr/>
        </p:nvSpPr>
        <p:spPr>
          <a:xfrm>
            <a:off x="2174182" y="281312"/>
            <a:ext cx="5647272" cy="2907176"/>
          </a:xfrm>
          <a:custGeom>
            <a:avLst/>
            <a:gdLst/>
            <a:ahLst/>
            <a:cxnLst/>
            <a:rect l="l" t="t" r="r" b="b"/>
            <a:pathLst>
              <a:path w="5647272" h="2907176">
                <a:moveTo>
                  <a:pt x="0" y="0"/>
                </a:moveTo>
                <a:lnTo>
                  <a:pt x="5647272" y="0"/>
                </a:lnTo>
                <a:lnTo>
                  <a:pt x="5647272" y="2907175"/>
                </a:lnTo>
                <a:lnTo>
                  <a:pt x="0" y="2907175"/>
                </a:lnTo>
                <a:lnTo>
                  <a:pt x="0" y="0"/>
                </a:lnTo>
                <a:close/>
              </a:path>
            </a:pathLst>
          </a:custGeom>
          <a:blipFill>
            <a:blip r:embed="rId13" cstate="print"/>
            <a:stretch>
              <a:fillRect/>
            </a:stretch>
          </a:blipFill>
        </p:spPr>
      </p:sp>
      <p:sp>
        <p:nvSpPr>
          <p:cNvPr id="20" name="Freeform 20"/>
          <p:cNvSpPr/>
          <p:nvPr/>
        </p:nvSpPr>
        <p:spPr>
          <a:xfrm>
            <a:off x="9539199" y="281312"/>
            <a:ext cx="6060700" cy="3771102"/>
          </a:xfrm>
          <a:custGeom>
            <a:avLst/>
            <a:gdLst/>
            <a:ahLst/>
            <a:cxnLst/>
            <a:rect l="l" t="t" r="r" b="b"/>
            <a:pathLst>
              <a:path w="6060700" h="3771102">
                <a:moveTo>
                  <a:pt x="0" y="0"/>
                </a:moveTo>
                <a:lnTo>
                  <a:pt x="6060701" y="0"/>
                </a:lnTo>
                <a:lnTo>
                  <a:pt x="6060701" y="3771102"/>
                </a:lnTo>
                <a:lnTo>
                  <a:pt x="0" y="3771102"/>
                </a:lnTo>
                <a:lnTo>
                  <a:pt x="0" y="0"/>
                </a:lnTo>
                <a:close/>
              </a:path>
            </a:pathLst>
          </a:custGeom>
          <a:blipFill>
            <a:blip r:embed="rId14" cstate="print"/>
            <a:stretch>
              <a:fillRect/>
            </a:stretch>
          </a:blipFill>
        </p:spPr>
      </p:sp>
      <p:sp>
        <p:nvSpPr>
          <p:cNvPr id="21" name="Freeform 21"/>
          <p:cNvSpPr/>
          <p:nvPr/>
        </p:nvSpPr>
        <p:spPr>
          <a:xfrm>
            <a:off x="144283" y="5769893"/>
            <a:ext cx="5500965" cy="3092046"/>
          </a:xfrm>
          <a:custGeom>
            <a:avLst/>
            <a:gdLst/>
            <a:ahLst/>
            <a:cxnLst/>
            <a:rect l="l" t="t" r="r" b="b"/>
            <a:pathLst>
              <a:path w="5500965" h="3092046">
                <a:moveTo>
                  <a:pt x="0" y="0"/>
                </a:moveTo>
                <a:lnTo>
                  <a:pt x="5500966" y="0"/>
                </a:lnTo>
                <a:lnTo>
                  <a:pt x="5500966" y="3092046"/>
                </a:lnTo>
                <a:lnTo>
                  <a:pt x="0" y="3092046"/>
                </a:lnTo>
                <a:lnTo>
                  <a:pt x="0" y="0"/>
                </a:lnTo>
                <a:close/>
              </a:path>
            </a:pathLst>
          </a:custGeom>
          <a:blipFill>
            <a:blip r:embed="rId15" cstate="print"/>
            <a:stretch>
              <a:fillRect/>
            </a:stretch>
          </a:blipFill>
        </p:spPr>
      </p:sp>
      <p:sp>
        <p:nvSpPr>
          <p:cNvPr id="22" name="Freeform 22"/>
          <p:cNvSpPr/>
          <p:nvPr/>
        </p:nvSpPr>
        <p:spPr>
          <a:xfrm>
            <a:off x="12096970" y="5721903"/>
            <a:ext cx="5802241" cy="3140037"/>
          </a:xfrm>
          <a:custGeom>
            <a:avLst/>
            <a:gdLst/>
            <a:ahLst/>
            <a:cxnLst/>
            <a:rect l="l" t="t" r="r" b="b"/>
            <a:pathLst>
              <a:path w="5802241" h="3140037">
                <a:moveTo>
                  <a:pt x="0" y="0"/>
                </a:moveTo>
                <a:lnTo>
                  <a:pt x="5802242" y="0"/>
                </a:lnTo>
                <a:lnTo>
                  <a:pt x="5802242" y="3140036"/>
                </a:lnTo>
                <a:lnTo>
                  <a:pt x="0" y="3140036"/>
                </a:lnTo>
                <a:lnTo>
                  <a:pt x="0" y="0"/>
                </a:lnTo>
                <a:close/>
              </a:path>
            </a:pathLst>
          </a:custGeom>
          <a:blipFill>
            <a:blip r:embed="rId16" cstate="print"/>
            <a:stretch>
              <a:fillRect/>
            </a:stretch>
          </a:blipFill>
        </p:spPr>
      </p:sp>
      <p:sp>
        <p:nvSpPr>
          <p:cNvPr id="23" name="TextBox 23"/>
          <p:cNvSpPr txBox="1"/>
          <p:nvPr/>
        </p:nvSpPr>
        <p:spPr>
          <a:xfrm>
            <a:off x="8506574" y="4357296"/>
            <a:ext cx="10380517" cy="1055610"/>
          </a:xfrm>
          <a:prstGeom prst="rect">
            <a:avLst/>
          </a:prstGeom>
        </p:spPr>
        <p:txBody>
          <a:bodyPr lIns="0" tIns="0" rIns="0" bIns="0" rtlCol="0" anchor="t">
            <a:spAutoFit/>
          </a:bodyPr>
          <a:lstStyle/>
          <a:p>
            <a:pPr algn="ctr">
              <a:lnSpc>
                <a:spcPts val="9130"/>
              </a:lnSpc>
            </a:pPr>
            <a:r>
              <a:rPr lang="en-US" sz="6000" b="1" spc="-253" dirty="0">
                <a:solidFill>
                  <a:srgbClr val="FFFFFF"/>
                </a:solidFill>
                <a:latin typeface="Times New Roman" panose="02020603050405020304" pitchFamily="18" charset="0"/>
                <a:cs typeface="Times New Roman" panose="02020603050405020304" pitchFamily="18" charset="0"/>
              </a:rPr>
              <a:t>TRÍ TUỆ NHÂN TẠO</a:t>
            </a:r>
          </a:p>
        </p:txBody>
      </p:sp>
      <p:sp>
        <p:nvSpPr>
          <p:cNvPr id="24" name="TextBox 24"/>
          <p:cNvSpPr txBox="1"/>
          <p:nvPr/>
        </p:nvSpPr>
        <p:spPr>
          <a:xfrm>
            <a:off x="-841317" y="3410823"/>
            <a:ext cx="10380517" cy="1910779"/>
          </a:xfrm>
          <a:prstGeom prst="rect">
            <a:avLst/>
          </a:prstGeom>
        </p:spPr>
        <p:txBody>
          <a:bodyPr lIns="0" tIns="0" rIns="0" bIns="0" rtlCol="0" anchor="t">
            <a:spAutoFit/>
          </a:bodyPr>
          <a:lstStyle/>
          <a:p>
            <a:pPr algn="ctr">
              <a:lnSpc>
                <a:spcPts val="9130"/>
              </a:lnSpc>
            </a:pPr>
            <a:r>
              <a:rPr lang="en-US" sz="6000" b="1" spc="-253" dirty="0">
                <a:solidFill>
                  <a:srgbClr val="FFFFFF"/>
                </a:solidFill>
                <a:latin typeface="Times New Roman" panose="02020603050405020304" pitchFamily="18" charset="0"/>
                <a:cs typeface="Times New Roman" panose="02020603050405020304" pitchFamily="18" charset="0"/>
              </a:rPr>
              <a:t>TRÍ THÔNG MINH</a:t>
            </a:r>
          </a:p>
          <a:p>
            <a:pPr algn="ctr">
              <a:lnSpc>
                <a:spcPts val="5775"/>
              </a:lnSpc>
            </a:pPr>
            <a:r>
              <a:rPr lang="en-US" sz="6000" b="1" spc="-253" dirty="0">
                <a:solidFill>
                  <a:srgbClr val="FFFFFF"/>
                </a:solidFill>
                <a:latin typeface="Times New Roman" panose="02020603050405020304" pitchFamily="18" charset="0"/>
                <a:cs typeface="Times New Roman" panose="02020603050405020304" pitchFamily="18" charset="0"/>
              </a:rPr>
              <a:t> NHÂN TẠO</a:t>
            </a:r>
          </a:p>
        </p:txBody>
      </p:sp>
      <p:sp>
        <p:nvSpPr>
          <p:cNvPr id="25" name="TextBox 25"/>
          <p:cNvSpPr txBox="1"/>
          <p:nvPr/>
        </p:nvSpPr>
        <p:spPr>
          <a:xfrm>
            <a:off x="5929399" y="5827604"/>
            <a:ext cx="5884985" cy="3127375"/>
          </a:xfrm>
          <a:prstGeom prst="rect">
            <a:avLst/>
          </a:prstGeom>
        </p:spPr>
        <p:txBody>
          <a:bodyPr lIns="0" tIns="0" rIns="0" bIns="0" rtlCol="0" anchor="t">
            <a:spAutoFit/>
          </a:bodyPr>
          <a:lstStyle/>
          <a:p>
            <a:pPr algn="ctr">
              <a:lnSpc>
                <a:spcPts val="8300"/>
              </a:lnSpc>
            </a:pPr>
            <a:r>
              <a:rPr lang="en-US" sz="6000" b="1" spc="-230" dirty="0">
                <a:solidFill>
                  <a:srgbClr val="FFFFFF"/>
                </a:solidFill>
                <a:latin typeface="Times New Roman" panose="02020603050405020304" pitchFamily="18" charset="0"/>
                <a:cs typeface="Times New Roman" panose="02020603050405020304" pitchFamily="18" charset="0"/>
              </a:rPr>
              <a:t>ARTIFICIAL INTELLIGENCE </a:t>
            </a:r>
          </a:p>
          <a:p>
            <a:pPr algn="ctr">
              <a:lnSpc>
                <a:spcPts val="8300"/>
              </a:lnSpc>
            </a:pPr>
            <a:r>
              <a:rPr lang="en-US" sz="6000" b="1" spc="-230" dirty="0">
                <a:solidFill>
                  <a:srgbClr val="FFFFFF"/>
                </a:solidFill>
                <a:latin typeface="Times New Roman" panose="02020603050405020304" pitchFamily="18" charset="0"/>
                <a:cs typeface="Times New Roman" panose="02020603050405020304" pitchFamily="18" charset="0"/>
              </a:rPr>
              <a:t>A 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3"/>
                                        </p:tgtEl>
                                      </p:cBhvr>
                                    </p:animEffect>
                                    <p:animScale>
                                      <p:cBhvr>
                                        <p:cTn id="7" dur="1000" autoRev="1" fill="hold"/>
                                        <p:tgtEl>
                                          <p:spTgt spid="3"/>
                                        </p:tgtEl>
                                      </p:cBhvr>
                                      <p:by x="105000" y="105000"/>
                                    </p:animScale>
                                  </p:childTnLst>
                                </p:cTn>
                              </p:par>
                              <p:par>
                                <p:cTn id="8" presetID="26" presetClass="emph" presetSubtype="0" repeatCount="indefinite" fill="hold" nodeType="withEffect">
                                  <p:stCondLst>
                                    <p:cond delay="0"/>
                                  </p:stCondLst>
                                  <p:childTnLst>
                                    <p:animEffect transition="out" filter="fade">
                                      <p:cBhvr>
                                        <p:cTn id="9" dur="2000" tmFilter="0, 0; .2, .5; .8, .5; 1, 0"/>
                                        <p:tgtEl>
                                          <p:spTgt spid="4"/>
                                        </p:tgtEl>
                                      </p:cBhvr>
                                    </p:animEffect>
                                    <p:animScale>
                                      <p:cBhvr>
                                        <p:cTn id="10" dur="1000" autoRev="1" fill="hold"/>
                                        <p:tgtEl>
                                          <p:spTgt spid="4"/>
                                        </p:tgtEl>
                                      </p:cBhvr>
                                      <p:by x="105000" y="105000"/>
                                    </p:animScale>
                                  </p:childTnLst>
                                </p:cTn>
                              </p:par>
                              <p:par>
                                <p:cTn id="11" presetID="26" presetClass="emph" presetSubtype="0" repeatCount="indefinite" fill="hold" nodeType="withEffect">
                                  <p:stCondLst>
                                    <p:cond delay="0"/>
                                  </p:stCondLst>
                                  <p:childTnLst>
                                    <p:animEffect transition="out" filter="fade">
                                      <p:cBhvr>
                                        <p:cTn id="12" dur="2000" tmFilter="0, 0; .2, .5; .8, .5; 1, 0"/>
                                        <p:tgtEl>
                                          <p:spTgt spid="5"/>
                                        </p:tgtEl>
                                      </p:cBhvr>
                                    </p:animEffect>
                                    <p:animScale>
                                      <p:cBhvr>
                                        <p:cTn id="13" dur="1000" autoRev="1" fill="hold"/>
                                        <p:tgtEl>
                                          <p:spTgt spid="5"/>
                                        </p:tgtEl>
                                      </p:cBhvr>
                                      <p:by x="105000" y="105000"/>
                                    </p:animScale>
                                  </p:childTnLst>
                                </p:cTn>
                              </p:par>
                              <p:par>
                                <p:cTn id="14" presetID="26" presetClass="emph" presetSubtype="0" repeatCount="indefinite" fill="hold" nodeType="withEffect">
                                  <p:stCondLst>
                                    <p:cond delay="0"/>
                                  </p:stCondLst>
                                  <p:childTnLst>
                                    <p:animEffect transition="out" filter="fade">
                                      <p:cBhvr>
                                        <p:cTn id="15" dur="2000" tmFilter="0, 0; .2, .5; .8, .5; 1, 0"/>
                                        <p:tgtEl>
                                          <p:spTgt spid="6"/>
                                        </p:tgtEl>
                                      </p:cBhvr>
                                    </p:animEffect>
                                    <p:animScale>
                                      <p:cBhvr>
                                        <p:cTn id="16" dur="1000" autoRev="1" fill="hold"/>
                                        <p:tgtEl>
                                          <p:spTgt spid="6"/>
                                        </p:tgtEl>
                                      </p:cBhvr>
                                      <p:by x="105000" y="105000"/>
                                    </p:animScale>
                                  </p:childTnLst>
                                </p:cTn>
                              </p:par>
                              <p:par>
                                <p:cTn id="17" presetID="26" presetClass="emph" presetSubtype="0" repeatCount="indefinite" fill="hold" nodeType="withEffect">
                                  <p:stCondLst>
                                    <p:cond delay="0"/>
                                  </p:stCondLst>
                                  <p:childTnLst>
                                    <p:animEffect transition="out" filter="fade">
                                      <p:cBhvr>
                                        <p:cTn id="18" dur="2000" tmFilter="0, 0; .2, .5; .8, .5; 1, 0"/>
                                        <p:tgtEl>
                                          <p:spTgt spid="7"/>
                                        </p:tgtEl>
                                      </p:cBhvr>
                                    </p:animEffect>
                                    <p:animScale>
                                      <p:cBhvr>
                                        <p:cTn id="19" dur="1000" autoRev="1" fill="hold"/>
                                        <p:tgtEl>
                                          <p:spTgt spid="7"/>
                                        </p:tgtEl>
                                      </p:cBhvr>
                                      <p:by x="105000" y="105000"/>
                                    </p:animScale>
                                  </p:childTnLst>
                                </p:cTn>
                              </p:par>
                              <p:par>
                                <p:cTn id="20" presetID="26" presetClass="emph" presetSubtype="0" repeatCount="indefinite" fill="hold" nodeType="withEffect">
                                  <p:stCondLst>
                                    <p:cond delay="0"/>
                                  </p:stCondLst>
                                  <p:childTnLst>
                                    <p:animEffect transition="out" filter="fade">
                                      <p:cBhvr>
                                        <p:cTn id="21" dur="2000" tmFilter="0, 0; .2, .5; .8, .5; 1, 0"/>
                                        <p:tgtEl>
                                          <p:spTgt spid="12"/>
                                        </p:tgtEl>
                                      </p:cBhvr>
                                    </p:animEffect>
                                    <p:animScale>
                                      <p:cBhvr>
                                        <p:cTn id="22" dur="1000" autoRev="1" fill="hold"/>
                                        <p:tgtEl>
                                          <p:spTgt spid="12"/>
                                        </p:tgtEl>
                                      </p:cBhvr>
                                      <p:by x="105000" y="105000"/>
                                    </p:animScale>
                                  </p:childTnLst>
                                </p:cTn>
                              </p:par>
                              <p:par>
                                <p:cTn id="23" presetID="26" presetClass="emph" presetSubtype="0" repeatCount="indefinite" fill="hold" nodeType="withEffect">
                                  <p:stCondLst>
                                    <p:cond delay="0"/>
                                  </p:stCondLst>
                                  <p:childTnLst>
                                    <p:animEffect transition="out" filter="fade">
                                      <p:cBhvr>
                                        <p:cTn id="24" dur="2000" tmFilter="0, 0; .2, .5; .8, .5; 1, 0"/>
                                        <p:tgtEl>
                                          <p:spTgt spid="8"/>
                                        </p:tgtEl>
                                      </p:cBhvr>
                                    </p:animEffect>
                                    <p:animScale>
                                      <p:cBhvr>
                                        <p:cTn id="25" dur="1000" autoRev="1" fill="hold"/>
                                        <p:tgtEl>
                                          <p:spTgt spid="8"/>
                                        </p:tgtEl>
                                      </p:cBhvr>
                                      <p:by x="105000" y="105000"/>
                                    </p:animScale>
                                  </p:childTnLst>
                                </p:cTn>
                              </p:par>
                              <p:par>
                                <p:cTn id="26" presetID="26" presetClass="emph" presetSubtype="0" repeatCount="indefinite" fill="hold" nodeType="withEffect">
                                  <p:stCondLst>
                                    <p:cond delay="0"/>
                                  </p:stCondLst>
                                  <p:childTnLst>
                                    <p:animEffect transition="out" filter="fade">
                                      <p:cBhvr>
                                        <p:cTn id="27" dur="2000" tmFilter="0, 0; .2, .5; .8, .5; 1, 0"/>
                                        <p:tgtEl>
                                          <p:spTgt spid="9"/>
                                        </p:tgtEl>
                                      </p:cBhvr>
                                    </p:animEffect>
                                    <p:animScale>
                                      <p:cBhvr>
                                        <p:cTn id="28" dur="1000" autoRev="1" fill="hold"/>
                                        <p:tgtEl>
                                          <p:spTgt spid="9"/>
                                        </p:tgtEl>
                                      </p:cBhvr>
                                      <p:by x="105000" y="105000"/>
                                    </p:animScale>
                                  </p:childTnLst>
                                </p:cTn>
                              </p:par>
                              <p:par>
                                <p:cTn id="29" presetID="26" presetClass="emph" presetSubtype="0" repeatCount="indefinite" fill="hold" nodeType="withEffect">
                                  <p:stCondLst>
                                    <p:cond delay="0"/>
                                  </p:stCondLst>
                                  <p:childTnLst>
                                    <p:animEffect transition="out" filter="fade">
                                      <p:cBhvr>
                                        <p:cTn id="30" dur="2000" tmFilter="0, 0; .2, .5; .8, .5; 1, 0"/>
                                        <p:tgtEl>
                                          <p:spTgt spid="10"/>
                                        </p:tgtEl>
                                      </p:cBhvr>
                                    </p:animEffect>
                                    <p:animScale>
                                      <p:cBhvr>
                                        <p:cTn id="31" dur="1000" autoRev="1" fill="hold"/>
                                        <p:tgtEl>
                                          <p:spTgt spid="10"/>
                                        </p:tgtEl>
                                      </p:cBhvr>
                                      <p:by x="105000" y="105000"/>
                                    </p:animScale>
                                  </p:childTnLst>
                                </p:cTn>
                              </p:par>
                              <p:par>
                                <p:cTn id="32" presetID="26" presetClass="emph" presetSubtype="0" repeatCount="indefinite" fill="hold" nodeType="withEffect">
                                  <p:stCondLst>
                                    <p:cond delay="0"/>
                                  </p:stCondLst>
                                  <p:childTnLst>
                                    <p:animEffect transition="out" filter="fade">
                                      <p:cBhvr>
                                        <p:cTn id="33" dur="2000" tmFilter="0, 0; .2, .5; .8, .5; 1, 0"/>
                                        <p:tgtEl>
                                          <p:spTgt spid="11"/>
                                        </p:tgtEl>
                                      </p:cBhvr>
                                    </p:animEffect>
                                    <p:animScale>
                                      <p:cBhvr>
                                        <p:cTn id="34" dur="100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print"/>
            <a:stretch>
              <a:fillRect t="-77777"/>
            </a:stretch>
          </a:blipFill>
        </p:spPr>
      </p:sp>
      <p:sp>
        <p:nvSpPr>
          <p:cNvPr id="3" name="Freeform 3"/>
          <p:cNvSpPr/>
          <p:nvPr/>
        </p:nvSpPr>
        <p:spPr>
          <a:xfrm>
            <a:off x="736092"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455616"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2174182"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2892748"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3611314"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sp>
      <p:sp>
        <p:nvSpPr>
          <p:cNvPr id="8" name="Freeform 8"/>
          <p:cNvSpPr/>
          <p:nvPr/>
        </p:nvSpPr>
        <p:spPr>
          <a:xfrm>
            <a:off x="14864394"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5" cstate="print">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15599900" y="9332430"/>
            <a:ext cx="602156" cy="466397"/>
          </a:xfrm>
          <a:custGeom>
            <a:avLst/>
            <a:gdLst/>
            <a:ahLst/>
            <a:cxnLst/>
            <a:rect l="l" t="t" r="r" b="b"/>
            <a:pathLst>
              <a:path w="602156" h="466397">
                <a:moveTo>
                  <a:pt x="0" y="0"/>
                </a:moveTo>
                <a:lnTo>
                  <a:pt x="602155" y="0"/>
                </a:lnTo>
                <a:lnTo>
                  <a:pt x="602155" y="466397"/>
                </a:lnTo>
                <a:lnTo>
                  <a:pt x="0" y="466397"/>
                </a:lnTo>
                <a:lnTo>
                  <a:pt x="0" y="0"/>
                </a:lnTo>
                <a:close/>
              </a:path>
            </a:pathLst>
          </a:custGeom>
          <a:blipFill>
            <a:blip r:embed="rId5" cstate="print">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16335405"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5" cstate="print">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17070911"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5" cstate="print">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14128888"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5" cstate="print">
              <a:extLst>
                <a:ext uri="{96DAC541-7B7A-43D3-8B79-37D633B846F1}">
                  <asvg:svgBlip xmlns:asvg="http://schemas.microsoft.com/office/drawing/2016/SVG/main" xmlns="" r:embed="rId6"/>
                </a:ext>
              </a:extLst>
            </a:blip>
            <a:stretch>
              <a:fillRect/>
            </a:stretch>
          </a:blipFill>
        </p:spPr>
      </p:sp>
      <p:sp>
        <p:nvSpPr>
          <p:cNvPr id="13" name="Freeform 13"/>
          <p:cNvSpPr/>
          <p:nvPr/>
        </p:nvSpPr>
        <p:spPr>
          <a:xfrm>
            <a:off x="-648991" y="9798827"/>
            <a:ext cx="9743793" cy="1470427"/>
          </a:xfrm>
          <a:custGeom>
            <a:avLst/>
            <a:gdLst/>
            <a:ahLst/>
            <a:cxnLst/>
            <a:rect l="l" t="t" r="r" b="b"/>
            <a:pathLst>
              <a:path w="9743793" h="1470427">
                <a:moveTo>
                  <a:pt x="0" y="0"/>
                </a:moveTo>
                <a:lnTo>
                  <a:pt x="9743793" y="0"/>
                </a:lnTo>
                <a:lnTo>
                  <a:pt x="9743793" y="1470427"/>
                </a:lnTo>
                <a:lnTo>
                  <a:pt x="0" y="1470427"/>
                </a:lnTo>
                <a:lnTo>
                  <a:pt x="0" y="0"/>
                </a:lnTo>
                <a:close/>
              </a:path>
            </a:pathLst>
          </a:custGeom>
          <a:blipFill>
            <a:blip r:embed="rId7" cstate="print">
              <a:extLst>
                <a:ext uri="{96DAC541-7B7A-43D3-8B79-37D633B846F1}">
                  <asvg:svgBlip xmlns:asvg="http://schemas.microsoft.com/office/drawing/2016/SVG/main" xmlns="" r:embed="rId8"/>
                </a:ext>
              </a:extLst>
            </a:blip>
            <a:stretch>
              <a:fillRect/>
            </a:stretch>
          </a:blipFill>
        </p:spPr>
      </p:sp>
      <p:sp>
        <p:nvSpPr>
          <p:cNvPr id="14" name="Freeform 14"/>
          <p:cNvSpPr/>
          <p:nvPr/>
        </p:nvSpPr>
        <p:spPr>
          <a:xfrm>
            <a:off x="9143297" y="9798827"/>
            <a:ext cx="9743793" cy="1470427"/>
          </a:xfrm>
          <a:custGeom>
            <a:avLst/>
            <a:gdLst/>
            <a:ahLst/>
            <a:cxnLst/>
            <a:rect l="l" t="t" r="r" b="b"/>
            <a:pathLst>
              <a:path w="9743793" h="1470427">
                <a:moveTo>
                  <a:pt x="0" y="0"/>
                </a:moveTo>
                <a:lnTo>
                  <a:pt x="9743794" y="0"/>
                </a:lnTo>
                <a:lnTo>
                  <a:pt x="9743794" y="1470427"/>
                </a:lnTo>
                <a:lnTo>
                  <a:pt x="0" y="1470427"/>
                </a:lnTo>
                <a:lnTo>
                  <a:pt x="0" y="0"/>
                </a:lnTo>
                <a:close/>
              </a:path>
            </a:pathLst>
          </a:custGeom>
          <a:blipFill>
            <a:blip r:embed="rId7" cstate="print">
              <a:extLst>
                <a:ext uri="{96DAC541-7B7A-43D3-8B79-37D633B846F1}">
                  <asvg:svgBlip xmlns:asvg="http://schemas.microsoft.com/office/drawing/2016/SVG/main" xmlns="" r:embed="rId8"/>
                </a:ext>
              </a:extLst>
            </a:blip>
            <a:stretch>
              <a:fillRect/>
            </a:stretch>
          </a:blipFill>
        </p:spPr>
      </p:sp>
      <p:sp>
        <p:nvSpPr>
          <p:cNvPr id="15" name="Freeform 15"/>
          <p:cNvSpPr/>
          <p:nvPr/>
        </p:nvSpPr>
        <p:spPr>
          <a:xfrm>
            <a:off x="144283" y="281312"/>
            <a:ext cx="3793097" cy="4114800"/>
          </a:xfrm>
          <a:custGeom>
            <a:avLst/>
            <a:gdLst/>
            <a:ahLst/>
            <a:cxnLst/>
            <a:rect l="l" t="t" r="r" b="b"/>
            <a:pathLst>
              <a:path w="3793097" h="4114800">
                <a:moveTo>
                  <a:pt x="0" y="0"/>
                </a:moveTo>
                <a:lnTo>
                  <a:pt x="3793098" y="0"/>
                </a:lnTo>
                <a:lnTo>
                  <a:pt x="3793098" y="4114800"/>
                </a:lnTo>
                <a:lnTo>
                  <a:pt x="0" y="4114800"/>
                </a:lnTo>
                <a:lnTo>
                  <a:pt x="0" y="0"/>
                </a:lnTo>
                <a:close/>
              </a:path>
            </a:pathLst>
          </a:custGeom>
          <a:blipFill>
            <a:blip r:embed="rId9" cstate="print">
              <a:extLst>
                <a:ext uri="{96DAC541-7B7A-43D3-8B79-37D633B846F1}">
                  <asvg:svgBlip xmlns:asvg="http://schemas.microsoft.com/office/drawing/2016/SVG/main" xmlns="" r:embed="rId10"/>
                </a:ext>
              </a:extLst>
            </a:blip>
            <a:stretch>
              <a:fillRect/>
            </a:stretch>
          </a:blipFill>
        </p:spPr>
      </p:sp>
      <p:sp>
        <p:nvSpPr>
          <p:cNvPr id="16" name="Freeform 16"/>
          <p:cNvSpPr/>
          <p:nvPr/>
        </p:nvSpPr>
        <p:spPr>
          <a:xfrm flipH="1">
            <a:off x="14284439" y="281312"/>
            <a:ext cx="3793097" cy="4114800"/>
          </a:xfrm>
          <a:custGeom>
            <a:avLst/>
            <a:gdLst/>
            <a:ahLst/>
            <a:cxnLst/>
            <a:rect l="l" t="t" r="r" b="b"/>
            <a:pathLst>
              <a:path w="3793097" h="4114800">
                <a:moveTo>
                  <a:pt x="3793097" y="0"/>
                </a:moveTo>
                <a:lnTo>
                  <a:pt x="0" y="0"/>
                </a:lnTo>
                <a:lnTo>
                  <a:pt x="0" y="4114800"/>
                </a:lnTo>
                <a:lnTo>
                  <a:pt x="3793097" y="4114800"/>
                </a:lnTo>
                <a:lnTo>
                  <a:pt x="3793097" y="0"/>
                </a:lnTo>
                <a:close/>
              </a:path>
            </a:pathLst>
          </a:custGeom>
          <a:blipFill>
            <a:blip r:embed="rId9" cstate="print">
              <a:extLst>
                <a:ext uri="{96DAC541-7B7A-43D3-8B79-37D633B846F1}">
                  <asvg:svgBlip xmlns:asvg="http://schemas.microsoft.com/office/drawing/2016/SVG/main" xmlns="" r:embed="rId10"/>
                </a:ext>
              </a:extLst>
            </a:blip>
            <a:stretch>
              <a:fillRect/>
            </a:stretch>
          </a:blipFill>
        </p:spPr>
      </p:sp>
      <p:sp>
        <p:nvSpPr>
          <p:cNvPr id="17" name="Freeform 17"/>
          <p:cNvSpPr/>
          <p:nvPr/>
        </p:nvSpPr>
        <p:spPr>
          <a:xfrm>
            <a:off x="3611314" y="774919"/>
            <a:ext cx="1427304" cy="498259"/>
          </a:xfrm>
          <a:custGeom>
            <a:avLst/>
            <a:gdLst/>
            <a:ahLst/>
            <a:cxnLst/>
            <a:rect l="l" t="t" r="r" b="b"/>
            <a:pathLst>
              <a:path w="1427304" h="498259">
                <a:moveTo>
                  <a:pt x="0" y="0"/>
                </a:moveTo>
                <a:lnTo>
                  <a:pt x="1427304" y="0"/>
                </a:lnTo>
                <a:lnTo>
                  <a:pt x="1427304" y="498258"/>
                </a:lnTo>
                <a:lnTo>
                  <a:pt x="0" y="498258"/>
                </a:lnTo>
                <a:lnTo>
                  <a:pt x="0" y="0"/>
                </a:lnTo>
                <a:close/>
              </a:path>
            </a:pathLst>
          </a:custGeom>
          <a:blipFill>
            <a:blip r:embed="rId11" cstate="print">
              <a:extLst>
                <a:ext uri="{96DAC541-7B7A-43D3-8B79-37D633B846F1}">
                  <asvg:svgBlip xmlns:asvg="http://schemas.microsoft.com/office/drawing/2016/SVG/main" xmlns="" r:embed="rId12"/>
                </a:ext>
              </a:extLst>
            </a:blip>
            <a:stretch>
              <a:fillRect/>
            </a:stretch>
          </a:blipFill>
        </p:spPr>
      </p:sp>
      <p:sp>
        <p:nvSpPr>
          <p:cNvPr id="18" name="Freeform 18"/>
          <p:cNvSpPr/>
          <p:nvPr/>
        </p:nvSpPr>
        <p:spPr>
          <a:xfrm>
            <a:off x="13570787" y="530441"/>
            <a:ext cx="1427304" cy="498259"/>
          </a:xfrm>
          <a:custGeom>
            <a:avLst/>
            <a:gdLst/>
            <a:ahLst/>
            <a:cxnLst/>
            <a:rect l="l" t="t" r="r" b="b"/>
            <a:pathLst>
              <a:path w="1427304" h="498259">
                <a:moveTo>
                  <a:pt x="0" y="0"/>
                </a:moveTo>
                <a:lnTo>
                  <a:pt x="1427304" y="0"/>
                </a:lnTo>
                <a:lnTo>
                  <a:pt x="1427304" y="498259"/>
                </a:lnTo>
                <a:lnTo>
                  <a:pt x="0" y="498259"/>
                </a:lnTo>
                <a:lnTo>
                  <a:pt x="0" y="0"/>
                </a:lnTo>
                <a:close/>
              </a:path>
            </a:pathLst>
          </a:custGeom>
          <a:blipFill>
            <a:blip r:embed="rId11" cstate="print">
              <a:extLst>
                <a:ext uri="{96DAC541-7B7A-43D3-8B79-37D633B846F1}">
                  <asvg:svgBlip xmlns:asvg="http://schemas.microsoft.com/office/drawing/2016/SVG/main" xmlns="" r:embed="rId12"/>
                </a:ext>
              </a:extLst>
            </a:blip>
            <a:stretch>
              <a:fillRect/>
            </a:stretch>
          </a:blipFill>
        </p:spPr>
      </p:sp>
      <p:sp>
        <p:nvSpPr>
          <p:cNvPr id="19" name="Freeform 19"/>
          <p:cNvSpPr/>
          <p:nvPr/>
        </p:nvSpPr>
        <p:spPr>
          <a:xfrm>
            <a:off x="2174182" y="281312"/>
            <a:ext cx="5647272" cy="2907176"/>
          </a:xfrm>
          <a:custGeom>
            <a:avLst/>
            <a:gdLst/>
            <a:ahLst/>
            <a:cxnLst/>
            <a:rect l="l" t="t" r="r" b="b"/>
            <a:pathLst>
              <a:path w="5647272" h="2907176">
                <a:moveTo>
                  <a:pt x="0" y="0"/>
                </a:moveTo>
                <a:lnTo>
                  <a:pt x="5647272" y="0"/>
                </a:lnTo>
                <a:lnTo>
                  <a:pt x="5647272" y="2907175"/>
                </a:lnTo>
                <a:lnTo>
                  <a:pt x="0" y="2907175"/>
                </a:lnTo>
                <a:lnTo>
                  <a:pt x="0" y="0"/>
                </a:lnTo>
                <a:close/>
              </a:path>
            </a:pathLst>
          </a:custGeom>
          <a:blipFill>
            <a:blip r:embed="rId13" cstate="print"/>
            <a:stretch>
              <a:fillRect/>
            </a:stretch>
          </a:blipFill>
        </p:spPr>
      </p:sp>
      <p:sp>
        <p:nvSpPr>
          <p:cNvPr id="20" name="Freeform 20"/>
          <p:cNvSpPr/>
          <p:nvPr/>
        </p:nvSpPr>
        <p:spPr>
          <a:xfrm>
            <a:off x="9539199" y="281312"/>
            <a:ext cx="6060700" cy="3386541"/>
          </a:xfrm>
          <a:custGeom>
            <a:avLst/>
            <a:gdLst/>
            <a:ahLst/>
            <a:cxnLst/>
            <a:rect l="l" t="t" r="r" b="b"/>
            <a:pathLst>
              <a:path w="6060700" h="3386541">
                <a:moveTo>
                  <a:pt x="0" y="0"/>
                </a:moveTo>
                <a:lnTo>
                  <a:pt x="6060701" y="0"/>
                </a:lnTo>
                <a:lnTo>
                  <a:pt x="6060701" y="3386541"/>
                </a:lnTo>
                <a:lnTo>
                  <a:pt x="0" y="3386541"/>
                </a:lnTo>
                <a:lnTo>
                  <a:pt x="0" y="0"/>
                </a:lnTo>
                <a:close/>
              </a:path>
            </a:pathLst>
          </a:custGeom>
          <a:blipFill>
            <a:blip r:embed="rId14" cstate="print"/>
            <a:stretch>
              <a:fillRect b="-11355"/>
            </a:stretch>
          </a:blipFill>
        </p:spPr>
      </p:sp>
      <p:sp>
        <p:nvSpPr>
          <p:cNvPr id="21" name="Freeform 21"/>
          <p:cNvSpPr/>
          <p:nvPr/>
        </p:nvSpPr>
        <p:spPr>
          <a:xfrm>
            <a:off x="144283" y="5983007"/>
            <a:ext cx="5500965" cy="3092046"/>
          </a:xfrm>
          <a:custGeom>
            <a:avLst/>
            <a:gdLst/>
            <a:ahLst/>
            <a:cxnLst/>
            <a:rect l="l" t="t" r="r" b="b"/>
            <a:pathLst>
              <a:path w="5500965" h="3092046">
                <a:moveTo>
                  <a:pt x="0" y="0"/>
                </a:moveTo>
                <a:lnTo>
                  <a:pt x="5500966" y="0"/>
                </a:lnTo>
                <a:lnTo>
                  <a:pt x="5500966" y="3092046"/>
                </a:lnTo>
                <a:lnTo>
                  <a:pt x="0" y="3092046"/>
                </a:lnTo>
                <a:lnTo>
                  <a:pt x="0" y="0"/>
                </a:lnTo>
                <a:close/>
              </a:path>
            </a:pathLst>
          </a:custGeom>
          <a:blipFill>
            <a:blip r:embed="rId15" cstate="print"/>
            <a:stretch>
              <a:fillRect/>
            </a:stretch>
          </a:blipFill>
        </p:spPr>
      </p:sp>
      <p:sp>
        <p:nvSpPr>
          <p:cNvPr id="22" name="Freeform 22"/>
          <p:cNvSpPr/>
          <p:nvPr/>
        </p:nvSpPr>
        <p:spPr>
          <a:xfrm>
            <a:off x="12392245" y="6118263"/>
            <a:ext cx="5802241" cy="3140037"/>
          </a:xfrm>
          <a:custGeom>
            <a:avLst/>
            <a:gdLst/>
            <a:ahLst/>
            <a:cxnLst/>
            <a:rect l="l" t="t" r="r" b="b"/>
            <a:pathLst>
              <a:path w="5802241" h="3140037">
                <a:moveTo>
                  <a:pt x="0" y="0"/>
                </a:moveTo>
                <a:lnTo>
                  <a:pt x="5802242" y="0"/>
                </a:lnTo>
                <a:lnTo>
                  <a:pt x="5802242" y="3140037"/>
                </a:lnTo>
                <a:lnTo>
                  <a:pt x="0" y="3140037"/>
                </a:lnTo>
                <a:lnTo>
                  <a:pt x="0" y="0"/>
                </a:lnTo>
                <a:close/>
              </a:path>
            </a:pathLst>
          </a:custGeom>
          <a:blipFill>
            <a:blip r:embed="rId16" cstate="print"/>
            <a:stretch>
              <a:fillRect/>
            </a:stretch>
          </a:blipFill>
        </p:spPr>
      </p:sp>
      <p:sp>
        <p:nvSpPr>
          <p:cNvPr id="23" name="TextBox 23"/>
          <p:cNvSpPr txBox="1"/>
          <p:nvPr/>
        </p:nvSpPr>
        <p:spPr>
          <a:xfrm>
            <a:off x="-162390" y="3637325"/>
            <a:ext cx="18514384" cy="2269482"/>
          </a:xfrm>
          <a:prstGeom prst="rect">
            <a:avLst/>
          </a:prstGeom>
        </p:spPr>
        <p:txBody>
          <a:bodyPr lIns="0" tIns="0" rIns="0" bIns="0" rtlCol="0" anchor="t">
            <a:spAutoFit/>
          </a:bodyPr>
          <a:lstStyle/>
          <a:p>
            <a:pPr algn="ctr">
              <a:lnSpc>
                <a:spcPts val="9130"/>
              </a:lnSpc>
            </a:pPr>
            <a:r>
              <a:rPr lang="en-US" sz="5500" b="1" spc="-253" dirty="0">
                <a:solidFill>
                  <a:srgbClr val="FFFFFF"/>
                </a:solidFill>
                <a:latin typeface="Times New Roman" panose="02020603050405020304" pitchFamily="18" charset="0"/>
                <a:cs typeface="Times New Roman" panose="02020603050405020304" pitchFamily="18" charset="0"/>
              </a:rPr>
              <a:t>CHIA SẺ NHỮNG ĐIỀU EM ĐÃ BIẾT VÀ </a:t>
            </a:r>
          </a:p>
          <a:p>
            <a:pPr algn="ctr">
              <a:lnSpc>
                <a:spcPts val="9130"/>
              </a:lnSpc>
            </a:pPr>
            <a:r>
              <a:rPr lang="en-US" sz="5500" b="1" spc="-253" dirty="0">
                <a:solidFill>
                  <a:srgbClr val="FFFFFF"/>
                </a:solidFill>
                <a:latin typeface="Times New Roman" panose="02020603050405020304" pitchFamily="18" charset="0"/>
                <a:cs typeface="Times New Roman" panose="02020603050405020304" pitchFamily="18" charset="0"/>
              </a:rPr>
              <a:t>MUỐN BIẾT VỀ TRÍ THÔNG MINH NHÂN TẠO.</a:t>
            </a:r>
          </a:p>
        </p:txBody>
      </p:sp>
      <p:sp>
        <p:nvSpPr>
          <p:cNvPr id="24" name="TextBox 24"/>
          <p:cNvSpPr txBox="1"/>
          <p:nvPr/>
        </p:nvSpPr>
        <p:spPr>
          <a:xfrm>
            <a:off x="6078635" y="7252805"/>
            <a:ext cx="5884985" cy="978666"/>
          </a:xfrm>
          <a:prstGeom prst="rect">
            <a:avLst/>
          </a:prstGeom>
        </p:spPr>
        <p:txBody>
          <a:bodyPr lIns="0" tIns="0" rIns="0" bIns="0" rtlCol="0" anchor="t">
            <a:spAutoFit/>
          </a:bodyPr>
          <a:lstStyle/>
          <a:p>
            <a:pPr algn="ctr">
              <a:lnSpc>
                <a:spcPts val="8300"/>
              </a:lnSpc>
            </a:pPr>
            <a:r>
              <a:rPr lang="en-US" sz="6000" b="1" spc="-230" dirty="0">
                <a:solidFill>
                  <a:srgbClr val="FFFFFF"/>
                </a:solidFill>
                <a:latin typeface="Times New Roman" panose="02020603050405020304" pitchFamily="18" charset="0"/>
                <a:cs typeface="Times New Roman" panose="02020603050405020304" pitchFamily="18" charset="0"/>
              </a:rPr>
              <a:t>CÙNG CHIA SẺ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indefinite" fill="hold" grpId="0" nodeType="withEffect">
                                  <p:stCondLst>
                                    <p:cond delay="0"/>
                                  </p:stCondLst>
                                  <p:childTnLst>
                                    <p:animClr clrSpc="hsl" dir="ccw">
                                      <p:cBhvr override="childStyle">
                                        <p:cTn id="6" dur="1000" fill="hold"/>
                                        <p:tgtEl>
                                          <p:spTgt spid="2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4600" y="-2552700"/>
            <a:ext cx="20403243" cy="15246787"/>
          </a:xfrm>
          <a:custGeom>
            <a:avLst/>
            <a:gdLst/>
            <a:ahLst/>
            <a:cxnLst/>
            <a:rect l="l" t="t" r="r" b="b"/>
            <a:pathLst>
              <a:path w="20403243" h="15246787">
                <a:moveTo>
                  <a:pt x="0" y="0"/>
                </a:moveTo>
                <a:lnTo>
                  <a:pt x="20403243" y="0"/>
                </a:lnTo>
                <a:lnTo>
                  <a:pt x="20403243" y="15246787"/>
                </a:lnTo>
                <a:lnTo>
                  <a:pt x="0" y="15246787"/>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0" y="1409709"/>
            <a:ext cx="9570720" cy="8867051"/>
          </a:xfrm>
          <a:custGeom>
            <a:avLst/>
            <a:gdLst/>
            <a:ahLst/>
            <a:cxnLst/>
            <a:rect l="l" t="t" r="r" b="b"/>
            <a:pathLst>
              <a:path w="7991528" h="7495451">
                <a:moveTo>
                  <a:pt x="0" y="0"/>
                </a:moveTo>
                <a:lnTo>
                  <a:pt x="7991528" y="0"/>
                </a:lnTo>
                <a:lnTo>
                  <a:pt x="7991528" y="7495451"/>
                </a:lnTo>
                <a:lnTo>
                  <a:pt x="0" y="7495451"/>
                </a:lnTo>
                <a:lnTo>
                  <a:pt x="0" y="0"/>
                </a:lnTo>
                <a:close/>
              </a:path>
            </a:pathLst>
          </a:custGeom>
          <a:blipFill>
            <a:blip r:embed="rId4" cstate="print"/>
            <a:stretch>
              <a:fillRect r="-66928"/>
            </a:stretch>
          </a:blipFill>
        </p:spPr>
      </p:sp>
      <p:sp>
        <p:nvSpPr>
          <p:cNvPr id="6" name="TextBox 3"/>
          <p:cNvSpPr txBox="1"/>
          <p:nvPr/>
        </p:nvSpPr>
        <p:spPr>
          <a:xfrm>
            <a:off x="7315200" y="1177705"/>
            <a:ext cx="10296472" cy="2951321"/>
          </a:xfrm>
          <a:prstGeom prst="rect">
            <a:avLst/>
          </a:prstGeom>
        </p:spPr>
        <p:txBody>
          <a:bodyPr wrap="square" lIns="0" tIns="0" rIns="0" bIns="0" rtlCol="0" anchor="t">
            <a:spAutoFit/>
          </a:bodyPr>
          <a:lstStyle/>
          <a:p>
            <a:pPr algn="just">
              <a:lnSpc>
                <a:spcPct val="150000"/>
              </a:lnSpc>
            </a:pPr>
            <a:r>
              <a:rPr lang="en-US" sz="6800" b="1" dirty="0" err="1">
                <a:solidFill>
                  <a:srgbClr val="FFFFFF"/>
                </a:solidFill>
                <a:latin typeface="Times New Roman" panose="02020603050405020304" pitchFamily="18" charset="0"/>
                <a:cs typeface="Times New Roman" panose="02020603050405020304" pitchFamily="18" charset="0"/>
              </a:rPr>
              <a:t>Bài</a:t>
            </a:r>
            <a:r>
              <a:rPr lang="en-US" sz="6800" b="1" dirty="0">
                <a:solidFill>
                  <a:srgbClr val="FFFFFF"/>
                </a:solidFill>
                <a:latin typeface="Times New Roman" panose="02020603050405020304" pitchFamily="18" charset="0"/>
                <a:cs typeface="Times New Roman" panose="02020603050405020304" pitchFamily="18" charset="0"/>
              </a:rPr>
              <a:t> 8: CẤU TRÚC CỦA </a:t>
            </a:r>
          </a:p>
          <a:p>
            <a:pPr algn="just">
              <a:lnSpc>
                <a:spcPct val="150000"/>
              </a:lnSpc>
            </a:pPr>
            <a:r>
              <a:rPr lang="en-US" sz="6800" b="1" dirty="0">
                <a:solidFill>
                  <a:srgbClr val="FFFFFF"/>
                </a:solidFill>
                <a:latin typeface="Times New Roman" panose="02020603050405020304" pitchFamily="18" charset="0"/>
                <a:cs typeface="Times New Roman" panose="02020603050405020304" pitchFamily="18" charset="0"/>
              </a:rPr>
              <a:t>VĂN BẢN THÔNG TIN</a:t>
            </a:r>
          </a:p>
        </p:txBody>
      </p:sp>
      <p:sp>
        <p:nvSpPr>
          <p:cNvPr id="7" name="TextBox 4"/>
          <p:cNvSpPr txBox="1"/>
          <p:nvPr/>
        </p:nvSpPr>
        <p:spPr>
          <a:xfrm>
            <a:off x="7823888" y="4556794"/>
            <a:ext cx="10296472" cy="3656642"/>
          </a:xfrm>
          <a:prstGeom prst="rect">
            <a:avLst/>
          </a:prstGeom>
        </p:spPr>
        <p:txBody>
          <a:bodyPr wrap="square" lIns="0" tIns="0" rIns="0" bIns="0" rtlCol="0" anchor="t">
            <a:spAutoFit/>
          </a:bodyPr>
          <a:lstStyle/>
          <a:p>
            <a:pPr algn="just">
              <a:lnSpc>
                <a:spcPct val="150000"/>
              </a:lnSpc>
            </a:pPr>
            <a:r>
              <a:rPr lang="en-US" sz="5500" b="1" dirty="0">
                <a:solidFill>
                  <a:srgbClr val="FFFFFF"/>
                </a:solidFill>
                <a:latin typeface="Times New Roman" panose="02020603050405020304" pitchFamily="18" charset="0"/>
                <a:cs typeface="Times New Roman" panose="02020603050405020304" pitchFamily="18" charset="0"/>
              </a:rPr>
              <a:t>VĂN BẢN 2: </a:t>
            </a:r>
          </a:p>
          <a:p>
            <a:pPr algn="ctr">
              <a:lnSpc>
                <a:spcPct val="150000"/>
              </a:lnSpc>
            </a:pPr>
            <a:r>
              <a:rPr lang="en-US" sz="5500" b="1" dirty="0">
                <a:solidFill>
                  <a:srgbClr val="FFFFFF"/>
                </a:solidFill>
                <a:latin typeface="Times New Roman" panose="02020603050405020304" pitchFamily="18" charset="0"/>
                <a:cs typeface="Times New Roman" panose="02020603050405020304" pitchFamily="18" charset="0"/>
              </a:rPr>
              <a:t>TRÍ THÔNG MINH NHÂN TẠO</a:t>
            </a:r>
          </a:p>
          <a:p>
            <a:pPr algn="ctr">
              <a:lnSpc>
                <a:spcPct val="150000"/>
              </a:lnSpc>
            </a:pPr>
            <a:r>
              <a:rPr lang="en-US" sz="5500" b="1" dirty="0">
                <a:solidFill>
                  <a:srgbClr val="FFFFFF"/>
                </a:solidFill>
                <a:latin typeface="Times New Roman" panose="02020603050405020304" pitchFamily="18" charset="0"/>
                <a:cs typeface="Times New Roman" panose="02020603050405020304" pitchFamily="18" charset="0"/>
              </a:rPr>
              <a:t>(</a:t>
            </a:r>
            <a:r>
              <a:rPr lang="en-US" sz="5500" b="1" dirty="0" err="1">
                <a:solidFill>
                  <a:srgbClr val="FFFFFF"/>
                </a:solidFill>
                <a:latin typeface="Times New Roman" panose="02020603050405020304" pitchFamily="18" charset="0"/>
                <a:cs typeface="Times New Roman" panose="02020603050405020304" pitchFamily="18" charset="0"/>
              </a:rPr>
              <a:t>Trích</a:t>
            </a:r>
            <a:r>
              <a:rPr lang="en-US" sz="5500" b="1" dirty="0">
                <a:solidFill>
                  <a:srgbClr val="FFFFFF"/>
                </a:solidFill>
                <a:latin typeface="Times New Roman" panose="02020603050405020304" pitchFamily="18" charset="0"/>
                <a:cs typeface="Times New Roman" panose="02020603050405020304" pitchFamily="18" charset="0"/>
              </a:rPr>
              <a:t> 50 ý </a:t>
            </a:r>
            <a:r>
              <a:rPr lang="en-US" sz="5500" b="1" dirty="0" err="1">
                <a:solidFill>
                  <a:srgbClr val="FFFFFF"/>
                </a:solidFill>
                <a:latin typeface="Times New Roman" panose="02020603050405020304" pitchFamily="18" charset="0"/>
                <a:cs typeface="Times New Roman" panose="02020603050405020304" pitchFamily="18" charset="0"/>
              </a:rPr>
              <a:t>tưởng</a:t>
            </a:r>
            <a:r>
              <a:rPr lang="en-US" sz="5500" b="1" dirty="0">
                <a:solidFill>
                  <a:srgbClr val="FFFFFF"/>
                </a:solidFill>
                <a:latin typeface="Times New Roman" panose="02020603050405020304" pitchFamily="18" charset="0"/>
                <a:cs typeface="Times New Roman" panose="02020603050405020304" pitchFamily="18" charset="0"/>
              </a:rPr>
              <a:t> </a:t>
            </a:r>
            <a:r>
              <a:rPr lang="en-US" sz="5500" b="1" dirty="0" err="1">
                <a:solidFill>
                  <a:srgbClr val="FFFFFF"/>
                </a:solidFill>
                <a:latin typeface="Times New Roman" panose="02020603050405020304" pitchFamily="18" charset="0"/>
                <a:cs typeface="Times New Roman" panose="02020603050405020304" pitchFamily="18" charset="0"/>
              </a:rPr>
              <a:t>về</a:t>
            </a:r>
            <a:r>
              <a:rPr lang="en-US" sz="5500" b="1" dirty="0">
                <a:solidFill>
                  <a:srgbClr val="FFFFFF"/>
                </a:solidFill>
                <a:latin typeface="Times New Roman" panose="02020603050405020304" pitchFamily="18" charset="0"/>
                <a:cs typeface="Times New Roman" panose="02020603050405020304" pitchFamily="18" charset="0"/>
              </a:rPr>
              <a:t> </a:t>
            </a:r>
            <a:r>
              <a:rPr lang="en-US" sz="5500" b="1" dirty="0" err="1">
                <a:solidFill>
                  <a:srgbClr val="FFFFFF"/>
                </a:solidFill>
                <a:latin typeface="Times New Roman" panose="02020603050405020304" pitchFamily="18" charset="0"/>
                <a:cs typeface="Times New Roman" panose="02020603050405020304" pitchFamily="18" charset="0"/>
              </a:rPr>
              <a:t>tương</a:t>
            </a:r>
            <a:r>
              <a:rPr lang="en-US" sz="5500" b="1" dirty="0">
                <a:solidFill>
                  <a:srgbClr val="FFFFFF"/>
                </a:solidFill>
                <a:latin typeface="Times New Roman" panose="02020603050405020304" pitchFamily="18" charset="0"/>
                <a:cs typeface="Times New Roman" panose="02020603050405020304" pitchFamily="18" charset="0"/>
              </a:rPr>
              <a:t> </a:t>
            </a:r>
            <a:r>
              <a:rPr lang="en-US" sz="5500" b="1" dirty="0" err="1">
                <a:solidFill>
                  <a:srgbClr val="FFFFFF"/>
                </a:solidFill>
                <a:latin typeface="Times New Roman" panose="02020603050405020304" pitchFamily="18" charset="0"/>
                <a:cs typeface="Times New Roman" panose="02020603050405020304" pitchFamily="18" charset="0"/>
              </a:rPr>
              <a:t>lai</a:t>
            </a:r>
            <a:r>
              <a:rPr lang="en-US" sz="5500" b="1" dirty="0">
                <a:solidFill>
                  <a:srgbClr val="FFFF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5139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barn(inVertical)">
                                      <p:cBhvr>
                                        <p:cTn id="15" dur="500"/>
                                        <p:tgtEl>
                                          <p:spTgt spid="7">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barn(inVertical)">
                                      <p:cBhvr>
                                        <p:cTn id="18" dur="500"/>
                                        <p:tgtEl>
                                          <p:spTgt spid="7">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barn(inVertical)">
                                      <p:cBhvr>
                                        <p:cTn id="21"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14600" y="-2552700"/>
            <a:ext cx="20403243" cy="15246787"/>
          </a:xfrm>
          <a:custGeom>
            <a:avLst/>
            <a:gdLst/>
            <a:ahLst/>
            <a:cxnLst/>
            <a:rect l="l" t="t" r="r" b="b"/>
            <a:pathLst>
              <a:path w="20403243" h="15246787">
                <a:moveTo>
                  <a:pt x="0" y="0"/>
                </a:moveTo>
                <a:lnTo>
                  <a:pt x="20403243" y="0"/>
                </a:lnTo>
                <a:lnTo>
                  <a:pt x="20403243" y="15246787"/>
                </a:lnTo>
                <a:lnTo>
                  <a:pt x="0" y="15246787"/>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0" y="1409709"/>
            <a:ext cx="9570720" cy="8867051"/>
          </a:xfrm>
          <a:custGeom>
            <a:avLst/>
            <a:gdLst/>
            <a:ahLst/>
            <a:cxnLst/>
            <a:rect l="l" t="t" r="r" b="b"/>
            <a:pathLst>
              <a:path w="7991528" h="7495451">
                <a:moveTo>
                  <a:pt x="0" y="0"/>
                </a:moveTo>
                <a:lnTo>
                  <a:pt x="7991528" y="0"/>
                </a:lnTo>
                <a:lnTo>
                  <a:pt x="7991528" y="7495451"/>
                </a:lnTo>
                <a:lnTo>
                  <a:pt x="0" y="7495451"/>
                </a:lnTo>
                <a:lnTo>
                  <a:pt x="0" y="0"/>
                </a:lnTo>
                <a:close/>
              </a:path>
            </a:pathLst>
          </a:custGeom>
          <a:blipFill>
            <a:blip r:embed="rId4" cstate="print"/>
            <a:stretch>
              <a:fillRect r="-66928"/>
            </a:stretch>
          </a:blipFill>
        </p:spPr>
      </p:sp>
      <p:sp>
        <p:nvSpPr>
          <p:cNvPr id="7" name="TextBox 4"/>
          <p:cNvSpPr txBox="1"/>
          <p:nvPr/>
        </p:nvSpPr>
        <p:spPr>
          <a:xfrm>
            <a:off x="7877521" y="1136064"/>
            <a:ext cx="9677400" cy="6924973"/>
          </a:xfrm>
          <a:prstGeom prst="rect">
            <a:avLst/>
          </a:prstGeom>
        </p:spPr>
        <p:txBody>
          <a:bodyPr wrap="square" lIns="0" tIns="0" rIns="0" bIns="0" rtlCol="0" anchor="t">
            <a:spAutoFit/>
          </a:bodyPr>
          <a:lstStyle/>
          <a:p>
            <a:pPr algn="ctr">
              <a:lnSpc>
                <a:spcPct val="150000"/>
              </a:lnSpc>
            </a:pPr>
            <a:r>
              <a:rPr lang="en-US" sz="6000" b="1" dirty="0">
                <a:solidFill>
                  <a:srgbClr val="FFFFFF"/>
                </a:solidFill>
                <a:latin typeface="Times New Roman" panose="02020603050405020304" pitchFamily="18" charset="0"/>
                <a:cs typeface="Times New Roman" panose="02020603050405020304" pitchFamily="18" charset="0"/>
              </a:rPr>
              <a:t>TIẾN TRÌNH BÀI HỌC</a:t>
            </a:r>
          </a:p>
          <a:p>
            <a:pPr>
              <a:lnSpc>
                <a:spcPct val="150000"/>
              </a:lnSpc>
            </a:pPr>
            <a:r>
              <a:rPr lang="en-US" sz="6000" b="1" dirty="0">
                <a:solidFill>
                  <a:srgbClr val="FFFFFF"/>
                </a:solidFill>
                <a:latin typeface="Times New Roman" panose="02020603050405020304" pitchFamily="18" charset="0"/>
                <a:cs typeface="Times New Roman" panose="02020603050405020304" pitchFamily="18" charset="0"/>
              </a:rPr>
              <a:t>I. 		</a:t>
            </a:r>
            <a:r>
              <a:rPr lang="en-US" sz="6000" b="1" dirty="0" err="1">
                <a:solidFill>
                  <a:srgbClr val="FFFFFF"/>
                </a:solidFill>
                <a:latin typeface="Times New Roman" panose="02020603050405020304" pitchFamily="18" charset="0"/>
                <a:cs typeface="Times New Roman" panose="02020603050405020304" pitchFamily="18" charset="0"/>
              </a:rPr>
              <a:t>Tìm</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hiểu</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chung</a:t>
            </a:r>
            <a:endParaRPr lang="en-US" sz="6000" b="1" dirty="0">
              <a:solidFill>
                <a:srgbClr val="FFFFFF"/>
              </a:solidFill>
              <a:latin typeface="Times New Roman" panose="02020603050405020304" pitchFamily="18" charset="0"/>
              <a:cs typeface="Times New Roman" panose="02020603050405020304" pitchFamily="18" charset="0"/>
            </a:endParaRPr>
          </a:p>
          <a:p>
            <a:pPr>
              <a:lnSpc>
                <a:spcPct val="150000"/>
              </a:lnSpc>
            </a:pPr>
            <a:r>
              <a:rPr lang="en-US" sz="6000" b="1" dirty="0">
                <a:solidFill>
                  <a:srgbClr val="FFFFFF"/>
                </a:solidFill>
                <a:latin typeface="Times New Roman" panose="02020603050405020304" pitchFamily="18" charset="0"/>
                <a:cs typeface="Times New Roman" panose="02020603050405020304" pitchFamily="18" charset="0"/>
              </a:rPr>
              <a:t>II. 	</a:t>
            </a:r>
            <a:r>
              <a:rPr lang="en-US" sz="6000" b="1" dirty="0" err="1">
                <a:solidFill>
                  <a:srgbClr val="FFFFFF"/>
                </a:solidFill>
                <a:latin typeface="Times New Roman" panose="02020603050405020304" pitchFamily="18" charset="0"/>
                <a:cs typeface="Times New Roman" panose="02020603050405020304" pitchFamily="18" charset="0"/>
              </a:rPr>
              <a:t>Khám</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phá</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văn</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bản</a:t>
            </a:r>
            <a:endParaRPr lang="en-US" sz="6000" b="1" dirty="0">
              <a:solidFill>
                <a:srgbClr val="FFFFFF"/>
              </a:solidFill>
              <a:latin typeface="Times New Roman" panose="02020603050405020304" pitchFamily="18" charset="0"/>
              <a:cs typeface="Times New Roman" panose="02020603050405020304" pitchFamily="18" charset="0"/>
            </a:endParaRPr>
          </a:p>
          <a:p>
            <a:pPr>
              <a:lnSpc>
                <a:spcPct val="150000"/>
              </a:lnSpc>
            </a:pPr>
            <a:r>
              <a:rPr lang="en-US" sz="6000" b="1" dirty="0">
                <a:solidFill>
                  <a:srgbClr val="FFFFFF"/>
                </a:solidFill>
                <a:latin typeface="Times New Roman" panose="02020603050405020304" pitchFamily="18" charset="0"/>
                <a:cs typeface="Times New Roman" panose="02020603050405020304" pitchFamily="18" charset="0"/>
              </a:rPr>
              <a:t>III. 	</a:t>
            </a:r>
            <a:r>
              <a:rPr lang="en-US" sz="6000" b="1" dirty="0" err="1">
                <a:solidFill>
                  <a:srgbClr val="FFFFFF"/>
                </a:solidFill>
                <a:latin typeface="Times New Roman" panose="02020603050405020304" pitchFamily="18" charset="0"/>
                <a:cs typeface="Times New Roman" panose="02020603050405020304" pitchFamily="18" charset="0"/>
              </a:rPr>
              <a:t>Tổng</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kết</a:t>
            </a:r>
            <a:endParaRPr lang="en-US" sz="6000" b="1" dirty="0">
              <a:solidFill>
                <a:srgbClr val="FFFFFF"/>
              </a:solidFill>
              <a:latin typeface="Times New Roman" panose="02020603050405020304" pitchFamily="18" charset="0"/>
              <a:cs typeface="Times New Roman" panose="02020603050405020304" pitchFamily="18" charset="0"/>
            </a:endParaRPr>
          </a:p>
          <a:p>
            <a:pPr>
              <a:lnSpc>
                <a:spcPct val="150000"/>
              </a:lnSpc>
            </a:pPr>
            <a:r>
              <a:rPr lang="en-US" sz="6000" b="1" dirty="0">
                <a:solidFill>
                  <a:srgbClr val="FFFFFF"/>
                </a:solidFill>
                <a:latin typeface="Times New Roman" panose="02020603050405020304" pitchFamily="18" charset="0"/>
                <a:cs typeface="Times New Roman" panose="02020603050405020304" pitchFamily="18" charset="0"/>
              </a:rPr>
              <a:t>IV. 	</a:t>
            </a:r>
            <a:r>
              <a:rPr lang="en-US" sz="6000" b="1" dirty="0" err="1">
                <a:solidFill>
                  <a:srgbClr val="FFFFFF"/>
                </a:solidFill>
                <a:latin typeface="Times New Roman" panose="02020603050405020304" pitchFamily="18" charset="0"/>
                <a:cs typeface="Times New Roman" panose="02020603050405020304" pitchFamily="18" charset="0"/>
              </a:rPr>
              <a:t>Luyện</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tập</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và</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vận</a:t>
            </a:r>
            <a:r>
              <a:rPr lang="en-US" sz="6000" b="1" dirty="0">
                <a:solidFill>
                  <a:srgbClr val="FFFFFF"/>
                </a:solidFill>
                <a:latin typeface="Times New Roman" panose="02020603050405020304" pitchFamily="18" charset="0"/>
                <a:cs typeface="Times New Roman" panose="02020603050405020304" pitchFamily="18" charset="0"/>
              </a:rPr>
              <a:t> </a:t>
            </a:r>
            <a:r>
              <a:rPr lang="en-US" sz="6000" b="1" dirty="0" err="1">
                <a:solidFill>
                  <a:srgbClr val="FFFFFF"/>
                </a:solidFill>
                <a:latin typeface="Times New Roman" panose="02020603050405020304" pitchFamily="18" charset="0"/>
                <a:cs typeface="Times New Roman" panose="02020603050405020304" pitchFamily="18" charset="0"/>
              </a:rPr>
              <a:t>dụng</a:t>
            </a:r>
            <a:endParaRPr lang="en-US" sz="6000" b="1"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703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randombar(horizontal)">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print"/>
            <a:stretch>
              <a:fillRect t="-77777"/>
            </a:stretch>
          </a:blipFill>
        </p:spPr>
      </p:sp>
      <p:sp>
        <p:nvSpPr>
          <p:cNvPr id="14" name="TextBox 14"/>
          <p:cNvSpPr txBox="1"/>
          <p:nvPr/>
        </p:nvSpPr>
        <p:spPr>
          <a:xfrm>
            <a:off x="388684" y="0"/>
            <a:ext cx="17926317" cy="1833835"/>
          </a:xfrm>
          <a:prstGeom prst="rect">
            <a:avLst/>
          </a:prstGeom>
        </p:spPr>
        <p:txBody>
          <a:bodyPr wrap="square" lIns="0" tIns="0" rIns="0" bIns="0" rtlCol="0" anchor="t">
            <a:spAutoFit/>
          </a:bodyPr>
          <a:lstStyle/>
          <a:p>
            <a:pPr>
              <a:lnSpc>
                <a:spcPts val="14334"/>
              </a:lnSpc>
            </a:pPr>
            <a:r>
              <a:rPr lang="en-US" sz="8600" b="1" spc="-536" dirty="0">
                <a:solidFill>
                  <a:srgbClr val="FFFFFF"/>
                </a:solidFill>
                <a:latin typeface="Times New Roman" panose="02020603050405020304" pitchFamily="18" charset="0"/>
                <a:cs typeface="Times New Roman" panose="02020603050405020304" pitchFamily="18" charset="0"/>
              </a:rPr>
              <a:t>I. </a:t>
            </a:r>
            <a:r>
              <a:rPr lang="en-US" sz="8600" b="1" spc="-536" dirty="0" err="1">
                <a:solidFill>
                  <a:srgbClr val="FFFFFF"/>
                </a:solidFill>
                <a:latin typeface="Times New Roman" panose="02020603050405020304" pitchFamily="18" charset="0"/>
                <a:cs typeface="Times New Roman" panose="02020603050405020304" pitchFamily="18" charset="0"/>
              </a:rPr>
              <a:t>Tìm</a:t>
            </a:r>
            <a:r>
              <a:rPr lang="en-US" sz="8600" b="1" spc="-536" dirty="0">
                <a:solidFill>
                  <a:srgbClr val="FFFFFF"/>
                </a:solidFill>
                <a:latin typeface="Times New Roman" panose="02020603050405020304" pitchFamily="18" charset="0"/>
                <a:cs typeface="Times New Roman" panose="02020603050405020304" pitchFamily="18" charset="0"/>
              </a:rPr>
              <a:t> </a:t>
            </a:r>
            <a:r>
              <a:rPr lang="en-US" sz="8600" b="1" spc="-536" dirty="0" err="1">
                <a:solidFill>
                  <a:srgbClr val="FFFFFF"/>
                </a:solidFill>
                <a:latin typeface="Times New Roman" panose="02020603050405020304" pitchFamily="18" charset="0"/>
                <a:cs typeface="Times New Roman" panose="02020603050405020304" pitchFamily="18" charset="0"/>
              </a:rPr>
              <a:t>hiểu</a:t>
            </a:r>
            <a:r>
              <a:rPr lang="en-US" sz="8600" b="1" spc="-536" dirty="0">
                <a:solidFill>
                  <a:srgbClr val="FFFFFF"/>
                </a:solidFill>
                <a:latin typeface="Times New Roman" panose="02020603050405020304" pitchFamily="18" charset="0"/>
                <a:cs typeface="Times New Roman" panose="02020603050405020304" pitchFamily="18" charset="0"/>
              </a:rPr>
              <a:t> </a:t>
            </a:r>
            <a:r>
              <a:rPr lang="en-US" sz="8600" b="1" spc="-536" dirty="0" err="1">
                <a:solidFill>
                  <a:srgbClr val="FFFFFF"/>
                </a:solidFill>
                <a:latin typeface="Times New Roman" panose="02020603050405020304" pitchFamily="18" charset="0"/>
                <a:cs typeface="Times New Roman" panose="02020603050405020304" pitchFamily="18" charset="0"/>
              </a:rPr>
              <a:t>chung</a:t>
            </a:r>
            <a:endParaRPr lang="en-US" sz="8600" b="1" spc="-536" dirty="0">
              <a:solidFill>
                <a:srgbClr val="FFFFFF"/>
              </a:solidFill>
              <a:latin typeface="Times New Roman" panose="02020603050405020304" pitchFamily="18" charset="0"/>
              <a:cs typeface="Times New Roman" panose="02020603050405020304" pitchFamily="18" charset="0"/>
            </a:endParaRPr>
          </a:p>
        </p:txBody>
      </p:sp>
      <p:sp>
        <p:nvSpPr>
          <p:cNvPr id="17" name="Freeform 17"/>
          <p:cNvSpPr/>
          <p:nvPr/>
        </p:nvSpPr>
        <p:spPr>
          <a:xfrm>
            <a:off x="-648991" y="9798827"/>
            <a:ext cx="9743793" cy="1470427"/>
          </a:xfrm>
          <a:custGeom>
            <a:avLst/>
            <a:gdLst/>
            <a:ahLst/>
            <a:cxnLst/>
            <a:rect l="l" t="t" r="r" b="b"/>
            <a:pathLst>
              <a:path w="9743793" h="1470427">
                <a:moveTo>
                  <a:pt x="0" y="0"/>
                </a:moveTo>
                <a:lnTo>
                  <a:pt x="9743793" y="0"/>
                </a:lnTo>
                <a:lnTo>
                  <a:pt x="9743793" y="1470427"/>
                </a:lnTo>
                <a:lnTo>
                  <a:pt x="0" y="1470427"/>
                </a:lnTo>
                <a:lnTo>
                  <a:pt x="0" y="0"/>
                </a:lnTo>
                <a:close/>
              </a:path>
            </a:pathLst>
          </a:custGeom>
          <a:blipFill>
            <a:blip r:embed="rId4" cstate="print">
              <a:extLst>
                <a:ext uri="{96DAC541-7B7A-43D3-8B79-37D633B846F1}">
                  <asvg:svgBlip xmlns:asvg="http://schemas.microsoft.com/office/drawing/2016/SVG/main" xmlns="" r:embed="rId5"/>
                </a:ext>
              </a:extLst>
            </a:blip>
            <a:stretch>
              <a:fillRect/>
            </a:stretch>
          </a:blipFill>
        </p:spPr>
      </p:sp>
      <p:sp>
        <p:nvSpPr>
          <p:cNvPr id="18" name="Freeform 18"/>
          <p:cNvSpPr/>
          <p:nvPr/>
        </p:nvSpPr>
        <p:spPr>
          <a:xfrm>
            <a:off x="736092"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6" cstate="print">
              <a:extLst>
                <a:ext uri="{96DAC541-7B7A-43D3-8B79-37D633B846F1}">
                  <asvg:svgBlip xmlns:asvg="http://schemas.microsoft.com/office/drawing/2016/SVG/main" xmlns="" r:embed="rId7"/>
                </a:ext>
              </a:extLst>
            </a:blip>
            <a:stretch>
              <a:fillRect/>
            </a:stretch>
          </a:blipFill>
        </p:spPr>
      </p:sp>
      <p:sp>
        <p:nvSpPr>
          <p:cNvPr id="19" name="Freeform 19"/>
          <p:cNvSpPr/>
          <p:nvPr/>
        </p:nvSpPr>
        <p:spPr>
          <a:xfrm>
            <a:off x="1455616"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6" cstate="print">
              <a:extLst>
                <a:ext uri="{96DAC541-7B7A-43D3-8B79-37D633B846F1}">
                  <asvg:svgBlip xmlns:asvg="http://schemas.microsoft.com/office/drawing/2016/SVG/main" xmlns="" r:embed="rId7"/>
                </a:ext>
              </a:extLst>
            </a:blip>
            <a:stretch>
              <a:fillRect/>
            </a:stretch>
          </a:blipFill>
        </p:spPr>
      </p:sp>
      <p:sp>
        <p:nvSpPr>
          <p:cNvPr id="20" name="Freeform 20"/>
          <p:cNvSpPr/>
          <p:nvPr/>
        </p:nvSpPr>
        <p:spPr>
          <a:xfrm>
            <a:off x="2174182"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6" cstate="print">
              <a:extLst>
                <a:ext uri="{96DAC541-7B7A-43D3-8B79-37D633B846F1}">
                  <asvg:svgBlip xmlns:asvg="http://schemas.microsoft.com/office/drawing/2016/SVG/main" xmlns="" r:embed="rId7"/>
                </a:ext>
              </a:extLst>
            </a:blip>
            <a:stretch>
              <a:fillRect/>
            </a:stretch>
          </a:blipFill>
        </p:spPr>
      </p:sp>
      <p:sp>
        <p:nvSpPr>
          <p:cNvPr id="21" name="Freeform 21"/>
          <p:cNvSpPr/>
          <p:nvPr/>
        </p:nvSpPr>
        <p:spPr>
          <a:xfrm>
            <a:off x="2892748"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6" cstate="print">
              <a:extLst>
                <a:ext uri="{96DAC541-7B7A-43D3-8B79-37D633B846F1}">
                  <asvg:svgBlip xmlns:asvg="http://schemas.microsoft.com/office/drawing/2016/SVG/main" xmlns="" r:embed="rId7"/>
                </a:ext>
              </a:extLst>
            </a:blip>
            <a:stretch>
              <a:fillRect/>
            </a:stretch>
          </a:blipFill>
        </p:spPr>
      </p:sp>
      <p:sp>
        <p:nvSpPr>
          <p:cNvPr id="22" name="Freeform 22"/>
          <p:cNvSpPr/>
          <p:nvPr/>
        </p:nvSpPr>
        <p:spPr>
          <a:xfrm>
            <a:off x="3611314" y="9258300"/>
            <a:ext cx="585216" cy="540527"/>
          </a:xfrm>
          <a:custGeom>
            <a:avLst/>
            <a:gdLst/>
            <a:ahLst/>
            <a:cxnLst/>
            <a:rect l="l" t="t" r="r" b="b"/>
            <a:pathLst>
              <a:path w="585216" h="540527">
                <a:moveTo>
                  <a:pt x="0" y="0"/>
                </a:moveTo>
                <a:lnTo>
                  <a:pt x="585216" y="0"/>
                </a:lnTo>
                <a:lnTo>
                  <a:pt x="585216" y="540527"/>
                </a:lnTo>
                <a:lnTo>
                  <a:pt x="0" y="540527"/>
                </a:lnTo>
                <a:lnTo>
                  <a:pt x="0" y="0"/>
                </a:lnTo>
                <a:close/>
              </a:path>
            </a:pathLst>
          </a:custGeom>
          <a:blipFill>
            <a:blip r:embed="rId6" cstate="print">
              <a:extLst>
                <a:ext uri="{96DAC541-7B7A-43D3-8B79-37D633B846F1}">
                  <asvg:svgBlip xmlns:asvg="http://schemas.microsoft.com/office/drawing/2016/SVG/main" xmlns="" r:embed="rId7"/>
                </a:ext>
              </a:extLst>
            </a:blip>
            <a:stretch>
              <a:fillRect/>
            </a:stretch>
          </a:blipFill>
        </p:spPr>
      </p:sp>
      <p:sp>
        <p:nvSpPr>
          <p:cNvPr id="23" name="Freeform 23"/>
          <p:cNvSpPr/>
          <p:nvPr/>
        </p:nvSpPr>
        <p:spPr>
          <a:xfrm>
            <a:off x="14864394"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8" cstate="print">
              <a:extLst>
                <a:ext uri="{96DAC541-7B7A-43D3-8B79-37D633B846F1}">
                  <asvg:svgBlip xmlns:asvg="http://schemas.microsoft.com/office/drawing/2016/SVG/main" xmlns="" r:embed="rId9"/>
                </a:ext>
              </a:extLst>
            </a:blip>
            <a:stretch>
              <a:fillRect/>
            </a:stretch>
          </a:blipFill>
        </p:spPr>
      </p:sp>
      <p:sp>
        <p:nvSpPr>
          <p:cNvPr id="24" name="Freeform 24"/>
          <p:cNvSpPr/>
          <p:nvPr/>
        </p:nvSpPr>
        <p:spPr>
          <a:xfrm>
            <a:off x="15599900" y="9332430"/>
            <a:ext cx="602156" cy="466397"/>
          </a:xfrm>
          <a:custGeom>
            <a:avLst/>
            <a:gdLst/>
            <a:ahLst/>
            <a:cxnLst/>
            <a:rect l="l" t="t" r="r" b="b"/>
            <a:pathLst>
              <a:path w="602156" h="466397">
                <a:moveTo>
                  <a:pt x="0" y="0"/>
                </a:moveTo>
                <a:lnTo>
                  <a:pt x="602155" y="0"/>
                </a:lnTo>
                <a:lnTo>
                  <a:pt x="602155" y="466397"/>
                </a:lnTo>
                <a:lnTo>
                  <a:pt x="0" y="466397"/>
                </a:lnTo>
                <a:lnTo>
                  <a:pt x="0" y="0"/>
                </a:lnTo>
                <a:close/>
              </a:path>
            </a:pathLst>
          </a:custGeom>
          <a:blipFill>
            <a:blip r:embed="rId8" cstate="print">
              <a:extLst>
                <a:ext uri="{96DAC541-7B7A-43D3-8B79-37D633B846F1}">
                  <asvg:svgBlip xmlns:asvg="http://schemas.microsoft.com/office/drawing/2016/SVG/main" xmlns="" r:embed="rId9"/>
                </a:ext>
              </a:extLst>
            </a:blip>
            <a:stretch>
              <a:fillRect/>
            </a:stretch>
          </a:blipFill>
        </p:spPr>
      </p:sp>
      <p:sp>
        <p:nvSpPr>
          <p:cNvPr id="25" name="Freeform 25"/>
          <p:cNvSpPr/>
          <p:nvPr/>
        </p:nvSpPr>
        <p:spPr>
          <a:xfrm>
            <a:off x="16335405"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8" cstate="print">
              <a:extLst>
                <a:ext uri="{96DAC541-7B7A-43D3-8B79-37D633B846F1}">
                  <asvg:svgBlip xmlns:asvg="http://schemas.microsoft.com/office/drawing/2016/SVG/main" xmlns="" r:embed="rId9"/>
                </a:ext>
              </a:extLst>
            </a:blip>
            <a:stretch>
              <a:fillRect/>
            </a:stretch>
          </a:blipFill>
        </p:spPr>
      </p:sp>
      <p:sp>
        <p:nvSpPr>
          <p:cNvPr id="26" name="Freeform 26"/>
          <p:cNvSpPr/>
          <p:nvPr/>
        </p:nvSpPr>
        <p:spPr>
          <a:xfrm>
            <a:off x="17070911"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8" cstate="print">
              <a:extLst>
                <a:ext uri="{96DAC541-7B7A-43D3-8B79-37D633B846F1}">
                  <asvg:svgBlip xmlns:asvg="http://schemas.microsoft.com/office/drawing/2016/SVG/main" xmlns="" r:embed="rId9"/>
                </a:ext>
              </a:extLst>
            </a:blip>
            <a:stretch>
              <a:fillRect/>
            </a:stretch>
          </a:blipFill>
        </p:spPr>
      </p:sp>
      <p:sp>
        <p:nvSpPr>
          <p:cNvPr id="27" name="Freeform 27"/>
          <p:cNvSpPr/>
          <p:nvPr/>
        </p:nvSpPr>
        <p:spPr>
          <a:xfrm>
            <a:off x="14128888" y="9332430"/>
            <a:ext cx="602156" cy="466397"/>
          </a:xfrm>
          <a:custGeom>
            <a:avLst/>
            <a:gdLst/>
            <a:ahLst/>
            <a:cxnLst/>
            <a:rect l="l" t="t" r="r" b="b"/>
            <a:pathLst>
              <a:path w="602156" h="466397">
                <a:moveTo>
                  <a:pt x="0" y="0"/>
                </a:moveTo>
                <a:lnTo>
                  <a:pt x="602156" y="0"/>
                </a:lnTo>
                <a:lnTo>
                  <a:pt x="602156" y="466397"/>
                </a:lnTo>
                <a:lnTo>
                  <a:pt x="0" y="466397"/>
                </a:lnTo>
                <a:lnTo>
                  <a:pt x="0" y="0"/>
                </a:lnTo>
                <a:close/>
              </a:path>
            </a:pathLst>
          </a:custGeom>
          <a:blipFill>
            <a:blip r:embed="rId8" cstate="print">
              <a:extLst>
                <a:ext uri="{96DAC541-7B7A-43D3-8B79-37D633B846F1}">
                  <asvg:svgBlip xmlns:asvg="http://schemas.microsoft.com/office/drawing/2016/SVG/main" xmlns="" r:embed="rId9"/>
                </a:ext>
              </a:extLst>
            </a:blip>
            <a:stretch>
              <a:fillRect/>
            </a:stretch>
          </a:blipFill>
        </p:spPr>
      </p:sp>
      <p:sp>
        <p:nvSpPr>
          <p:cNvPr id="30" name="Freeform 30"/>
          <p:cNvSpPr/>
          <p:nvPr/>
        </p:nvSpPr>
        <p:spPr>
          <a:xfrm>
            <a:off x="9143297" y="9798827"/>
            <a:ext cx="9743793" cy="1470427"/>
          </a:xfrm>
          <a:custGeom>
            <a:avLst/>
            <a:gdLst/>
            <a:ahLst/>
            <a:cxnLst/>
            <a:rect l="l" t="t" r="r" b="b"/>
            <a:pathLst>
              <a:path w="9743793" h="1470427">
                <a:moveTo>
                  <a:pt x="0" y="0"/>
                </a:moveTo>
                <a:lnTo>
                  <a:pt x="9743794" y="0"/>
                </a:lnTo>
                <a:lnTo>
                  <a:pt x="9743794" y="1470427"/>
                </a:lnTo>
                <a:lnTo>
                  <a:pt x="0" y="1470427"/>
                </a:lnTo>
                <a:lnTo>
                  <a:pt x="0" y="0"/>
                </a:lnTo>
                <a:close/>
              </a:path>
            </a:pathLst>
          </a:custGeom>
          <a:blipFill>
            <a:blip r:embed="rId4" cstate="print">
              <a:extLst>
                <a:ext uri="{96DAC541-7B7A-43D3-8B79-37D633B846F1}">
                  <asvg:svgBlip xmlns:asvg="http://schemas.microsoft.com/office/drawing/2016/SVG/main" xmlns="" r:embed="rId5"/>
                </a:ext>
              </a:extLst>
            </a:blip>
            <a:stretch>
              <a:fillRect/>
            </a:stretch>
          </a:blipFill>
        </p:spPr>
      </p:sp>
      <p:graphicFrame>
        <p:nvGraphicFramePr>
          <p:cNvPr id="31" name="Table 30"/>
          <p:cNvGraphicFramePr>
            <a:graphicFrameLocks noGrp="1"/>
          </p:cNvGraphicFramePr>
          <p:nvPr>
            <p:extLst>
              <p:ext uri="{D42A27DB-BD31-4B8C-83A1-F6EECF244321}">
                <p14:modId xmlns:p14="http://schemas.microsoft.com/office/powerpoint/2010/main" val="1355794673"/>
              </p:ext>
            </p:extLst>
          </p:nvPr>
        </p:nvGraphicFramePr>
        <p:xfrm>
          <a:off x="388685" y="3086501"/>
          <a:ext cx="17442114" cy="5750380"/>
        </p:xfrm>
        <a:graphic>
          <a:graphicData uri="http://schemas.openxmlformats.org/drawingml/2006/table">
            <a:tbl>
              <a:tblPr firstRow="1" firstCol="1" bandRow="1">
                <a:tableStyleId>{5C22544A-7EE6-4342-B048-85BDC9FD1C3A}</a:tableStyleId>
              </a:tblPr>
              <a:tblGrid>
                <a:gridCol w="5097715">
                  <a:extLst>
                    <a:ext uri="{9D8B030D-6E8A-4147-A177-3AD203B41FA5}">
                      <a16:colId xmlns:a16="http://schemas.microsoft.com/office/drawing/2014/main" xmlns="" val="685956599"/>
                    </a:ext>
                  </a:extLst>
                </a:gridCol>
                <a:gridCol w="12344399">
                  <a:extLst>
                    <a:ext uri="{9D8B030D-6E8A-4147-A177-3AD203B41FA5}">
                      <a16:colId xmlns:a16="http://schemas.microsoft.com/office/drawing/2014/main" xmlns="" val="4258884375"/>
                    </a:ext>
                  </a:extLst>
                </a:gridCol>
              </a:tblGrid>
              <a:tr h="684550">
                <a:tc>
                  <a:txBody>
                    <a:bodyPr/>
                    <a:lstStyle/>
                    <a:p>
                      <a:pPr algn="ctr">
                        <a:lnSpc>
                          <a:spcPct val="107000"/>
                        </a:lnSpc>
                        <a:spcAft>
                          <a:spcPts val="0"/>
                        </a:spcAft>
                      </a:pPr>
                      <a:r>
                        <a:rPr lang="en-US" sz="5000" dirty="0" err="1">
                          <a:effectLst/>
                          <a:latin typeface="Times New Roman" panose="02020603050405020304" pitchFamily="18" charset="0"/>
                          <a:cs typeface="Times New Roman" panose="02020603050405020304" pitchFamily="18" charset="0"/>
                        </a:rPr>
                        <a:t>Nội</a:t>
                      </a:r>
                      <a:r>
                        <a:rPr lang="en-US" sz="5000" dirty="0">
                          <a:effectLst/>
                          <a:latin typeface="Times New Roman" panose="02020603050405020304" pitchFamily="18" charset="0"/>
                          <a:cs typeface="Times New Roman" panose="02020603050405020304" pitchFamily="18" charset="0"/>
                        </a:rPr>
                        <a:t> dung </a:t>
                      </a:r>
                      <a:r>
                        <a:rPr lang="en-US" sz="5000" dirty="0" err="1">
                          <a:effectLst/>
                          <a:latin typeface="Times New Roman" panose="02020603050405020304" pitchFamily="18" charset="0"/>
                          <a:cs typeface="Times New Roman" panose="02020603050405020304" pitchFamily="18" charset="0"/>
                        </a:rPr>
                        <a:t>tìm</a:t>
                      </a:r>
                      <a:r>
                        <a:rPr lang="en-US" sz="5000" dirty="0">
                          <a:effectLst/>
                          <a:latin typeface="Times New Roman" panose="02020603050405020304" pitchFamily="18" charset="0"/>
                          <a:cs typeface="Times New Roman" panose="02020603050405020304" pitchFamily="18" charset="0"/>
                        </a:rPr>
                        <a:t> </a:t>
                      </a:r>
                      <a:r>
                        <a:rPr lang="en-US" sz="5000" dirty="0" err="1">
                          <a:effectLst/>
                          <a:latin typeface="Times New Roman" panose="02020603050405020304" pitchFamily="18" charset="0"/>
                          <a:cs typeface="Times New Roman" panose="02020603050405020304" pitchFamily="18" charset="0"/>
                        </a:rPr>
                        <a:t>hiểu</a:t>
                      </a:r>
                      <a:endParaRPr lang="en-US" sz="5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5000" dirty="0" err="1">
                          <a:effectLst/>
                          <a:latin typeface="Times New Roman" panose="02020603050405020304" pitchFamily="18" charset="0"/>
                          <a:cs typeface="Times New Roman" panose="02020603050405020304" pitchFamily="18" charset="0"/>
                        </a:rPr>
                        <a:t>Thông</a:t>
                      </a:r>
                      <a:r>
                        <a:rPr lang="en-US" sz="5000" dirty="0">
                          <a:effectLst/>
                          <a:latin typeface="Times New Roman" panose="02020603050405020304" pitchFamily="18" charset="0"/>
                          <a:cs typeface="Times New Roman" panose="02020603050405020304" pitchFamily="18" charset="0"/>
                        </a:rPr>
                        <a:t> tin </a:t>
                      </a:r>
                      <a:r>
                        <a:rPr lang="en-US" sz="5000" dirty="0" err="1">
                          <a:effectLst/>
                          <a:latin typeface="Times New Roman" panose="02020603050405020304" pitchFamily="18" charset="0"/>
                          <a:cs typeface="Times New Roman" panose="02020603050405020304" pitchFamily="18" charset="0"/>
                        </a:rPr>
                        <a:t>tìm</a:t>
                      </a:r>
                      <a:r>
                        <a:rPr lang="en-US" sz="5000" dirty="0">
                          <a:effectLst/>
                          <a:latin typeface="Times New Roman" panose="02020603050405020304" pitchFamily="18" charset="0"/>
                          <a:cs typeface="Times New Roman" panose="02020603050405020304" pitchFamily="18" charset="0"/>
                        </a:rPr>
                        <a:t> </a:t>
                      </a:r>
                      <a:r>
                        <a:rPr lang="en-US" sz="5000" dirty="0" err="1">
                          <a:effectLst/>
                          <a:latin typeface="Times New Roman" panose="02020603050405020304" pitchFamily="18" charset="0"/>
                          <a:cs typeface="Times New Roman" panose="02020603050405020304" pitchFamily="18" charset="0"/>
                        </a:rPr>
                        <a:t>hiểu</a:t>
                      </a:r>
                      <a:endParaRPr lang="en-US" sz="5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4272972620"/>
                  </a:ext>
                </a:extLst>
              </a:tr>
              <a:tr h="2467520">
                <a:tc>
                  <a:txBody>
                    <a:bodyPr/>
                    <a:lstStyle/>
                    <a:p>
                      <a:pPr marL="342900" lvl="0" indent="-342900">
                        <a:spcAft>
                          <a:spcPts val="0"/>
                        </a:spcAft>
                        <a:buFont typeface="+mj-lt"/>
                        <a:buAutoNum type="arabicPeriod"/>
                      </a:pPr>
                      <a:r>
                        <a:rPr lang="en-US" sz="5000" dirty="0" err="1">
                          <a:effectLst/>
                          <a:latin typeface="Times New Roman" panose="02020603050405020304" pitchFamily="18" charset="0"/>
                          <a:cs typeface="Times New Roman" panose="02020603050405020304" pitchFamily="18" charset="0"/>
                        </a:rPr>
                        <a:t>Tác</a:t>
                      </a:r>
                      <a:r>
                        <a:rPr lang="en-US" sz="5000" dirty="0">
                          <a:effectLst/>
                          <a:latin typeface="Times New Roman" panose="02020603050405020304" pitchFamily="18" charset="0"/>
                          <a:cs typeface="Times New Roman" panose="02020603050405020304" pitchFamily="18" charset="0"/>
                        </a:rPr>
                        <a:t> </a:t>
                      </a:r>
                      <a:r>
                        <a:rPr lang="en-US" sz="5000" dirty="0" err="1">
                          <a:effectLst/>
                          <a:latin typeface="Times New Roman" panose="02020603050405020304" pitchFamily="18" charset="0"/>
                          <a:cs typeface="Times New Roman" panose="02020603050405020304" pitchFamily="18" charset="0"/>
                        </a:rPr>
                        <a:t>giả</a:t>
                      </a:r>
                      <a:endParaRPr lang="en-US" sz="5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l" defTabSz="1371600" rtl="0" eaLnBrk="1" fontAlgn="auto" latinLnBrk="0" hangingPunct="1">
                        <a:lnSpc>
                          <a:spcPct val="107000"/>
                        </a:lnSpc>
                        <a:spcBef>
                          <a:spcPts val="0"/>
                        </a:spcBef>
                        <a:spcAft>
                          <a:spcPts val="0"/>
                        </a:spcAft>
                        <a:buClrTx/>
                        <a:buSzTx/>
                        <a:buFontTx/>
                        <a:buNone/>
                        <a:tabLst/>
                        <a:defRPr/>
                      </a:pPr>
                      <a:r>
                        <a:rPr lang="en-US" sz="5000" dirty="0">
                          <a:effectLst/>
                          <a:latin typeface="Times New Roman" panose="02020603050405020304" pitchFamily="18" charset="0"/>
                          <a:cs typeface="Times New Roman" panose="02020603050405020304" pitchFamily="18" charset="0"/>
                        </a:rPr>
                        <a:t>…………………………………………………</a:t>
                      </a:r>
                    </a:p>
                    <a:p>
                      <a:pPr marL="0" marR="0" indent="0" algn="l" defTabSz="1371600" rtl="0" eaLnBrk="1" fontAlgn="auto" latinLnBrk="0" hangingPunct="1">
                        <a:lnSpc>
                          <a:spcPct val="107000"/>
                        </a:lnSpc>
                        <a:spcBef>
                          <a:spcPts val="0"/>
                        </a:spcBef>
                        <a:spcAft>
                          <a:spcPts val="0"/>
                        </a:spcAft>
                        <a:buClrTx/>
                        <a:buSzTx/>
                        <a:buFontTx/>
                        <a:buNone/>
                        <a:tabLst/>
                        <a:defRPr/>
                      </a:pPr>
                      <a:r>
                        <a:rPr lang="en-US" sz="5000" dirty="0">
                          <a:effectLst/>
                          <a:latin typeface="Times New Roman" panose="02020603050405020304" pitchFamily="18" charset="0"/>
                          <a:cs typeface="Times New Roman" panose="02020603050405020304" pitchFamily="18" charset="0"/>
                        </a:rPr>
                        <a:t>…………………………………………………</a:t>
                      </a:r>
                    </a:p>
                    <a:p>
                      <a:pPr marL="0" marR="0" indent="0" algn="l" defTabSz="1371600" rtl="0" eaLnBrk="1" fontAlgn="auto" latinLnBrk="0" hangingPunct="1">
                        <a:lnSpc>
                          <a:spcPct val="107000"/>
                        </a:lnSpc>
                        <a:spcBef>
                          <a:spcPts val="0"/>
                        </a:spcBef>
                        <a:spcAft>
                          <a:spcPts val="0"/>
                        </a:spcAft>
                        <a:buClrTx/>
                        <a:buSzTx/>
                        <a:buFontTx/>
                        <a:buNone/>
                        <a:tabLst/>
                        <a:defRPr/>
                      </a:pPr>
                      <a:r>
                        <a:rPr lang="en-US" sz="5000" dirty="0">
                          <a:effectLst/>
                          <a:latin typeface="Times New Roman" panose="02020603050405020304" pitchFamily="18" charset="0"/>
                          <a:cs typeface="Times New Roman" panose="02020603050405020304" pitchFamily="18" charset="0"/>
                        </a:rPr>
                        <a:t>…………………………………………………</a:t>
                      </a:r>
                    </a:p>
                  </a:txBody>
                  <a:tcPr marL="68580" marR="68580" marT="0" marB="0" anchor="ctr"/>
                </a:tc>
                <a:extLst>
                  <a:ext uri="{0D108BD9-81ED-4DB2-BD59-A6C34878D82A}">
                    <a16:rowId xmlns:a16="http://schemas.microsoft.com/office/drawing/2014/main" xmlns="" val="3381384345"/>
                  </a:ext>
                </a:extLst>
              </a:tr>
              <a:tr h="2467520">
                <a:tc>
                  <a:txBody>
                    <a:bodyPr/>
                    <a:lstStyle/>
                    <a:p>
                      <a:pPr marL="0" lvl="0" indent="0">
                        <a:spcAft>
                          <a:spcPts val="0"/>
                        </a:spcAft>
                        <a:buFont typeface="+mj-lt"/>
                        <a:buNone/>
                      </a:pPr>
                      <a:r>
                        <a:rPr lang="en-US" sz="50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50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baseline="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50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000" baseline="0" dirty="0" err="1">
                          <a:effectLst/>
                          <a:latin typeface="Times New Roman" panose="02020603050405020304" pitchFamily="18" charset="0"/>
                          <a:ea typeface="Calibri" panose="020F0502020204030204" pitchFamily="34" charset="0"/>
                          <a:cs typeface="Times New Roman" panose="02020603050405020304" pitchFamily="18" charset="0"/>
                        </a:rPr>
                        <a:t>phẩm</a:t>
                      </a:r>
                      <a:endParaRPr lang="en-US" sz="5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l" defTabSz="1371600" rtl="0" eaLnBrk="1" fontAlgn="auto" latinLnBrk="0" hangingPunct="1">
                        <a:lnSpc>
                          <a:spcPct val="107000"/>
                        </a:lnSpc>
                        <a:spcBef>
                          <a:spcPts val="0"/>
                        </a:spcBef>
                        <a:spcAft>
                          <a:spcPts val="0"/>
                        </a:spcAft>
                        <a:buClrTx/>
                        <a:buSzTx/>
                        <a:buFontTx/>
                        <a:buNone/>
                        <a:tabLst/>
                        <a:defRPr/>
                      </a:pPr>
                      <a:r>
                        <a:rPr lang="en-US" sz="5000" dirty="0">
                          <a:effectLst/>
                          <a:latin typeface="Times New Roman" panose="02020603050405020304" pitchFamily="18" charset="0"/>
                          <a:cs typeface="Times New Roman" panose="02020603050405020304" pitchFamily="18" charset="0"/>
                        </a:rPr>
                        <a:t>…………………………………………………</a:t>
                      </a:r>
                    </a:p>
                    <a:p>
                      <a:pPr marL="0" marR="0" indent="0" algn="l" defTabSz="1371600" rtl="0" eaLnBrk="1" fontAlgn="auto" latinLnBrk="0" hangingPunct="1">
                        <a:lnSpc>
                          <a:spcPct val="107000"/>
                        </a:lnSpc>
                        <a:spcBef>
                          <a:spcPts val="0"/>
                        </a:spcBef>
                        <a:spcAft>
                          <a:spcPts val="0"/>
                        </a:spcAft>
                        <a:buClrTx/>
                        <a:buSzTx/>
                        <a:buFontTx/>
                        <a:buNone/>
                        <a:tabLst/>
                        <a:defRPr/>
                      </a:pPr>
                      <a:r>
                        <a:rPr lang="en-US" sz="5000" dirty="0">
                          <a:effectLst/>
                          <a:latin typeface="Times New Roman" panose="02020603050405020304" pitchFamily="18" charset="0"/>
                          <a:cs typeface="Times New Roman" panose="02020603050405020304" pitchFamily="18" charset="0"/>
                        </a:rPr>
                        <a:t>…………………………………………………</a:t>
                      </a:r>
                    </a:p>
                    <a:p>
                      <a:pPr marL="0" marR="0" indent="0" algn="l" defTabSz="1371600" rtl="0" eaLnBrk="1" fontAlgn="auto" latinLnBrk="0" hangingPunct="1">
                        <a:lnSpc>
                          <a:spcPct val="107000"/>
                        </a:lnSpc>
                        <a:spcBef>
                          <a:spcPts val="0"/>
                        </a:spcBef>
                        <a:spcAft>
                          <a:spcPts val="0"/>
                        </a:spcAft>
                        <a:buClrTx/>
                        <a:buSzTx/>
                        <a:buFontTx/>
                        <a:buNone/>
                        <a:tabLst/>
                        <a:defRPr/>
                      </a:pPr>
                      <a:r>
                        <a:rPr lang="en-US" sz="5000" dirty="0">
                          <a:effectLst/>
                          <a:latin typeface="Times New Roman" panose="02020603050405020304" pitchFamily="18" charset="0"/>
                          <a:cs typeface="Times New Roman" panose="02020603050405020304" pitchFamily="18" charset="0"/>
                        </a:rPr>
                        <a:t>…………………………………………………</a:t>
                      </a:r>
                    </a:p>
                  </a:txBody>
                  <a:tcPr marL="68580" marR="68580" marT="0" marB="0" anchor="ctr"/>
                </a:tc>
                <a:extLst>
                  <a:ext uri="{0D108BD9-81ED-4DB2-BD59-A6C34878D82A}">
                    <a16:rowId xmlns:a16="http://schemas.microsoft.com/office/drawing/2014/main" xmlns="" val="1259475128"/>
                  </a:ext>
                </a:extLst>
              </a:tr>
            </a:tbl>
          </a:graphicData>
        </a:graphic>
      </p:graphicFrame>
      <p:sp>
        <p:nvSpPr>
          <p:cNvPr id="32" name="TextBox 14"/>
          <p:cNvSpPr txBox="1"/>
          <p:nvPr/>
        </p:nvSpPr>
        <p:spPr>
          <a:xfrm>
            <a:off x="38100" y="1283351"/>
            <a:ext cx="18315002" cy="1633909"/>
          </a:xfrm>
          <a:prstGeom prst="rect">
            <a:avLst/>
          </a:prstGeom>
        </p:spPr>
        <p:txBody>
          <a:bodyPr wrap="square" lIns="0" tIns="0" rIns="0" bIns="0" rtlCol="0" anchor="t">
            <a:spAutoFit/>
          </a:bodyPr>
          <a:lstStyle/>
          <a:p>
            <a:pPr algn="ctr">
              <a:lnSpc>
                <a:spcPts val="14334"/>
              </a:lnSpc>
            </a:pPr>
            <a:r>
              <a:rPr lang="en-US" sz="6800" b="1" spc="-536" dirty="0" err="1">
                <a:solidFill>
                  <a:srgbClr val="FFFFFF"/>
                </a:solidFill>
                <a:latin typeface="Times New Roman" panose="02020603050405020304" pitchFamily="18" charset="0"/>
                <a:cs typeface="Times New Roman" panose="02020603050405020304" pitchFamily="18" charset="0"/>
              </a:rPr>
              <a:t>Phiếu</a:t>
            </a:r>
            <a:r>
              <a:rPr lang="en-US" sz="6800" b="1" spc="-536" dirty="0">
                <a:solidFill>
                  <a:srgbClr val="FFFFFF"/>
                </a:solidFill>
                <a:latin typeface="Times New Roman" panose="02020603050405020304" pitchFamily="18" charset="0"/>
                <a:cs typeface="Times New Roman" panose="02020603050405020304" pitchFamily="18" charset="0"/>
              </a:rPr>
              <a:t> </a:t>
            </a:r>
            <a:r>
              <a:rPr lang="en-US" sz="6800" b="1" spc="-536" dirty="0" err="1">
                <a:solidFill>
                  <a:srgbClr val="FFFFFF"/>
                </a:solidFill>
                <a:latin typeface="Times New Roman" panose="02020603050405020304" pitchFamily="18" charset="0"/>
                <a:cs typeface="Times New Roman" panose="02020603050405020304" pitchFamily="18" charset="0"/>
              </a:rPr>
              <a:t>học</a:t>
            </a:r>
            <a:r>
              <a:rPr lang="en-US" sz="6800" b="1" spc="-536" dirty="0">
                <a:solidFill>
                  <a:srgbClr val="FFFFFF"/>
                </a:solidFill>
                <a:latin typeface="Times New Roman" panose="02020603050405020304" pitchFamily="18" charset="0"/>
                <a:cs typeface="Times New Roman" panose="02020603050405020304" pitchFamily="18" charset="0"/>
              </a:rPr>
              <a:t> </a:t>
            </a:r>
            <a:r>
              <a:rPr lang="en-US" sz="6800" b="1" spc="-536" dirty="0" err="1">
                <a:solidFill>
                  <a:srgbClr val="FFFFFF"/>
                </a:solidFill>
                <a:latin typeface="Times New Roman" panose="02020603050405020304" pitchFamily="18" charset="0"/>
                <a:cs typeface="Times New Roman" panose="02020603050405020304" pitchFamily="18" charset="0"/>
              </a:rPr>
              <a:t>tập</a:t>
            </a:r>
            <a:r>
              <a:rPr lang="en-US" sz="6800" b="1" spc="-536" dirty="0">
                <a:solidFill>
                  <a:srgbClr val="FFFFFF"/>
                </a:solidFill>
                <a:latin typeface="Times New Roman" panose="02020603050405020304" pitchFamily="18" charset="0"/>
                <a:cs typeface="Times New Roman" panose="02020603050405020304" pitchFamily="18" charset="0"/>
              </a:rPr>
              <a:t> </a:t>
            </a:r>
            <a:r>
              <a:rPr lang="en-US" sz="6800" b="1" spc="-536" dirty="0" err="1">
                <a:solidFill>
                  <a:srgbClr val="FFFFFF"/>
                </a:solidFill>
                <a:latin typeface="Times New Roman" panose="02020603050405020304" pitchFamily="18" charset="0"/>
                <a:cs typeface="Times New Roman" panose="02020603050405020304" pitchFamily="18" charset="0"/>
              </a:rPr>
              <a:t>số</a:t>
            </a:r>
            <a:r>
              <a:rPr lang="en-US" sz="6800" b="1" spc="-536" dirty="0">
                <a:solidFill>
                  <a:srgbClr val="FFFFFF"/>
                </a:solidFill>
                <a:latin typeface="Times New Roman" panose="02020603050405020304" pitchFamily="18" charset="0"/>
                <a:cs typeface="Times New Roman" panose="02020603050405020304" pitchFamily="18" charset="0"/>
              </a:rPr>
              <a:t> 01</a:t>
            </a:r>
          </a:p>
        </p:txBody>
      </p:sp>
    </p:spTree>
    <p:extLst>
      <p:ext uri="{BB962C8B-B14F-4D97-AF65-F5344CB8AC3E}">
        <p14:creationId xmlns:p14="http://schemas.microsoft.com/office/powerpoint/2010/main" val="41372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print"/>
            <a:stretch>
              <a:fillRect t="-77777"/>
            </a:stretch>
          </a:blipFill>
        </p:spPr>
      </p:sp>
      <p:sp>
        <p:nvSpPr>
          <p:cNvPr id="14" name="TextBox 14"/>
          <p:cNvSpPr txBox="1"/>
          <p:nvPr/>
        </p:nvSpPr>
        <p:spPr>
          <a:xfrm>
            <a:off x="388684" y="0"/>
            <a:ext cx="17926317" cy="1633909"/>
          </a:xfrm>
          <a:prstGeom prst="rect">
            <a:avLst/>
          </a:prstGeom>
        </p:spPr>
        <p:txBody>
          <a:bodyPr wrap="square" lIns="0" tIns="0" rIns="0" bIns="0" rtlCol="0" anchor="t">
            <a:spAutoFit/>
          </a:bodyPr>
          <a:lstStyle/>
          <a:p>
            <a:pPr algn="ctr">
              <a:lnSpc>
                <a:spcPts val="14334"/>
              </a:lnSpc>
            </a:pPr>
            <a:r>
              <a:rPr lang="en-US" sz="8600" b="1" spc="-536" dirty="0">
                <a:solidFill>
                  <a:srgbClr val="FFFFFF"/>
                </a:solidFill>
                <a:latin typeface="Times New Roman" panose="02020603050405020304" pitchFamily="18" charset="0"/>
                <a:cs typeface="Times New Roman" panose="02020603050405020304" pitchFamily="18" charset="0"/>
              </a:rPr>
              <a:t>I. </a:t>
            </a:r>
            <a:r>
              <a:rPr lang="en-US" sz="8600" b="1" spc="-536" dirty="0" err="1">
                <a:solidFill>
                  <a:srgbClr val="FFFFFF"/>
                </a:solidFill>
                <a:latin typeface="Times New Roman" panose="02020603050405020304" pitchFamily="18" charset="0"/>
                <a:cs typeface="Times New Roman" panose="02020603050405020304" pitchFamily="18" charset="0"/>
              </a:rPr>
              <a:t>Tìm</a:t>
            </a:r>
            <a:r>
              <a:rPr lang="en-US" sz="8600" b="1" spc="-536" dirty="0">
                <a:solidFill>
                  <a:srgbClr val="FFFFFF"/>
                </a:solidFill>
                <a:latin typeface="Times New Roman" panose="02020603050405020304" pitchFamily="18" charset="0"/>
                <a:cs typeface="Times New Roman" panose="02020603050405020304" pitchFamily="18" charset="0"/>
              </a:rPr>
              <a:t> </a:t>
            </a:r>
            <a:r>
              <a:rPr lang="en-US" sz="8600" b="1" spc="-536" dirty="0" err="1">
                <a:solidFill>
                  <a:srgbClr val="FFFFFF"/>
                </a:solidFill>
                <a:latin typeface="Times New Roman" panose="02020603050405020304" pitchFamily="18" charset="0"/>
                <a:cs typeface="Times New Roman" panose="02020603050405020304" pitchFamily="18" charset="0"/>
              </a:rPr>
              <a:t>hiểu</a:t>
            </a:r>
            <a:r>
              <a:rPr lang="en-US" sz="8600" b="1" spc="-536" dirty="0">
                <a:solidFill>
                  <a:srgbClr val="FFFFFF"/>
                </a:solidFill>
                <a:latin typeface="Times New Roman" panose="02020603050405020304" pitchFamily="18" charset="0"/>
                <a:cs typeface="Times New Roman" panose="02020603050405020304" pitchFamily="18" charset="0"/>
              </a:rPr>
              <a:t> </a:t>
            </a:r>
            <a:r>
              <a:rPr lang="en-US" sz="8600" b="1" spc="-536" dirty="0" err="1">
                <a:solidFill>
                  <a:srgbClr val="FFFFFF"/>
                </a:solidFill>
                <a:latin typeface="Times New Roman" panose="02020603050405020304" pitchFamily="18" charset="0"/>
                <a:cs typeface="Times New Roman" panose="02020603050405020304" pitchFamily="18" charset="0"/>
              </a:rPr>
              <a:t>chung</a:t>
            </a:r>
            <a:endParaRPr lang="en-US" sz="8600" b="1" spc="-536" dirty="0">
              <a:solidFill>
                <a:srgbClr val="FFFFFF"/>
              </a:solidFill>
              <a:latin typeface="Times New Roman" panose="02020603050405020304" pitchFamily="18" charset="0"/>
              <a:cs typeface="Times New Roman" panose="02020603050405020304" pitchFamily="18" charset="0"/>
            </a:endParaRPr>
          </a:p>
        </p:txBody>
      </p:sp>
      <p:sp>
        <p:nvSpPr>
          <p:cNvPr id="17" name="Freeform 17"/>
          <p:cNvSpPr/>
          <p:nvPr/>
        </p:nvSpPr>
        <p:spPr>
          <a:xfrm>
            <a:off x="-648991" y="9798827"/>
            <a:ext cx="9743793" cy="1470427"/>
          </a:xfrm>
          <a:custGeom>
            <a:avLst/>
            <a:gdLst/>
            <a:ahLst/>
            <a:cxnLst/>
            <a:rect l="l" t="t" r="r" b="b"/>
            <a:pathLst>
              <a:path w="9743793" h="1470427">
                <a:moveTo>
                  <a:pt x="0" y="0"/>
                </a:moveTo>
                <a:lnTo>
                  <a:pt x="9743793" y="0"/>
                </a:lnTo>
                <a:lnTo>
                  <a:pt x="9743793" y="1470427"/>
                </a:lnTo>
                <a:lnTo>
                  <a:pt x="0" y="1470427"/>
                </a:lnTo>
                <a:lnTo>
                  <a:pt x="0" y="0"/>
                </a:lnTo>
                <a:close/>
              </a:path>
            </a:pathLst>
          </a:custGeom>
          <a:blipFill>
            <a:blip r:embed="rId4" cstate="print">
              <a:extLst>
                <a:ext uri="{96DAC541-7B7A-43D3-8B79-37D633B846F1}">
                  <asvg:svgBlip xmlns:asvg="http://schemas.microsoft.com/office/drawing/2016/SVG/main" xmlns="" r:embed="rId5"/>
                </a:ext>
              </a:extLst>
            </a:blip>
            <a:stretch>
              <a:fillRect/>
            </a:stretch>
          </a:blipFill>
        </p:spPr>
      </p:sp>
      <p:sp>
        <p:nvSpPr>
          <p:cNvPr id="30" name="Freeform 30"/>
          <p:cNvSpPr/>
          <p:nvPr/>
        </p:nvSpPr>
        <p:spPr>
          <a:xfrm>
            <a:off x="9143297" y="9798827"/>
            <a:ext cx="9743793" cy="1470427"/>
          </a:xfrm>
          <a:custGeom>
            <a:avLst/>
            <a:gdLst/>
            <a:ahLst/>
            <a:cxnLst/>
            <a:rect l="l" t="t" r="r" b="b"/>
            <a:pathLst>
              <a:path w="9743793" h="1470427">
                <a:moveTo>
                  <a:pt x="0" y="0"/>
                </a:moveTo>
                <a:lnTo>
                  <a:pt x="9743794" y="0"/>
                </a:lnTo>
                <a:lnTo>
                  <a:pt x="9743794" y="1470427"/>
                </a:lnTo>
                <a:lnTo>
                  <a:pt x="0" y="1470427"/>
                </a:lnTo>
                <a:lnTo>
                  <a:pt x="0" y="0"/>
                </a:lnTo>
                <a:close/>
              </a:path>
            </a:pathLst>
          </a:custGeom>
          <a:blipFill>
            <a:blip r:embed="rId4" cstate="print">
              <a:extLst>
                <a:ext uri="{96DAC541-7B7A-43D3-8B79-37D633B846F1}">
                  <asvg:svgBlip xmlns:asvg="http://schemas.microsoft.com/office/drawing/2016/SVG/main" xmlns="" r:embed="rId5"/>
                </a:ext>
              </a:extLst>
            </a:blip>
            <a:stretch>
              <a:fillRect/>
            </a:stretch>
          </a:blipFill>
        </p:spPr>
      </p:sp>
      <p:sp>
        <p:nvSpPr>
          <p:cNvPr id="32" name="TextBox 14"/>
          <p:cNvSpPr txBox="1"/>
          <p:nvPr/>
        </p:nvSpPr>
        <p:spPr>
          <a:xfrm>
            <a:off x="152400" y="1283351"/>
            <a:ext cx="18200702" cy="1579791"/>
          </a:xfrm>
          <a:prstGeom prst="rect">
            <a:avLst/>
          </a:prstGeom>
        </p:spPr>
        <p:txBody>
          <a:bodyPr wrap="square" lIns="0" tIns="0" rIns="0" bIns="0" rtlCol="0" anchor="t">
            <a:spAutoFit/>
          </a:bodyPr>
          <a:lstStyle/>
          <a:p>
            <a:pPr marL="1143000" indent="-1143000">
              <a:lnSpc>
                <a:spcPts val="14334"/>
              </a:lnSpc>
              <a:buAutoNum type="arabicPeriod"/>
            </a:pPr>
            <a:r>
              <a:rPr lang="en-US" sz="6800" b="1" spc="-536" dirty="0" err="1">
                <a:solidFill>
                  <a:srgbClr val="FFFFFF"/>
                </a:solidFill>
                <a:latin typeface="Times New Roman" panose="02020603050405020304" pitchFamily="18" charset="0"/>
                <a:cs typeface="Times New Roman" panose="02020603050405020304" pitchFamily="18" charset="0"/>
              </a:rPr>
              <a:t>Tác</a:t>
            </a:r>
            <a:r>
              <a:rPr lang="en-US" sz="6800" b="1" spc="-536" dirty="0">
                <a:solidFill>
                  <a:srgbClr val="FFFFFF"/>
                </a:solidFill>
                <a:latin typeface="Times New Roman" panose="02020603050405020304" pitchFamily="18" charset="0"/>
                <a:cs typeface="Times New Roman" panose="02020603050405020304" pitchFamily="18" charset="0"/>
              </a:rPr>
              <a:t> </a:t>
            </a:r>
            <a:r>
              <a:rPr lang="en-US" sz="6800" b="1" spc="-536" dirty="0" err="1">
                <a:solidFill>
                  <a:srgbClr val="FFFFFF"/>
                </a:solidFill>
                <a:latin typeface="Times New Roman" panose="02020603050405020304" pitchFamily="18" charset="0"/>
                <a:cs typeface="Times New Roman" panose="02020603050405020304" pitchFamily="18" charset="0"/>
              </a:rPr>
              <a:t>giả</a:t>
            </a:r>
            <a:endParaRPr lang="en-US" sz="6800" b="1" spc="-536" dirty="0">
              <a:solidFill>
                <a:srgbClr val="FFFF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6" cstate="print"/>
          <a:stretch>
            <a:fillRect/>
          </a:stretch>
        </p:blipFill>
        <p:spPr>
          <a:xfrm>
            <a:off x="465620" y="5014857"/>
            <a:ext cx="4411916" cy="4362379"/>
          </a:xfrm>
          <a:prstGeom prst="rect">
            <a:avLst/>
          </a:prstGeom>
        </p:spPr>
      </p:pic>
      <p:sp>
        <p:nvSpPr>
          <p:cNvPr id="28" name="TextBox 14"/>
          <p:cNvSpPr txBox="1"/>
          <p:nvPr/>
        </p:nvSpPr>
        <p:spPr>
          <a:xfrm>
            <a:off x="6077450" y="3898787"/>
            <a:ext cx="5871242" cy="2154436"/>
          </a:xfrm>
          <a:prstGeom prst="rect">
            <a:avLst/>
          </a:prstGeom>
        </p:spPr>
        <p:txBody>
          <a:bodyPr wrap="square" lIns="0" tIns="0" rIns="0" bIns="0" rtlCol="0" anchor="t">
            <a:spAutoFit/>
          </a:bodyPr>
          <a:lstStyle/>
          <a:p>
            <a:r>
              <a:rPr lang="en-US" sz="3500" b="1"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Đồng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thời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là</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cây</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bút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nổi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tiếng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về</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các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phát</a:t>
            </a:r>
            <a:r>
              <a:rPr lang="en-US" sz="3500" dirty="0">
                <a:latin typeface="Times New Roman" panose="02020603050405020304" pitchFamily="18" charset="0"/>
                <a:cs typeface="Times New Roman" panose="02020603050405020304" pitchFamily="18" charset="0"/>
              </a:rPr>
              <a:t> minh, sang </a:t>
            </a:r>
            <a:r>
              <a:rPr lang="en-US" sz="3500" dirty="0" err="1">
                <a:latin typeface="Times New Roman" panose="02020603050405020304" pitchFamily="18" charset="0"/>
                <a:cs typeface="Times New Roman" panose="02020603050405020304" pitchFamily="18" charset="0"/>
              </a:rPr>
              <a:t>chế</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và</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là</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người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phân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tích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dự</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đoán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các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xu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hướng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toàn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cầu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trong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tương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lai</a:t>
            </a:r>
            <a:r>
              <a:rPr lang="en-US" sz="3500" dirty="0">
                <a:latin typeface="Times New Roman" panose="02020603050405020304" pitchFamily="18" charset="0"/>
                <a:cs typeface="Times New Roman" panose="02020603050405020304" pitchFamily="18" charset="0"/>
              </a:rPr>
              <a:t>.</a:t>
            </a:r>
          </a:p>
        </p:txBody>
      </p:sp>
      <p:sp>
        <p:nvSpPr>
          <p:cNvPr id="29" name="TextBox 14"/>
          <p:cNvSpPr txBox="1"/>
          <p:nvPr/>
        </p:nvSpPr>
        <p:spPr>
          <a:xfrm>
            <a:off x="190500" y="3131086"/>
            <a:ext cx="5410200" cy="1615827"/>
          </a:xfrm>
          <a:prstGeom prst="rect">
            <a:avLst/>
          </a:prstGeom>
        </p:spPr>
        <p:txBody>
          <a:bodyPr wrap="square" lIns="0" tIns="0" rIns="0" bIns="0" rtlCol="0" anchor="t">
            <a:spAutoFit/>
          </a:bodyPr>
          <a:lstStyle/>
          <a:p>
            <a:r>
              <a:rPr lang="en-US" sz="3500" b="1"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Ri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sát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Oát-xơn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sinh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năm</a:t>
            </a:r>
            <a:r>
              <a:rPr lang="en-US" sz="3500" dirty="0">
                <a:latin typeface="Times New Roman" panose="02020603050405020304" pitchFamily="18" charset="0"/>
                <a:cs typeface="Times New Roman" panose="02020603050405020304" pitchFamily="18" charset="0"/>
              </a:rPr>
              <a:t> 1961, </a:t>
            </a:r>
            <a:r>
              <a:rPr lang="en-US" sz="3500" dirty="0" err="1">
                <a:latin typeface="Times New Roman" panose="02020603050405020304" pitchFamily="18" charset="0"/>
                <a:cs typeface="Times New Roman" panose="02020603050405020304" pitchFamily="18" charset="0"/>
              </a:rPr>
              <a:t>là</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nhà</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tương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lai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học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và</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giảng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viên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đại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học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người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Anh</a:t>
            </a:r>
            <a:r>
              <a:rPr lang="en-US" sz="3500" dirty="0">
                <a:latin typeface="Times New Roman" panose="02020603050405020304" pitchFamily="18" charset="0"/>
                <a:cs typeface="Times New Roman" panose="02020603050405020304" pitchFamily="18" charset="0"/>
              </a:rPr>
              <a:t>.</a:t>
            </a:r>
            <a:r>
              <a:rPr lang="en-US" sz="3500" b="1" dirty="0">
                <a:latin typeface="Times New Roman" panose="02020603050405020304" pitchFamily="18" charset="0"/>
                <a:cs typeface="Times New Roman" panose="02020603050405020304" pitchFamily="18" charset="0"/>
              </a:rPr>
              <a:t> </a:t>
            </a:r>
            <a:endParaRPr lang="en-US" sz="35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7" cstate="print"/>
          <a:stretch>
            <a:fillRect/>
          </a:stretch>
        </p:blipFill>
        <p:spPr>
          <a:xfrm>
            <a:off x="5906290" y="6208532"/>
            <a:ext cx="5633251" cy="3168704"/>
          </a:xfrm>
          <a:prstGeom prst="rect">
            <a:avLst/>
          </a:prstGeom>
        </p:spPr>
      </p:pic>
      <p:pic>
        <p:nvPicPr>
          <p:cNvPr id="5" name="Picture 4"/>
          <p:cNvPicPr>
            <a:picLocks noChangeAspect="1"/>
          </p:cNvPicPr>
          <p:nvPr/>
        </p:nvPicPr>
        <p:blipFill rotWithShape="1">
          <a:blip r:embed="rId8" cstate="print"/>
          <a:srcRect l="74502" t="1243" b="42469"/>
          <a:stretch/>
        </p:blipFill>
        <p:spPr>
          <a:xfrm rot="10800000">
            <a:off x="12188532" y="5316696"/>
            <a:ext cx="6099468" cy="4246404"/>
          </a:xfrm>
          <a:prstGeom prst="rect">
            <a:avLst/>
          </a:prstGeom>
        </p:spPr>
      </p:pic>
      <p:sp>
        <p:nvSpPr>
          <p:cNvPr id="18" name="TextBox 14"/>
          <p:cNvSpPr txBox="1"/>
          <p:nvPr/>
        </p:nvSpPr>
        <p:spPr>
          <a:xfrm>
            <a:off x="12302645" y="2642796"/>
            <a:ext cx="5871242" cy="5847755"/>
          </a:xfrm>
          <a:prstGeom prst="rect">
            <a:avLst/>
          </a:prstGeom>
        </p:spPr>
        <p:txBody>
          <a:bodyPr wrap="square" lIns="0" tIns="0" rIns="0" bIns="0" rtlCol="0" anchor="t">
            <a:spAutoFit/>
          </a:bodyPr>
          <a:lstStyle/>
          <a:p>
            <a:pPr algn="just">
              <a:spcBef>
                <a:spcPts val="600"/>
              </a:spcBef>
              <a:spcAft>
                <a:spcPts val="600"/>
              </a:spcAft>
            </a:pP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Các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cuốn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sách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đã</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xuất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bản</a:t>
            </a:r>
            <a:r>
              <a:rPr lang="en-US" sz="3500" dirty="0">
                <a:latin typeface="Times New Roman" panose="02020603050405020304" pitchFamily="18" charset="0"/>
                <a:cs typeface="Times New Roman" panose="02020603050405020304" pitchFamily="18" charset="0"/>
              </a:rPr>
              <a:t>:</a:t>
            </a:r>
          </a:p>
          <a:p>
            <a:pPr algn="just">
              <a:spcBef>
                <a:spcPts val="600"/>
              </a:spcBef>
              <a:spcAft>
                <a:spcPts val="600"/>
              </a:spcAft>
            </a:pP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Hồ</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sơ</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tương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lai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lược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sử</a:t>
            </a:r>
            <a:r>
              <a:rPr lang="en-US" sz="3500" dirty="0">
                <a:latin typeface="Times New Roman" panose="02020603050405020304" pitchFamily="18" charset="0"/>
                <a:cs typeface="Times New Roman" panose="02020603050405020304" pitchFamily="18" charset="0"/>
              </a:rPr>
              <a:t> 50 </a:t>
            </a:r>
            <a:r>
              <a:rPr lang="en-US" sz="3500" dirty="0" err="1">
                <a:latin typeface="Times New Roman" panose="02020603050405020304" pitchFamily="18" charset="0"/>
                <a:cs typeface="Times New Roman" panose="02020603050405020304" pitchFamily="18" charset="0"/>
              </a:rPr>
              <a:t>năm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tới</a:t>
            </a:r>
            <a:r>
              <a:rPr lang="en-US" sz="3500" dirty="0">
                <a:latin typeface="Times New Roman" panose="02020603050405020304" pitchFamily="18" charset="0"/>
                <a:cs typeface="Times New Roman" panose="02020603050405020304" pitchFamily="18" charset="0"/>
              </a:rPr>
              <a:t> (2007)</a:t>
            </a:r>
          </a:p>
          <a:p>
            <a:pPr algn="just">
              <a:spcBef>
                <a:spcPts val="600"/>
              </a:spcBef>
              <a:spcAft>
                <a:spcPts val="600"/>
              </a:spcAft>
            </a:pP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Trí</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tuệ</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tương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lai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kỉ</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nguyên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thông</a:t>
            </a:r>
            <a:r>
              <a:rPr lang="en-US" sz="3500" dirty="0">
                <a:latin typeface="Times New Roman" panose="02020603050405020304" pitchFamily="18" charset="0"/>
                <a:cs typeface="Times New Roman" panose="02020603050405020304" pitchFamily="18" charset="0"/>
              </a:rPr>
              <a:t> tin </a:t>
            </a:r>
            <a:r>
              <a:rPr lang="en-US" sz="3500" dirty="0" err="1">
                <a:latin typeface="Times New Roman" panose="02020603050405020304" pitchFamily="18" charset="0"/>
                <a:cs typeface="Times New Roman" panose="02020603050405020304" pitchFamily="18" charset="0"/>
              </a:rPr>
              <a:t>thay</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đổi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đầu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óch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chúng</a:t>
            </a:r>
            <a:r>
              <a:rPr lang="en-US" sz="3500" dirty="0">
                <a:latin typeface="Times New Roman" panose="02020603050405020304" pitchFamily="18" charset="0"/>
                <a:cs typeface="Times New Roman" panose="02020603050405020304" pitchFamily="18" charset="0"/>
              </a:rPr>
              <a:t> ta </a:t>
            </a:r>
            <a:r>
              <a:rPr lang="en-US" sz="3500" dirty="0" err="1">
                <a:latin typeface="Times New Roman" panose="02020603050405020304" pitchFamily="18" charset="0"/>
                <a:cs typeface="Times New Roman" panose="02020603050405020304" pitchFamily="18" charset="0"/>
              </a:rPr>
              <a:t>như</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thế</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nào</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tại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sao</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và</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chúng</a:t>
            </a:r>
            <a:r>
              <a:rPr lang="en-US" sz="3500" dirty="0">
                <a:latin typeface="Times New Roman" panose="02020603050405020304" pitchFamily="18" charset="0"/>
                <a:cs typeface="Times New Roman" panose="02020603050405020304" pitchFamily="18" charset="0"/>
              </a:rPr>
              <a:t> ta </a:t>
            </a:r>
            <a:r>
              <a:rPr lang="en-US" sz="3500" dirty="0" err="1">
                <a:latin typeface="Times New Roman" panose="02020603050405020304" pitchFamily="18" charset="0"/>
                <a:cs typeface="Times New Roman" panose="02020603050405020304" pitchFamily="18" charset="0"/>
              </a:rPr>
              <a:t>có</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thể</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làm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gì</a:t>
            </a:r>
            <a:r>
              <a:rPr lang="en-US" sz="3500" dirty="0">
                <a:latin typeface="Times New Roman" panose="02020603050405020304" pitchFamily="18" charset="0"/>
                <a:cs typeface="Times New Roman" panose="02020603050405020304" pitchFamily="18" charset="0"/>
              </a:rPr>
              <a:t> (2010)</a:t>
            </a:r>
          </a:p>
          <a:p>
            <a:pPr algn="just">
              <a:spcBef>
                <a:spcPts val="600"/>
              </a:spcBef>
              <a:spcAft>
                <a:spcPts val="600"/>
              </a:spcAft>
            </a:pP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Kỹ</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thuật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số</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và</a:t>
            </a:r>
            <a:r>
              <a:rPr lang="en-US" sz="3500" dirty="0">
                <a:latin typeface="Times New Roman" panose="02020603050405020304" pitchFamily="18" charset="0"/>
                <a:cs typeface="Times New Roman" panose="02020603050405020304" pitchFamily="18" charset="0"/>
              </a:rPr>
              <a:t> con </a:t>
            </a:r>
            <a:r>
              <a:rPr lang="en-US" sz="3500" dirty="0" err="1">
                <a:latin typeface="Times New Roman" panose="02020603050405020304" pitchFamily="18" charset="0"/>
                <a:cs typeface="Times New Roman" panose="02020603050405020304" pitchFamily="18" charset="0"/>
              </a:rPr>
              <a:t>người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chúng</a:t>
            </a:r>
            <a:r>
              <a:rPr lang="en-US" sz="3500" dirty="0">
                <a:latin typeface="Times New Roman" panose="02020603050405020304" pitchFamily="18" charset="0"/>
                <a:cs typeface="Times New Roman" panose="02020603050405020304" pitchFamily="18" charset="0"/>
              </a:rPr>
              <a:t> ta </a:t>
            </a:r>
            <a:r>
              <a:rPr lang="en-US" sz="3500" dirty="0" err="1">
                <a:latin typeface="Times New Roman" panose="02020603050405020304" pitchFamily="18" charset="0"/>
                <a:cs typeface="Times New Roman" panose="02020603050405020304" pitchFamily="18" charset="0"/>
              </a:rPr>
              <a:t>sống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yêu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và</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suy</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nghĩ</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ra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sao</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trong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tương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lai</a:t>
            </a:r>
            <a:r>
              <a:rPr lang="en-US" sz="3500" dirty="0">
                <a:latin typeface="Times New Roman" panose="02020603050405020304" pitchFamily="18" charset="0"/>
                <a:cs typeface="Times New Roman" panose="02020603050405020304" pitchFamily="18" charset="0"/>
              </a:rPr>
              <a:t> (2016) </a:t>
            </a:r>
          </a:p>
        </p:txBody>
      </p:sp>
    </p:spTree>
    <p:extLst>
      <p:ext uri="{BB962C8B-B14F-4D97-AF65-F5344CB8AC3E}">
        <p14:creationId xmlns:p14="http://schemas.microsoft.com/office/powerpoint/2010/main" val="386486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outVertical)">
                                      <p:cBhvr>
                                        <p:cTn id="7" dur="500"/>
                                        <p:tgtEl>
                                          <p:spTgt spid="29"/>
                                        </p:tgtEl>
                                      </p:cBhvr>
                                    </p:animEffect>
                                  </p:childTnLst>
                                </p:cTn>
                              </p:par>
                              <p:par>
                                <p:cTn id="8" presetID="16" presetClass="entr" presetSubtype="37"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outHorizont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print"/>
            <a:stretch>
              <a:fillRect t="-77777"/>
            </a:stretch>
          </a:blipFill>
        </p:spPr>
      </p:sp>
      <p:sp>
        <p:nvSpPr>
          <p:cNvPr id="14" name="TextBox 14"/>
          <p:cNvSpPr txBox="1"/>
          <p:nvPr/>
        </p:nvSpPr>
        <p:spPr>
          <a:xfrm>
            <a:off x="388684" y="0"/>
            <a:ext cx="17926317" cy="1633909"/>
          </a:xfrm>
          <a:prstGeom prst="rect">
            <a:avLst/>
          </a:prstGeom>
        </p:spPr>
        <p:txBody>
          <a:bodyPr wrap="square" lIns="0" tIns="0" rIns="0" bIns="0" rtlCol="0" anchor="t">
            <a:spAutoFit/>
          </a:bodyPr>
          <a:lstStyle/>
          <a:p>
            <a:pPr algn="ctr">
              <a:lnSpc>
                <a:spcPts val="14334"/>
              </a:lnSpc>
            </a:pPr>
            <a:r>
              <a:rPr lang="en-US" sz="8600" b="1" spc="-536" dirty="0">
                <a:solidFill>
                  <a:srgbClr val="FFFFFF"/>
                </a:solidFill>
                <a:latin typeface="Times New Roman" panose="02020603050405020304" pitchFamily="18" charset="0"/>
                <a:cs typeface="Times New Roman" panose="02020603050405020304" pitchFamily="18" charset="0"/>
              </a:rPr>
              <a:t>I. </a:t>
            </a:r>
            <a:r>
              <a:rPr lang="en-US" sz="8600" b="1" spc="-536" dirty="0" err="1">
                <a:solidFill>
                  <a:srgbClr val="FFFFFF"/>
                </a:solidFill>
                <a:latin typeface="Times New Roman" panose="02020603050405020304" pitchFamily="18" charset="0"/>
                <a:cs typeface="Times New Roman" panose="02020603050405020304" pitchFamily="18" charset="0"/>
              </a:rPr>
              <a:t>Tìm</a:t>
            </a:r>
            <a:r>
              <a:rPr lang="en-US" sz="8600" b="1" spc="-536" dirty="0">
                <a:solidFill>
                  <a:srgbClr val="FFFFFF"/>
                </a:solidFill>
                <a:latin typeface="Times New Roman" panose="02020603050405020304" pitchFamily="18" charset="0"/>
                <a:cs typeface="Times New Roman" panose="02020603050405020304" pitchFamily="18" charset="0"/>
              </a:rPr>
              <a:t> </a:t>
            </a:r>
            <a:r>
              <a:rPr lang="en-US" sz="8600" b="1" spc="-536" dirty="0" err="1">
                <a:solidFill>
                  <a:srgbClr val="FFFFFF"/>
                </a:solidFill>
                <a:latin typeface="Times New Roman" panose="02020603050405020304" pitchFamily="18" charset="0"/>
                <a:cs typeface="Times New Roman" panose="02020603050405020304" pitchFamily="18" charset="0"/>
              </a:rPr>
              <a:t>hiểu</a:t>
            </a:r>
            <a:r>
              <a:rPr lang="en-US" sz="8600" b="1" spc="-536" dirty="0">
                <a:solidFill>
                  <a:srgbClr val="FFFFFF"/>
                </a:solidFill>
                <a:latin typeface="Times New Roman" panose="02020603050405020304" pitchFamily="18" charset="0"/>
                <a:cs typeface="Times New Roman" panose="02020603050405020304" pitchFamily="18" charset="0"/>
              </a:rPr>
              <a:t> </a:t>
            </a:r>
            <a:r>
              <a:rPr lang="en-US" sz="8600" b="1" spc="-536" dirty="0" err="1">
                <a:solidFill>
                  <a:srgbClr val="FFFFFF"/>
                </a:solidFill>
                <a:latin typeface="Times New Roman" panose="02020603050405020304" pitchFamily="18" charset="0"/>
                <a:cs typeface="Times New Roman" panose="02020603050405020304" pitchFamily="18" charset="0"/>
              </a:rPr>
              <a:t>chung</a:t>
            </a:r>
            <a:endParaRPr lang="en-US" sz="8600" b="1" spc="-536" dirty="0">
              <a:solidFill>
                <a:srgbClr val="FFFFFF"/>
              </a:solidFill>
              <a:latin typeface="Times New Roman" panose="02020603050405020304" pitchFamily="18" charset="0"/>
              <a:cs typeface="Times New Roman" panose="02020603050405020304" pitchFamily="18" charset="0"/>
            </a:endParaRPr>
          </a:p>
        </p:txBody>
      </p:sp>
      <p:sp>
        <p:nvSpPr>
          <p:cNvPr id="17" name="Freeform 17"/>
          <p:cNvSpPr/>
          <p:nvPr/>
        </p:nvSpPr>
        <p:spPr>
          <a:xfrm>
            <a:off x="-648991" y="9798827"/>
            <a:ext cx="9743793" cy="1470427"/>
          </a:xfrm>
          <a:custGeom>
            <a:avLst/>
            <a:gdLst/>
            <a:ahLst/>
            <a:cxnLst/>
            <a:rect l="l" t="t" r="r" b="b"/>
            <a:pathLst>
              <a:path w="9743793" h="1470427">
                <a:moveTo>
                  <a:pt x="0" y="0"/>
                </a:moveTo>
                <a:lnTo>
                  <a:pt x="9743793" y="0"/>
                </a:lnTo>
                <a:lnTo>
                  <a:pt x="9743793" y="1470427"/>
                </a:lnTo>
                <a:lnTo>
                  <a:pt x="0" y="1470427"/>
                </a:lnTo>
                <a:lnTo>
                  <a:pt x="0" y="0"/>
                </a:lnTo>
                <a:close/>
              </a:path>
            </a:pathLst>
          </a:custGeom>
          <a:blipFill>
            <a:blip r:embed="rId4" cstate="print">
              <a:extLst>
                <a:ext uri="{96DAC541-7B7A-43D3-8B79-37D633B846F1}">
                  <asvg:svgBlip xmlns:asvg="http://schemas.microsoft.com/office/drawing/2016/SVG/main" xmlns="" r:embed="rId5"/>
                </a:ext>
              </a:extLst>
            </a:blip>
            <a:stretch>
              <a:fillRect/>
            </a:stretch>
          </a:blipFill>
        </p:spPr>
      </p:sp>
      <p:sp>
        <p:nvSpPr>
          <p:cNvPr id="30" name="Freeform 30"/>
          <p:cNvSpPr/>
          <p:nvPr/>
        </p:nvSpPr>
        <p:spPr>
          <a:xfrm>
            <a:off x="9143297" y="9798827"/>
            <a:ext cx="9743793" cy="1470427"/>
          </a:xfrm>
          <a:custGeom>
            <a:avLst/>
            <a:gdLst/>
            <a:ahLst/>
            <a:cxnLst/>
            <a:rect l="l" t="t" r="r" b="b"/>
            <a:pathLst>
              <a:path w="9743793" h="1470427">
                <a:moveTo>
                  <a:pt x="0" y="0"/>
                </a:moveTo>
                <a:lnTo>
                  <a:pt x="9743794" y="0"/>
                </a:lnTo>
                <a:lnTo>
                  <a:pt x="9743794" y="1470427"/>
                </a:lnTo>
                <a:lnTo>
                  <a:pt x="0" y="1470427"/>
                </a:lnTo>
                <a:lnTo>
                  <a:pt x="0" y="0"/>
                </a:lnTo>
                <a:close/>
              </a:path>
            </a:pathLst>
          </a:custGeom>
          <a:blipFill>
            <a:blip r:embed="rId4" cstate="print">
              <a:extLst>
                <a:ext uri="{96DAC541-7B7A-43D3-8B79-37D633B846F1}">
                  <asvg:svgBlip xmlns:asvg="http://schemas.microsoft.com/office/drawing/2016/SVG/main" xmlns="" r:embed="rId5"/>
                </a:ext>
              </a:extLst>
            </a:blip>
            <a:stretch>
              <a:fillRect/>
            </a:stretch>
          </a:blipFill>
        </p:spPr>
      </p:sp>
      <p:pic>
        <p:nvPicPr>
          <p:cNvPr id="5" name="Picture 4"/>
          <p:cNvPicPr>
            <a:picLocks noChangeAspect="1"/>
          </p:cNvPicPr>
          <p:nvPr/>
        </p:nvPicPr>
        <p:blipFill rotWithShape="1">
          <a:blip r:embed="rId6" cstate="print"/>
          <a:srcRect l="74502" t="1243" b="42469"/>
          <a:stretch/>
        </p:blipFill>
        <p:spPr>
          <a:xfrm rot="10800000">
            <a:off x="0" y="5316696"/>
            <a:ext cx="18288000" cy="4246404"/>
          </a:xfrm>
          <a:prstGeom prst="rect">
            <a:avLst/>
          </a:prstGeom>
        </p:spPr>
      </p:pic>
      <p:sp>
        <p:nvSpPr>
          <p:cNvPr id="13" name="TextBox 14"/>
          <p:cNvSpPr txBox="1"/>
          <p:nvPr/>
        </p:nvSpPr>
        <p:spPr>
          <a:xfrm>
            <a:off x="386843" y="1432029"/>
            <a:ext cx="17215357" cy="7066037"/>
          </a:xfrm>
          <a:prstGeom prst="rect">
            <a:avLst/>
          </a:prstGeom>
        </p:spPr>
        <p:txBody>
          <a:bodyPr wrap="square" lIns="0" tIns="0" rIns="0" bIns="0" rtlCol="0" anchor="t">
            <a:spAutoFit/>
          </a:bodyPr>
          <a:lstStyle/>
          <a:p>
            <a:pPr algn="just">
              <a:lnSpc>
                <a:spcPts val="14334"/>
              </a:lnSpc>
            </a:pPr>
            <a:r>
              <a:rPr lang="en-US" sz="6800" b="1" spc="-536" dirty="0">
                <a:solidFill>
                  <a:srgbClr val="FFFFFF"/>
                </a:solidFill>
                <a:latin typeface="Times New Roman" panose="02020603050405020304" pitchFamily="18" charset="0"/>
                <a:cs typeface="Times New Roman" panose="02020603050405020304" pitchFamily="18" charset="0"/>
              </a:rPr>
              <a:t>2. </a:t>
            </a:r>
            <a:r>
              <a:rPr lang="en-US" sz="6800" b="1" spc="-536" dirty="0" err="1">
                <a:solidFill>
                  <a:srgbClr val="FFFFFF"/>
                </a:solidFill>
                <a:latin typeface="Times New Roman" panose="02020603050405020304" pitchFamily="18" charset="0"/>
                <a:cs typeface="Times New Roman" panose="02020603050405020304" pitchFamily="18" charset="0"/>
              </a:rPr>
              <a:t>Văn</a:t>
            </a:r>
            <a:r>
              <a:rPr lang="en-US" sz="6800" b="1" spc="-536" dirty="0">
                <a:solidFill>
                  <a:srgbClr val="FFFFFF"/>
                </a:solidFill>
                <a:latin typeface="Times New Roman" panose="02020603050405020304" pitchFamily="18" charset="0"/>
                <a:cs typeface="Times New Roman" panose="02020603050405020304" pitchFamily="18" charset="0"/>
              </a:rPr>
              <a:t> </a:t>
            </a:r>
            <a:r>
              <a:rPr lang="en-US" sz="6800" b="1" spc="-536" dirty="0" err="1">
                <a:solidFill>
                  <a:srgbClr val="FFFFFF"/>
                </a:solidFill>
                <a:latin typeface="Times New Roman" panose="02020603050405020304" pitchFamily="18" charset="0"/>
                <a:cs typeface="Times New Roman" panose="02020603050405020304" pitchFamily="18" charset="0"/>
              </a:rPr>
              <a:t>bản</a:t>
            </a:r>
            <a:endParaRPr lang="en-US" sz="6800" b="1" spc="-536" dirty="0">
              <a:solidFill>
                <a:srgbClr val="FFFFFF"/>
              </a:solidFill>
              <a:latin typeface="Times New Roman" panose="02020603050405020304" pitchFamily="18" charset="0"/>
              <a:cs typeface="Times New Roman" panose="02020603050405020304" pitchFamily="18" charset="0"/>
            </a:endParaRPr>
          </a:p>
          <a:p>
            <a:pPr algn="just">
              <a:spcBef>
                <a:spcPts val="1200"/>
              </a:spcBef>
              <a:spcAft>
                <a:spcPts val="600"/>
              </a:spcAft>
            </a:pP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Văn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bản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Trí</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thông</a:t>
            </a:r>
            <a:r>
              <a:rPr lang="en-US" sz="4500" dirty="0">
                <a:latin typeface="Times New Roman" panose="02020603050405020304" pitchFamily="18" charset="0"/>
                <a:cs typeface="Times New Roman" panose="02020603050405020304" pitchFamily="18" charset="0"/>
              </a:rPr>
              <a:t> minh </a:t>
            </a:r>
            <a:r>
              <a:rPr lang="en-US" sz="4500" dirty="0" err="1">
                <a:latin typeface="Times New Roman" panose="02020603050405020304" pitchFamily="18" charset="0"/>
                <a:cs typeface="Times New Roman" panose="02020603050405020304" pitchFamily="18" charset="0"/>
              </a:rPr>
              <a:t>nhân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tạo</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được</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trích</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trong</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cuốn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sách</a:t>
            </a:r>
            <a:r>
              <a:rPr lang="en-US" sz="4500" dirty="0">
                <a:latin typeface="Times New Roman" panose="02020603050405020304" pitchFamily="18" charset="0"/>
                <a:cs typeface="Times New Roman" panose="02020603050405020304" pitchFamily="18" charset="0"/>
              </a:rPr>
              <a:t> “50 ý </a:t>
            </a:r>
            <a:r>
              <a:rPr lang="en-US" sz="4500" dirty="0" err="1">
                <a:latin typeface="Times New Roman" panose="02020603050405020304" pitchFamily="18" charset="0"/>
                <a:cs typeface="Times New Roman" panose="02020603050405020304" pitchFamily="18" charset="0"/>
              </a:rPr>
              <a:t>tưởng</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về</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tương</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lai</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năm</a:t>
            </a:r>
            <a:r>
              <a:rPr lang="en-US" sz="4500" dirty="0">
                <a:latin typeface="Times New Roman" panose="02020603050405020304" pitchFamily="18" charset="0"/>
                <a:cs typeface="Times New Roman" panose="02020603050405020304" pitchFamily="18" charset="0"/>
              </a:rPr>
              <a:t> 2012).</a:t>
            </a:r>
          </a:p>
          <a:p>
            <a:pPr algn="just">
              <a:spcBef>
                <a:spcPts val="1200"/>
              </a:spcBef>
              <a:spcAft>
                <a:spcPts val="600"/>
              </a:spcAft>
            </a:pP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Nội</a:t>
            </a:r>
            <a:r>
              <a:rPr lang="en-US" sz="4500" dirty="0">
                <a:latin typeface="Times New Roman" panose="02020603050405020304" pitchFamily="18" charset="0"/>
                <a:cs typeface="Times New Roman" panose="02020603050405020304" pitchFamily="18" charset="0"/>
              </a:rPr>
              <a:t> dung: </a:t>
            </a:r>
            <a:r>
              <a:rPr lang="en-US" sz="4500" dirty="0" err="1">
                <a:latin typeface="Times New Roman" panose="02020603050405020304" pitchFamily="18" charset="0"/>
                <a:cs typeface="Times New Roman" panose="02020603050405020304" pitchFamily="18" charset="0"/>
              </a:rPr>
              <a:t>Cuốn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sách</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đưa</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ra</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những</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dự</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báo</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nhiều</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mặt</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về</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tương</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lai</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nhân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loại</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như</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sự</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phát</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triển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của</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kĩ</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thuật</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số</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sự</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cạn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kiệt</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của</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tài</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nguyên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công</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nghệ</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nano</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trí</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tuệ</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ngoài</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hành</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tinh</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hiểm</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họa</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sinh</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học</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và</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dịch</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bệnh</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khiến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cho</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người</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đọc</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phải</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suy</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tư</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về</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những</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lựa</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chọn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và</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hành</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động</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của</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mình</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trong</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hiện</a:t>
            </a:r>
            <a:r>
              <a:rPr lang="en-US" sz="4500" dirty="0">
                <a:latin typeface="Times New Roman" panose="02020603050405020304" pitchFamily="18" charset="0"/>
                <a:cs typeface="Times New Roman" panose="02020603050405020304" pitchFamily="18" charset="0"/>
              </a:rPr>
              <a:t> </a:t>
            </a:r>
            <a:r>
              <a:rPr lang="en-US" sz="4500" dirty="0" err="1">
                <a:latin typeface="Times New Roman" panose="02020603050405020304" pitchFamily="18" charset="0"/>
                <a:cs typeface="Times New Roman" panose="02020603050405020304" pitchFamily="18" charset="0"/>
              </a:rPr>
              <a:t>tại</a:t>
            </a:r>
            <a:r>
              <a:rPr lang="en-US" sz="4500" dirty="0">
                <a:latin typeface="Times New Roman" panose="02020603050405020304" pitchFamily="18" charset="0"/>
                <a:cs typeface="Times New Roman" panose="02020603050405020304" pitchFamily="18" charset="0"/>
              </a:rPr>
              <a:t>.</a:t>
            </a:r>
            <a:endParaRPr lang="en-US" sz="4500" b="1" spc="-536"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085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wipe(left)">
                                      <p:cBhvr>
                                        <p:cTn id="7" dur="50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wipe(left)">
                                      <p:cBhvr>
                                        <p:cTn id="1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TotalTime>
  <Words>1888</Words>
  <Application>Microsoft Office PowerPoint</Application>
  <PresentationFormat>Custom</PresentationFormat>
  <Paragraphs>150</Paragraphs>
  <Slides>21</Slides>
  <Notes>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Arial</vt:lpstr>
      <vt:lpstr>Cambria</vt:lpstr>
      <vt:lpstr>Century Gothic</vt:lpstr>
      <vt:lpstr>Calibri</vt:lpstr>
      <vt:lpstr>Times New Roman</vt:lpstr>
      <vt:lpstr>Office Theme</vt:lpstr>
      <vt:lpstr>Vapor Trail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orange Artificial Intelligence minimalist presentation</dc:title>
  <dc:creator>HDC</dc:creator>
  <cp:lastModifiedBy>ADMIN</cp:lastModifiedBy>
  <cp:revision>18</cp:revision>
  <dcterms:created xsi:type="dcterms:W3CDTF">2006-08-16T00:00:00Z</dcterms:created>
  <dcterms:modified xsi:type="dcterms:W3CDTF">2025-06-09T08:26:34Z</dcterms:modified>
  <dc:identifier>DAFqQvPPxpA</dc:identifier>
</cp:coreProperties>
</file>