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01" r:id="rId1"/>
  </p:sldMasterIdLst>
  <p:notesMasterIdLst>
    <p:notesMasterId r:id="rId63"/>
  </p:notesMasterIdLst>
  <p:sldIdLst>
    <p:sldId id="556" r:id="rId2"/>
    <p:sldId id="264" r:id="rId3"/>
    <p:sldId id="536" r:id="rId4"/>
    <p:sldId id="259" r:id="rId5"/>
    <p:sldId id="261" r:id="rId6"/>
    <p:sldId id="511" r:id="rId7"/>
    <p:sldId id="262" r:id="rId8"/>
    <p:sldId id="522" r:id="rId9"/>
    <p:sldId id="272" r:id="rId10"/>
    <p:sldId id="267" r:id="rId11"/>
    <p:sldId id="528" r:id="rId12"/>
    <p:sldId id="471" r:id="rId13"/>
    <p:sldId id="557" r:id="rId14"/>
    <p:sldId id="523" r:id="rId15"/>
    <p:sldId id="555" r:id="rId16"/>
    <p:sldId id="460" r:id="rId17"/>
    <p:sldId id="466" r:id="rId18"/>
    <p:sldId id="558" r:id="rId19"/>
    <p:sldId id="525" r:id="rId20"/>
    <p:sldId id="468" r:id="rId21"/>
    <p:sldId id="410" r:id="rId22"/>
    <p:sldId id="527" r:id="rId23"/>
    <p:sldId id="559" r:id="rId24"/>
    <p:sldId id="529" r:id="rId25"/>
    <p:sldId id="531" r:id="rId26"/>
    <p:sldId id="480" r:id="rId27"/>
    <p:sldId id="419" r:id="rId28"/>
    <p:sldId id="532" r:id="rId29"/>
    <p:sldId id="483" r:id="rId30"/>
    <p:sldId id="270" r:id="rId31"/>
    <p:sldId id="273" r:id="rId32"/>
    <p:sldId id="271" r:id="rId33"/>
    <p:sldId id="485" r:id="rId34"/>
    <p:sldId id="537" r:id="rId35"/>
    <p:sldId id="486" r:id="rId36"/>
    <p:sldId id="487" r:id="rId37"/>
    <p:sldId id="489" r:id="rId38"/>
    <p:sldId id="488" r:id="rId39"/>
    <p:sldId id="512" r:id="rId40"/>
    <p:sldId id="492" r:id="rId41"/>
    <p:sldId id="493" r:id="rId42"/>
    <p:sldId id="278" r:id="rId43"/>
    <p:sldId id="494" r:id="rId44"/>
    <p:sldId id="496" r:id="rId45"/>
    <p:sldId id="495" r:id="rId46"/>
    <p:sldId id="538" r:id="rId47"/>
    <p:sldId id="514" r:id="rId48"/>
    <p:sldId id="497" r:id="rId49"/>
    <p:sldId id="551" r:id="rId50"/>
    <p:sldId id="279" r:id="rId51"/>
    <p:sldId id="500" r:id="rId52"/>
    <p:sldId id="501" r:id="rId53"/>
    <p:sldId id="530" r:id="rId54"/>
    <p:sldId id="552" r:id="rId55"/>
    <p:sldId id="533" r:id="rId56"/>
    <p:sldId id="515" r:id="rId57"/>
    <p:sldId id="517" r:id="rId58"/>
    <p:sldId id="518" r:id="rId59"/>
    <p:sldId id="519" r:id="rId60"/>
    <p:sldId id="520" r:id="rId61"/>
    <p:sldId id="516" r:id="rId62"/>
  </p:sldIdLst>
  <p:sldSz cx="9144000" cy="5143500" type="screen16x9"/>
  <p:notesSz cx="6858000" cy="9144000"/>
  <p:embeddedFontLst>
    <p:embeddedFont>
      <p:font typeface="Hind" panose="020B0604020202020204" charset="0"/>
      <p:regular r:id="rId64"/>
      <p:bold r:id="rId65"/>
    </p:embeddedFont>
    <p:embeddedFont>
      <p:font typeface="Roboto Condensed Light" panose="020B0604020202020204" charset="0"/>
      <p:regular r:id="rId66"/>
      <p:italic r:id="rId67"/>
    </p:embeddedFont>
    <p:embeddedFont>
      <p:font typeface="Fira Sans Extra Condensed Medium" panose="020B0604020202020204" charset="0"/>
      <p:regular r:id="rId68"/>
      <p:bold r:id="rId69"/>
      <p:italic r:id="rId70"/>
      <p:boldItalic r:id="rId71"/>
    </p:embeddedFont>
    <p:embeddedFont>
      <p:font typeface="Work Sans" panose="020B0604020202020204" charset="0"/>
      <p:regular r:id="rId72"/>
      <p:bold r:id="rId73"/>
      <p:italic r:id="rId74"/>
      <p:boldItalic r:id="rId75"/>
    </p:embeddedFont>
    <p:embeddedFont>
      <p:font typeface="Encode Sans Expanded SemiBold" panose="020B0604020202020204" charset="0"/>
      <p:regular r:id="rId76"/>
      <p:bold r:id="rId77"/>
    </p:embeddedFont>
    <p:embeddedFont>
      <p:font typeface="Calibri" panose="020F0502020204030204" pitchFamily="34" charset="0"/>
      <p:regular r:id="rId78"/>
      <p:bold r:id="rId79"/>
      <p:italic r:id="rId80"/>
      <p:boldItalic r:id="rId81"/>
    </p:embeddedFont>
    <p:embeddedFont>
      <p:font typeface="Archivo" panose="020B0604020202020204" charset="0"/>
      <p:regular r:id="rId82"/>
      <p:bold r:id="rId83"/>
      <p:italic r:id="rId84"/>
      <p:boldItalic r:id="rId85"/>
    </p:embeddedFont>
    <p:embeddedFont>
      <p:font typeface="Encode Sans Expanded" panose="020B0604020202020204" charset="0"/>
      <p:regular r:id="rId86"/>
      <p:bold r:id="rId8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777"/>
    <a:srgbClr val="C4143A"/>
    <a:srgbClr val="E7EAEF"/>
    <a:srgbClr val="F1F5F7"/>
    <a:srgbClr val="FFFFFF"/>
    <a:srgbClr val="000000"/>
    <a:srgbClr val="77933C"/>
    <a:srgbClr val="E46C0A"/>
    <a:srgbClr val="005D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BA75410-1FCD-4574-B898-509202374DB6}">
  <a:tblStyle styleId="{9BA75410-1FCD-4574-B898-509202374DB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1" d="100"/>
          <a:sy n="111" d="100"/>
        </p:scale>
        <p:origin x="720" y="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68" Type="http://schemas.openxmlformats.org/officeDocument/2006/relationships/font" Target="fonts/font5.fntdata"/><Relationship Id="rId76" Type="http://schemas.openxmlformats.org/officeDocument/2006/relationships/font" Target="fonts/font13.fntdata"/><Relationship Id="rId84" Type="http://schemas.openxmlformats.org/officeDocument/2006/relationships/font" Target="fonts/font21.fntdata"/><Relationship Id="rId89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font" Target="fonts/font3.fntdata"/><Relationship Id="rId74" Type="http://schemas.openxmlformats.org/officeDocument/2006/relationships/font" Target="fonts/font11.fntdata"/><Relationship Id="rId79" Type="http://schemas.openxmlformats.org/officeDocument/2006/relationships/font" Target="fonts/font16.fntdata"/><Relationship Id="rId87" Type="http://schemas.openxmlformats.org/officeDocument/2006/relationships/font" Target="fonts/font24.fntdata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font" Target="fonts/font19.fntdata"/><Relationship Id="rId90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1.fntdata"/><Relationship Id="rId69" Type="http://schemas.openxmlformats.org/officeDocument/2006/relationships/font" Target="fonts/font6.fntdata"/><Relationship Id="rId77" Type="http://schemas.openxmlformats.org/officeDocument/2006/relationships/font" Target="fonts/font14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9.fntdata"/><Relationship Id="rId80" Type="http://schemas.openxmlformats.org/officeDocument/2006/relationships/font" Target="fonts/font17.fntdata"/><Relationship Id="rId85" Type="http://schemas.openxmlformats.org/officeDocument/2006/relationships/font" Target="fonts/font22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font" Target="fonts/font4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font" Target="fonts/font7.fntdata"/><Relationship Id="rId75" Type="http://schemas.openxmlformats.org/officeDocument/2006/relationships/font" Target="fonts/font12.fntdata"/><Relationship Id="rId83" Type="http://schemas.openxmlformats.org/officeDocument/2006/relationships/font" Target="fonts/font20.fntdata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font" Target="fonts/font2.fntdata"/><Relationship Id="rId73" Type="http://schemas.openxmlformats.org/officeDocument/2006/relationships/font" Target="fonts/font10.fntdata"/><Relationship Id="rId78" Type="http://schemas.openxmlformats.org/officeDocument/2006/relationships/font" Target="fonts/font15.fntdata"/><Relationship Id="rId81" Type="http://schemas.openxmlformats.org/officeDocument/2006/relationships/font" Target="fonts/font18.fntdata"/><Relationship Id="rId86" Type="http://schemas.openxmlformats.org/officeDocument/2006/relationships/font" Target="fonts/font23.fntdata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9802862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g1980a40cd12_0_1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1" name="Google Shape;741;g1980a40cd12_0_1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439398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0" name="Google Shape;940;g1980a40cd12_0_12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1" name="Google Shape;941;g1980a40cd12_0_12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507502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0" name="Google Shape;940;g1980a40cd12_0_12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1" name="Google Shape;941;g1980a40cd12_0_12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833943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" name="Google Shape;852;g136412e72c2_0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3" name="Google Shape;853;g136412e72c2_0_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784662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" name="Google Shape;842;g13795bfd2e4_0_7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3" name="Google Shape;843;g13795bfd2e4_0_7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228091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" name="Google Shape;842;g13795bfd2e4_0_7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3" name="Google Shape;843;g13795bfd2e4_0_7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167680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" name="Google Shape;852;g136412e72c2_0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3" name="Google Shape;853;g136412e72c2_0_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21670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" name="Google Shape;842;g13795bfd2e4_0_7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3" name="Google Shape;843;g13795bfd2e4_0_7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130888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" name="Google Shape;842;g13795bfd2e4_0_7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3" name="Google Shape;843;g13795bfd2e4_0_7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859785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" name="Google Shape;842;g13795bfd2e4_0_7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3" name="Google Shape;843;g13795bfd2e4_0_7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0337999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" name="Google Shape;842;g13795bfd2e4_0_7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3" name="Google Shape;843;g13795bfd2e4_0_7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079150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g19711c97397_0_1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4" name="Google Shape;534;g19711c97397_0_1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0714742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" name="Google Shape;842;g13795bfd2e4_0_7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3" name="Google Shape;843;g13795bfd2e4_0_7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8253305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2" name="Google Shape;882;g13795bfd2e4_0_9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3" name="Google Shape;883;g13795bfd2e4_0_9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792692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2" name="Google Shape;882;g13795bfd2e4_0_9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3" name="Google Shape;883;g13795bfd2e4_0_9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684003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g1980a40cd12_0_14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" name="Google Shape;563;g1980a40cd12_0_14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342401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" name="Google Shape;842;g13795bfd2e4_0_7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3" name="Google Shape;843;g13795bfd2e4_0_7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61612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2" name="Google Shape;1012;g1980a40cd12_0_8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3" name="Google Shape;1013;g1980a40cd12_0_8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7062410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8" name="Google Shape;1188;g1980a40cd12_0_10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9" name="Google Shape;1189;g1980a40cd12_0_10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4405214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1" name="Google Shape;1101;g1980a40cd12_0_9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2" name="Google Shape;1102;g1980a40cd12_0_9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9434538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1" name="Google Shape;1101;g1980a40cd12_0_9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2" name="Google Shape;1102;g1980a40cd12_0_9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0832288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6" name="Google Shape;1226;g1980a40cd12_0_10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7" name="Google Shape;1227;g1980a40cd12_0_10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669987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g1980a40cd12_0_14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" name="Google Shape;563;g1980a40cd12_0_14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779702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6" name="Google Shape;1226;g1980a40cd12_0_10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7" name="Google Shape;1227;g1980a40cd12_0_10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668734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1" name="Google Shape;1101;g1980a40cd12_0_9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2" name="Google Shape;1102;g1980a40cd12_0_9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9177548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" name="Google Shape;1208;g1980a40cd12_0_10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9" name="Google Shape;1209;g1980a40cd12_0_10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275453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2" name="Google Shape;882;g13795bfd2e4_0_9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3" name="Google Shape;883;g13795bfd2e4_0_9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9399034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2" name="Google Shape;882;g13795bfd2e4_0_9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3" name="Google Shape;883;g13795bfd2e4_0_9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8184359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" name="Google Shape;842;g13795bfd2e4_0_7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3" name="Google Shape;843;g13795bfd2e4_0_7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51206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2" name="Google Shape;1012;g1980a40cd12_0_8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3" name="Google Shape;1013;g1980a40cd12_0_8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6976213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4" name="Google Shape;1314;g1980a40cd12_0_11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5" name="Google Shape;1315;g1980a40cd12_0_11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3424372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2" name="Google Shape;882;g13795bfd2e4_0_9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3" name="Google Shape;883;g13795bfd2e4_0_9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8966062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2" name="Google Shape;882;g13795bfd2e4_0_9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3" name="Google Shape;883;g13795bfd2e4_0_9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330093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g1980a40cd12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0" name="Google Shape;630;g1980a40cd12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6770146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2" name="Google Shape;882;g13795bfd2e4_0_9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3" name="Google Shape;883;g13795bfd2e4_0_9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4339697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2" name="Google Shape;882;g13795bfd2e4_0_9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3" name="Google Shape;883;g13795bfd2e4_0_9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710424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2" name="Google Shape;882;g13795bfd2e4_0_9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3" name="Google Shape;883;g13795bfd2e4_0_9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8616926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4" name="Google Shape;1314;g1980a40cd12_0_11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5" name="Google Shape;1315;g1980a40cd12_0_11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2820055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1" name="Google Shape;1281;g1980a40cd12_0_1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2" name="Google Shape;1282;g1980a40cd12_0_11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0411729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9" name="Google Shape;1349;g1980a40cd12_0_13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0" name="Google Shape;1350;g1980a40cd12_0_13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5300811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2" name="Google Shape;882;g13795bfd2e4_0_9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3" name="Google Shape;883;g13795bfd2e4_0_9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792692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2" name="Google Shape;882;g13795bfd2e4_0_9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3" name="Google Shape;883;g13795bfd2e4_0_9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792692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2" name="Google Shape;882;g13795bfd2e4_0_9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3" name="Google Shape;883;g13795bfd2e4_0_9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792692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2" name="Google Shape;882;g13795bfd2e4_0_9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3" name="Google Shape;883;g13795bfd2e4_0_9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79269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g1980a40cd12_0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3" name="Google Shape;663;g1980a40cd12_0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4953540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2" name="Google Shape;882;g13795bfd2e4_0_9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3" name="Google Shape;883;g13795bfd2e4_0_9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792692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7" name="Google Shape;1417;g19711c97397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8" name="Google Shape;1418;g19711c97397_0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753222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g1980a40cd12_0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3" name="Google Shape;663;g1980a40cd12_0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052830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7" name="Google Shape;1137;g198fbdd77fd_0_3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8" name="Google Shape;1138;g198fbdd77fd_0_3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282726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" name="Google Shape;906;g1980a40cd12_0_6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7" name="Google Shape;907;g1980a40cd12_0_6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512239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0" name="Google Shape;940;g1980a40cd12_0_12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1" name="Google Shape;941;g1980a40cd12_0_12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507502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3"/>
          <p:cNvSpPr/>
          <p:nvPr/>
        </p:nvSpPr>
        <p:spPr>
          <a:xfrm>
            <a:off x="-1801179" y="-32677"/>
            <a:ext cx="4382968" cy="2519262"/>
          </a:xfrm>
          <a:custGeom>
            <a:avLst/>
            <a:gdLst/>
            <a:ahLst/>
            <a:cxnLst/>
            <a:rect l="l" t="t" r="r" b="b"/>
            <a:pathLst>
              <a:path w="34820" h="20014" extrusionOk="0">
                <a:moveTo>
                  <a:pt x="27294" y="1"/>
                </a:moveTo>
                <a:lnTo>
                  <a:pt x="26765" y="41"/>
                </a:lnTo>
                <a:lnTo>
                  <a:pt x="25626" y="123"/>
                </a:lnTo>
                <a:lnTo>
                  <a:pt x="24487" y="326"/>
                </a:lnTo>
                <a:lnTo>
                  <a:pt x="23348" y="529"/>
                </a:lnTo>
                <a:lnTo>
                  <a:pt x="22210" y="814"/>
                </a:lnTo>
                <a:lnTo>
                  <a:pt x="17044" y="1953"/>
                </a:lnTo>
                <a:lnTo>
                  <a:pt x="11878" y="3133"/>
                </a:lnTo>
                <a:lnTo>
                  <a:pt x="10698" y="3377"/>
                </a:lnTo>
                <a:lnTo>
                  <a:pt x="9559" y="3662"/>
                </a:lnTo>
                <a:lnTo>
                  <a:pt x="8380" y="3987"/>
                </a:lnTo>
                <a:lnTo>
                  <a:pt x="7281" y="4394"/>
                </a:lnTo>
                <a:lnTo>
                  <a:pt x="6264" y="4760"/>
                </a:lnTo>
                <a:lnTo>
                  <a:pt x="5288" y="5248"/>
                </a:lnTo>
                <a:lnTo>
                  <a:pt x="4353" y="5777"/>
                </a:lnTo>
                <a:lnTo>
                  <a:pt x="3905" y="6061"/>
                </a:lnTo>
                <a:lnTo>
                  <a:pt x="3458" y="6387"/>
                </a:lnTo>
                <a:lnTo>
                  <a:pt x="2766" y="6997"/>
                </a:lnTo>
                <a:lnTo>
                  <a:pt x="2156" y="7648"/>
                </a:lnTo>
                <a:lnTo>
                  <a:pt x="1587" y="8339"/>
                </a:lnTo>
                <a:lnTo>
                  <a:pt x="1099" y="9112"/>
                </a:lnTo>
                <a:lnTo>
                  <a:pt x="692" y="9885"/>
                </a:lnTo>
                <a:lnTo>
                  <a:pt x="366" y="10699"/>
                </a:lnTo>
                <a:lnTo>
                  <a:pt x="244" y="11146"/>
                </a:lnTo>
                <a:lnTo>
                  <a:pt x="122" y="11553"/>
                </a:lnTo>
                <a:lnTo>
                  <a:pt x="82" y="11959"/>
                </a:lnTo>
                <a:lnTo>
                  <a:pt x="0" y="12407"/>
                </a:lnTo>
                <a:lnTo>
                  <a:pt x="0" y="12854"/>
                </a:lnTo>
                <a:lnTo>
                  <a:pt x="0" y="13261"/>
                </a:lnTo>
                <a:lnTo>
                  <a:pt x="41" y="13709"/>
                </a:lnTo>
                <a:lnTo>
                  <a:pt x="122" y="14115"/>
                </a:lnTo>
                <a:lnTo>
                  <a:pt x="244" y="14522"/>
                </a:lnTo>
                <a:lnTo>
                  <a:pt x="366" y="14929"/>
                </a:lnTo>
                <a:lnTo>
                  <a:pt x="529" y="15336"/>
                </a:lnTo>
                <a:lnTo>
                  <a:pt x="732" y="15742"/>
                </a:lnTo>
                <a:lnTo>
                  <a:pt x="1017" y="16190"/>
                </a:lnTo>
                <a:lnTo>
                  <a:pt x="1302" y="16597"/>
                </a:lnTo>
                <a:lnTo>
                  <a:pt x="1668" y="17003"/>
                </a:lnTo>
                <a:lnTo>
                  <a:pt x="1993" y="17369"/>
                </a:lnTo>
                <a:lnTo>
                  <a:pt x="2400" y="17695"/>
                </a:lnTo>
                <a:lnTo>
                  <a:pt x="2807" y="17980"/>
                </a:lnTo>
                <a:lnTo>
                  <a:pt x="3214" y="18264"/>
                </a:lnTo>
                <a:lnTo>
                  <a:pt x="3661" y="18549"/>
                </a:lnTo>
                <a:lnTo>
                  <a:pt x="4109" y="18793"/>
                </a:lnTo>
                <a:lnTo>
                  <a:pt x="4597" y="18996"/>
                </a:lnTo>
                <a:lnTo>
                  <a:pt x="5532" y="19363"/>
                </a:lnTo>
                <a:lnTo>
                  <a:pt x="6549" y="19607"/>
                </a:lnTo>
                <a:lnTo>
                  <a:pt x="7525" y="19810"/>
                </a:lnTo>
                <a:lnTo>
                  <a:pt x="8136" y="19891"/>
                </a:lnTo>
                <a:lnTo>
                  <a:pt x="8746" y="19932"/>
                </a:lnTo>
                <a:lnTo>
                  <a:pt x="10007" y="20013"/>
                </a:lnTo>
                <a:lnTo>
                  <a:pt x="11227" y="19973"/>
                </a:lnTo>
                <a:lnTo>
                  <a:pt x="12447" y="19891"/>
                </a:lnTo>
                <a:lnTo>
                  <a:pt x="14928" y="19688"/>
                </a:lnTo>
                <a:lnTo>
                  <a:pt x="16149" y="19566"/>
                </a:lnTo>
                <a:lnTo>
                  <a:pt x="17369" y="19485"/>
                </a:lnTo>
                <a:lnTo>
                  <a:pt x="18711" y="19444"/>
                </a:lnTo>
                <a:lnTo>
                  <a:pt x="20013" y="19485"/>
                </a:lnTo>
                <a:lnTo>
                  <a:pt x="22657" y="19566"/>
                </a:lnTo>
                <a:lnTo>
                  <a:pt x="23837" y="19647"/>
                </a:lnTo>
                <a:lnTo>
                  <a:pt x="25626" y="19647"/>
                </a:lnTo>
                <a:lnTo>
                  <a:pt x="26196" y="19607"/>
                </a:lnTo>
                <a:lnTo>
                  <a:pt x="26806" y="19525"/>
                </a:lnTo>
                <a:lnTo>
                  <a:pt x="27375" y="19403"/>
                </a:lnTo>
                <a:lnTo>
                  <a:pt x="27823" y="19281"/>
                </a:lnTo>
                <a:lnTo>
                  <a:pt x="28311" y="19118"/>
                </a:lnTo>
                <a:lnTo>
                  <a:pt x="28758" y="18915"/>
                </a:lnTo>
                <a:lnTo>
                  <a:pt x="29206" y="18712"/>
                </a:lnTo>
                <a:lnTo>
                  <a:pt x="29613" y="18508"/>
                </a:lnTo>
                <a:lnTo>
                  <a:pt x="30060" y="18264"/>
                </a:lnTo>
                <a:lnTo>
                  <a:pt x="30833" y="17695"/>
                </a:lnTo>
                <a:lnTo>
                  <a:pt x="31565" y="17044"/>
                </a:lnTo>
                <a:lnTo>
                  <a:pt x="32257" y="16352"/>
                </a:lnTo>
                <a:lnTo>
                  <a:pt x="32867" y="15580"/>
                </a:lnTo>
                <a:lnTo>
                  <a:pt x="33395" y="14766"/>
                </a:lnTo>
                <a:lnTo>
                  <a:pt x="33680" y="14278"/>
                </a:lnTo>
                <a:lnTo>
                  <a:pt x="33884" y="13749"/>
                </a:lnTo>
                <a:lnTo>
                  <a:pt x="34128" y="13261"/>
                </a:lnTo>
                <a:lnTo>
                  <a:pt x="34290" y="12732"/>
                </a:lnTo>
                <a:lnTo>
                  <a:pt x="34453" y="12204"/>
                </a:lnTo>
                <a:lnTo>
                  <a:pt x="34575" y="11634"/>
                </a:lnTo>
                <a:lnTo>
                  <a:pt x="34697" y="11105"/>
                </a:lnTo>
                <a:lnTo>
                  <a:pt x="34778" y="10536"/>
                </a:lnTo>
                <a:lnTo>
                  <a:pt x="34819" y="9966"/>
                </a:lnTo>
                <a:lnTo>
                  <a:pt x="34819" y="9438"/>
                </a:lnTo>
                <a:lnTo>
                  <a:pt x="34819" y="8868"/>
                </a:lnTo>
                <a:lnTo>
                  <a:pt x="34819" y="8299"/>
                </a:lnTo>
                <a:lnTo>
                  <a:pt x="34738" y="7729"/>
                </a:lnTo>
                <a:lnTo>
                  <a:pt x="34656" y="7200"/>
                </a:lnTo>
                <a:lnTo>
                  <a:pt x="34575" y="6631"/>
                </a:lnTo>
                <a:lnTo>
                  <a:pt x="34412" y="6102"/>
                </a:lnTo>
                <a:lnTo>
                  <a:pt x="34290" y="5533"/>
                </a:lnTo>
                <a:lnTo>
                  <a:pt x="34087" y="5004"/>
                </a:lnTo>
                <a:lnTo>
                  <a:pt x="33884" y="4475"/>
                </a:lnTo>
                <a:lnTo>
                  <a:pt x="33640" y="3946"/>
                </a:lnTo>
                <a:lnTo>
                  <a:pt x="33395" y="3499"/>
                </a:lnTo>
                <a:lnTo>
                  <a:pt x="33111" y="3051"/>
                </a:lnTo>
                <a:lnTo>
                  <a:pt x="32826" y="2604"/>
                </a:lnTo>
                <a:lnTo>
                  <a:pt x="32501" y="2238"/>
                </a:lnTo>
                <a:lnTo>
                  <a:pt x="32134" y="1831"/>
                </a:lnTo>
                <a:lnTo>
                  <a:pt x="31768" y="1465"/>
                </a:lnTo>
                <a:lnTo>
                  <a:pt x="31362" y="1180"/>
                </a:lnTo>
                <a:lnTo>
                  <a:pt x="30914" y="896"/>
                </a:lnTo>
                <a:lnTo>
                  <a:pt x="30426" y="611"/>
                </a:lnTo>
                <a:lnTo>
                  <a:pt x="29938" y="407"/>
                </a:lnTo>
                <a:lnTo>
                  <a:pt x="29450" y="285"/>
                </a:lnTo>
                <a:lnTo>
                  <a:pt x="28921" y="163"/>
                </a:lnTo>
                <a:lnTo>
                  <a:pt x="28392" y="82"/>
                </a:lnTo>
                <a:lnTo>
                  <a:pt x="27823" y="41"/>
                </a:lnTo>
                <a:lnTo>
                  <a:pt x="27294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3"/>
          <p:cNvSpPr txBox="1">
            <a:spLocks noGrp="1"/>
          </p:cNvSpPr>
          <p:nvPr>
            <p:ph type="title"/>
          </p:nvPr>
        </p:nvSpPr>
        <p:spPr>
          <a:xfrm>
            <a:off x="720000" y="1763625"/>
            <a:ext cx="3739200" cy="191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3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74" name="Google Shape;74;p3"/>
          <p:cNvSpPr txBox="1">
            <a:spLocks noGrp="1"/>
          </p:cNvSpPr>
          <p:nvPr>
            <p:ph type="title" idx="2" hasCustomPrompt="1"/>
          </p:nvPr>
        </p:nvSpPr>
        <p:spPr>
          <a:xfrm>
            <a:off x="720000" y="674750"/>
            <a:ext cx="1056900" cy="10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2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75" name="Google Shape;75;p3"/>
          <p:cNvSpPr txBox="1">
            <a:spLocks noGrp="1"/>
          </p:cNvSpPr>
          <p:nvPr>
            <p:ph type="subTitle" idx="1"/>
          </p:nvPr>
        </p:nvSpPr>
        <p:spPr>
          <a:xfrm>
            <a:off x="720000" y="3679125"/>
            <a:ext cx="30810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76" name="Google Shape;76;p3"/>
          <p:cNvSpPr/>
          <p:nvPr/>
        </p:nvSpPr>
        <p:spPr>
          <a:xfrm>
            <a:off x="4631173" y="3473499"/>
            <a:ext cx="5171118" cy="2972279"/>
          </a:xfrm>
          <a:custGeom>
            <a:avLst/>
            <a:gdLst/>
            <a:ahLst/>
            <a:cxnLst/>
            <a:rect l="l" t="t" r="r" b="b"/>
            <a:pathLst>
              <a:path w="34820" h="20014" extrusionOk="0">
                <a:moveTo>
                  <a:pt x="27294" y="1"/>
                </a:moveTo>
                <a:lnTo>
                  <a:pt x="26765" y="41"/>
                </a:lnTo>
                <a:lnTo>
                  <a:pt x="25626" y="123"/>
                </a:lnTo>
                <a:lnTo>
                  <a:pt x="24487" y="326"/>
                </a:lnTo>
                <a:lnTo>
                  <a:pt x="23348" y="529"/>
                </a:lnTo>
                <a:lnTo>
                  <a:pt x="22210" y="814"/>
                </a:lnTo>
                <a:lnTo>
                  <a:pt x="17044" y="1953"/>
                </a:lnTo>
                <a:lnTo>
                  <a:pt x="11878" y="3133"/>
                </a:lnTo>
                <a:lnTo>
                  <a:pt x="10698" y="3377"/>
                </a:lnTo>
                <a:lnTo>
                  <a:pt x="9559" y="3662"/>
                </a:lnTo>
                <a:lnTo>
                  <a:pt x="8380" y="3987"/>
                </a:lnTo>
                <a:lnTo>
                  <a:pt x="7281" y="4394"/>
                </a:lnTo>
                <a:lnTo>
                  <a:pt x="6264" y="4760"/>
                </a:lnTo>
                <a:lnTo>
                  <a:pt x="5288" y="5248"/>
                </a:lnTo>
                <a:lnTo>
                  <a:pt x="4353" y="5777"/>
                </a:lnTo>
                <a:lnTo>
                  <a:pt x="3905" y="6061"/>
                </a:lnTo>
                <a:lnTo>
                  <a:pt x="3458" y="6387"/>
                </a:lnTo>
                <a:lnTo>
                  <a:pt x="2766" y="6997"/>
                </a:lnTo>
                <a:lnTo>
                  <a:pt x="2156" y="7648"/>
                </a:lnTo>
                <a:lnTo>
                  <a:pt x="1587" y="8339"/>
                </a:lnTo>
                <a:lnTo>
                  <a:pt x="1099" y="9112"/>
                </a:lnTo>
                <a:lnTo>
                  <a:pt x="692" y="9885"/>
                </a:lnTo>
                <a:lnTo>
                  <a:pt x="366" y="10699"/>
                </a:lnTo>
                <a:lnTo>
                  <a:pt x="244" y="11146"/>
                </a:lnTo>
                <a:lnTo>
                  <a:pt x="122" y="11553"/>
                </a:lnTo>
                <a:lnTo>
                  <a:pt x="82" y="11959"/>
                </a:lnTo>
                <a:lnTo>
                  <a:pt x="0" y="12407"/>
                </a:lnTo>
                <a:lnTo>
                  <a:pt x="0" y="12854"/>
                </a:lnTo>
                <a:lnTo>
                  <a:pt x="0" y="13261"/>
                </a:lnTo>
                <a:lnTo>
                  <a:pt x="41" y="13709"/>
                </a:lnTo>
                <a:lnTo>
                  <a:pt x="122" y="14115"/>
                </a:lnTo>
                <a:lnTo>
                  <a:pt x="244" y="14522"/>
                </a:lnTo>
                <a:lnTo>
                  <a:pt x="366" y="14929"/>
                </a:lnTo>
                <a:lnTo>
                  <a:pt x="529" y="15336"/>
                </a:lnTo>
                <a:lnTo>
                  <a:pt x="732" y="15742"/>
                </a:lnTo>
                <a:lnTo>
                  <a:pt x="1017" y="16190"/>
                </a:lnTo>
                <a:lnTo>
                  <a:pt x="1302" y="16597"/>
                </a:lnTo>
                <a:lnTo>
                  <a:pt x="1668" y="17003"/>
                </a:lnTo>
                <a:lnTo>
                  <a:pt x="1993" y="17369"/>
                </a:lnTo>
                <a:lnTo>
                  <a:pt x="2400" y="17695"/>
                </a:lnTo>
                <a:lnTo>
                  <a:pt x="2807" y="17980"/>
                </a:lnTo>
                <a:lnTo>
                  <a:pt x="3214" y="18264"/>
                </a:lnTo>
                <a:lnTo>
                  <a:pt x="3661" y="18549"/>
                </a:lnTo>
                <a:lnTo>
                  <a:pt x="4109" y="18793"/>
                </a:lnTo>
                <a:lnTo>
                  <a:pt x="4597" y="18996"/>
                </a:lnTo>
                <a:lnTo>
                  <a:pt x="5532" y="19363"/>
                </a:lnTo>
                <a:lnTo>
                  <a:pt x="6549" y="19607"/>
                </a:lnTo>
                <a:lnTo>
                  <a:pt x="7525" y="19810"/>
                </a:lnTo>
                <a:lnTo>
                  <a:pt x="8136" y="19891"/>
                </a:lnTo>
                <a:lnTo>
                  <a:pt x="8746" y="19932"/>
                </a:lnTo>
                <a:lnTo>
                  <a:pt x="10007" y="20013"/>
                </a:lnTo>
                <a:lnTo>
                  <a:pt x="11227" y="19973"/>
                </a:lnTo>
                <a:lnTo>
                  <a:pt x="12447" y="19891"/>
                </a:lnTo>
                <a:lnTo>
                  <a:pt x="14928" y="19688"/>
                </a:lnTo>
                <a:lnTo>
                  <a:pt x="16149" y="19566"/>
                </a:lnTo>
                <a:lnTo>
                  <a:pt x="17369" y="19485"/>
                </a:lnTo>
                <a:lnTo>
                  <a:pt x="18711" y="19444"/>
                </a:lnTo>
                <a:lnTo>
                  <a:pt x="20013" y="19485"/>
                </a:lnTo>
                <a:lnTo>
                  <a:pt x="22657" y="19566"/>
                </a:lnTo>
                <a:lnTo>
                  <a:pt x="23837" y="19647"/>
                </a:lnTo>
                <a:lnTo>
                  <a:pt x="25626" y="19647"/>
                </a:lnTo>
                <a:lnTo>
                  <a:pt x="26196" y="19607"/>
                </a:lnTo>
                <a:lnTo>
                  <a:pt x="26806" y="19525"/>
                </a:lnTo>
                <a:lnTo>
                  <a:pt x="27375" y="19403"/>
                </a:lnTo>
                <a:lnTo>
                  <a:pt x="27823" y="19281"/>
                </a:lnTo>
                <a:lnTo>
                  <a:pt x="28311" y="19118"/>
                </a:lnTo>
                <a:lnTo>
                  <a:pt x="28758" y="18915"/>
                </a:lnTo>
                <a:lnTo>
                  <a:pt x="29206" y="18712"/>
                </a:lnTo>
                <a:lnTo>
                  <a:pt x="29613" y="18508"/>
                </a:lnTo>
                <a:lnTo>
                  <a:pt x="30060" y="18264"/>
                </a:lnTo>
                <a:lnTo>
                  <a:pt x="30833" y="17695"/>
                </a:lnTo>
                <a:lnTo>
                  <a:pt x="31565" y="17044"/>
                </a:lnTo>
                <a:lnTo>
                  <a:pt x="32257" y="16352"/>
                </a:lnTo>
                <a:lnTo>
                  <a:pt x="32867" y="15580"/>
                </a:lnTo>
                <a:lnTo>
                  <a:pt x="33395" y="14766"/>
                </a:lnTo>
                <a:lnTo>
                  <a:pt x="33680" y="14278"/>
                </a:lnTo>
                <a:lnTo>
                  <a:pt x="33884" y="13749"/>
                </a:lnTo>
                <a:lnTo>
                  <a:pt x="34128" y="13261"/>
                </a:lnTo>
                <a:lnTo>
                  <a:pt x="34290" y="12732"/>
                </a:lnTo>
                <a:lnTo>
                  <a:pt x="34453" y="12204"/>
                </a:lnTo>
                <a:lnTo>
                  <a:pt x="34575" y="11634"/>
                </a:lnTo>
                <a:lnTo>
                  <a:pt x="34697" y="11105"/>
                </a:lnTo>
                <a:lnTo>
                  <a:pt x="34778" y="10536"/>
                </a:lnTo>
                <a:lnTo>
                  <a:pt x="34819" y="9966"/>
                </a:lnTo>
                <a:lnTo>
                  <a:pt x="34819" y="9438"/>
                </a:lnTo>
                <a:lnTo>
                  <a:pt x="34819" y="8868"/>
                </a:lnTo>
                <a:lnTo>
                  <a:pt x="34819" y="8299"/>
                </a:lnTo>
                <a:lnTo>
                  <a:pt x="34738" y="7729"/>
                </a:lnTo>
                <a:lnTo>
                  <a:pt x="34656" y="7200"/>
                </a:lnTo>
                <a:lnTo>
                  <a:pt x="34575" y="6631"/>
                </a:lnTo>
                <a:lnTo>
                  <a:pt x="34412" y="6102"/>
                </a:lnTo>
                <a:lnTo>
                  <a:pt x="34290" y="5533"/>
                </a:lnTo>
                <a:lnTo>
                  <a:pt x="34087" y="5004"/>
                </a:lnTo>
                <a:lnTo>
                  <a:pt x="33884" y="4475"/>
                </a:lnTo>
                <a:lnTo>
                  <a:pt x="33640" y="3946"/>
                </a:lnTo>
                <a:lnTo>
                  <a:pt x="33395" y="3499"/>
                </a:lnTo>
                <a:lnTo>
                  <a:pt x="33111" y="3051"/>
                </a:lnTo>
                <a:lnTo>
                  <a:pt x="32826" y="2604"/>
                </a:lnTo>
                <a:lnTo>
                  <a:pt x="32501" y="2238"/>
                </a:lnTo>
                <a:lnTo>
                  <a:pt x="32134" y="1831"/>
                </a:lnTo>
                <a:lnTo>
                  <a:pt x="31768" y="1465"/>
                </a:lnTo>
                <a:lnTo>
                  <a:pt x="31362" y="1180"/>
                </a:lnTo>
                <a:lnTo>
                  <a:pt x="30914" y="896"/>
                </a:lnTo>
                <a:lnTo>
                  <a:pt x="30426" y="611"/>
                </a:lnTo>
                <a:lnTo>
                  <a:pt x="29938" y="407"/>
                </a:lnTo>
                <a:lnTo>
                  <a:pt x="29450" y="285"/>
                </a:lnTo>
                <a:lnTo>
                  <a:pt x="28921" y="163"/>
                </a:lnTo>
                <a:lnTo>
                  <a:pt x="28392" y="82"/>
                </a:lnTo>
                <a:lnTo>
                  <a:pt x="27823" y="41"/>
                </a:lnTo>
                <a:lnTo>
                  <a:pt x="27294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3"/>
          <p:cNvSpPr/>
          <p:nvPr/>
        </p:nvSpPr>
        <p:spPr>
          <a:xfrm>
            <a:off x="5109037" y="3845593"/>
            <a:ext cx="85658" cy="85658"/>
          </a:xfrm>
          <a:custGeom>
            <a:avLst/>
            <a:gdLst/>
            <a:ahLst/>
            <a:cxnLst/>
            <a:rect l="l" t="t" r="r" b="b"/>
            <a:pathLst>
              <a:path w="1872" h="1872" extrusionOk="0">
                <a:moveTo>
                  <a:pt x="733" y="1"/>
                </a:moveTo>
                <a:lnTo>
                  <a:pt x="489" y="82"/>
                </a:lnTo>
                <a:lnTo>
                  <a:pt x="286" y="245"/>
                </a:lnTo>
                <a:lnTo>
                  <a:pt x="123" y="448"/>
                </a:lnTo>
                <a:lnTo>
                  <a:pt x="1" y="692"/>
                </a:lnTo>
                <a:lnTo>
                  <a:pt x="1" y="936"/>
                </a:lnTo>
                <a:lnTo>
                  <a:pt x="41" y="1221"/>
                </a:lnTo>
                <a:lnTo>
                  <a:pt x="164" y="1424"/>
                </a:lnTo>
                <a:lnTo>
                  <a:pt x="245" y="1587"/>
                </a:lnTo>
                <a:lnTo>
                  <a:pt x="367" y="1668"/>
                </a:lnTo>
                <a:lnTo>
                  <a:pt x="489" y="1750"/>
                </a:lnTo>
                <a:lnTo>
                  <a:pt x="652" y="1831"/>
                </a:lnTo>
                <a:lnTo>
                  <a:pt x="774" y="1872"/>
                </a:lnTo>
                <a:lnTo>
                  <a:pt x="1099" y="1872"/>
                </a:lnTo>
                <a:lnTo>
                  <a:pt x="1262" y="1831"/>
                </a:lnTo>
                <a:lnTo>
                  <a:pt x="1384" y="1790"/>
                </a:lnTo>
                <a:lnTo>
                  <a:pt x="1546" y="1709"/>
                </a:lnTo>
                <a:lnTo>
                  <a:pt x="1628" y="1587"/>
                </a:lnTo>
                <a:lnTo>
                  <a:pt x="1750" y="1465"/>
                </a:lnTo>
                <a:lnTo>
                  <a:pt x="1831" y="1302"/>
                </a:lnTo>
                <a:lnTo>
                  <a:pt x="1872" y="1140"/>
                </a:lnTo>
                <a:lnTo>
                  <a:pt x="1872" y="977"/>
                </a:lnTo>
                <a:lnTo>
                  <a:pt x="1872" y="773"/>
                </a:lnTo>
                <a:lnTo>
                  <a:pt x="1831" y="651"/>
                </a:lnTo>
                <a:lnTo>
                  <a:pt x="1750" y="489"/>
                </a:lnTo>
                <a:lnTo>
                  <a:pt x="1669" y="367"/>
                </a:lnTo>
                <a:lnTo>
                  <a:pt x="1546" y="245"/>
                </a:lnTo>
                <a:lnTo>
                  <a:pt x="1302" y="82"/>
                </a:lnTo>
                <a:lnTo>
                  <a:pt x="977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3"/>
          <p:cNvSpPr/>
          <p:nvPr/>
        </p:nvSpPr>
        <p:spPr>
          <a:xfrm>
            <a:off x="6649446" y="629988"/>
            <a:ext cx="152693" cy="154523"/>
          </a:xfrm>
          <a:custGeom>
            <a:avLst/>
            <a:gdLst/>
            <a:ahLst/>
            <a:cxnLst/>
            <a:rect l="l" t="t" r="r" b="b"/>
            <a:pathLst>
              <a:path w="3337" h="3377" extrusionOk="0">
                <a:moveTo>
                  <a:pt x="1506" y="0"/>
                </a:moveTo>
                <a:lnTo>
                  <a:pt x="1262" y="41"/>
                </a:lnTo>
                <a:lnTo>
                  <a:pt x="1018" y="122"/>
                </a:lnTo>
                <a:lnTo>
                  <a:pt x="774" y="204"/>
                </a:lnTo>
                <a:lnTo>
                  <a:pt x="570" y="366"/>
                </a:lnTo>
                <a:lnTo>
                  <a:pt x="408" y="529"/>
                </a:lnTo>
                <a:lnTo>
                  <a:pt x="245" y="692"/>
                </a:lnTo>
                <a:lnTo>
                  <a:pt x="164" y="895"/>
                </a:lnTo>
                <a:lnTo>
                  <a:pt x="82" y="1098"/>
                </a:lnTo>
                <a:lnTo>
                  <a:pt x="1" y="1342"/>
                </a:lnTo>
                <a:lnTo>
                  <a:pt x="1" y="1546"/>
                </a:lnTo>
                <a:lnTo>
                  <a:pt x="1" y="1790"/>
                </a:lnTo>
                <a:lnTo>
                  <a:pt x="1" y="1993"/>
                </a:lnTo>
                <a:lnTo>
                  <a:pt x="123" y="2319"/>
                </a:lnTo>
                <a:lnTo>
                  <a:pt x="245" y="2563"/>
                </a:lnTo>
                <a:lnTo>
                  <a:pt x="448" y="2807"/>
                </a:lnTo>
                <a:lnTo>
                  <a:pt x="692" y="3010"/>
                </a:lnTo>
                <a:lnTo>
                  <a:pt x="936" y="3173"/>
                </a:lnTo>
                <a:lnTo>
                  <a:pt x="1221" y="3295"/>
                </a:lnTo>
                <a:lnTo>
                  <a:pt x="1506" y="3376"/>
                </a:lnTo>
                <a:lnTo>
                  <a:pt x="1831" y="3376"/>
                </a:lnTo>
                <a:lnTo>
                  <a:pt x="2075" y="3336"/>
                </a:lnTo>
                <a:lnTo>
                  <a:pt x="2319" y="3254"/>
                </a:lnTo>
                <a:lnTo>
                  <a:pt x="2564" y="3173"/>
                </a:lnTo>
                <a:lnTo>
                  <a:pt x="2767" y="3010"/>
                </a:lnTo>
                <a:lnTo>
                  <a:pt x="2930" y="2847"/>
                </a:lnTo>
                <a:lnTo>
                  <a:pt x="3092" y="2685"/>
                </a:lnTo>
                <a:lnTo>
                  <a:pt x="3214" y="2441"/>
                </a:lnTo>
                <a:lnTo>
                  <a:pt x="3296" y="2197"/>
                </a:lnTo>
                <a:lnTo>
                  <a:pt x="3336" y="1912"/>
                </a:lnTo>
                <a:lnTo>
                  <a:pt x="3336" y="1627"/>
                </a:lnTo>
                <a:lnTo>
                  <a:pt x="3296" y="1342"/>
                </a:lnTo>
                <a:lnTo>
                  <a:pt x="3214" y="1098"/>
                </a:lnTo>
                <a:lnTo>
                  <a:pt x="3092" y="854"/>
                </a:lnTo>
                <a:lnTo>
                  <a:pt x="2930" y="610"/>
                </a:lnTo>
                <a:lnTo>
                  <a:pt x="2726" y="407"/>
                </a:lnTo>
                <a:lnTo>
                  <a:pt x="2482" y="244"/>
                </a:lnTo>
                <a:lnTo>
                  <a:pt x="2238" y="122"/>
                </a:lnTo>
                <a:lnTo>
                  <a:pt x="1994" y="41"/>
                </a:lnTo>
                <a:lnTo>
                  <a:pt x="175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9" name="Google Shape;79;p3"/>
          <p:cNvGrpSpPr/>
          <p:nvPr/>
        </p:nvGrpSpPr>
        <p:grpSpPr>
          <a:xfrm>
            <a:off x="4652169" y="1433409"/>
            <a:ext cx="474643" cy="301588"/>
            <a:chOff x="7593894" y="395296"/>
            <a:chExt cx="474643" cy="301588"/>
          </a:xfrm>
        </p:grpSpPr>
        <p:sp>
          <p:nvSpPr>
            <p:cNvPr id="80" name="Google Shape;80;p3"/>
            <p:cNvSpPr/>
            <p:nvPr/>
          </p:nvSpPr>
          <p:spPr>
            <a:xfrm>
              <a:off x="7603183" y="404585"/>
              <a:ext cx="456065" cy="282964"/>
            </a:xfrm>
            <a:custGeom>
              <a:avLst/>
              <a:gdLst/>
              <a:ahLst/>
              <a:cxnLst/>
              <a:rect l="l" t="t" r="r" b="b"/>
              <a:pathLst>
                <a:path w="9967" h="6184" extrusionOk="0">
                  <a:moveTo>
                    <a:pt x="4678" y="1"/>
                  </a:moveTo>
                  <a:lnTo>
                    <a:pt x="4394" y="42"/>
                  </a:lnTo>
                  <a:lnTo>
                    <a:pt x="4109" y="164"/>
                  </a:lnTo>
                  <a:lnTo>
                    <a:pt x="3824" y="286"/>
                  </a:lnTo>
                  <a:lnTo>
                    <a:pt x="3540" y="448"/>
                  </a:lnTo>
                  <a:lnTo>
                    <a:pt x="3336" y="692"/>
                  </a:lnTo>
                  <a:lnTo>
                    <a:pt x="3133" y="936"/>
                  </a:lnTo>
                  <a:lnTo>
                    <a:pt x="2970" y="1181"/>
                  </a:lnTo>
                  <a:lnTo>
                    <a:pt x="2848" y="1465"/>
                  </a:lnTo>
                  <a:lnTo>
                    <a:pt x="2767" y="1750"/>
                  </a:lnTo>
                  <a:lnTo>
                    <a:pt x="2685" y="2075"/>
                  </a:lnTo>
                  <a:lnTo>
                    <a:pt x="2645" y="2360"/>
                  </a:lnTo>
                  <a:lnTo>
                    <a:pt x="2645" y="2686"/>
                  </a:lnTo>
                  <a:lnTo>
                    <a:pt x="2685" y="3011"/>
                  </a:lnTo>
                  <a:lnTo>
                    <a:pt x="2441" y="2848"/>
                  </a:lnTo>
                  <a:lnTo>
                    <a:pt x="2197" y="2767"/>
                  </a:lnTo>
                  <a:lnTo>
                    <a:pt x="1953" y="2686"/>
                  </a:lnTo>
                  <a:lnTo>
                    <a:pt x="1424" y="2686"/>
                  </a:lnTo>
                  <a:lnTo>
                    <a:pt x="1180" y="2767"/>
                  </a:lnTo>
                  <a:lnTo>
                    <a:pt x="936" y="2848"/>
                  </a:lnTo>
                  <a:lnTo>
                    <a:pt x="692" y="2970"/>
                  </a:lnTo>
                  <a:lnTo>
                    <a:pt x="570" y="3092"/>
                  </a:lnTo>
                  <a:lnTo>
                    <a:pt x="407" y="3214"/>
                  </a:lnTo>
                  <a:lnTo>
                    <a:pt x="204" y="3540"/>
                  </a:lnTo>
                  <a:lnTo>
                    <a:pt x="41" y="3906"/>
                  </a:lnTo>
                  <a:lnTo>
                    <a:pt x="1" y="4272"/>
                  </a:lnTo>
                  <a:lnTo>
                    <a:pt x="1" y="4679"/>
                  </a:lnTo>
                  <a:lnTo>
                    <a:pt x="82" y="5045"/>
                  </a:lnTo>
                  <a:lnTo>
                    <a:pt x="285" y="5370"/>
                  </a:lnTo>
                  <a:lnTo>
                    <a:pt x="407" y="5533"/>
                  </a:lnTo>
                  <a:lnTo>
                    <a:pt x="529" y="5655"/>
                  </a:lnTo>
                  <a:lnTo>
                    <a:pt x="814" y="5858"/>
                  </a:lnTo>
                  <a:lnTo>
                    <a:pt x="1180" y="6021"/>
                  </a:lnTo>
                  <a:lnTo>
                    <a:pt x="1587" y="6102"/>
                  </a:lnTo>
                  <a:lnTo>
                    <a:pt x="1994" y="6143"/>
                  </a:lnTo>
                  <a:lnTo>
                    <a:pt x="2848" y="6184"/>
                  </a:lnTo>
                  <a:lnTo>
                    <a:pt x="3580" y="6143"/>
                  </a:lnTo>
                  <a:lnTo>
                    <a:pt x="4678" y="6143"/>
                  </a:lnTo>
                  <a:lnTo>
                    <a:pt x="5736" y="6102"/>
                  </a:lnTo>
                  <a:lnTo>
                    <a:pt x="6834" y="6021"/>
                  </a:lnTo>
                  <a:lnTo>
                    <a:pt x="7892" y="5899"/>
                  </a:lnTo>
                  <a:lnTo>
                    <a:pt x="8543" y="5818"/>
                  </a:lnTo>
                  <a:lnTo>
                    <a:pt x="8868" y="5736"/>
                  </a:lnTo>
                  <a:lnTo>
                    <a:pt x="9153" y="5614"/>
                  </a:lnTo>
                  <a:lnTo>
                    <a:pt x="9438" y="5452"/>
                  </a:lnTo>
                  <a:lnTo>
                    <a:pt x="9682" y="5248"/>
                  </a:lnTo>
                  <a:lnTo>
                    <a:pt x="9844" y="5045"/>
                  </a:lnTo>
                  <a:lnTo>
                    <a:pt x="9926" y="4760"/>
                  </a:lnTo>
                  <a:lnTo>
                    <a:pt x="9966" y="4557"/>
                  </a:lnTo>
                  <a:lnTo>
                    <a:pt x="9966" y="4353"/>
                  </a:lnTo>
                  <a:lnTo>
                    <a:pt x="9885" y="4150"/>
                  </a:lnTo>
                  <a:lnTo>
                    <a:pt x="9804" y="3946"/>
                  </a:lnTo>
                  <a:lnTo>
                    <a:pt x="9682" y="3784"/>
                  </a:lnTo>
                  <a:lnTo>
                    <a:pt x="9560" y="3662"/>
                  </a:lnTo>
                  <a:lnTo>
                    <a:pt x="9397" y="3499"/>
                  </a:lnTo>
                  <a:lnTo>
                    <a:pt x="9234" y="3418"/>
                  </a:lnTo>
                  <a:lnTo>
                    <a:pt x="9031" y="3336"/>
                  </a:lnTo>
                  <a:lnTo>
                    <a:pt x="8827" y="3296"/>
                  </a:lnTo>
                  <a:lnTo>
                    <a:pt x="8421" y="3296"/>
                  </a:lnTo>
                  <a:lnTo>
                    <a:pt x="8014" y="3418"/>
                  </a:lnTo>
                  <a:lnTo>
                    <a:pt x="7648" y="3580"/>
                  </a:lnTo>
                  <a:lnTo>
                    <a:pt x="7729" y="3458"/>
                  </a:lnTo>
                  <a:lnTo>
                    <a:pt x="7770" y="3296"/>
                  </a:lnTo>
                  <a:lnTo>
                    <a:pt x="7811" y="3011"/>
                  </a:lnTo>
                  <a:lnTo>
                    <a:pt x="7729" y="2726"/>
                  </a:lnTo>
                  <a:lnTo>
                    <a:pt x="7648" y="2564"/>
                  </a:lnTo>
                  <a:lnTo>
                    <a:pt x="7566" y="2441"/>
                  </a:lnTo>
                  <a:lnTo>
                    <a:pt x="7444" y="2360"/>
                  </a:lnTo>
                  <a:lnTo>
                    <a:pt x="7322" y="2279"/>
                  </a:lnTo>
                  <a:lnTo>
                    <a:pt x="7038" y="2157"/>
                  </a:lnTo>
                  <a:lnTo>
                    <a:pt x="6590" y="2157"/>
                  </a:lnTo>
                  <a:lnTo>
                    <a:pt x="6428" y="2197"/>
                  </a:lnTo>
                  <a:lnTo>
                    <a:pt x="6550" y="1913"/>
                  </a:lnTo>
                  <a:lnTo>
                    <a:pt x="6550" y="1628"/>
                  </a:lnTo>
                  <a:lnTo>
                    <a:pt x="6550" y="1303"/>
                  </a:lnTo>
                  <a:lnTo>
                    <a:pt x="6428" y="1018"/>
                  </a:lnTo>
                  <a:lnTo>
                    <a:pt x="6306" y="733"/>
                  </a:lnTo>
                  <a:lnTo>
                    <a:pt x="6102" y="489"/>
                  </a:lnTo>
                  <a:lnTo>
                    <a:pt x="5858" y="286"/>
                  </a:lnTo>
                  <a:lnTo>
                    <a:pt x="5614" y="164"/>
                  </a:lnTo>
                  <a:lnTo>
                    <a:pt x="5289" y="42"/>
                  </a:lnTo>
                  <a:lnTo>
                    <a:pt x="50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7593894" y="395296"/>
              <a:ext cx="474643" cy="301588"/>
            </a:xfrm>
            <a:custGeom>
              <a:avLst/>
              <a:gdLst/>
              <a:ahLst/>
              <a:cxnLst/>
              <a:rect l="l" t="t" r="r" b="b"/>
              <a:pathLst>
                <a:path w="10373" h="6591" extrusionOk="0">
                  <a:moveTo>
                    <a:pt x="5329" y="407"/>
                  </a:moveTo>
                  <a:lnTo>
                    <a:pt x="5532" y="448"/>
                  </a:lnTo>
                  <a:lnTo>
                    <a:pt x="5695" y="529"/>
                  </a:lnTo>
                  <a:lnTo>
                    <a:pt x="5858" y="611"/>
                  </a:lnTo>
                  <a:lnTo>
                    <a:pt x="6020" y="733"/>
                  </a:lnTo>
                  <a:lnTo>
                    <a:pt x="6183" y="855"/>
                  </a:lnTo>
                  <a:lnTo>
                    <a:pt x="6305" y="1017"/>
                  </a:lnTo>
                  <a:lnTo>
                    <a:pt x="6386" y="1180"/>
                  </a:lnTo>
                  <a:lnTo>
                    <a:pt x="6468" y="1384"/>
                  </a:lnTo>
                  <a:lnTo>
                    <a:pt x="6549" y="1546"/>
                  </a:lnTo>
                  <a:lnTo>
                    <a:pt x="6549" y="1750"/>
                  </a:lnTo>
                  <a:lnTo>
                    <a:pt x="6549" y="1953"/>
                  </a:lnTo>
                  <a:lnTo>
                    <a:pt x="6549" y="2116"/>
                  </a:lnTo>
                  <a:lnTo>
                    <a:pt x="6468" y="2319"/>
                  </a:lnTo>
                  <a:lnTo>
                    <a:pt x="6468" y="2441"/>
                  </a:lnTo>
                  <a:lnTo>
                    <a:pt x="6509" y="2522"/>
                  </a:lnTo>
                  <a:lnTo>
                    <a:pt x="6590" y="2604"/>
                  </a:lnTo>
                  <a:lnTo>
                    <a:pt x="6712" y="2604"/>
                  </a:lnTo>
                  <a:lnTo>
                    <a:pt x="6956" y="2563"/>
                  </a:lnTo>
                  <a:lnTo>
                    <a:pt x="7200" y="2563"/>
                  </a:lnTo>
                  <a:lnTo>
                    <a:pt x="7403" y="2644"/>
                  </a:lnTo>
                  <a:lnTo>
                    <a:pt x="7607" y="2807"/>
                  </a:lnTo>
                  <a:lnTo>
                    <a:pt x="7729" y="2970"/>
                  </a:lnTo>
                  <a:lnTo>
                    <a:pt x="7810" y="3214"/>
                  </a:lnTo>
                  <a:lnTo>
                    <a:pt x="7769" y="3458"/>
                  </a:lnTo>
                  <a:lnTo>
                    <a:pt x="7688" y="3702"/>
                  </a:lnTo>
                  <a:lnTo>
                    <a:pt x="7647" y="3783"/>
                  </a:lnTo>
                  <a:lnTo>
                    <a:pt x="7647" y="3824"/>
                  </a:lnTo>
                  <a:lnTo>
                    <a:pt x="7729" y="3946"/>
                  </a:lnTo>
                  <a:lnTo>
                    <a:pt x="7851" y="3987"/>
                  </a:lnTo>
                  <a:lnTo>
                    <a:pt x="7973" y="3987"/>
                  </a:lnTo>
                  <a:lnTo>
                    <a:pt x="8298" y="3824"/>
                  </a:lnTo>
                  <a:lnTo>
                    <a:pt x="8624" y="3702"/>
                  </a:lnTo>
                  <a:lnTo>
                    <a:pt x="8990" y="3702"/>
                  </a:lnTo>
                  <a:lnTo>
                    <a:pt x="9152" y="3743"/>
                  </a:lnTo>
                  <a:lnTo>
                    <a:pt x="9356" y="3824"/>
                  </a:lnTo>
                  <a:lnTo>
                    <a:pt x="9478" y="3865"/>
                  </a:lnTo>
                  <a:lnTo>
                    <a:pt x="9641" y="3987"/>
                  </a:lnTo>
                  <a:lnTo>
                    <a:pt x="9722" y="4109"/>
                  </a:lnTo>
                  <a:lnTo>
                    <a:pt x="9844" y="4231"/>
                  </a:lnTo>
                  <a:lnTo>
                    <a:pt x="9925" y="4394"/>
                  </a:lnTo>
                  <a:lnTo>
                    <a:pt x="9966" y="4556"/>
                  </a:lnTo>
                  <a:lnTo>
                    <a:pt x="9966" y="4719"/>
                  </a:lnTo>
                  <a:lnTo>
                    <a:pt x="9966" y="4882"/>
                  </a:lnTo>
                  <a:lnTo>
                    <a:pt x="9844" y="5166"/>
                  </a:lnTo>
                  <a:lnTo>
                    <a:pt x="9681" y="5370"/>
                  </a:lnTo>
                  <a:lnTo>
                    <a:pt x="9478" y="5532"/>
                  </a:lnTo>
                  <a:lnTo>
                    <a:pt x="9193" y="5655"/>
                  </a:lnTo>
                  <a:lnTo>
                    <a:pt x="8949" y="5777"/>
                  </a:lnTo>
                  <a:lnTo>
                    <a:pt x="8624" y="5858"/>
                  </a:lnTo>
                  <a:lnTo>
                    <a:pt x="8095" y="5939"/>
                  </a:lnTo>
                  <a:lnTo>
                    <a:pt x="8014" y="5939"/>
                  </a:lnTo>
                  <a:lnTo>
                    <a:pt x="8005" y="5947"/>
                  </a:lnTo>
                  <a:lnTo>
                    <a:pt x="8005" y="5947"/>
                  </a:lnTo>
                  <a:lnTo>
                    <a:pt x="6753" y="6061"/>
                  </a:lnTo>
                  <a:lnTo>
                    <a:pt x="5410" y="6143"/>
                  </a:lnTo>
                  <a:lnTo>
                    <a:pt x="4068" y="6183"/>
                  </a:lnTo>
                  <a:lnTo>
                    <a:pt x="2685" y="6183"/>
                  </a:lnTo>
                  <a:lnTo>
                    <a:pt x="2197" y="6143"/>
                  </a:lnTo>
                  <a:lnTo>
                    <a:pt x="1668" y="6102"/>
                  </a:lnTo>
                  <a:lnTo>
                    <a:pt x="1424" y="6021"/>
                  </a:lnTo>
                  <a:lnTo>
                    <a:pt x="1180" y="5939"/>
                  </a:lnTo>
                  <a:lnTo>
                    <a:pt x="977" y="5817"/>
                  </a:lnTo>
                  <a:lnTo>
                    <a:pt x="773" y="5655"/>
                  </a:lnTo>
                  <a:lnTo>
                    <a:pt x="610" y="5451"/>
                  </a:lnTo>
                  <a:lnTo>
                    <a:pt x="529" y="5248"/>
                  </a:lnTo>
                  <a:lnTo>
                    <a:pt x="448" y="5004"/>
                  </a:lnTo>
                  <a:lnTo>
                    <a:pt x="407" y="4800"/>
                  </a:lnTo>
                  <a:lnTo>
                    <a:pt x="407" y="4556"/>
                  </a:lnTo>
                  <a:lnTo>
                    <a:pt x="407" y="4312"/>
                  </a:lnTo>
                  <a:lnTo>
                    <a:pt x="488" y="4068"/>
                  </a:lnTo>
                  <a:lnTo>
                    <a:pt x="570" y="3865"/>
                  </a:lnTo>
                  <a:lnTo>
                    <a:pt x="773" y="3580"/>
                  </a:lnTo>
                  <a:lnTo>
                    <a:pt x="1017" y="3377"/>
                  </a:lnTo>
                  <a:lnTo>
                    <a:pt x="1261" y="3214"/>
                  </a:lnTo>
                  <a:lnTo>
                    <a:pt x="1587" y="3133"/>
                  </a:lnTo>
                  <a:lnTo>
                    <a:pt x="1871" y="3092"/>
                  </a:lnTo>
                  <a:lnTo>
                    <a:pt x="2197" y="3133"/>
                  </a:lnTo>
                  <a:lnTo>
                    <a:pt x="2482" y="3214"/>
                  </a:lnTo>
                  <a:lnTo>
                    <a:pt x="2766" y="3377"/>
                  </a:lnTo>
                  <a:lnTo>
                    <a:pt x="2970" y="3377"/>
                  </a:lnTo>
                  <a:lnTo>
                    <a:pt x="3051" y="3295"/>
                  </a:lnTo>
                  <a:lnTo>
                    <a:pt x="3092" y="3214"/>
                  </a:lnTo>
                  <a:lnTo>
                    <a:pt x="3051" y="2767"/>
                  </a:lnTo>
                  <a:lnTo>
                    <a:pt x="3092" y="2319"/>
                  </a:lnTo>
                  <a:lnTo>
                    <a:pt x="3214" y="1872"/>
                  </a:lnTo>
                  <a:lnTo>
                    <a:pt x="3376" y="1465"/>
                  </a:lnTo>
                  <a:lnTo>
                    <a:pt x="3621" y="1099"/>
                  </a:lnTo>
                  <a:lnTo>
                    <a:pt x="3905" y="814"/>
                  </a:lnTo>
                  <a:lnTo>
                    <a:pt x="4068" y="692"/>
                  </a:lnTo>
                  <a:lnTo>
                    <a:pt x="4271" y="570"/>
                  </a:lnTo>
                  <a:lnTo>
                    <a:pt x="4475" y="489"/>
                  </a:lnTo>
                  <a:lnTo>
                    <a:pt x="4719" y="448"/>
                  </a:lnTo>
                  <a:lnTo>
                    <a:pt x="5126" y="407"/>
                  </a:lnTo>
                  <a:close/>
                  <a:moveTo>
                    <a:pt x="4881" y="1"/>
                  </a:moveTo>
                  <a:lnTo>
                    <a:pt x="4597" y="41"/>
                  </a:lnTo>
                  <a:lnTo>
                    <a:pt x="4312" y="123"/>
                  </a:lnTo>
                  <a:lnTo>
                    <a:pt x="4068" y="245"/>
                  </a:lnTo>
                  <a:lnTo>
                    <a:pt x="3865" y="367"/>
                  </a:lnTo>
                  <a:lnTo>
                    <a:pt x="3621" y="529"/>
                  </a:lnTo>
                  <a:lnTo>
                    <a:pt x="3458" y="692"/>
                  </a:lnTo>
                  <a:lnTo>
                    <a:pt x="3254" y="895"/>
                  </a:lnTo>
                  <a:lnTo>
                    <a:pt x="3132" y="1099"/>
                  </a:lnTo>
                  <a:lnTo>
                    <a:pt x="3010" y="1343"/>
                  </a:lnTo>
                  <a:lnTo>
                    <a:pt x="2888" y="1587"/>
                  </a:lnTo>
                  <a:lnTo>
                    <a:pt x="2726" y="2116"/>
                  </a:lnTo>
                  <a:lnTo>
                    <a:pt x="2644" y="2644"/>
                  </a:lnTo>
                  <a:lnTo>
                    <a:pt x="2661" y="2878"/>
                  </a:lnTo>
                  <a:lnTo>
                    <a:pt x="2661" y="2878"/>
                  </a:lnTo>
                  <a:lnTo>
                    <a:pt x="2400" y="2767"/>
                  </a:lnTo>
                  <a:lnTo>
                    <a:pt x="2115" y="2685"/>
                  </a:lnTo>
                  <a:lnTo>
                    <a:pt x="1790" y="2685"/>
                  </a:lnTo>
                  <a:lnTo>
                    <a:pt x="1465" y="2726"/>
                  </a:lnTo>
                  <a:lnTo>
                    <a:pt x="1180" y="2807"/>
                  </a:lnTo>
                  <a:lnTo>
                    <a:pt x="895" y="2970"/>
                  </a:lnTo>
                  <a:lnTo>
                    <a:pt x="610" y="3133"/>
                  </a:lnTo>
                  <a:lnTo>
                    <a:pt x="448" y="3336"/>
                  </a:lnTo>
                  <a:lnTo>
                    <a:pt x="285" y="3580"/>
                  </a:lnTo>
                  <a:lnTo>
                    <a:pt x="163" y="3824"/>
                  </a:lnTo>
                  <a:lnTo>
                    <a:pt x="82" y="4068"/>
                  </a:lnTo>
                  <a:lnTo>
                    <a:pt x="0" y="4353"/>
                  </a:lnTo>
                  <a:lnTo>
                    <a:pt x="0" y="4597"/>
                  </a:lnTo>
                  <a:lnTo>
                    <a:pt x="0" y="4882"/>
                  </a:lnTo>
                  <a:lnTo>
                    <a:pt x="41" y="5166"/>
                  </a:lnTo>
                  <a:lnTo>
                    <a:pt x="163" y="5451"/>
                  </a:lnTo>
                  <a:lnTo>
                    <a:pt x="326" y="5695"/>
                  </a:lnTo>
                  <a:lnTo>
                    <a:pt x="488" y="5939"/>
                  </a:lnTo>
                  <a:lnTo>
                    <a:pt x="692" y="6102"/>
                  </a:lnTo>
                  <a:lnTo>
                    <a:pt x="936" y="6224"/>
                  </a:lnTo>
                  <a:lnTo>
                    <a:pt x="1180" y="6346"/>
                  </a:lnTo>
                  <a:lnTo>
                    <a:pt x="1465" y="6427"/>
                  </a:lnTo>
                  <a:lnTo>
                    <a:pt x="1749" y="6509"/>
                  </a:lnTo>
                  <a:lnTo>
                    <a:pt x="2360" y="6590"/>
                  </a:lnTo>
                  <a:lnTo>
                    <a:pt x="2970" y="6590"/>
                  </a:lnTo>
                  <a:lnTo>
                    <a:pt x="4149" y="6549"/>
                  </a:lnTo>
                  <a:lnTo>
                    <a:pt x="6102" y="6468"/>
                  </a:lnTo>
                  <a:lnTo>
                    <a:pt x="8095" y="6305"/>
                  </a:lnTo>
                  <a:lnTo>
                    <a:pt x="8176" y="6305"/>
                  </a:lnTo>
                  <a:lnTo>
                    <a:pt x="8186" y="6295"/>
                  </a:lnTo>
                  <a:lnTo>
                    <a:pt x="8186" y="6295"/>
                  </a:lnTo>
                  <a:lnTo>
                    <a:pt x="8461" y="6265"/>
                  </a:lnTo>
                  <a:lnTo>
                    <a:pt x="8827" y="6183"/>
                  </a:lnTo>
                  <a:lnTo>
                    <a:pt x="9234" y="6061"/>
                  </a:lnTo>
                  <a:lnTo>
                    <a:pt x="9559" y="5939"/>
                  </a:lnTo>
                  <a:lnTo>
                    <a:pt x="9885" y="5736"/>
                  </a:lnTo>
                  <a:lnTo>
                    <a:pt x="10007" y="5614"/>
                  </a:lnTo>
                  <a:lnTo>
                    <a:pt x="10129" y="5451"/>
                  </a:lnTo>
                  <a:lnTo>
                    <a:pt x="10251" y="5288"/>
                  </a:lnTo>
                  <a:lnTo>
                    <a:pt x="10291" y="5126"/>
                  </a:lnTo>
                  <a:lnTo>
                    <a:pt x="10373" y="4922"/>
                  </a:lnTo>
                  <a:lnTo>
                    <a:pt x="10373" y="4719"/>
                  </a:lnTo>
                  <a:lnTo>
                    <a:pt x="10373" y="4516"/>
                  </a:lnTo>
                  <a:lnTo>
                    <a:pt x="10291" y="4353"/>
                  </a:lnTo>
                  <a:lnTo>
                    <a:pt x="10251" y="4149"/>
                  </a:lnTo>
                  <a:lnTo>
                    <a:pt x="10129" y="3987"/>
                  </a:lnTo>
                  <a:lnTo>
                    <a:pt x="10007" y="3824"/>
                  </a:lnTo>
                  <a:lnTo>
                    <a:pt x="9844" y="3661"/>
                  </a:lnTo>
                  <a:lnTo>
                    <a:pt x="9681" y="3539"/>
                  </a:lnTo>
                  <a:lnTo>
                    <a:pt x="9519" y="3458"/>
                  </a:lnTo>
                  <a:lnTo>
                    <a:pt x="9315" y="3377"/>
                  </a:lnTo>
                  <a:lnTo>
                    <a:pt x="9071" y="3336"/>
                  </a:lnTo>
                  <a:lnTo>
                    <a:pt x="8868" y="3295"/>
                  </a:lnTo>
                  <a:lnTo>
                    <a:pt x="8624" y="3336"/>
                  </a:lnTo>
                  <a:lnTo>
                    <a:pt x="8380" y="3377"/>
                  </a:lnTo>
                  <a:lnTo>
                    <a:pt x="8176" y="3417"/>
                  </a:lnTo>
                  <a:lnTo>
                    <a:pt x="8176" y="3377"/>
                  </a:lnTo>
                  <a:lnTo>
                    <a:pt x="8176" y="3173"/>
                  </a:lnTo>
                  <a:lnTo>
                    <a:pt x="8176" y="3011"/>
                  </a:lnTo>
                  <a:lnTo>
                    <a:pt x="8095" y="2848"/>
                  </a:lnTo>
                  <a:lnTo>
                    <a:pt x="8014" y="2685"/>
                  </a:lnTo>
                  <a:lnTo>
                    <a:pt x="7891" y="2522"/>
                  </a:lnTo>
                  <a:lnTo>
                    <a:pt x="7769" y="2400"/>
                  </a:lnTo>
                  <a:lnTo>
                    <a:pt x="7647" y="2278"/>
                  </a:lnTo>
                  <a:lnTo>
                    <a:pt x="7485" y="2238"/>
                  </a:lnTo>
                  <a:lnTo>
                    <a:pt x="7281" y="2156"/>
                  </a:lnTo>
                  <a:lnTo>
                    <a:pt x="6940" y="2156"/>
                  </a:lnTo>
                  <a:lnTo>
                    <a:pt x="6956" y="2075"/>
                  </a:lnTo>
                  <a:lnTo>
                    <a:pt x="6956" y="1831"/>
                  </a:lnTo>
                  <a:lnTo>
                    <a:pt x="6956" y="1587"/>
                  </a:lnTo>
                  <a:lnTo>
                    <a:pt x="6915" y="1384"/>
                  </a:lnTo>
                  <a:lnTo>
                    <a:pt x="6834" y="1139"/>
                  </a:lnTo>
                  <a:lnTo>
                    <a:pt x="6712" y="936"/>
                  </a:lnTo>
                  <a:lnTo>
                    <a:pt x="6590" y="733"/>
                  </a:lnTo>
                  <a:lnTo>
                    <a:pt x="6427" y="529"/>
                  </a:lnTo>
                  <a:lnTo>
                    <a:pt x="6224" y="367"/>
                  </a:lnTo>
                  <a:lnTo>
                    <a:pt x="6061" y="245"/>
                  </a:lnTo>
                  <a:lnTo>
                    <a:pt x="5817" y="163"/>
                  </a:lnTo>
                  <a:lnTo>
                    <a:pt x="5614" y="82"/>
                  </a:lnTo>
                  <a:lnTo>
                    <a:pt x="5370" y="41"/>
                  </a:lnTo>
                  <a:lnTo>
                    <a:pt x="512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" name="Google Shape;82;p3"/>
          <p:cNvGrpSpPr/>
          <p:nvPr/>
        </p:nvGrpSpPr>
        <p:grpSpPr>
          <a:xfrm>
            <a:off x="3810806" y="4287417"/>
            <a:ext cx="474643" cy="299712"/>
            <a:chOff x="7729218" y="1694205"/>
            <a:chExt cx="474643" cy="299712"/>
          </a:xfrm>
        </p:grpSpPr>
        <p:sp>
          <p:nvSpPr>
            <p:cNvPr id="83" name="Google Shape;83;p3"/>
            <p:cNvSpPr/>
            <p:nvPr/>
          </p:nvSpPr>
          <p:spPr>
            <a:xfrm>
              <a:off x="7738507" y="1703494"/>
              <a:ext cx="456065" cy="281088"/>
            </a:xfrm>
            <a:custGeom>
              <a:avLst/>
              <a:gdLst/>
              <a:ahLst/>
              <a:cxnLst/>
              <a:rect l="l" t="t" r="r" b="b"/>
              <a:pathLst>
                <a:path w="9967" h="6143" extrusionOk="0">
                  <a:moveTo>
                    <a:pt x="4963" y="1"/>
                  </a:moveTo>
                  <a:lnTo>
                    <a:pt x="4638" y="41"/>
                  </a:lnTo>
                  <a:lnTo>
                    <a:pt x="4353" y="123"/>
                  </a:lnTo>
                  <a:lnTo>
                    <a:pt x="4068" y="286"/>
                  </a:lnTo>
                  <a:lnTo>
                    <a:pt x="3865" y="489"/>
                  </a:lnTo>
                  <a:lnTo>
                    <a:pt x="3661" y="733"/>
                  </a:lnTo>
                  <a:lnTo>
                    <a:pt x="3499" y="1018"/>
                  </a:lnTo>
                  <a:lnTo>
                    <a:pt x="3417" y="1302"/>
                  </a:lnTo>
                  <a:lnTo>
                    <a:pt x="3377" y="1587"/>
                  </a:lnTo>
                  <a:lnTo>
                    <a:pt x="3417" y="1913"/>
                  </a:lnTo>
                  <a:lnTo>
                    <a:pt x="3499" y="2197"/>
                  </a:lnTo>
                  <a:lnTo>
                    <a:pt x="3377" y="2157"/>
                  </a:lnTo>
                  <a:lnTo>
                    <a:pt x="3214" y="2116"/>
                  </a:lnTo>
                  <a:lnTo>
                    <a:pt x="2929" y="2157"/>
                  </a:lnTo>
                  <a:lnTo>
                    <a:pt x="2645" y="2238"/>
                  </a:lnTo>
                  <a:lnTo>
                    <a:pt x="2482" y="2319"/>
                  </a:lnTo>
                  <a:lnTo>
                    <a:pt x="2400" y="2441"/>
                  </a:lnTo>
                  <a:lnTo>
                    <a:pt x="2319" y="2563"/>
                  </a:lnTo>
                  <a:lnTo>
                    <a:pt x="2238" y="2685"/>
                  </a:lnTo>
                  <a:lnTo>
                    <a:pt x="2156" y="3011"/>
                  </a:lnTo>
                  <a:lnTo>
                    <a:pt x="2197" y="3296"/>
                  </a:lnTo>
                  <a:lnTo>
                    <a:pt x="2238" y="3458"/>
                  </a:lnTo>
                  <a:lnTo>
                    <a:pt x="2278" y="3580"/>
                  </a:lnTo>
                  <a:lnTo>
                    <a:pt x="1912" y="3377"/>
                  </a:lnTo>
                  <a:lnTo>
                    <a:pt x="1546" y="3296"/>
                  </a:lnTo>
                  <a:lnTo>
                    <a:pt x="1140" y="3296"/>
                  </a:lnTo>
                  <a:lnTo>
                    <a:pt x="936" y="3336"/>
                  </a:lnTo>
                  <a:lnTo>
                    <a:pt x="733" y="3418"/>
                  </a:lnTo>
                  <a:lnTo>
                    <a:pt x="570" y="3499"/>
                  </a:lnTo>
                  <a:lnTo>
                    <a:pt x="407" y="3621"/>
                  </a:lnTo>
                  <a:lnTo>
                    <a:pt x="245" y="3784"/>
                  </a:lnTo>
                  <a:lnTo>
                    <a:pt x="123" y="3946"/>
                  </a:lnTo>
                  <a:lnTo>
                    <a:pt x="41" y="4109"/>
                  </a:lnTo>
                  <a:lnTo>
                    <a:pt x="1" y="4312"/>
                  </a:lnTo>
                  <a:lnTo>
                    <a:pt x="1" y="4516"/>
                  </a:lnTo>
                  <a:lnTo>
                    <a:pt x="1" y="4719"/>
                  </a:lnTo>
                  <a:lnTo>
                    <a:pt x="123" y="5004"/>
                  </a:lnTo>
                  <a:lnTo>
                    <a:pt x="285" y="5248"/>
                  </a:lnTo>
                  <a:lnTo>
                    <a:pt x="529" y="5451"/>
                  </a:lnTo>
                  <a:lnTo>
                    <a:pt x="773" y="5573"/>
                  </a:lnTo>
                  <a:lnTo>
                    <a:pt x="1099" y="5695"/>
                  </a:lnTo>
                  <a:lnTo>
                    <a:pt x="1424" y="5777"/>
                  </a:lnTo>
                  <a:lnTo>
                    <a:pt x="2075" y="5899"/>
                  </a:lnTo>
                  <a:lnTo>
                    <a:pt x="3133" y="5980"/>
                  </a:lnTo>
                  <a:lnTo>
                    <a:pt x="4231" y="6062"/>
                  </a:lnTo>
                  <a:lnTo>
                    <a:pt x="5288" y="6102"/>
                  </a:lnTo>
                  <a:lnTo>
                    <a:pt x="6387" y="6143"/>
                  </a:lnTo>
                  <a:lnTo>
                    <a:pt x="7973" y="6143"/>
                  </a:lnTo>
                  <a:lnTo>
                    <a:pt x="8380" y="6062"/>
                  </a:lnTo>
                  <a:lnTo>
                    <a:pt x="8787" y="5980"/>
                  </a:lnTo>
                  <a:lnTo>
                    <a:pt x="9112" y="5858"/>
                  </a:lnTo>
                  <a:lnTo>
                    <a:pt x="9437" y="5655"/>
                  </a:lnTo>
                  <a:lnTo>
                    <a:pt x="9559" y="5533"/>
                  </a:lnTo>
                  <a:lnTo>
                    <a:pt x="9682" y="5370"/>
                  </a:lnTo>
                  <a:lnTo>
                    <a:pt x="9844" y="5004"/>
                  </a:lnTo>
                  <a:lnTo>
                    <a:pt x="9966" y="4638"/>
                  </a:lnTo>
                  <a:lnTo>
                    <a:pt x="9966" y="4272"/>
                  </a:lnTo>
                  <a:lnTo>
                    <a:pt x="9885" y="3865"/>
                  </a:lnTo>
                  <a:lnTo>
                    <a:pt x="9763" y="3540"/>
                  </a:lnTo>
                  <a:lnTo>
                    <a:pt x="9519" y="3214"/>
                  </a:lnTo>
                  <a:lnTo>
                    <a:pt x="9397" y="3092"/>
                  </a:lnTo>
                  <a:lnTo>
                    <a:pt x="9234" y="2970"/>
                  </a:lnTo>
                  <a:lnTo>
                    <a:pt x="9031" y="2807"/>
                  </a:lnTo>
                  <a:lnTo>
                    <a:pt x="8787" y="2726"/>
                  </a:lnTo>
                  <a:lnTo>
                    <a:pt x="8502" y="2685"/>
                  </a:lnTo>
                  <a:lnTo>
                    <a:pt x="8014" y="2685"/>
                  </a:lnTo>
                  <a:lnTo>
                    <a:pt x="7729" y="2726"/>
                  </a:lnTo>
                  <a:lnTo>
                    <a:pt x="7485" y="2848"/>
                  </a:lnTo>
                  <a:lnTo>
                    <a:pt x="7282" y="2970"/>
                  </a:lnTo>
                  <a:lnTo>
                    <a:pt x="7322" y="2685"/>
                  </a:lnTo>
                  <a:lnTo>
                    <a:pt x="7322" y="2360"/>
                  </a:lnTo>
                  <a:lnTo>
                    <a:pt x="7282" y="2035"/>
                  </a:lnTo>
                  <a:lnTo>
                    <a:pt x="7200" y="1750"/>
                  </a:lnTo>
                  <a:lnTo>
                    <a:pt x="7119" y="1424"/>
                  </a:lnTo>
                  <a:lnTo>
                    <a:pt x="6997" y="1180"/>
                  </a:lnTo>
                  <a:lnTo>
                    <a:pt x="6834" y="896"/>
                  </a:lnTo>
                  <a:lnTo>
                    <a:pt x="6631" y="652"/>
                  </a:lnTo>
                  <a:lnTo>
                    <a:pt x="6387" y="448"/>
                  </a:lnTo>
                  <a:lnTo>
                    <a:pt x="6143" y="286"/>
                  </a:lnTo>
                  <a:lnTo>
                    <a:pt x="5858" y="123"/>
                  </a:lnTo>
                  <a:lnTo>
                    <a:pt x="5573" y="41"/>
                  </a:lnTo>
                  <a:lnTo>
                    <a:pt x="524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7729218" y="1694205"/>
              <a:ext cx="474643" cy="299712"/>
            </a:xfrm>
            <a:custGeom>
              <a:avLst/>
              <a:gdLst/>
              <a:ahLst/>
              <a:cxnLst/>
              <a:rect l="l" t="t" r="r" b="b"/>
              <a:pathLst>
                <a:path w="10373" h="6550" extrusionOk="0">
                  <a:moveTo>
                    <a:pt x="5451" y="366"/>
                  </a:moveTo>
                  <a:lnTo>
                    <a:pt x="5654" y="407"/>
                  </a:lnTo>
                  <a:lnTo>
                    <a:pt x="5858" y="489"/>
                  </a:lnTo>
                  <a:lnTo>
                    <a:pt x="6102" y="570"/>
                  </a:lnTo>
                  <a:lnTo>
                    <a:pt x="6264" y="651"/>
                  </a:lnTo>
                  <a:lnTo>
                    <a:pt x="6468" y="814"/>
                  </a:lnTo>
                  <a:lnTo>
                    <a:pt x="6752" y="1099"/>
                  </a:lnTo>
                  <a:lnTo>
                    <a:pt x="6996" y="1465"/>
                  </a:lnTo>
                  <a:lnTo>
                    <a:pt x="7159" y="1871"/>
                  </a:lnTo>
                  <a:lnTo>
                    <a:pt x="7281" y="2278"/>
                  </a:lnTo>
                  <a:lnTo>
                    <a:pt x="7322" y="2726"/>
                  </a:lnTo>
                  <a:lnTo>
                    <a:pt x="7281" y="3173"/>
                  </a:lnTo>
                  <a:lnTo>
                    <a:pt x="7322" y="3295"/>
                  </a:lnTo>
                  <a:lnTo>
                    <a:pt x="7363" y="3336"/>
                  </a:lnTo>
                  <a:lnTo>
                    <a:pt x="7485" y="3377"/>
                  </a:lnTo>
                  <a:lnTo>
                    <a:pt x="7566" y="3336"/>
                  </a:lnTo>
                  <a:lnTo>
                    <a:pt x="7851" y="3214"/>
                  </a:lnTo>
                  <a:lnTo>
                    <a:pt x="8095" y="3132"/>
                  </a:lnTo>
                  <a:lnTo>
                    <a:pt x="8379" y="3092"/>
                  </a:lnTo>
                  <a:lnTo>
                    <a:pt x="8664" y="3092"/>
                  </a:lnTo>
                  <a:lnTo>
                    <a:pt x="8949" y="3132"/>
                  </a:lnTo>
                  <a:lnTo>
                    <a:pt x="9193" y="3254"/>
                  </a:lnTo>
                  <a:lnTo>
                    <a:pt x="9437" y="3417"/>
                  </a:lnTo>
                  <a:lnTo>
                    <a:pt x="9640" y="3621"/>
                  </a:lnTo>
                  <a:lnTo>
                    <a:pt x="9762" y="3824"/>
                  </a:lnTo>
                  <a:lnTo>
                    <a:pt x="9885" y="4027"/>
                  </a:lnTo>
                  <a:lnTo>
                    <a:pt x="9925" y="4271"/>
                  </a:lnTo>
                  <a:lnTo>
                    <a:pt x="9966" y="4515"/>
                  </a:lnTo>
                  <a:lnTo>
                    <a:pt x="9966" y="4759"/>
                  </a:lnTo>
                  <a:lnTo>
                    <a:pt x="9925" y="5004"/>
                  </a:lnTo>
                  <a:lnTo>
                    <a:pt x="9844" y="5207"/>
                  </a:lnTo>
                  <a:lnTo>
                    <a:pt x="9762" y="5410"/>
                  </a:lnTo>
                  <a:lnTo>
                    <a:pt x="9600" y="5614"/>
                  </a:lnTo>
                  <a:lnTo>
                    <a:pt x="9396" y="5776"/>
                  </a:lnTo>
                  <a:lnTo>
                    <a:pt x="9193" y="5898"/>
                  </a:lnTo>
                  <a:lnTo>
                    <a:pt x="8949" y="5980"/>
                  </a:lnTo>
                  <a:lnTo>
                    <a:pt x="8461" y="6102"/>
                  </a:lnTo>
                  <a:lnTo>
                    <a:pt x="7932" y="6142"/>
                  </a:lnTo>
                  <a:lnTo>
                    <a:pt x="5654" y="6142"/>
                  </a:lnTo>
                  <a:lnTo>
                    <a:pt x="3946" y="6061"/>
                  </a:lnTo>
                  <a:lnTo>
                    <a:pt x="2278" y="5898"/>
                  </a:lnTo>
                  <a:lnTo>
                    <a:pt x="1709" y="5817"/>
                  </a:lnTo>
                  <a:lnTo>
                    <a:pt x="1424" y="5736"/>
                  </a:lnTo>
                  <a:lnTo>
                    <a:pt x="1139" y="5654"/>
                  </a:lnTo>
                  <a:lnTo>
                    <a:pt x="895" y="5532"/>
                  </a:lnTo>
                  <a:lnTo>
                    <a:pt x="651" y="5370"/>
                  </a:lnTo>
                  <a:lnTo>
                    <a:pt x="488" y="5126"/>
                  </a:lnTo>
                  <a:lnTo>
                    <a:pt x="407" y="4882"/>
                  </a:lnTo>
                  <a:lnTo>
                    <a:pt x="407" y="4719"/>
                  </a:lnTo>
                  <a:lnTo>
                    <a:pt x="407" y="4556"/>
                  </a:lnTo>
                  <a:lnTo>
                    <a:pt x="448" y="4393"/>
                  </a:lnTo>
                  <a:lnTo>
                    <a:pt x="529" y="4231"/>
                  </a:lnTo>
                  <a:lnTo>
                    <a:pt x="732" y="3987"/>
                  </a:lnTo>
                  <a:lnTo>
                    <a:pt x="976" y="3824"/>
                  </a:lnTo>
                  <a:lnTo>
                    <a:pt x="1139" y="3743"/>
                  </a:lnTo>
                  <a:lnTo>
                    <a:pt x="1343" y="3702"/>
                  </a:lnTo>
                  <a:lnTo>
                    <a:pt x="1709" y="3702"/>
                  </a:lnTo>
                  <a:lnTo>
                    <a:pt x="2075" y="3783"/>
                  </a:lnTo>
                  <a:lnTo>
                    <a:pt x="2400" y="3946"/>
                  </a:lnTo>
                  <a:lnTo>
                    <a:pt x="2481" y="3987"/>
                  </a:lnTo>
                  <a:lnTo>
                    <a:pt x="2522" y="3987"/>
                  </a:lnTo>
                  <a:lnTo>
                    <a:pt x="2644" y="3905"/>
                  </a:lnTo>
                  <a:lnTo>
                    <a:pt x="2685" y="3824"/>
                  </a:lnTo>
                  <a:lnTo>
                    <a:pt x="2685" y="3743"/>
                  </a:lnTo>
                  <a:lnTo>
                    <a:pt x="2685" y="3661"/>
                  </a:lnTo>
                  <a:lnTo>
                    <a:pt x="2563" y="3417"/>
                  </a:lnTo>
                  <a:lnTo>
                    <a:pt x="2563" y="3173"/>
                  </a:lnTo>
                  <a:lnTo>
                    <a:pt x="2644" y="2970"/>
                  </a:lnTo>
                  <a:lnTo>
                    <a:pt x="2766" y="2766"/>
                  </a:lnTo>
                  <a:lnTo>
                    <a:pt x="2929" y="2644"/>
                  </a:lnTo>
                  <a:lnTo>
                    <a:pt x="3173" y="2563"/>
                  </a:lnTo>
                  <a:lnTo>
                    <a:pt x="3417" y="2522"/>
                  </a:lnTo>
                  <a:lnTo>
                    <a:pt x="3661" y="2604"/>
                  </a:lnTo>
                  <a:lnTo>
                    <a:pt x="3783" y="2604"/>
                  </a:lnTo>
                  <a:lnTo>
                    <a:pt x="3864" y="2522"/>
                  </a:lnTo>
                  <a:lnTo>
                    <a:pt x="3905" y="2400"/>
                  </a:lnTo>
                  <a:lnTo>
                    <a:pt x="3864" y="2278"/>
                  </a:lnTo>
                  <a:lnTo>
                    <a:pt x="3824" y="2116"/>
                  </a:lnTo>
                  <a:lnTo>
                    <a:pt x="3783" y="1912"/>
                  </a:lnTo>
                  <a:lnTo>
                    <a:pt x="3783" y="1749"/>
                  </a:lnTo>
                  <a:lnTo>
                    <a:pt x="3824" y="1546"/>
                  </a:lnTo>
                  <a:lnTo>
                    <a:pt x="3864" y="1383"/>
                  </a:lnTo>
                  <a:lnTo>
                    <a:pt x="3946" y="1180"/>
                  </a:lnTo>
                  <a:lnTo>
                    <a:pt x="4149" y="895"/>
                  </a:lnTo>
                  <a:lnTo>
                    <a:pt x="4312" y="733"/>
                  </a:lnTo>
                  <a:lnTo>
                    <a:pt x="4475" y="611"/>
                  </a:lnTo>
                  <a:lnTo>
                    <a:pt x="4637" y="529"/>
                  </a:lnTo>
                  <a:lnTo>
                    <a:pt x="4841" y="448"/>
                  </a:lnTo>
                  <a:lnTo>
                    <a:pt x="5044" y="407"/>
                  </a:lnTo>
                  <a:lnTo>
                    <a:pt x="5247" y="366"/>
                  </a:lnTo>
                  <a:close/>
                  <a:moveTo>
                    <a:pt x="5003" y="0"/>
                  </a:moveTo>
                  <a:lnTo>
                    <a:pt x="4759" y="41"/>
                  </a:lnTo>
                  <a:lnTo>
                    <a:pt x="4515" y="122"/>
                  </a:lnTo>
                  <a:lnTo>
                    <a:pt x="4312" y="244"/>
                  </a:lnTo>
                  <a:lnTo>
                    <a:pt x="4108" y="366"/>
                  </a:lnTo>
                  <a:lnTo>
                    <a:pt x="3946" y="529"/>
                  </a:lnTo>
                  <a:lnTo>
                    <a:pt x="3783" y="692"/>
                  </a:lnTo>
                  <a:lnTo>
                    <a:pt x="3661" y="895"/>
                  </a:lnTo>
                  <a:lnTo>
                    <a:pt x="3539" y="1139"/>
                  </a:lnTo>
                  <a:lnTo>
                    <a:pt x="3458" y="1343"/>
                  </a:lnTo>
                  <a:lnTo>
                    <a:pt x="3417" y="1587"/>
                  </a:lnTo>
                  <a:lnTo>
                    <a:pt x="3417" y="1790"/>
                  </a:lnTo>
                  <a:lnTo>
                    <a:pt x="3417" y="2034"/>
                  </a:lnTo>
                  <a:lnTo>
                    <a:pt x="3431" y="2119"/>
                  </a:lnTo>
                  <a:lnTo>
                    <a:pt x="3431" y="2119"/>
                  </a:lnTo>
                  <a:lnTo>
                    <a:pt x="3417" y="2116"/>
                  </a:lnTo>
                  <a:lnTo>
                    <a:pt x="3254" y="2116"/>
                  </a:lnTo>
                  <a:lnTo>
                    <a:pt x="3051" y="2156"/>
                  </a:lnTo>
                  <a:lnTo>
                    <a:pt x="2888" y="2197"/>
                  </a:lnTo>
                  <a:lnTo>
                    <a:pt x="2725" y="2278"/>
                  </a:lnTo>
                  <a:lnTo>
                    <a:pt x="2603" y="2360"/>
                  </a:lnTo>
                  <a:lnTo>
                    <a:pt x="2441" y="2482"/>
                  </a:lnTo>
                  <a:lnTo>
                    <a:pt x="2359" y="2644"/>
                  </a:lnTo>
                  <a:lnTo>
                    <a:pt x="2237" y="2807"/>
                  </a:lnTo>
                  <a:lnTo>
                    <a:pt x="2197" y="2970"/>
                  </a:lnTo>
                  <a:lnTo>
                    <a:pt x="2156" y="3173"/>
                  </a:lnTo>
                  <a:lnTo>
                    <a:pt x="2156" y="3336"/>
                  </a:lnTo>
                  <a:lnTo>
                    <a:pt x="2170" y="3407"/>
                  </a:lnTo>
                  <a:lnTo>
                    <a:pt x="1993" y="3336"/>
                  </a:lnTo>
                  <a:lnTo>
                    <a:pt x="1749" y="3295"/>
                  </a:lnTo>
                  <a:lnTo>
                    <a:pt x="1302" y="3295"/>
                  </a:lnTo>
                  <a:lnTo>
                    <a:pt x="1098" y="3336"/>
                  </a:lnTo>
                  <a:lnTo>
                    <a:pt x="854" y="3417"/>
                  </a:lnTo>
                  <a:lnTo>
                    <a:pt x="692" y="3499"/>
                  </a:lnTo>
                  <a:lnTo>
                    <a:pt x="529" y="3621"/>
                  </a:lnTo>
                  <a:lnTo>
                    <a:pt x="366" y="3783"/>
                  </a:lnTo>
                  <a:lnTo>
                    <a:pt x="244" y="3946"/>
                  </a:lnTo>
                  <a:lnTo>
                    <a:pt x="122" y="4109"/>
                  </a:lnTo>
                  <a:lnTo>
                    <a:pt x="41" y="4312"/>
                  </a:lnTo>
                  <a:lnTo>
                    <a:pt x="0" y="4515"/>
                  </a:lnTo>
                  <a:lnTo>
                    <a:pt x="0" y="4719"/>
                  </a:lnTo>
                  <a:lnTo>
                    <a:pt x="0" y="4922"/>
                  </a:lnTo>
                  <a:lnTo>
                    <a:pt x="41" y="5126"/>
                  </a:lnTo>
                  <a:lnTo>
                    <a:pt x="122" y="5288"/>
                  </a:lnTo>
                  <a:lnTo>
                    <a:pt x="204" y="5451"/>
                  </a:lnTo>
                  <a:lnTo>
                    <a:pt x="488" y="5695"/>
                  </a:lnTo>
                  <a:lnTo>
                    <a:pt x="773" y="5898"/>
                  </a:lnTo>
                  <a:lnTo>
                    <a:pt x="1139" y="6061"/>
                  </a:lnTo>
                  <a:lnTo>
                    <a:pt x="1505" y="6183"/>
                  </a:lnTo>
                  <a:lnTo>
                    <a:pt x="1912" y="6265"/>
                  </a:lnTo>
                  <a:lnTo>
                    <a:pt x="2278" y="6305"/>
                  </a:lnTo>
                  <a:lnTo>
                    <a:pt x="4027" y="6427"/>
                  </a:lnTo>
                  <a:lnTo>
                    <a:pt x="5776" y="6509"/>
                  </a:lnTo>
                  <a:lnTo>
                    <a:pt x="7119" y="6549"/>
                  </a:lnTo>
                  <a:lnTo>
                    <a:pt x="7769" y="6549"/>
                  </a:lnTo>
                  <a:lnTo>
                    <a:pt x="8420" y="6509"/>
                  </a:lnTo>
                  <a:lnTo>
                    <a:pt x="8990" y="6387"/>
                  </a:lnTo>
                  <a:lnTo>
                    <a:pt x="9234" y="6305"/>
                  </a:lnTo>
                  <a:lnTo>
                    <a:pt x="9478" y="6183"/>
                  </a:lnTo>
                  <a:lnTo>
                    <a:pt x="9722" y="6020"/>
                  </a:lnTo>
                  <a:lnTo>
                    <a:pt x="9925" y="5858"/>
                  </a:lnTo>
                  <a:lnTo>
                    <a:pt x="10088" y="5654"/>
                  </a:lnTo>
                  <a:lnTo>
                    <a:pt x="10210" y="5370"/>
                  </a:lnTo>
                  <a:lnTo>
                    <a:pt x="10291" y="5126"/>
                  </a:lnTo>
                  <a:lnTo>
                    <a:pt x="10373" y="4882"/>
                  </a:lnTo>
                  <a:lnTo>
                    <a:pt x="10373" y="4597"/>
                  </a:lnTo>
                  <a:lnTo>
                    <a:pt x="10332" y="4312"/>
                  </a:lnTo>
                  <a:lnTo>
                    <a:pt x="10291" y="4068"/>
                  </a:lnTo>
                  <a:lnTo>
                    <a:pt x="10210" y="3783"/>
                  </a:lnTo>
                  <a:lnTo>
                    <a:pt x="10088" y="3539"/>
                  </a:lnTo>
                  <a:lnTo>
                    <a:pt x="9925" y="3336"/>
                  </a:lnTo>
                  <a:lnTo>
                    <a:pt x="9681" y="3092"/>
                  </a:lnTo>
                  <a:lnTo>
                    <a:pt x="9396" y="2888"/>
                  </a:lnTo>
                  <a:lnTo>
                    <a:pt x="9071" y="2766"/>
                  </a:lnTo>
                  <a:lnTo>
                    <a:pt x="8705" y="2685"/>
                  </a:lnTo>
                  <a:lnTo>
                    <a:pt x="8379" y="2685"/>
                  </a:lnTo>
                  <a:lnTo>
                    <a:pt x="8013" y="2726"/>
                  </a:lnTo>
                  <a:lnTo>
                    <a:pt x="7688" y="2848"/>
                  </a:lnTo>
                  <a:lnTo>
                    <a:pt x="7688" y="2644"/>
                  </a:lnTo>
                  <a:lnTo>
                    <a:pt x="7647" y="2075"/>
                  </a:lnTo>
                  <a:lnTo>
                    <a:pt x="7485" y="1587"/>
                  </a:lnTo>
                  <a:lnTo>
                    <a:pt x="7363" y="1343"/>
                  </a:lnTo>
                  <a:lnTo>
                    <a:pt x="7241" y="1099"/>
                  </a:lnTo>
                  <a:lnTo>
                    <a:pt x="7078" y="895"/>
                  </a:lnTo>
                  <a:lnTo>
                    <a:pt x="6915" y="692"/>
                  </a:lnTo>
                  <a:lnTo>
                    <a:pt x="6712" y="489"/>
                  </a:lnTo>
                  <a:lnTo>
                    <a:pt x="6508" y="366"/>
                  </a:lnTo>
                  <a:lnTo>
                    <a:pt x="6264" y="204"/>
                  </a:lnTo>
                  <a:lnTo>
                    <a:pt x="6020" y="122"/>
                  </a:lnTo>
                  <a:lnTo>
                    <a:pt x="5776" y="41"/>
                  </a:lnTo>
                  <a:lnTo>
                    <a:pt x="54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5" name="Google Shape;85;p3"/>
          <p:cNvSpPr/>
          <p:nvPr/>
        </p:nvSpPr>
        <p:spPr>
          <a:xfrm>
            <a:off x="8071696" y="3473488"/>
            <a:ext cx="152693" cy="154523"/>
          </a:xfrm>
          <a:custGeom>
            <a:avLst/>
            <a:gdLst/>
            <a:ahLst/>
            <a:cxnLst/>
            <a:rect l="l" t="t" r="r" b="b"/>
            <a:pathLst>
              <a:path w="3337" h="3377" extrusionOk="0">
                <a:moveTo>
                  <a:pt x="1506" y="0"/>
                </a:moveTo>
                <a:lnTo>
                  <a:pt x="1262" y="41"/>
                </a:lnTo>
                <a:lnTo>
                  <a:pt x="1018" y="122"/>
                </a:lnTo>
                <a:lnTo>
                  <a:pt x="774" y="204"/>
                </a:lnTo>
                <a:lnTo>
                  <a:pt x="570" y="366"/>
                </a:lnTo>
                <a:lnTo>
                  <a:pt x="408" y="529"/>
                </a:lnTo>
                <a:lnTo>
                  <a:pt x="245" y="692"/>
                </a:lnTo>
                <a:lnTo>
                  <a:pt x="164" y="895"/>
                </a:lnTo>
                <a:lnTo>
                  <a:pt x="82" y="1098"/>
                </a:lnTo>
                <a:lnTo>
                  <a:pt x="1" y="1342"/>
                </a:lnTo>
                <a:lnTo>
                  <a:pt x="1" y="1546"/>
                </a:lnTo>
                <a:lnTo>
                  <a:pt x="1" y="1790"/>
                </a:lnTo>
                <a:lnTo>
                  <a:pt x="1" y="1993"/>
                </a:lnTo>
                <a:lnTo>
                  <a:pt x="123" y="2319"/>
                </a:lnTo>
                <a:lnTo>
                  <a:pt x="245" y="2563"/>
                </a:lnTo>
                <a:lnTo>
                  <a:pt x="448" y="2807"/>
                </a:lnTo>
                <a:lnTo>
                  <a:pt x="692" y="3010"/>
                </a:lnTo>
                <a:lnTo>
                  <a:pt x="936" y="3173"/>
                </a:lnTo>
                <a:lnTo>
                  <a:pt x="1221" y="3295"/>
                </a:lnTo>
                <a:lnTo>
                  <a:pt x="1506" y="3376"/>
                </a:lnTo>
                <a:lnTo>
                  <a:pt x="1831" y="3376"/>
                </a:lnTo>
                <a:lnTo>
                  <a:pt x="2075" y="3336"/>
                </a:lnTo>
                <a:lnTo>
                  <a:pt x="2319" y="3254"/>
                </a:lnTo>
                <a:lnTo>
                  <a:pt x="2564" y="3173"/>
                </a:lnTo>
                <a:lnTo>
                  <a:pt x="2767" y="3010"/>
                </a:lnTo>
                <a:lnTo>
                  <a:pt x="2930" y="2847"/>
                </a:lnTo>
                <a:lnTo>
                  <a:pt x="3092" y="2685"/>
                </a:lnTo>
                <a:lnTo>
                  <a:pt x="3214" y="2441"/>
                </a:lnTo>
                <a:lnTo>
                  <a:pt x="3296" y="2197"/>
                </a:lnTo>
                <a:lnTo>
                  <a:pt x="3336" y="1912"/>
                </a:lnTo>
                <a:lnTo>
                  <a:pt x="3336" y="1627"/>
                </a:lnTo>
                <a:lnTo>
                  <a:pt x="3296" y="1342"/>
                </a:lnTo>
                <a:lnTo>
                  <a:pt x="3214" y="1098"/>
                </a:lnTo>
                <a:lnTo>
                  <a:pt x="3092" y="854"/>
                </a:lnTo>
                <a:lnTo>
                  <a:pt x="2930" y="610"/>
                </a:lnTo>
                <a:lnTo>
                  <a:pt x="2726" y="407"/>
                </a:lnTo>
                <a:lnTo>
                  <a:pt x="2482" y="244"/>
                </a:lnTo>
                <a:lnTo>
                  <a:pt x="2238" y="122"/>
                </a:lnTo>
                <a:lnTo>
                  <a:pt x="1994" y="41"/>
                </a:lnTo>
                <a:lnTo>
                  <a:pt x="175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6" name="Google Shape;86;p3"/>
          <p:cNvGrpSpPr/>
          <p:nvPr/>
        </p:nvGrpSpPr>
        <p:grpSpPr>
          <a:xfrm rot="-5400000">
            <a:off x="2853946" y="-1110167"/>
            <a:ext cx="1915490" cy="2459786"/>
            <a:chOff x="2659350" y="1746500"/>
            <a:chExt cx="379350" cy="487125"/>
          </a:xfrm>
        </p:grpSpPr>
        <p:sp>
          <p:nvSpPr>
            <p:cNvPr id="87" name="Google Shape;87;p3"/>
            <p:cNvSpPr/>
            <p:nvPr/>
          </p:nvSpPr>
          <p:spPr>
            <a:xfrm>
              <a:off x="2659350" y="1746500"/>
              <a:ext cx="379350" cy="487125"/>
            </a:xfrm>
            <a:custGeom>
              <a:avLst/>
              <a:gdLst/>
              <a:ahLst/>
              <a:cxnLst/>
              <a:rect l="l" t="t" r="r" b="b"/>
              <a:pathLst>
                <a:path w="15174" h="19485" extrusionOk="0">
                  <a:moveTo>
                    <a:pt x="14116" y="1"/>
                  </a:moveTo>
                  <a:lnTo>
                    <a:pt x="14034" y="42"/>
                  </a:lnTo>
                  <a:lnTo>
                    <a:pt x="13261" y="774"/>
                  </a:lnTo>
                  <a:lnTo>
                    <a:pt x="12448" y="1465"/>
                  </a:lnTo>
                  <a:lnTo>
                    <a:pt x="11634" y="2116"/>
                  </a:lnTo>
                  <a:lnTo>
                    <a:pt x="10821" y="2767"/>
                  </a:lnTo>
                  <a:lnTo>
                    <a:pt x="9112" y="4028"/>
                  </a:lnTo>
                  <a:lnTo>
                    <a:pt x="7404" y="5248"/>
                  </a:lnTo>
                  <a:lnTo>
                    <a:pt x="5899" y="6428"/>
                  </a:lnTo>
                  <a:lnTo>
                    <a:pt x="5167" y="7079"/>
                  </a:lnTo>
                  <a:lnTo>
                    <a:pt x="4435" y="7729"/>
                  </a:lnTo>
                  <a:lnTo>
                    <a:pt x="3743" y="8380"/>
                  </a:lnTo>
                  <a:lnTo>
                    <a:pt x="3133" y="9072"/>
                  </a:lnTo>
                  <a:lnTo>
                    <a:pt x="2482" y="9844"/>
                  </a:lnTo>
                  <a:lnTo>
                    <a:pt x="1953" y="10617"/>
                  </a:lnTo>
                  <a:lnTo>
                    <a:pt x="1425" y="11390"/>
                  </a:lnTo>
                  <a:lnTo>
                    <a:pt x="1018" y="12204"/>
                  </a:lnTo>
                  <a:lnTo>
                    <a:pt x="652" y="13058"/>
                  </a:lnTo>
                  <a:lnTo>
                    <a:pt x="326" y="13912"/>
                  </a:lnTo>
                  <a:lnTo>
                    <a:pt x="123" y="14766"/>
                  </a:lnTo>
                  <a:lnTo>
                    <a:pt x="82" y="15173"/>
                  </a:lnTo>
                  <a:lnTo>
                    <a:pt x="42" y="15620"/>
                  </a:lnTo>
                  <a:lnTo>
                    <a:pt x="1" y="16068"/>
                  </a:lnTo>
                  <a:lnTo>
                    <a:pt x="42" y="16475"/>
                  </a:lnTo>
                  <a:lnTo>
                    <a:pt x="82" y="16922"/>
                  </a:lnTo>
                  <a:lnTo>
                    <a:pt x="164" y="17329"/>
                  </a:lnTo>
                  <a:lnTo>
                    <a:pt x="326" y="17736"/>
                  </a:lnTo>
                  <a:lnTo>
                    <a:pt x="489" y="18102"/>
                  </a:lnTo>
                  <a:lnTo>
                    <a:pt x="733" y="18468"/>
                  </a:lnTo>
                  <a:lnTo>
                    <a:pt x="977" y="18753"/>
                  </a:lnTo>
                  <a:lnTo>
                    <a:pt x="1303" y="18997"/>
                  </a:lnTo>
                  <a:lnTo>
                    <a:pt x="1669" y="19200"/>
                  </a:lnTo>
                  <a:lnTo>
                    <a:pt x="2035" y="19363"/>
                  </a:lnTo>
                  <a:lnTo>
                    <a:pt x="2442" y="19444"/>
                  </a:lnTo>
                  <a:lnTo>
                    <a:pt x="2930" y="19485"/>
                  </a:lnTo>
                  <a:lnTo>
                    <a:pt x="3418" y="19485"/>
                  </a:lnTo>
                  <a:lnTo>
                    <a:pt x="3906" y="19444"/>
                  </a:lnTo>
                  <a:lnTo>
                    <a:pt x="4394" y="19363"/>
                  </a:lnTo>
                  <a:lnTo>
                    <a:pt x="5370" y="19159"/>
                  </a:lnTo>
                  <a:lnTo>
                    <a:pt x="6306" y="18915"/>
                  </a:lnTo>
                  <a:lnTo>
                    <a:pt x="7323" y="18631"/>
                  </a:lnTo>
                  <a:lnTo>
                    <a:pt x="8340" y="18305"/>
                  </a:lnTo>
                  <a:lnTo>
                    <a:pt x="9356" y="17980"/>
                  </a:lnTo>
                  <a:lnTo>
                    <a:pt x="10333" y="17614"/>
                  </a:lnTo>
                  <a:lnTo>
                    <a:pt x="11309" y="17166"/>
                  </a:lnTo>
                  <a:lnTo>
                    <a:pt x="12285" y="16719"/>
                  </a:lnTo>
                  <a:lnTo>
                    <a:pt x="13221" y="16271"/>
                  </a:lnTo>
                  <a:lnTo>
                    <a:pt x="14156" y="15743"/>
                  </a:lnTo>
                  <a:lnTo>
                    <a:pt x="15051" y="15214"/>
                  </a:lnTo>
                  <a:lnTo>
                    <a:pt x="15132" y="15173"/>
                  </a:lnTo>
                  <a:lnTo>
                    <a:pt x="15173" y="15092"/>
                  </a:lnTo>
                  <a:lnTo>
                    <a:pt x="15173" y="15051"/>
                  </a:lnTo>
                  <a:lnTo>
                    <a:pt x="15132" y="14970"/>
                  </a:lnTo>
                  <a:lnTo>
                    <a:pt x="15092" y="14929"/>
                  </a:lnTo>
                  <a:lnTo>
                    <a:pt x="15010" y="14888"/>
                  </a:lnTo>
                  <a:lnTo>
                    <a:pt x="14888" y="14888"/>
                  </a:lnTo>
                  <a:lnTo>
                    <a:pt x="13994" y="15417"/>
                  </a:lnTo>
                  <a:lnTo>
                    <a:pt x="13099" y="15905"/>
                  </a:lnTo>
                  <a:lnTo>
                    <a:pt x="12163" y="16393"/>
                  </a:lnTo>
                  <a:lnTo>
                    <a:pt x="11228" y="16800"/>
                  </a:lnTo>
                  <a:lnTo>
                    <a:pt x="10292" y="17207"/>
                  </a:lnTo>
                  <a:lnTo>
                    <a:pt x="9316" y="17573"/>
                  </a:lnTo>
                  <a:lnTo>
                    <a:pt x="8340" y="17939"/>
                  </a:lnTo>
                  <a:lnTo>
                    <a:pt x="7363" y="18224"/>
                  </a:lnTo>
                  <a:lnTo>
                    <a:pt x="6387" y="18508"/>
                  </a:lnTo>
                  <a:lnTo>
                    <a:pt x="5452" y="18753"/>
                  </a:lnTo>
                  <a:lnTo>
                    <a:pt x="4475" y="18956"/>
                  </a:lnTo>
                  <a:lnTo>
                    <a:pt x="3987" y="19037"/>
                  </a:lnTo>
                  <a:lnTo>
                    <a:pt x="3499" y="19119"/>
                  </a:lnTo>
                  <a:lnTo>
                    <a:pt x="3052" y="19119"/>
                  </a:lnTo>
                  <a:lnTo>
                    <a:pt x="2604" y="19078"/>
                  </a:lnTo>
                  <a:lnTo>
                    <a:pt x="2157" y="18997"/>
                  </a:lnTo>
                  <a:lnTo>
                    <a:pt x="1750" y="18834"/>
                  </a:lnTo>
                  <a:lnTo>
                    <a:pt x="1425" y="18631"/>
                  </a:lnTo>
                  <a:lnTo>
                    <a:pt x="1140" y="18386"/>
                  </a:lnTo>
                  <a:lnTo>
                    <a:pt x="896" y="18061"/>
                  </a:lnTo>
                  <a:lnTo>
                    <a:pt x="692" y="17695"/>
                  </a:lnTo>
                  <a:lnTo>
                    <a:pt x="530" y="17329"/>
                  </a:lnTo>
                  <a:lnTo>
                    <a:pt x="448" y="16922"/>
                  </a:lnTo>
                  <a:lnTo>
                    <a:pt x="408" y="16475"/>
                  </a:lnTo>
                  <a:lnTo>
                    <a:pt x="367" y="16068"/>
                  </a:lnTo>
                  <a:lnTo>
                    <a:pt x="408" y="15661"/>
                  </a:lnTo>
                  <a:lnTo>
                    <a:pt x="448" y="15214"/>
                  </a:lnTo>
                  <a:lnTo>
                    <a:pt x="611" y="14400"/>
                  </a:lnTo>
                  <a:lnTo>
                    <a:pt x="855" y="13546"/>
                  </a:lnTo>
                  <a:lnTo>
                    <a:pt x="1181" y="12732"/>
                  </a:lnTo>
                  <a:lnTo>
                    <a:pt x="1587" y="11919"/>
                  </a:lnTo>
                  <a:lnTo>
                    <a:pt x="2035" y="11146"/>
                  </a:lnTo>
                  <a:lnTo>
                    <a:pt x="2564" y="10373"/>
                  </a:lnTo>
                  <a:lnTo>
                    <a:pt x="3133" y="9641"/>
                  </a:lnTo>
                  <a:lnTo>
                    <a:pt x="3743" y="8950"/>
                  </a:lnTo>
                  <a:lnTo>
                    <a:pt x="4394" y="8299"/>
                  </a:lnTo>
                  <a:lnTo>
                    <a:pt x="5045" y="7648"/>
                  </a:lnTo>
                  <a:lnTo>
                    <a:pt x="5736" y="7038"/>
                  </a:lnTo>
                  <a:lnTo>
                    <a:pt x="6468" y="6428"/>
                  </a:lnTo>
                  <a:lnTo>
                    <a:pt x="7201" y="5858"/>
                  </a:lnTo>
                  <a:lnTo>
                    <a:pt x="9031" y="4557"/>
                  </a:lnTo>
                  <a:lnTo>
                    <a:pt x="10821" y="3214"/>
                  </a:lnTo>
                  <a:lnTo>
                    <a:pt x="11756" y="2523"/>
                  </a:lnTo>
                  <a:lnTo>
                    <a:pt x="12611" y="1831"/>
                  </a:lnTo>
                  <a:lnTo>
                    <a:pt x="13465" y="1058"/>
                  </a:lnTo>
                  <a:lnTo>
                    <a:pt x="14278" y="286"/>
                  </a:lnTo>
                  <a:lnTo>
                    <a:pt x="14319" y="245"/>
                  </a:lnTo>
                  <a:lnTo>
                    <a:pt x="14360" y="164"/>
                  </a:lnTo>
                  <a:lnTo>
                    <a:pt x="14319" y="82"/>
                  </a:lnTo>
                  <a:lnTo>
                    <a:pt x="14278" y="42"/>
                  </a:lnTo>
                  <a:lnTo>
                    <a:pt x="142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2701050" y="1843125"/>
              <a:ext cx="309175" cy="322375"/>
            </a:xfrm>
            <a:custGeom>
              <a:avLst/>
              <a:gdLst/>
              <a:ahLst/>
              <a:cxnLst/>
              <a:rect l="l" t="t" r="r" b="b"/>
              <a:pathLst>
                <a:path w="12367" h="12895" extrusionOk="0">
                  <a:moveTo>
                    <a:pt x="12163" y="0"/>
                  </a:moveTo>
                  <a:lnTo>
                    <a:pt x="12081" y="41"/>
                  </a:lnTo>
                  <a:lnTo>
                    <a:pt x="9600" y="1831"/>
                  </a:lnTo>
                  <a:lnTo>
                    <a:pt x="7160" y="3702"/>
                  </a:lnTo>
                  <a:lnTo>
                    <a:pt x="5939" y="4637"/>
                  </a:lnTo>
                  <a:lnTo>
                    <a:pt x="4760" y="5613"/>
                  </a:lnTo>
                  <a:lnTo>
                    <a:pt x="3580" y="6630"/>
                  </a:lnTo>
                  <a:lnTo>
                    <a:pt x="2441" y="7647"/>
                  </a:lnTo>
                  <a:lnTo>
                    <a:pt x="1872" y="8135"/>
                  </a:lnTo>
                  <a:lnTo>
                    <a:pt x="1343" y="8664"/>
                  </a:lnTo>
                  <a:lnTo>
                    <a:pt x="855" y="9193"/>
                  </a:lnTo>
                  <a:lnTo>
                    <a:pt x="611" y="9478"/>
                  </a:lnTo>
                  <a:lnTo>
                    <a:pt x="407" y="9762"/>
                  </a:lnTo>
                  <a:lnTo>
                    <a:pt x="285" y="10047"/>
                  </a:lnTo>
                  <a:lnTo>
                    <a:pt x="163" y="10332"/>
                  </a:lnTo>
                  <a:lnTo>
                    <a:pt x="82" y="10617"/>
                  </a:lnTo>
                  <a:lnTo>
                    <a:pt x="1" y="10901"/>
                  </a:lnTo>
                  <a:lnTo>
                    <a:pt x="1" y="11227"/>
                  </a:lnTo>
                  <a:lnTo>
                    <a:pt x="41" y="11511"/>
                  </a:lnTo>
                  <a:lnTo>
                    <a:pt x="123" y="11796"/>
                  </a:lnTo>
                  <a:lnTo>
                    <a:pt x="285" y="12081"/>
                  </a:lnTo>
                  <a:lnTo>
                    <a:pt x="448" y="12284"/>
                  </a:lnTo>
                  <a:lnTo>
                    <a:pt x="651" y="12488"/>
                  </a:lnTo>
                  <a:lnTo>
                    <a:pt x="896" y="12610"/>
                  </a:lnTo>
                  <a:lnTo>
                    <a:pt x="1140" y="12732"/>
                  </a:lnTo>
                  <a:lnTo>
                    <a:pt x="1384" y="12813"/>
                  </a:lnTo>
                  <a:lnTo>
                    <a:pt x="1668" y="12854"/>
                  </a:lnTo>
                  <a:lnTo>
                    <a:pt x="2238" y="12894"/>
                  </a:lnTo>
                  <a:lnTo>
                    <a:pt x="2929" y="12813"/>
                  </a:lnTo>
                  <a:lnTo>
                    <a:pt x="3621" y="12691"/>
                  </a:lnTo>
                  <a:lnTo>
                    <a:pt x="5004" y="12366"/>
                  </a:lnTo>
                  <a:lnTo>
                    <a:pt x="6712" y="11918"/>
                  </a:lnTo>
                  <a:lnTo>
                    <a:pt x="8380" y="11389"/>
                  </a:lnTo>
                  <a:lnTo>
                    <a:pt x="10048" y="10820"/>
                  </a:lnTo>
                  <a:lnTo>
                    <a:pt x="11715" y="10210"/>
                  </a:lnTo>
                  <a:lnTo>
                    <a:pt x="11756" y="10128"/>
                  </a:lnTo>
                  <a:lnTo>
                    <a:pt x="11797" y="10088"/>
                  </a:lnTo>
                  <a:lnTo>
                    <a:pt x="11837" y="9966"/>
                  </a:lnTo>
                  <a:lnTo>
                    <a:pt x="11797" y="9884"/>
                  </a:lnTo>
                  <a:lnTo>
                    <a:pt x="11756" y="9844"/>
                  </a:lnTo>
                  <a:lnTo>
                    <a:pt x="11675" y="9803"/>
                  </a:lnTo>
                  <a:lnTo>
                    <a:pt x="11593" y="9844"/>
                  </a:lnTo>
                  <a:lnTo>
                    <a:pt x="10210" y="10373"/>
                  </a:lnTo>
                  <a:lnTo>
                    <a:pt x="8827" y="10861"/>
                  </a:lnTo>
                  <a:lnTo>
                    <a:pt x="7444" y="11308"/>
                  </a:lnTo>
                  <a:lnTo>
                    <a:pt x="6021" y="11715"/>
                  </a:lnTo>
                  <a:lnTo>
                    <a:pt x="4597" y="12081"/>
                  </a:lnTo>
                  <a:lnTo>
                    <a:pt x="3173" y="12366"/>
                  </a:lnTo>
                  <a:lnTo>
                    <a:pt x="2604" y="12488"/>
                  </a:lnTo>
                  <a:lnTo>
                    <a:pt x="2034" y="12528"/>
                  </a:lnTo>
                  <a:lnTo>
                    <a:pt x="1709" y="12488"/>
                  </a:lnTo>
                  <a:lnTo>
                    <a:pt x="1424" y="12447"/>
                  </a:lnTo>
                  <a:lnTo>
                    <a:pt x="1180" y="12366"/>
                  </a:lnTo>
                  <a:lnTo>
                    <a:pt x="936" y="12244"/>
                  </a:lnTo>
                  <a:lnTo>
                    <a:pt x="692" y="12040"/>
                  </a:lnTo>
                  <a:lnTo>
                    <a:pt x="529" y="11796"/>
                  </a:lnTo>
                  <a:lnTo>
                    <a:pt x="448" y="11511"/>
                  </a:lnTo>
                  <a:lnTo>
                    <a:pt x="407" y="11227"/>
                  </a:lnTo>
                  <a:lnTo>
                    <a:pt x="407" y="10942"/>
                  </a:lnTo>
                  <a:lnTo>
                    <a:pt x="448" y="10657"/>
                  </a:lnTo>
                  <a:lnTo>
                    <a:pt x="529" y="10373"/>
                  </a:lnTo>
                  <a:lnTo>
                    <a:pt x="651" y="10088"/>
                  </a:lnTo>
                  <a:lnTo>
                    <a:pt x="855" y="9803"/>
                  </a:lnTo>
                  <a:lnTo>
                    <a:pt x="1058" y="9518"/>
                  </a:lnTo>
                  <a:lnTo>
                    <a:pt x="1546" y="8990"/>
                  </a:lnTo>
                  <a:lnTo>
                    <a:pt x="2034" y="8501"/>
                  </a:lnTo>
                  <a:lnTo>
                    <a:pt x="2563" y="8013"/>
                  </a:lnTo>
                  <a:lnTo>
                    <a:pt x="3621" y="7037"/>
                  </a:lnTo>
                  <a:lnTo>
                    <a:pt x="4719" y="6102"/>
                  </a:lnTo>
                  <a:lnTo>
                    <a:pt x="5858" y="5207"/>
                  </a:lnTo>
                  <a:lnTo>
                    <a:pt x="6956" y="4271"/>
                  </a:lnTo>
                  <a:lnTo>
                    <a:pt x="8299" y="3295"/>
                  </a:lnTo>
                  <a:lnTo>
                    <a:pt x="9600" y="2278"/>
                  </a:lnTo>
                  <a:lnTo>
                    <a:pt x="12285" y="366"/>
                  </a:lnTo>
                  <a:lnTo>
                    <a:pt x="12326" y="285"/>
                  </a:lnTo>
                  <a:lnTo>
                    <a:pt x="12366" y="203"/>
                  </a:lnTo>
                  <a:lnTo>
                    <a:pt x="12326" y="81"/>
                  </a:lnTo>
                  <a:lnTo>
                    <a:pt x="12285" y="41"/>
                  </a:lnTo>
                  <a:lnTo>
                    <a:pt x="1224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2756975" y="1978375"/>
              <a:ext cx="183075" cy="133225"/>
            </a:xfrm>
            <a:custGeom>
              <a:avLst/>
              <a:gdLst/>
              <a:ahLst/>
              <a:cxnLst/>
              <a:rect l="l" t="t" r="r" b="b"/>
              <a:pathLst>
                <a:path w="7323" h="5329" extrusionOk="0">
                  <a:moveTo>
                    <a:pt x="5980" y="366"/>
                  </a:moveTo>
                  <a:lnTo>
                    <a:pt x="6306" y="407"/>
                  </a:lnTo>
                  <a:lnTo>
                    <a:pt x="6428" y="407"/>
                  </a:lnTo>
                  <a:lnTo>
                    <a:pt x="6550" y="488"/>
                  </a:lnTo>
                  <a:lnTo>
                    <a:pt x="6672" y="569"/>
                  </a:lnTo>
                  <a:lnTo>
                    <a:pt x="6753" y="651"/>
                  </a:lnTo>
                  <a:lnTo>
                    <a:pt x="6834" y="814"/>
                  </a:lnTo>
                  <a:lnTo>
                    <a:pt x="6875" y="936"/>
                  </a:lnTo>
                  <a:lnTo>
                    <a:pt x="6956" y="1302"/>
                  </a:lnTo>
                  <a:lnTo>
                    <a:pt x="6916" y="1586"/>
                  </a:lnTo>
                  <a:lnTo>
                    <a:pt x="6834" y="1912"/>
                  </a:lnTo>
                  <a:lnTo>
                    <a:pt x="6672" y="2197"/>
                  </a:lnTo>
                  <a:lnTo>
                    <a:pt x="6468" y="2522"/>
                  </a:lnTo>
                  <a:lnTo>
                    <a:pt x="6184" y="2766"/>
                  </a:lnTo>
                  <a:lnTo>
                    <a:pt x="5858" y="3010"/>
                  </a:lnTo>
                  <a:lnTo>
                    <a:pt x="5533" y="3213"/>
                  </a:lnTo>
                  <a:lnTo>
                    <a:pt x="4841" y="3580"/>
                  </a:lnTo>
                  <a:lnTo>
                    <a:pt x="4109" y="3864"/>
                  </a:lnTo>
                  <a:lnTo>
                    <a:pt x="3092" y="4271"/>
                  </a:lnTo>
                  <a:lnTo>
                    <a:pt x="2075" y="4637"/>
                  </a:lnTo>
                  <a:lnTo>
                    <a:pt x="1709" y="4800"/>
                  </a:lnTo>
                  <a:lnTo>
                    <a:pt x="1180" y="4963"/>
                  </a:lnTo>
                  <a:lnTo>
                    <a:pt x="692" y="4963"/>
                  </a:lnTo>
                  <a:lnTo>
                    <a:pt x="530" y="4881"/>
                  </a:lnTo>
                  <a:lnTo>
                    <a:pt x="448" y="4840"/>
                  </a:lnTo>
                  <a:lnTo>
                    <a:pt x="408" y="4759"/>
                  </a:lnTo>
                  <a:lnTo>
                    <a:pt x="367" y="4637"/>
                  </a:lnTo>
                  <a:lnTo>
                    <a:pt x="367" y="4515"/>
                  </a:lnTo>
                  <a:lnTo>
                    <a:pt x="448" y="4312"/>
                  </a:lnTo>
                  <a:lnTo>
                    <a:pt x="570" y="4108"/>
                  </a:lnTo>
                  <a:lnTo>
                    <a:pt x="733" y="3946"/>
                  </a:lnTo>
                  <a:lnTo>
                    <a:pt x="1384" y="3335"/>
                  </a:lnTo>
                  <a:lnTo>
                    <a:pt x="2075" y="2685"/>
                  </a:lnTo>
                  <a:lnTo>
                    <a:pt x="2848" y="2034"/>
                  </a:lnTo>
                  <a:lnTo>
                    <a:pt x="3621" y="1424"/>
                  </a:lnTo>
                  <a:lnTo>
                    <a:pt x="4068" y="1180"/>
                  </a:lnTo>
                  <a:lnTo>
                    <a:pt x="4475" y="936"/>
                  </a:lnTo>
                  <a:lnTo>
                    <a:pt x="4841" y="732"/>
                  </a:lnTo>
                  <a:lnTo>
                    <a:pt x="5207" y="569"/>
                  </a:lnTo>
                  <a:lnTo>
                    <a:pt x="5614" y="447"/>
                  </a:lnTo>
                  <a:lnTo>
                    <a:pt x="5980" y="366"/>
                  </a:lnTo>
                  <a:close/>
                  <a:moveTo>
                    <a:pt x="6021" y="0"/>
                  </a:moveTo>
                  <a:lnTo>
                    <a:pt x="5614" y="81"/>
                  </a:lnTo>
                  <a:lnTo>
                    <a:pt x="5207" y="203"/>
                  </a:lnTo>
                  <a:lnTo>
                    <a:pt x="4841" y="366"/>
                  </a:lnTo>
                  <a:lnTo>
                    <a:pt x="4353" y="569"/>
                  </a:lnTo>
                  <a:lnTo>
                    <a:pt x="3865" y="854"/>
                  </a:lnTo>
                  <a:lnTo>
                    <a:pt x="3377" y="1180"/>
                  </a:lnTo>
                  <a:lnTo>
                    <a:pt x="2930" y="1505"/>
                  </a:lnTo>
                  <a:lnTo>
                    <a:pt x="2035" y="2237"/>
                  </a:lnTo>
                  <a:lnTo>
                    <a:pt x="1180" y="2969"/>
                  </a:lnTo>
                  <a:lnTo>
                    <a:pt x="814" y="3295"/>
                  </a:lnTo>
                  <a:lnTo>
                    <a:pt x="448" y="3702"/>
                  </a:lnTo>
                  <a:lnTo>
                    <a:pt x="245" y="3905"/>
                  </a:lnTo>
                  <a:lnTo>
                    <a:pt x="123" y="4108"/>
                  </a:lnTo>
                  <a:lnTo>
                    <a:pt x="42" y="4352"/>
                  </a:lnTo>
                  <a:lnTo>
                    <a:pt x="1" y="4596"/>
                  </a:lnTo>
                  <a:lnTo>
                    <a:pt x="42" y="4840"/>
                  </a:lnTo>
                  <a:lnTo>
                    <a:pt x="164" y="5044"/>
                  </a:lnTo>
                  <a:lnTo>
                    <a:pt x="326" y="5207"/>
                  </a:lnTo>
                  <a:lnTo>
                    <a:pt x="530" y="5288"/>
                  </a:lnTo>
                  <a:lnTo>
                    <a:pt x="774" y="5329"/>
                  </a:lnTo>
                  <a:lnTo>
                    <a:pt x="1018" y="5329"/>
                  </a:lnTo>
                  <a:lnTo>
                    <a:pt x="1262" y="5288"/>
                  </a:lnTo>
                  <a:lnTo>
                    <a:pt x="1465" y="5247"/>
                  </a:lnTo>
                  <a:lnTo>
                    <a:pt x="2157" y="5003"/>
                  </a:lnTo>
                  <a:lnTo>
                    <a:pt x="2848" y="4759"/>
                  </a:lnTo>
                  <a:lnTo>
                    <a:pt x="4139" y="4266"/>
                  </a:lnTo>
                  <a:lnTo>
                    <a:pt x="4139" y="4266"/>
                  </a:lnTo>
                  <a:lnTo>
                    <a:pt x="4150" y="4271"/>
                  </a:lnTo>
                  <a:lnTo>
                    <a:pt x="4231" y="4230"/>
                  </a:lnTo>
                  <a:lnTo>
                    <a:pt x="4963" y="3905"/>
                  </a:lnTo>
                  <a:lnTo>
                    <a:pt x="5696" y="3539"/>
                  </a:lnTo>
                  <a:lnTo>
                    <a:pt x="6021" y="3335"/>
                  </a:lnTo>
                  <a:lnTo>
                    <a:pt x="6346" y="3091"/>
                  </a:lnTo>
                  <a:lnTo>
                    <a:pt x="6672" y="2847"/>
                  </a:lnTo>
                  <a:lnTo>
                    <a:pt x="6916" y="2522"/>
                  </a:lnTo>
                  <a:lnTo>
                    <a:pt x="7119" y="2197"/>
                  </a:lnTo>
                  <a:lnTo>
                    <a:pt x="7241" y="1871"/>
                  </a:lnTo>
                  <a:lnTo>
                    <a:pt x="7323" y="1505"/>
                  </a:lnTo>
                  <a:lnTo>
                    <a:pt x="7323" y="1098"/>
                  </a:lnTo>
                  <a:lnTo>
                    <a:pt x="7201" y="732"/>
                  </a:lnTo>
                  <a:lnTo>
                    <a:pt x="7119" y="569"/>
                  </a:lnTo>
                  <a:lnTo>
                    <a:pt x="7038" y="407"/>
                  </a:lnTo>
                  <a:lnTo>
                    <a:pt x="6916" y="285"/>
                  </a:lnTo>
                  <a:lnTo>
                    <a:pt x="6794" y="163"/>
                  </a:lnTo>
                  <a:lnTo>
                    <a:pt x="6631" y="81"/>
                  </a:lnTo>
                  <a:lnTo>
                    <a:pt x="6428" y="41"/>
                  </a:lnTo>
                  <a:lnTo>
                    <a:pt x="622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0" name="Google Shape;90;p3"/>
          <p:cNvSpPr/>
          <p:nvPr/>
        </p:nvSpPr>
        <p:spPr>
          <a:xfrm>
            <a:off x="1727996" y="401938"/>
            <a:ext cx="152693" cy="154523"/>
          </a:xfrm>
          <a:custGeom>
            <a:avLst/>
            <a:gdLst/>
            <a:ahLst/>
            <a:cxnLst/>
            <a:rect l="l" t="t" r="r" b="b"/>
            <a:pathLst>
              <a:path w="3337" h="3377" extrusionOk="0">
                <a:moveTo>
                  <a:pt x="1506" y="0"/>
                </a:moveTo>
                <a:lnTo>
                  <a:pt x="1262" y="41"/>
                </a:lnTo>
                <a:lnTo>
                  <a:pt x="1018" y="122"/>
                </a:lnTo>
                <a:lnTo>
                  <a:pt x="774" y="204"/>
                </a:lnTo>
                <a:lnTo>
                  <a:pt x="570" y="366"/>
                </a:lnTo>
                <a:lnTo>
                  <a:pt x="408" y="529"/>
                </a:lnTo>
                <a:lnTo>
                  <a:pt x="245" y="692"/>
                </a:lnTo>
                <a:lnTo>
                  <a:pt x="164" y="895"/>
                </a:lnTo>
                <a:lnTo>
                  <a:pt x="82" y="1098"/>
                </a:lnTo>
                <a:lnTo>
                  <a:pt x="1" y="1342"/>
                </a:lnTo>
                <a:lnTo>
                  <a:pt x="1" y="1546"/>
                </a:lnTo>
                <a:lnTo>
                  <a:pt x="1" y="1790"/>
                </a:lnTo>
                <a:lnTo>
                  <a:pt x="1" y="1993"/>
                </a:lnTo>
                <a:lnTo>
                  <a:pt x="123" y="2319"/>
                </a:lnTo>
                <a:lnTo>
                  <a:pt x="245" y="2563"/>
                </a:lnTo>
                <a:lnTo>
                  <a:pt x="448" y="2807"/>
                </a:lnTo>
                <a:lnTo>
                  <a:pt x="692" y="3010"/>
                </a:lnTo>
                <a:lnTo>
                  <a:pt x="936" y="3173"/>
                </a:lnTo>
                <a:lnTo>
                  <a:pt x="1221" y="3295"/>
                </a:lnTo>
                <a:lnTo>
                  <a:pt x="1506" y="3376"/>
                </a:lnTo>
                <a:lnTo>
                  <a:pt x="1831" y="3376"/>
                </a:lnTo>
                <a:lnTo>
                  <a:pt x="2075" y="3336"/>
                </a:lnTo>
                <a:lnTo>
                  <a:pt x="2319" y="3254"/>
                </a:lnTo>
                <a:lnTo>
                  <a:pt x="2564" y="3173"/>
                </a:lnTo>
                <a:lnTo>
                  <a:pt x="2767" y="3010"/>
                </a:lnTo>
                <a:lnTo>
                  <a:pt x="2930" y="2847"/>
                </a:lnTo>
                <a:lnTo>
                  <a:pt x="3092" y="2685"/>
                </a:lnTo>
                <a:lnTo>
                  <a:pt x="3214" y="2441"/>
                </a:lnTo>
                <a:lnTo>
                  <a:pt x="3296" y="2197"/>
                </a:lnTo>
                <a:lnTo>
                  <a:pt x="3336" y="1912"/>
                </a:lnTo>
                <a:lnTo>
                  <a:pt x="3336" y="1627"/>
                </a:lnTo>
                <a:lnTo>
                  <a:pt x="3296" y="1342"/>
                </a:lnTo>
                <a:lnTo>
                  <a:pt x="3214" y="1098"/>
                </a:lnTo>
                <a:lnTo>
                  <a:pt x="3092" y="854"/>
                </a:lnTo>
                <a:lnTo>
                  <a:pt x="2930" y="610"/>
                </a:lnTo>
                <a:lnTo>
                  <a:pt x="2726" y="407"/>
                </a:lnTo>
                <a:lnTo>
                  <a:pt x="2482" y="244"/>
                </a:lnTo>
                <a:lnTo>
                  <a:pt x="2238" y="122"/>
                </a:lnTo>
                <a:lnTo>
                  <a:pt x="1994" y="41"/>
                </a:lnTo>
                <a:lnTo>
                  <a:pt x="175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3"/>
          <p:cNvSpPr/>
          <p:nvPr/>
        </p:nvSpPr>
        <p:spPr>
          <a:xfrm>
            <a:off x="444778" y="4470672"/>
            <a:ext cx="85704" cy="85658"/>
          </a:xfrm>
          <a:custGeom>
            <a:avLst/>
            <a:gdLst/>
            <a:ahLst/>
            <a:cxnLst/>
            <a:rect l="l" t="t" r="r" b="b"/>
            <a:pathLst>
              <a:path w="1873" h="1872" extrusionOk="0">
                <a:moveTo>
                  <a:pt x="733" y="1"/>
                </a:moveTo>
                <a:lnTo>
                  <a:pt x="489" y="82"/>
                </a:lnTo>
                <a:lnTo>
                  <a:pt x="245" y="245"/>
                </a:lnTo>
                <a:lnTo>
                  <a:pt x="82" y="448"/>
                </a:lnTo>
                <a:lnTo>
                  <a:pt x="1" y="692"/>
                </a:lnTo>
                <a:lnTo>
                  <a:pt x="1" y="936"/>
                </a:lnTo>
                <a:lnTo>
                  <a:pt x="42" y="1221"/>
                </a:lnTo>
                <a:lnTo>
                  <a:pt x="123" y="1424"/>
                </a:lnTo>
                <a:lnTo>
                  <a:pt x="245" y="1546"/>
                </a:lnTo>
                <a:lnTo>
                  <a:pt x="367" y="1668"/>
                </a:lnTo>
                <a:lnTo>
                  <a:pt x="489" y="1750"/>
                </a:lnTo>
                <a:lnTo>
                  <a:pt x="611" y="1831"/>
                </a:lnTo>
                <a:lnTo>
                  <a:pt x="774" y="1872"/>
                </a:lnTo>
                <a:lnTo>
                  <a:pt x="1099" y="1872"/>
                </a:lnTo>
                <a:lnTo>
                  <a:pt x="1262" y="1831"/>
                </a:lnTo>
                <a:lnTo>
                  <a:pt x="1384" y="1791"/>
                </a:lnTo>
                <a:lnTo>
                  <a:pt x="1506" y="1709"/>
                </a:lnTo>
                <a:lnTo>
                  <a:pt x="1628" y="1587"/>
                </a:lnTo>
                <a:lnTo>
                  <a:pt x="1750" y="1465"/>
                </a:lnTo>
                <a:lnTo>
                  <a:pt x="1831" y="1302"/>
                </a:lnTo>
                <a:lnTo>
                  <a:pt x="1872" y="1140"/>
                </a:lnTo>
                <a:lnTo>
                  <a:pt x="1872" y="977"/>
                </a:lnTo>
                <a:lnTo>
                  <a:pt x="1872" y="774"/>
                </a:lnTo>
                <a:lnTo>
                  <a:pt x="1791" y="652"/>
                </a:lnTo>
                <a:lnTo>
                  <a:pt x="1750" y="489"/>
                </a:lnTo>
                <a:lnTo>
                  <a:pt x="1669" y="367"/>
                </a:lnTo>
                <a:lnTo>
                  <a:pt x="1547" y="245"/>
                </a:lnTo>
                <a:lnTo>
                  <a:pt x="1303" y="82"/>
                </a:lnTo>
                <a:lnTo>
                  <a:pt x="97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2" name="Google Shape;92;p3"/>
          <p:cNvGrpSpPr/>
          <p:nvPr/>
        </p:nvGrpSpPr>
        <p:grpSpPr>
          <a:xfrm>
            <a:off x="7349044" y="3624409"/>
            <a:ext cx="2408503" cy="2408503"/>
            <a:chOff x="7349044" y="3624409"/>
            <a:chExt cx="2408503" cy="2408503"/>
          </a:xfrm>
        </p:grpSpPr>
        <p:sp>
          <p:nvSpPr>
            <p:cNvPr id="93" name="Google Shape;93;p3"/>
            <p:cNvSpPr/>
            <p:nvPr/>
          </p:nvSpPr>
          <p:spPr>
            <a:xfrm rot="8100000" flipH="1">
              <a:off x="7661995" y="4016892"/>
              <a:ext cx="1782600" cy="1623537"/>
            </a:xfrm>
            <a:custGeom>
              <a:avLst/>
              <a:gdLst/>
              <a:ahLst/>
              <a:cxnLst/>
              <a:rect l="l" t="t" r="r" b="b"/>
              <a:pathLst>
                <a:path w="19160" h="17451" extrusionOk="0">
                  <a:moveTo>
                    <a:pt x="9682" y="0"/>
                  </a:moveTo>
                  <a:lnTo>
                    <a:pt x="9600" y="41"/>
                  </a:lnTo>
                  <a:lnTo>
                    <a:pt x="9560" y="82"/>
                  </a:lnTo>
                  <a:lnTo>
                    <a:pt x="7892" y="1668"/>
                  </a:lnTo>
                  <a:lnTo>
                    <a:pt x="6306" y="3295"/>
                  </a:lnTo>
                  <a:lnTo>
                    <a:pt x="5533" y="4109"/>
                  </a:lnTo>
                  <a:lnTo>
                    <a:pt x="4760" y="4963"/>
                  </a:lnTo>
                  <a:lnTo>
                    <a:pt x="4028" y="5858"/>
                  </a:lnTo>
                  <a:lnTo>
                    <a:pt x="3336" y="6753"/>
                  </a:lnTo>
                  <a:lnTo>
                    <a:pt x="2686" y="7688"/>
                  </a:lnTo>
                  <a:lnTo>
                    <a:pt x="2075" y="8624"/>
                  </a:lnTo>
                  <a:lnTo>
                    <a:pt x="1506" y="9600"/>
                  </a:lnTo>
                  <a:lnTo>
                    <a:pt x="1018" y="10617"/>
                  </a:lnTo>
                  <a:lnTo>
                    <a:pt x="611" y="11552"/>
                  </a:lnTo>
                  <a:lnTo>
                    <a:pt x="448" y="12000"/>
                  </a:lnTo>
                  <a:lnTo>
                    <a:pt x="286" y="12488"/>
                  </a:lnTo>
                  <a:lnTo>
                    <a:pt x="164" y="12976"/>
                  </a:lnTo>
                  <a:lnTo>
                    <a:pt x="42" y="13464"/>
                  </a:lnTo>
                  <a:lnTo>
                    <a:pt x="1" y="13993"/>
                  </a:lnTo>
                  <a:lnTo>
                    <a:pt x="1" y="14481"/>
                  </a:lnTo>
                  <a:lnTo>
                    <a:pt x="42" y="14969"/>
                  </a:lnTo>
                  <a:lnTo>
                    <a:pt x="123" y="15417"/>
                  </a:lnTo>
                  <a:lnTo>
                    <a:pt x="286" y="15823"/>
                  </a:lnTo>
                  <a:lnTo>
                    <a:pt x="489" y="16230"/>
                  </a:lnTo>
                  <a:lnTo>
                    <a:pt x="733" y="16556"/>
                  </a:lnTo>
                  <a:lnTo>
                    <a:pt x="1059" y="16881"/>
                  </a:lnTo>
                  <a:lnTo>
                    <a:pt x="1465" y="17125"/>
                  </a:lnTo>
                  <a:lnTo>
                    <a:pt x="1913" y="17288"/>
                  </a:lnTo>
                  <a:lnTo>
                    <a:pt x="2441" y="17410"/>
                  </a:lnTo>
                  <a:lnTo>
                    <a:pt x="2930" y="17450"/>
                  </a:lnTo>
                  <a:lnTo>
                    <a:pt x="3458" y="17369"/>
                  </a:lnTo>
                  <a:lnTo>
                    <a:pt x="3987" y="17288"/>
                  </a:lnTo>
                  <a:lnTo>
                    <a:pt x="4516" y="17125"/>
                  </a:lnTo>
                  <a:lnTo>
                    <a:pt x="5004" y="16922"/>
                  </a:lnTo>
                  <a:lnTo>
                    <a:pt x="5492" y="16678"/>
                  </a:lnTo>
                  <a:lnTo>
                    <a:pt x="5940" y="16434"/>
                  </a:lnTo>
                  <a:lnTo>
                    <a:pt x="7038" y="15783"/>
                  </a:lnTo>
                  <a:lnTo>
                    <a:pt x="7567" y="15498"/>
                  </a:lnTo>
                  <a:lnTo>
                    <a:pt x="8136" y="15213"/>
                  </a:lnTo>
                  <a:lnTo>
                    <a:pt x="8665" y="15051"/>
                  </a:lnTo>
                  <a:lnTo>
                    <a:pt x="9194" y="14888"/>
                  </a:lnTo>
                  <a:lnTo>
                    <a:pt x="10251" y="14644"/>
                  </a:lnTo>
                  <a:lnTo>
                    <a:pt x="11350" y="14481"/>
                  </a:lnTo>
                  <a:lnTo>
                    <a:pt x="12448" y="14278"/>
                  </a:lnTo>
                  <a:lnTo>
                    <a:pt x="13017" y="14156"/>
                  </a:lnTo>
                  <a:lnTo>
                    <a:pt x="13546" y="13993"/>
                  </a:lnTo>
                  <a:lnTo>
                    <a:pt x="14075" y="13830"/>
                  </a:lnTo>
                  <a:lnTo>
                    <a:pt x="14563" y="13627"/>
                  </a:lnTo>
                  <a:lnTo>
                    <a:pt x="15092" y="13342"/>
                  </a:lnTo>
                  <a:lnTo>
                    <a:pt x="15580" y="13017"/>
                  </a:lnTo>
                  <a:lnTo>
                    <a:pt x="16027" y="12651"/>
                  </a:lnTo>
                  <a:lnTo>
                    <a:pt x="16434" y="12244"/>
                  </a:lnTo>
                  <a:lnTo>
                    <a:pt x="16800" y="11837"/>
                  </a:lnTo>
                  <a:lnTo>
                    <a:pt x="17126" y="11390"/>
                  </a:lnTo>
                  <a:lnTo>
                    <a:pt x="17410" y="10902"/>
                  </a:lnTo>
                  <a:lnTo>
                    <a:pt x="17695" y="10413"/>
                  </a:lnTo>
                  <a:lnTo>
                    <a:pt x="17939" y="9885"/>
                  </a:lnTo>
                  <a:lnTo>
                    <a:pt x="18142" y="9356"/>
                  </a:lnTo>
                  <a:lnTo>
                    <a:pt x="18305" y="8786"/>
                  </a:lnTo>
                  <a:lnTo>
                    <a:pt x="18509" y="8258"/>
                  </a:lnTo>
                  <a:lnTo>
                    <a:pt x="18753" y="7119"/>
                  </a:lnTo>
                  <a:lnTo>
                    <a:pt x="18956" y="6020"/>
                  </a:lnTo>
                  <a:lnTo>
                    <a:pt x="19159" y="4759"/>
                  </a:lnTo>
                  <a:lnTo>
                    <a:pt x="19159" y="4678"/>
                  </a:lnTo>
                  <a:lnTo>
                    <a:pt x="19119" y="4637"/>
                  </a:lnTo>
                  <a:lnTo>
                    <a:pt x="18997" y="4556"/>
                  </a:lnTo>
                  <a:lnTo>
                    <a:pt x="18875" y="4556"/>
                  </a:lnTo>
                  <a:lnTo>
                    <a:pt x="18834" y="4597"/>
                  </a:lnTo>
                  <a:lnTo>
                    <a:pt x="18793" y="4678"/>
                  </a:lnTo>
                  <a:lnTo>
                    <a:pt x="18631" y="5776"/>
                  </a:lnTo>
                  <a:lnTo>
                    <a:pt x="18427" y="6915"/>
                  </a:lnTo>
                  <a:lnTo>
                    <a:pt x="18183" y="8014"/>
                  </a:lnTo>
                  <a:lnTo>
                    <a:pt x="18020" y="8583"/>
                  </a:lnTo>
                  <a:lnTo>
                    <a:pt x="17858" y="9112"/>
                  </a:lnTo>
                  <a:lnTo>
                    <a:pt x="17654" y="9641"/>
                  </a:lnTo>
                  <a:lnTo>
                    <a:pt x="17410" y="10129"/>
                  </a:lnTo>
                  <a:lnTo>
                    <a:pt x="17166" y="10658"/>
                  </a:lnTo>
                  <a:lnTo>
                    <a:pt x="16882" y="11105"/>
                  </a:lnTo>
                  <a:lnTo>
                    <a:pt x="16556" y="11552"/>
                  </a:lnTo>
                  <a:lnTo>
                    <a:pt x="16190" y="12000"/>
                  </a:lnTo>
                  <a:lnTo>
                    <a:pt x="15743" y="12407"/>
                  </a:lnTo>
                  <a:lnTo>
                    <a:pt x="15295" y="12732"/>
                  </a:lnTo>
                  <a:lnTo>
                    <a:pt x="14848" y="13057"/>
                  </a:lnTo>
                  <a:lnTo>
                    <a:pt x="14400" y="13301"/>
                  </a:lnTo>
                  <a:lnTo>
                    <a:pt x="13912" y="13505"/>
                  </a:lnTo>
                  <a:lnTo>
                    <a:pt x="13383" y="13668"/>
                  </a:lnTo>
                  <a:lnTo>
                    <a:pt x="12895" y="13790"/>
                  </a:lnTo>
                  <a:lnTo>
                    <a:pt x="12366" y="13912"/>
                  </a:lnTo>
                  <a:lnTo>
                    <a:pt x="11309" y="14115"/>
                  </a:lnTo>
                  <a:lnTo>
                    <a:pt x="10251" y="14278"/>
                  </a:lnTo>
                  <a:lnTo>
                    <a:pt x="9194" y="14522"/>
                  </a:lnTo>
                  <a:lnTo>
                    <a:pt x="8665" y="14644"/>
                  </a:lnTo>
                  <a:lnTo>
                    <a:pt x="8177" y="14847"/>
                  </a:lnTo>
                  <a:lnTo>
                    <a:pt x="7689" y="15051"/>
                  </a:lnTo>
                  <a:lnTo>
                    <a:pt x="7201" y="15254"/>
                  </a:lnTo>
                  <a:lnTo>
                    <a:pt x="6224" y="15823"/>
                  </a:lnTo>
                  <a:lnTo>
                    <a:pt x="5248" y="16393"/>
                  </a:lnTo>
                  <a:lnTo>
                    <a:pt x="4760" y="16637"/>
                  </a:lnTo>
                  <a:lnTo>
                    <a:pt x="4231" y="16840"/>
                  </a:lnTo>
                  <a:lnTo>
                    <a:pt x="3702" y="16962"/>
                  </a:lnTo>
                  <a:lnTo>
                    <a:pt x="3133" y="17044"/>
                  </a:lnTo>
                  <a:lnTo>
                    <a:pt x="2645" y="17044"/>
                  </a:lnTo>
                  <a:lnTo>
                    <a:pt x="2157" y="16962"/>
                  </a:lnTo>
                  <a:lnTo>
                    <a:pt x="1913" y="16922"/>
                  </a:lnTo>
                  <a:lnTo>
                    <a:pt x="1709" y="16800"/>
                  </a:lnTo>
                  <a:lnTo>
                    <a:pt x="1465" y="16718"/>
                  </a:lnTo>
                  <a:lnTo>
                    <a:pt x="1262" y="16556"/>
                  </a:lnTo>
                  <a:lnTo>
                    <a:pt x="977" y="16271"/>
                  </a:lnTo>
                  <a:lnTo>
                    <a:pt x="692" y="15905"/>
                  </a:lnTo>
                  <a:lnTo>
                    <a:pt x="530" y="15498"/>
                  </a:lnTo>
                  <a:lnTo>
                    <a:pt x="408" y="15051"/>
                  </a:lnTo>
                  <a:lnTo>
                    <a:pt x="367" y="14603"/>
                  </a:lnTo>
                  <a:lnTo>
                    <a:pt x="367" y="14115"/>
                  </a:lnTo>
                  <a:lnTo>
                    <a:pt x="408" y="13668"/>
                  </a:lnTo>
                  <a:lnTo>
                    <a:pt x="489" y="13179"/>
                  </a:lnTo>
                  <a:lnTo>
                    <a:pt x="611" y="12732"/>
                  </a:lnTo>
                  <a:lnTo>
                    <a:pt x="733" y="12285"/>
                  </a:lnTo>
                  <a:lnTo>
                    <a:pt x="1059" y="11390"/>
                  </a:lnTo>
                  <a:lnTo>
                    <a:pt x="1506" y="10413"/>
                  </a:lnTo>
                  <a:lnTo>
                    <a:pt x="2035" y="9437"/>
                  </a:lnTo>
                  <a:lnTo>
                    <a:pt x="2604" y="8502"/>
                  </a:lnTo>
                  <a:lnTo>
                    <a:pt x="3174" y="7607"/>
                  </a:lnTo>
                  <a:lnTo>
                    <a:pt x="3824" y="6712"/>
                  </a:lnTo>
                  <a:lnTo>
                    <a:pt x="4516" y="5858"/>
                  </a:lnTo>
                  <a:lnTo>
                    <a:pt x="5207" y="5004"/>
                  </a:lnTo>
                  <a:lnTo>
                    <a:pt x="5940" y="4190"/>
                  </a:lnTo>
                  <a:lnTo>
                    <a:pt x="7485" y="2604"/>
                  </a:lnTo>
                  <a:lnTo>
                    <a:pt x="9031" y="1099"/>
                  </a:lnTo>
                  <a:lnTo>
                    <a:pt x="9804" y="326"/>
                  </a:lnTo>
                  <a:lnTo>
                    <a:pt x="9845" y="244"/>
                  </a:lnTo>
                  <a:lnTo>
                    <a:pt x="9845" y="204"/>
                  </a:lnTo>
                  <a:lnTo>
                    <a:pt x="9845" y="122"/>
                  </a:lnTo>
                  <a:lnTo>
                    <a:pt x="9804" y="82"/>
                  </a:lnTo>
                  <a:lnTo>
                    <a:pt x="9763" y="41"/>
                  </a:lnTo>
                  <a:lnTo>
                    <a:pt x="9682" y="0"/>
                  </a:lnTo>
                  <a:close/>
                </a:path>
              </a:pathLst>
            </a:custGeom>
            <a:solidFill>
              <a:srgbClr val="EAB56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3"/>
            <p:cNvSpPr/>
            <p:nvPr/>
          </p:nvSpPr>
          <p:spPr>
            <a:xfrm rot="8100000" flipH="1">
              <a:off x="7872293" y="4243499"/>
              <a:ext cx="1634949" cy="1309454"/>
            </a:xfrm>
            <a:custGeom>
              <a:avLst/>
              <a:gdLst/>
              <a:ahLst/>
              <a:cxnLst/>
              <a:rect l="l" t="t" r="r" b="b"/>
              <a:pathLst>
                <a:path w="17573" h="14075" extrusionOk="0">
                  <a:moveTo>
                    <a:pt x="14481" y="0"/>
                  </a:moveTo>
                  <a:lnTo>
                    <a:pt x="14400" y="41"/>
                  </a:lnTo>
                  <a:lnTo>
                    <a:pt x="12447" y="1099"/>
                  </a:lnTo>
                  <a:lnTo>
                    <a:pt x="10576" y="2238"/>
                  </a:lnTo>
                  <a:lnTo>
                    <a:pt x="8705" y="3458"/>
                  </a:lnTo>
                  <a:lnTo>
                    <a:pt x="6916" y="4760"/>
                  </a:lnTo>
                  <a:lnTo>
                    <a:pt x="5207" y="6142"/>
                  </a:lnTo>
                  <a:lnTo>
                    <a:pt x="3539" y="7566"/>
                  </a:lnTo>
                  <a:lnTo>
                    <a:pt x="1872" y="9112"/>
                  </a:lnTo>
                  <a:lnTo>
                    <a:pt x="1139" y="9844"/>
                  </a:lnTo>
                  <a:lnTo>
                    <a:pt x="814" y="10251"/>
                  </a:lnTo>
                  <a:lnTo>
                    <a:pt x="489" y="10658"/>
                  </a:lnTo>
                  <a:lnTo>
                    <a:pt x="285" y="11024"/>
                  </a:lnTo>
                  <a:lnTo>
                    <a:pt x="123" y="11471"/>
                  </a:lnTo>
                  <a:lnTo>
                    <a:pt x="41" y="11919"/>
                  </a:lnTo>
                  <a:lnTo>
                    <a:pt x="1" y="12325"/>
                  </a:lnTo>
                  <a:lnTo>
                    <a:pt x="82" y="12773"/>
                  </a:lnTo>
                  <a:lnTo>
                    <a:pt x="123" y="12976"/>
                  </a:lnTo>
                  <a:lnTo>
                    <a:pt x="204" y="13179"/>
                  </a:lnTo>
                  <a:lnTo>
                    <a:pt x="326" y="13342"/>
                  </a:lnTo>
                  <a:lnTo>
                    <a:pt x="448" y="13505"/>
                  </a:lnTo>
                  <a:lnTo>
                    <a:pt x="611" y="13668"/>
                  </a:lnTo>
                  <a:lnTo>
                    <a:pt x="814" y="13830"/>
                  </a:lnTo>
                  <a:lnTo>
                    <a:pt x="1017" y="13912"/>
                  </a:lnTo>
                  <a:lnTo>
                    <a:pt x="1262" y="13993"/>
                  </a:lnTo>
                  <a:lnTo>
                    <a:pt x="1465" y="14034"/>
                  </a:lnTo>
                  <a:lnTo>
                    <a:pt x="1709" y="14074"/>
                  </a:lnTo>
                  <a:lnTo>
                    <a:pt x="2156" y="14034"/>
                  </a:lnTo>
                  <a:lnTo>
                    <a:pt x="2645" y="13952"/>
                  </a:lnTo>
                  <a:lnTo>
                    <a:pt x="3092" y="13790"/>
                  </a:lnTo>
                  <a:lnTo>
                    <a:pt x="3539" y="13627"/>
                  </a:lnTo>
                  <a:lnTo>
                    <a:pt x="4353" y="13220"/>
                  </a:lnTo>
                  <a:lnTo>
                    <a:pt x="6183" y="12407"/>
                  </a:lnTo>
                  <a:lnTo>
                    <a:pt x="7973" y="11512"/>
                  </a:lnTo>
                  <a:lnTo>
                    <a:pt x="9722" y="10576"/>
                  </a:lnTo>
                  <a:lnTo>
                    <a:pt x="10576" y="10088"/>
                  </a:lnTo>
                  <a:lnTo>
                    <a:pt x="11431" y="9559"/>
                  </a:lnTo>
                  <a:lnTo>
                    <a:pt x="12203" y="9031"/>
                  </a:lnTo>
                  <a:lnTo>
                    <a:pt x="12976" y="8461"/>
                  </a:lnTo>
                  <a:lnTo>
                    <a:pt x="13749" y="7851"/>
                  </a:lnTo>
                  <a:lnTo>
                    <a:pt x="14481" y="7241"/>
                  </a:lnTo>
                  <a:lnTo>
                    <a:pt x="15173" y="6549"/>
                  </a:lnTo>
                  <a:lnTo>
                    <a:pt x="15824" y="5858"/>
                  </a:lnTo>
                  <a:lnTo>
                    <a:pt x="16434" y="5126"/>
                  </a:lnTo>
                  <a:lnTo>
                    <a:pt x="17003" y="4353"/>
                  </a:lnTo>
                  <a:lnTo>
                    <a:pt x="17532" y="3539"/>
                  </a:lnTo>
                  <a:lnTo>
                    <a:pt x="17573" y="3458"/>
                  </a:lnTo>
                  <a:lnTo>
                    <a:pt x="17573" y="3417"/>
                  </a:lnTo>
                  <a:lnTo>
                    <a:pt x="17532" y="3336"/>
                  </a:lnTo>
                  <a:lnTo>
                    <a:pt x="17491" y="3295"/>
                  </a:lnTo>
                  <a:lnTo>
                    <a:pt x="17288" y="3295"/>
                  </a:lnTo>
                  <a:lnTo>
                    <a:pt x="17207" y="3377"/>
                  </a:lnTo>
                  <a:lnTo>
                    <a:pt x="16718" y="4149"/>
                  </a:lnTo>
                  <a:lnTo>
                    <a:pt x="16190" y="4882"/>
                  </a:lnTo>
                  <a:lnTo>
                    <a:pt x="15580" y="5573"/>
                  </a:lnTo>
                  <a:lnTo>
                    <a:pt x="14929" y="6265"/>
                  </a:lnTo>
                  <a:lnTo>
                    <a:pt x="14278" y="6915"/>
                  </a:lnTo>
                  <a:lnTo>
                    <a:pt x="13586" y="7525"/>
                  </a:lnTo>
                  <a:lnTo>
                    <a:pt x="12854" y="8095"/>
                  </a:lnTo>
                  <a:lnTo>
                    <a:pt x="12122" y="8624"/>
                  </a:lnTo>
                  <a:lnTo>
                    <a:pt x="11349" y="9153"/>
                  </a:lnTo>
                  <a:lnTo>
                    <a:pt x="10536" y="9641"/>
                  </a:lnTo>
                  <a:lnTo>
                    <a:pt x="9763" y="10129"/>
                  </a:lnTo>
                  <a:lnTo>
                    <a:pt x="8909" y="10617"/>
                  </a:lnTo>
                  <a:lnTo>
                    <a:pt x="7241" y="11471"/>
                  </a:lnTo>
                  <a:lnTo>
                    <a:pt x="5573" y="12285"/>
                  </a:lnTo>
                  <a:lnTo>
                    <a:pt x="3865" y="13057"/>
                  </a:lnTo>
                  <a:lnTo>
                    <a:pt x="2970" y="13464"/>
                  </a:lnTo>
                  <a:lnTo>
                    <a:pt x="2522" y="13586"/>
                  </a:lnTo>
                  <a:lnTo>
                    <a:pt x="2034" y="13668"/>
                  </a:lnTo>
                  <a:lnTo>
                    <a:pt x="1790" y="13708"/>
                  </a:lnTo>
                  <a:lnTo>
                    <a:pt x="1587" y="13668"/>
                  </a:lnTo>
                  <a:lnTo>
                    <a:pt x="1384" y="13627"/>
                  </a:lnTo>
                  <a:lnTo>
                    <a:pt x="1180" y="13546"/>
                  </a:lnTo>
                  <a:lnTo>
                    <a:pt x="977" y="13464"/>
                  </a:lnTo>
                  <a:lnTo>
                    <a:pt x="814" y="13342"/>
                  </a:lnTo>
                  <a:lnTo>
                    <a:pt x="651" y="13179"/>
                  </a:lnTo>
                  <a:lnTo>
                    <a:pt x="529" y="12976"/>
                  </a:lnTo>
                  <a:lnTo>
                    <a:pt x="448" y="12773"/>
                  </a:lnTo>
                  <a:lnTo>
                    <a:pt x="407" y="12529"/>
                  </a:lnTo>
                  <a:lnTo>
                    <a:pt x="367" y="12325"/>
                  </a:lnTo>
                  <a:lnTo>
                    <a:pt x="367" y="12122"/>
                  </a:lnTo>
                  <a:lnTo>
                    <a:pt x="448" y="11674"/>
                  </a:lnTo>
                  <a:lnTo>
                    <a:pt x="570" y="11268"/>
                  </a:lnTo>
                  <a:lnTo>
                    <a:pt x="855" y="10820"/>
                  </a:lnTo>
                  <a:lnTo>
                    <a:pt x="1139" y="10413"/>
                  </a:lnTo>
                  <a:lnTo>
                    <a:pt x="1506" y="10007"/>
                  </a:lnTo>
                  <a:lnTo>
                    <a:pt x="1872" y="9641"/>
                  </a:lnTo>
                  <a:lnTo>
                    <a:pt x="3377" y="8217"/>
                  </a:lnTo>
                  <a:lnTo>
                    <a:pt x="4963" y="6834"/>
                  </a:lnTo>
                  <a:lnTo>
                    <a:pt x="6590" y="5492"/>
                  </a:lnTo>
                  <a:lnTo>
                    <a:pt x="8298" y="4231"/>
                  </a:lnTo>
                  <a:lnTo>
                    <a:pt x="10048" y="3010"/>
                  </a:lnTo>
                  <a:lnTo>
                    <a:pt x="11837" y="1912"/>
                  </a:lnTo>
                  <a:lnTo>
                    <a:pt x="13668" y="855"/>
                  </a:lnTo>
                  <a:lnTo>
                    <a:pt x="14603" y="366"/>
                  </a:lnTo>
                  <a:lnTo>
                    <a:pt x="14644" y="285"/>
                  </a:lnTo>
                  <a:lnTo>
                    <a:pt x="14685" y="244"/>
                  </a:lnTo>
                  <a:lnTo>
                    <a:pt x="14685" y="163"/>
                  </a:lnTo>
                  <a:lnTo>
                    <a:pt x="14644" y="122"/>
                  </a:lnTo>
                  <a:lnTo>
                    <a:pt x="14603" y="41"/>
                  </a:lnTo>
                  <a:lnTo>
                    <a:pt x="14563" y="0"/>
                  </a:lnTo>
                  <a:close/>
                </a:path>
              </a:pathLst>
            </a:custGeom>
            <a:solidFill>
              <a:srgbClr val="EAB56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3"/>
            <p:cNvSpPr/>
            <p:nvPr/>
          </p:nvSpPr>
          <p:spPr>
            <a:xfrm rot="8100000" flipH="1">
              <a:off x="8893413" y="4510443"/>
              <a:ext cx="673778" cy="582858"/>
            </a:xfrm>
            <a:custGeom>
              <a:avLst/>
              <a:gdLst/>
              <a:ahLst/>
              <a:cxnLst/>
              <a:rect l="l" t="t" r="r" b="b"/>
              <a:pathLst>
                <a:path w="7242" h="6265" extrusionOk="0">
                  <a:moveTo>
                    <a:pt x="6224" y="0"/>
                  </a:moveTo>
                  <a:lnTo>
                    <a:pt x="6143" y="41"/>
                  </a:lnTo>
                  <a:lnTo>
                    <a:pt x="3092" y="2319"/>
                  </a:lnTo>
                  <a:lnTo>
                    <a:pt x="1547" y="3498"/>
                  </a:lnTo>
                  <a:lnTo>
                    <a:pt x="896" y="3986"/>
                  </a:lnTo>
                  <a:lnTo>
                    <a:pt x="570" y="4271"/>
                  </a:lnTo>
                  <a:lnTo>
                    <a:pt x="326" y="4556"/>
                  </a:lnTo>
                  <a:lnTo>
                    <a:pt x="164" y="4800"/>
                  </a:lnTo>
                  <a:lnTo>
                    <a:pt x="42" y="5085"/>
                  </a:lnTo>
                  <a:lnTo>
                    <a:pt x="1" y="5410"/>
                  </a:lnTo>
                  <a:lnTo>
                    <a:pt x="82" y="5695"/>
                  </a:lnTo>
                  <a:lnTo>
                    <a:pt x="204" y="5980"/>
                  </a:lnTo>
                  <a:lnTo>
                    <a:pt x="326" y="6061"/>
                  </a:lnTo>
                  <a:lnTo>
                    <a:pt x="448" y="6142"/>
                  </a:lnTo>
                  <a:lnTo>
                    <a:pt x="570" y="6224"/>
                  </a:lnTo>
                  <a:lnTo>
                    <a:pt x="692" y="6264"/>
                  </a:lnTo>
                  <a:lnTo>
                    <a:pt x="977" y="6264"/>
                  </a:lnTo>
                  <a:lnTo>
                    <a:pt x="1181" y="6183"/>
                  </a:lnTo>
                  <a:lnTo>
                    <a:pt x="1343" y="6102"/>
                  </a:lnTo>
                  <a:lnTo>
                    <a:pt x="1709" y="5898"/>
                  </a:lnTo>
                  <a:lnTo>
                    <a:pt x="2482" y="5329"/>
                  </a:lnTo>
                  <a:lnTo>
                    <a:pt x="3987" y="4271"/>
                  </a:lnTo>
                  <a:lnTo>
                    <a:pt x="5614" y="2970"/>
                  </a:lnTo>
                  <a:lnTo>
                    <a:pt x="7160" y="1668"/>
                  </a:lnTo>
                  <a:lnTo>
                    <a:pt x="7241" y="1587"/>
                  </a:lnTo>
                  <a:lnTo>
                    <a:pt x="7241" y="1546"/>
                  </a:lnTo>
                  <a:lnTo>
                    <a:pt x="7201" y="1465"/>
                  </a:lnTo>
                  <a:lnTo>
                    <a:pt x="7160" y="1424"/>
                  </a:lnTo>
                  <a:lnTo>
                    <a:pt x="7038" y="1343"/>
                  </a:lnTo>
                  <a:lnTo>
                    <a:pt x="6997" y="1343"/>
                  </a:lnTo>
                  <a:lnTo>
                    <a:pt x="6916" y="1383"/>
                  </a:lnTo>
                  <a:lnTo>
                    <a:pt x="5655" y="2441"/>
                  </a:lnTo>
                  <a:lnTo>
                    <a:pt x="4394" y="3458"/>
                  </a:lnTo>
                  <a:lnTo>
                    <a:pt x="3092" y="4434"/>
                  </a:lnTo>
                  <a:lnTo>
                    <a:pt x="1750" y="5410"/>
                  </a:lnTo>
                  <a:lnTo>
                    <a:pt x="1465" y="5613"/>
                  </a:lnTo>
                  <a:lnTo>
                    <a:pt x="1140" y="5817"/>
                  </a:lnTo>
                  <a:lnTo>
                    <a:pt x="936" y="5858"/>
                  </a:lnTo>
                  <a:lnTo>
                    <a:pt x="774" y="5898"/>
                  </a:lnTo>
                  <a:lnTo>
                    <a:pt x="611" y="5858"/>
                  </a:lnTo>
                  <a:lnTo>
                    <a:pt x="489" y="5695"/>
                  </a:lnTo>
                  <a:lnTo>
                    <a:pt x="408" y="5573"/>
                  </a:lnTo>
                  <a:lnTo>
                    <a:pt x="367" y="5451"/>
                  </a:lnTo>
                  <a:lnTo>
                    <a:pt x="367" y="5288"/>
                  </a:lnTo>
                  <a:lnTo>
                    <a:pt x="408" y="5166"/>
                  </a:lnTo>
                  <a:lnTo>
                    <a:pt x="530" y="4881"/>
                  </a:lnTo>
                  <a:lnTo>
                    <a:pt x="733" y="4637"/>
                  </a:lnTo>
                  <a:lnTo>
                    <a:pt x="1018" y="4393"/>
                  </a:lnTo>
                  <a:lnTo>
                    <a:pt x="1303" y="4149"/>
                  </a:lnTo>
                  <a:lnTo>
                    <a:pt x="1913" y="3661"/>
                  </a:lnTo>
                  <a:lnTo>
                    <a:pt x="3255" y="2644"/>
                  </a:lnTo>
                  <a:lnTo>
                    <a:pt x="6346" y="366"/>
                  </a:lnTo>
                  <a:lnTo>
                    <a:pt x="6387" y="326"/>
                  </a:lnTo>
                  <a:lnTo>
                    <a:pt x="6428" y="244"/>
                  </a:lnTo>
                  <a:lnTo>
                    <a:pt x="6387" y="122"/>
                  </a:lnTo>
                  <a:lnTo>
                    <a:pt x="6346" y="41"/>
                  </a:lnTo>
                  <a:lnTo>
                    <a:pt x="6265" y="41"/>
                  </a:lnTo>
                  <a:lnTo>
                    <a:pt x="6224" y="0"/>
                  </a:lnTo>
                  <a:close/>
                </a:path>
              </a:pathLst>
            </a:custGeom>
            <a:solidFill>
              <a:srgbClr val="EAB56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3"/>
            <p:cNvSpPr/>
            <p:nvPr/>
          </p:nvSpPr>
          <p:spPr>
            <a:xfrm rot="8100000" flipH="1">
              <a:off x="7985425" y="4705653"/>
              <a:ext cx="688850" cy="510943"/>
            </a:xfrm>
            <a:custGeom>
              <a:avLst/>
              <a:gdLst/>
              <a:ahLst/>
              <a:cxnLst/>
              <a:rect l="l" t="t" r="r" b="b"/>
              <a:pathLst>
                <a:path w="7404" h="5492" extrusionOk="0">
                  <a:moveTo>
                    <a:pt x="6712" y="366"/>
                  </a:moveTo>
                  <a:lnTo>
                    <a:pt x="6875" y="407"/>
                  </a:lnTo>
                  <a:lnTo>
                    <a:pt x="6956" y="488"/>
                  </a:lnTo>
                  <a:lnTo>
                    <a:pt x="6997" y="610"/>
                  </a:lnTo>
                  <a:lnTo>
                    <a:pt x="6997" y="773"/>
                  </a:lnTo>
                  <a:lnTo>
                    <a:pt x="6956" y="895"/>
                  </a:lnTo>
                  <a:lnTo>
                    <a:pt x="6875" y="1058"/>
                  </a:lnTo>
                  <a:lnTo>
                    <a:pt x="6712" y="1302"/>
                  </a:lnTo>
                  <a:lnTo>
                    <a:pt x="6509" y="1505"/>
                  </a:lnTo>
                  <a:lnTo>
                    <a:pt x="6305" y="1668"/>
                  </a:lnTo>
                  <a:lnTo>
                    <a:pt x="5817" y="1953"/>
                  </a:lnTo>
                  <a:lnTo>
                    <a:pt x="4760" y="2685"/>
                  </a:lnTo>
                  <a:lnTo>
                    <a:pt x="3458" y="3580"/>
                  </a:lnTo>
                  <a:lnTo>
                    <a:pt x="2116" y="4475"/>
                  </a:lnTo>
                  <a:lnTo>
                    <a:pt x="1546" y="4800"/>
                  </a:lnTo>
                  <a:lnTo>
                    <a:pt x="1262" y="4963"/>
                  </a:lnTo>
                  <a:lnTo>
                    <a:pt x="936" y="5044"/>
                  </a:lnTo>
                  <a:lnTo>
                    <a:pt x="733" y="5125"/>
                  </a:lnTo>
                  <a:lnTo>
                    <a:pt x="489" y="5125"/>
                  </a:lnTo>
                  <a:lnTo>
                    <a:pt x="407" y="5085"/>
                  </a:lnTo>
                  <a:lnTo>
                    <a:pt x="367" y="5003"/>
                  </a:lnTo>
                  <a:lnTo>
                    <a:pt x="367" y="4881"/>
                  </a:lnTo>
                  <a:lnTo>
                    <a:pt x="407" y="4759"/>
                  </a:lnTo>
                  <a:lnTo>
                    <a:pt x="489" y="4637"/>
                  </a:lnTo>
                  <a:lnTo>
                    <a:pt x="733" y="4434"/>
                  </a:lnTo>
                  <a:lnTo>
                    <a:pt x="1140" y="4027"/>
                  </a:lnTo>
                  <a:lnTo>
                    <a:pt x="1994" y="3254"/>
                  </a:lnTo>
                  <a:lnTo>
                    <a:pt x="2889" y="2482"/>
                  </a:lnTo>
                  <a:lnTo>
                    <a:pt x="3824" y="1790"/>
                  </a:lnTo>
                  <a:lnTo>
                    <a:pt x="4719" y="1180"/>
                  </a:lnTo>
                  <a:lnTo>
                    <a:pt x="5167" y="854"/>
                  </a:lnTo>
                  <a:lnTo>
                    <a:pt x="5655" y="610"/>
                  </a:lnTo>
                  <a:lnTo>
                    <a:pt x="5899" y="488"/>
                  </a:lnTo>
                  <a:lnTo>
                    <a:pt x="6183" y="407"/>
                  </a:lnTo>
                  <a:lnTo>
                    <a:pt x="6427" y="366"/>
                  </a:lnTo>
                  <a:close/>
                  <a:moveTo>
                    <a:pt x="6265" y="0"/>
                  </a:moveTo>
                  <a:lnTo>
                    <a:pt x="5980" y="82"/>
                  </a:lnTo>
                  <a:lnTo>
                    <a:pt x="5533" y="244"/>
                  </a:lnTo>
                  <a:lnTo>
                    <a:pt x="5126" y="488"/>
                  </a:lnTo>
                  <a:lnTo>
                    <a:pt x="4312" y="1017"/>
                  </a:lnTo>
                  <a:lnTo>
                    <a:pt x="3092" y="1871"/>
                  </a:lnTo>
                  <a:lnTo>
                    <a:pt x="1912" y="2807"/>
                  </a:lnTo>
                  <a:lnTo>
                    <a:pt x="814" y="3824"/>
                  </a:lnTo>
                  <a:lnTo>
                    <a:pt x="570" y="4027"/>
                  </a:lnTo>
                  <a:lnTo>
                    <a:pt x="285" y="4312"/>
                  </a:lnTo>
                  <a:lnTo>
                    <a:pt x="82" y="4597"/>
                  </a:lnTo>
                  <a:lnTo>
                    <a:pt x="1" y="4719"/>
                  </a:lnTo>
                  <a:lnTo>
                    <a:pt x="1" y="4881"/>
                  </a:lnTo>
                  <a:lnTo>
                    <a:pt x="1" y="5085"/>
                  </a:lnTo>
                  <a:lnTo>
                    <a:pt x="41" y="5207"/>
                  </a:lnTo>
                  <a:lnTo>
                    <a:pt x="123" y="5329"/>
                  </a:lnTo>
                  <a:lnTo>
                    <a:pt x="204" y="5410"/>
                  </a:lnTo>
                  <a:lnTo>
                    <a:pt x="285" y="5451"/>
                  </a:lnTo>
                  <a:lnTo>
                    <a:pt x="407" y="5492"/>
                  </a:lnTo>
                  <a:lnTo>
                    <a:pt x="692" y="5492"/>
                  </a:lnTo>
                  <a:lnTo>
                    <a:pt x="1018" y="5410"/>
                  </a:lnTo>
                  <a:lnTo>
                    <a:pt x="1302" y="5329"/>
                  </a:lnTo>
                  <a:lnTo>
                    <a:pt x="1790" y="5085"/>
                  </a:lnTo>
                  <a:lnTo>
                    <a:pt x="2523" y="4678"/>
                  </a:lnTo>
                  <a:lnTo>
                    <a:pt x="3214" y="4190"/>
                  </a:lnTo>
                  <a:lnTo>
                    <a:pt x="4597" y="3254"/>
                  </a:lnTo>
                  <a:lnTo>
                    <a:pt x="5858" y="2400"/>
                  </a:lnTo>
                  <a:lnTo>
                    <a:pt x="6387" y="2034"/>
                  </a:lnTo>
                  <a:lnTo>
                    <a:pt x="6672" y="1831"/>
                  </a:lnTo>
                  <a:lnTo>
                    <a:pt x="6916" y="1627"/>
                  </a:lnTo>
                  <a:lnTo>
                    <a:pt x="7038" y="1505"/>
                  </a:lnTo>
                  <a:lnTo>
                    <a:pt x="7160" y="1343"/>
                  </a:lnTo>
                  <a:lnTo>
                    <a:pt x="7282" y="1139"/>
                  </a:lnTo>
                  <a:lnTo>
                    <a:pt x="7363" y="936"/>
                  </a:lnTo>
                  <a:lnTo>
                    <a:pt x="7404" y="732"/>
                  </a:lnTo>
                  <a:lnTo>
                    <a:pt x="7404" y="529"/>
                  </a:lnTo>
                  <a:lnTo>
                    <a:pt x="7322" y="366"/>
                  </a:lnTo>
                  <a:lnTo>
                    <a:pt x="7200" y="204"/>
                  </a:lnTo>
                  <a:lnTo>
                    <a:pt x="7078" y="82"/>
                  </a:lnTo>
                  <a:lnTo>
                    <a:pt x="6956" y="41"/>
                  </a:lnTo>
                  <a:lnTo>
                    <a:pt x="6794" y="0"/>
                  </a:lnTo>
                  <a:close/>
                </a:path>
              </a:pathLst>
            </a:custGeom>
            <a:solidFill>
              <a:srgbClr val="EAB56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7" name="Google Shape;97;p3"/>
          <p:cNvGrpSpPr/>
          <p:nvPr/>
        </p:nvGrpSpPr>
        <p:grpSpPr>
          <a:xfrm>
            <a:off x="4418443" y="3066427"/>
            <a:ext cx="307124" cy="305294"/>
            <a:chOff x="1026043" y="1162815"/>
            <a:chExt cx="307124" cy="305294"/>
          </a:xfrm>
        </p:grpSpPr>
        <p:sp>
          <p:nvSpPr>
            <p:cNvPr id="98" name="Google Shape;98;p3"/>
            <p:cNvSpPr/>
            <p:nvPr/>
          </p:nvSpPr>
          <p:spPr>
            <a:xfrm>
              <a:off x="1026043" y="1162815"/>
              <a:ext cx="307124" cy="305294"/>
            </a:xfrm>
            <a:custGeom>
              <a:avLst/>
              <a:gdLst/>
              <a:ahLst/>
              <a:cxnLst/>
              <a:rect l="l" t="t" r="r" b="b"/>
              <a:pathLst>
                <a:path w="6712" h="6672" extrusionOk="0">
                  <a:moveTo>
                    <a:pt x="2766" y="1"/>
                  </a:moveTo>
                  <a:lnTo>
                    <a:pt x="2644" y="41"/>
                  </a:lnTo>
                  <a:lnTo>
                    <a:pt x="2563" y="82"/>
                  </a:lnTo>
                  <a:lnTo>
                    <a:pt x="2441" y="163"/>
                  </a:lnTo>
                  <a:lnTo>
                    <a:pt x="2359" y="245"/>
                  </a:lnTo>
                  <a:lnTo>
                    <a:pt x="2319" y="367"/>
                  </a:lnTo>
                  <a:lnTo>
                    <a:pt x="2237" y="651"/>
                  </a:lnTo>
                  <a:lnTo>
                    <a:pt x="2197" y="936"/>
                  </a:lnTo>
                  <a:lnTo>
                    <a:pt x="2197" y="1221"/>
                  </a:lnTo>
                  <a:lnTo>
                    <a:pt x="2237" y="1506"/>
                  </a:lnTo>
                  <a:lnTo>
                    <a:pt x="2075" y="1343"/>
                  </a:lnTo>
                  <a:lnTo>
                    <a:pt x="1871" y="1221"/>
                  </a:lnTo>
                  <a:lnTo>
                    <a:pt x="1546" y="1139"/>
                  </a:lnTo>
                  <a:lnTo>
                    <a:pt x="1424" y="1099"/>
                  </a:lnTo>
                  <a:lnTo>
                    <a:pt x="1261" y="1139"/>
                  </a:lnTo>
                  <a:lnTo>
                    <a:pt x="1139" y="1180"/>
                  </a:lnTo>
                  <a:lnTo>
                    <a:pt x="1017" y="1262"/>
                  </a:lnTo>
                  <a:lnTo>
                    <a:pt x="895" y="1343"/>
                  </a:lnTo>
                  <a:lnTo>
                    <a:pt x="814" y="1506"/>
                  </a:lnTo>
                  <a:lnTo>
                    <a:pt x="773" y="1790"/>
                  </a:lnTo>
                  <a:lnTo>
                    <a:pt x="773" y="2075"/>
                  </a:lnTo>
                  <a:lnTo>
                    <a:pt x="854" y="2360"/>
                  </a:lnTo>
                  <a:lnTo>
                    <a:pt x="1017" y="2604"/>
                  </a:lnTo>
                  <a:lnTo>
                    <a:pt x="1180" y="2807"/>
                  </a:lnTo>
                  <a:lnTo>
                    <a:pt x="1383" y="3011"/>
                  </a:lnTo>
                  <a:lnTo>
                    <a:pt x="1017" y="2970"/>
                  </a:lnTo>
                  <a:lnTo>
                    <a:pt x="814" y="3011"/>
                  </a:lnTo>
                  <a:lnTo>
                    <a:pt x="651" y="3051"/>
                  </a:lnTo>
                  <a:lnTo>
                    <a:pt x="407" y="3214"/>
                  </a:lnTo>
                  <a:lnTo>
                    <a:pt x="204" y="3377"/>
                  </a:lnTo>
                  <a:lnTo>
                    <a:pt x="82" y="3621"/>
                  </a:lnTo>
                  <a:lnTo>
                    <a:pt x="0" y="3865"/>
                  </a:lnTo>
                  <a:lnTo>
                    <a:pt x="0" y="4109"/>
                  </a:lnTo>
                  <a:lnTo>
                    <a:pt x="82" y="4353"/>
                  </a:lnTo>
                  <a:lnTo>
                    <a:pt x="244" y="4516"/>
                  </a:lnTo>
                  <a:lnTo>
                    <a:pt x="488" y="4678"/>
                  </a:lnTo>
                  <a:lnTo>
                    <a:pt x="692" y="4719"/>
                  </a:lnTo>
                  <a:lnTo>
                    <a:pt x="936" y="4760"/>
                  </a:lnTo>
                  <a:lnTo>
                    <a:pt x="1424" y="4719"/>
                  </a:lnTo>
                  <a:lnTo>
                    <a:pt x="1180" y="5004"/>
                  </a:lnTo>
                  <a:lnTo>
                    <a:pt x="1098" y="5166"/>
                  </a:lnTo>
                  <a:lnTo>
                    <a:pt x="1058" y="5370"/>
                  </a:lnTo>
                  <a:lnTo>
                    <a:pt x="1017" y="5655"/>
                  </a:lnTo>
                  <a:lnTo>
                    <a:pt x="1098" y="5939"/>
                  </a:lnTo>
                  <a:lnTo>
                    <a:pt x="1139" y="6061"/>
                  </a:lnTo>
                  <a:lnTo>
                    <a:pt x="1220" y="6143"/>
                  </a:lnTo>
                  <a:lnTo>
                    <a:pt x="1342" y="6265"/>
                  </a:lnTo>
                  <a:lnTo>
                    <a:pt x="1464" y="6305"/>
                  </a:lnTo>
                  <a:lnTo>
                    <a:pt x="1709" y="6387"/>
                  </a:lnTo>
                  <a:lnTo>
                    <a:pt x="1993" y="6387"/>
                  </a:lnTo>
                  <a:lnTo>
                    <a:pt x="2237" y="6346"/>
                  </a:lnTo>
                  <a:lnTo>
                    <a:pt x="2481" y="6224"/>
                  </a:lnTo>
                  <a:lnTo>
                    <a:pt x="2685" y="6021"/>
                  </a:lnTo>
                  <a:lnTo>
                    <a:pt x="2888" y="5777"/>
                  </a:lnTo>
                  <a:lnTo>
                    <a:pt x="3010" y="6102"/>
                  </a:lnTo>
                  <a:lnTo>
                    <a:pt x="3092" y="6265"/>
                  </a:lnTo>
                  <a:lnTo>
                    <a:pt x="3173" y="6387"/>
                  </a:lnTo>
                  <a:lnTo>
                    <a:pt x="3295" y="6509"/>
                  </a:lnTo>
                  <a:lnTo>
                    <a:pt x="3417" y="6590"/>
                  </a:lnTo>
                  <a:lnTo>
                    <a:pt x="3580" y="6671"/>
                  </a:lnTo>
                  <a:lnTo>
                    <a:pt x="3905" y="6671"/>
                  </a:lnTo>
                  <a:lnTo>
                    <a:pt x="4108" y="6590"/>
                  </a:lnTo>
                  <a:lnTo>
                    <a:pt x="4312" y="6468"/>
                  </a:lnTo>
                  <a:lnTo>
                    <a:pt x="4475" y="6305"/>
                  </a:lnTo>
                  <a:lnTo>
                    <a:pt x="4597" y="6102"/>
                  </a:lnTo>
                  <a:lnTo>
                    <a:pt x="4678" y="5777"/>
                  </a:lnTo>
                  <a:lnTo>
                    <a:pt x="4678" y="5451"/>
                  </a:lnTo>
                  <a:lnTo>
                    <a:pt x="4841" y="5533"/>
                  </a:lnTo>
                  <a:lnTo>
                    <a:pt x="5003" y="5573"/>
                  </a:lnTo>
                  <a:lnTo>
                    <a:pt x="5166" y="5614"/>
                  </a:lnTo>
                  <a:lnTo>
                    <a:pt x="5329" y="5573"/>
                  </a:lnTo>
                  <a:lnTo>
                    <a:pt x="5491" y="5533"/>
                  </a:lnTo>
                  <a:lnTo>
                    <a:pt x="5654" y="5492"/>
                  </a:lnTo>
                  <a:lnTo>
                    <a:pt x="5817" y="5370"/>
                  </a:lnTo>
                  <a:lnTo>
                    <a:pt x="5939" y="5248"/>
                  </a:lnTo>
                  <a:lnTo>
                    <a:pt x="6061" y="5085"/>
                  </a:lnTo>
                  <a:lnTo>
                    <a:pt x="6142" y="4922"/>
                  </a:lnTo>
                  <a:lnTo>
                    <a:pt x="6183" y="4760"/>
                  </a:lnTo>
                  <a:lnTo>
                    <a:pt x="6224" y="4597"/>
                  </a:lnTo>
                  <a:lnTo>
                    <a:pt x="6224" y="4434"/>
                  </a:lnTo>
                  <a:lnTo>
                    <a:pt x="6183" y="4231"/>
                  </a:lnTo>
                  <a:lnTo>
                    <a:pt x="6102" y="4068"/>
                  </a:lnTo>
                  <a:lnTo>
                    <a:pt x="6020" y="3946"/>
                  </a:lnTo>
                  <a:lnTo>
                    <a:pt x="6183" y="3865"/>
                  </a:lnTo>
                  <a:lnTo>
                    <a:pt x="6346" y="3783"/>
                  </a:lnTo>
                  <a:lnTo>
                    <a:pt x="6468" y="3702"/>
                  </a:lnTo>
                  <a:lnTo>
                    <a:pt x="6549" y="3539"/>
                  </a:lnTo>
                  <a:lnTo>
                    <a:pt x="6630" y="3417"/>
                  </a:lnTo>
                  <a:lnTo>
                    <a:pt x="6712" y="3255"/>
                  </a:lnTo>
                  <a:lnTo>
                    <a:pt x="6712" y="3051"/>
                  </a:lnTo>
                  <a:lnTo>
                    <a:pt x="6712" y="2889"/>
                  </a:lnTo>
                  <a:lnTo>
                    <a:pt x="6671" y="2685"/>
                  </a:lnTo>
                  <a:lnTo>
                    <a:pt x="6590" y="2522"/>
                  </a:lnTo>
                  <a:lnTo>
                    <a:pt x="6468" y="2360"/>
                  </a:lnTo>
                  <a:lnTo>
                    <a:pt x="6346" y="2238"/>
                  </a:lnTo>
                  <a:lnTo>
                    <a:pt x="6183" y="2156"/>
                  </a:lnTo>
                  <a:lnTo>
                    <a:pt x="6020" y="2116"/>
                  </a:lnTo>
                  <a:lnTo>
                    <a:pt x="5858" y="2075"/>
                  </a:lnTo>
                  <a:lnTo>
                    <a:pt x="5654" y="2075"/>
                  </a:lnTo>
                  <a:lnTo>
                    <a:pt x="5776" y="1750"/>
                  </a:lnTo>
                  <a:lnTo>
                    <a:pt x="5817" y="1546"/>
                  </a:lnTo>
                  <a:lnTo>
                    <a:pt x="5817" y="1384"/>
                  </a:lnTo>
                  <a:lnTo>
                    <a:pt x="5776" y="1099"/>
                  </a:lnTo>
                  <a:lnTo>
                    <a:pt x="5654" y="855"/>
                  </a:lnTo>
                  <a:lnTo>
                    <a:pt x="5491" y="651"/>
                  </a:lnTo>
                  <a:lnTo>
                    <a:pt x="5369" y="570"/>
                  </a:lnTo>
                  <a:lnTo>
                    <a:pt x="5247" y="489"/>
                  </a:lnTo>
                  <a:lnTo>
                    <a:pt x="4963" y="448"/>
                  </a:lnTo>
                  <a:lnTo>
                    <a:pt x="4678" y="489"/>
                  </a:lnTo>
                  <a:lnTo>
                    <a:pt x="4434" y="570"/>
                  </a:lnTo>
                  <a:lnTo>
                    <a:pt x="4190" y="733"/>
                  </a:lnTo>
                  <a:lnTo>
                    <a:pt x="3946" y="977"/>
                  </a:lnTo>
                  <a:lnTo>
                    <a:pt x="3783" y="1262"/>
                  </a:lnTo>
                  <a:lnTo>
                    <a:pt x="3661" y="895"/>
                  </a:lnTo>
                  <a:lnTo>
                    <a:pt x="3458" y="448"/>
                  </a:lnTo>
                  <a:lnTo>
                    <a:pt x="3336" y="245"/>
                  </a:lnTo>
                  <a:lnTo>
                    <a:pt x="3132" y="82"/>
                  </a:lnTo>
                  <a:lnTo>
                    <a:pt x="3010" y="41"/>
                  </a:lnTo>
                  <a:lnTo>
                    <a:pt x="288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3"/>
            <p:cNvSpPr/>
            <p:nvPr/>
          </p:nvSpPr>
          <p:spPr>
            <a:xfrm>
              <a:off x="1109780" y="1246551"/>
              <a:ext cx="169440" cy="158275"/>
            </a:xfrm>
            <a:custGeom>
              <a:avLst/>
              <a:gdLst/>
              <a:ahLst/>
              <a:cxnLst/>
              <a:rect l="l" t="t" r="r" b="b"/>
              <a:pathLst>
                <a:path w="3703" h="3459" extrusionOk="0">
                  <a:moveTo>
                    <a:pt x="1668" y="1"/>
                  </a:moveTo>
                  <a:lnTo>
                    <a:pt x="1424" y="82"/>
                  </a:lnTo>
                  <a:lnTo>
                    <a:pt x="1140" y="164"/>
                  </a:lnTo>
                  <a:lnTo>
                    <a:pt x="936" y="286"/>
                  </a:lnTo>
                  <a:lnTo>
                    <a:pt x="692" y="448"/>
                  </a:lnTo>
                  <a:lnTo>
                    <a:pt x="489" y="652"/>
                  </a:lnTo>
                  <a:lnTo>
                    <a:pt x="285" y="896"/>
                  </a:lnTo>
                  <a:lnTo>
                    <a:pt x="163" y="1140"/>
                  </a:lnTo>
                  <a:lnTo>
                    <a:pt x="41" y="1425"/>
                  </a:lnTo>
                  <a:lnTo>
                    <a:pt x="1" y="1709"/>
                  </a:lnTo>
                  <a:lnTo>
                    <a:pt x="1" y="1994"/>
                  </a:lnTo>
                  <a:lnTo>
                    <a:pt x="82" y="2320"/>
                  </a:lnTo>
                  <a:lnTo>
                    <a:pt x="204" y="2604"/>
                  </a:lnTo>
                  <a:lnTo>
                    <a:pt x="367" y="2848"/>
                  </a:lnTo>
                  <a:lnTo>
                    <a:pt x="570" y="3052"/>
                  </a:lnTo>
                  <a:lnTo>
                    <a:pt x="814" y="3214"/>
                  </a:lnTo>
                  <a:lnTo>
                    <a:pt x="1058" y="3336"/>
                  </a:lnTo>
                  <a:lnTo>
                    <a:pt x="1302" y="3418"/>
                  </a:lnTo>
                  <a:lnTo>
                    <a:pt x="1587" y="3458"/>
                  </a:lnTo>
                  <a:lnTo>
                    <a:pt x="1912" y="3458"/>
                  </a:lnTo>
                  <a:lnTo>
                    <a:pt x="2197" y="3377"/>
                  </a:lnTo>
                  <a:lnTo>
                    <a:pt x="2441" y="3255"/>
                  </a:lnTo>
                  <a:lnTo>
                    <a:pt x="2726" y="3092"/>
                  </a:lnTo>
                  <a:lnTo>
                    <a:pt x="2970" y="2889"/>
                  </a:lnTo>
                  <a:lnTo>
                    <a:pt x="3173" y="2686"/>
                  </a:lnTo>
                  <a:lnTo>
                    <a:pt x="3377" y="2401"/>
                  </a:lnTo>
                  <a:lnTo>
                    <a:pt x="3539" y="2157"/>
                  </a:lnTo>
                  <a:lnTo>
                    <a:pt x="3621" y="1831"/>
                  </a:lnTo>
                  <a:lnTo>
                    <a:pt x="3702" y="1547"/>
                  </a:lnTo>
                  <a:lnTo>
                    <a:pt x="3702" y="1303"/>
                  </a:lnTo>
                  <a:lnTo>
                    <a:pt x="3661" y="1059"/>
                  </a:lnTo>
                  <a:lnTo>
                    <a:pt x="3580" y="815"/>
                  </a:lnTo>
                  <a:lnTo>
                    <a:pt x="3458" y="611"/>
                  </a:lnTo>
                  <a:lnTo>
                    <a:pt x="3336" y="448"/>
                  </a:lnTo>
                  <a:lnTo>
                    <a:pt x="3173" y="286"/>
                  </a:lnTo>
                  <a:lnTo>
                    <a:pt x="2929" y="164"/>
                  </a:lnTo>
                  <a:lnTo>
                    <a:pt x="2726" y="82"/>
                  </a:lnTo>
                  <a:lnTo>
                    <a:pt x="24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3"/>
            <p:cNvSpPr/>
            <p:nvPr/>
          </p:nvSpPr>
          <p:spPr>
            <a:xfrm>
              <a:off x="1200974" y="1274509"/>
              <a:ext cx="18669" cy="18623"/>
            </a:xfrm>
            <a:custGeom>
              <a:avLst/>
              <a:gdLst/>
              <a:ahLst/>
              <a:cxnLst/>
              <a:rect l="l" t="t" r="r" b="b"/>
              <a:pathLst>
                <a:path w="408" h="407" extrusionOk="0">
                  <a:moveTo>
                    <a:pt x="204" y="0"/>
                  </a:moveTo>
                  <a:lnTo>
                    <a:pt x="123" y="41"/>
                  </a:lnTo>
                  <a:lnTo>
                    <a:pt x="82" y="81"/>
                  </a:lnTo>
                  <a:lnTo>
                    <a:pt x="41" y="122"/>
                  </a:lnTo>
                  <a:lnTo>
                    <a:pt x="1" y="204"/>
                  </a:lnTo>
                  <a:lnTo>
                    <a:pt x="41" y="285"/>
                  </a:lnTo>
                  <a:lnTo>
                    <a:pt x="82" y="326"/>
                  </a:lnTo>
                  <a:lnTo>
                    <a:pt x="123" y="366"/>
                  </a:lnTo>
                  <a:lnTo>
                    <a:pt x="204" y="407"/>
                  </a:lnTo>
                  <a:lnTo>
                    <a:pt x="285" y="366"/>
                  </a:lnTo>
                  <a:lnTo>
                    <a:pt x="367" y="326"/>
                  </a:lnTo>
                  <a:lnTo>
                    <a:pt x="407" y="285"/>
                  </a:lnTo>
                  <a:lnTo>
                    <a:pt x="407" y="204"/>
                  </a:lnTo>
                  <a:lnTo>
                    <a:pt x="407" y="122"/>
                  </a:lnTo>
                  <a:lnTo>
                    <a:pt x="367" y="81"/>
                  </a:lnTo>
                  <a:lnTo>
                    <a:pt x="285" y="41"/>
                  </a:lnTo>
                  <a:lnTo>
                    <a:pt x="20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3"/>
            <p:cNvSpPr/>
            <p:nvPr/>
          </p:nvSpPr>
          <p:spPr>
            <a:xfrm>
              <a:off x="1158191" y="1281922"/>
              <a:ext cx="18623" cy="16793"/>
            </a:xfrm>
            <a:custGeom>
              <a:avLst/>
              <a:gdLst/>
              <a:ahLst/>
              <a:cxnLst/>
              <a:rect l="l" t="t" r="r" b="b"/>
              <a:pathLst>
                <a:path w="407" h="367" extrusionOk="0">
                  <a:moveTo>
                    <a:pt x="122" y="1"/>
                  </a:moveTo>
                  <a:lnTo>
                    <a:pt x="41" y="42"/>
                  </a:lnTo>
                  <a:lnTo>
                    <a:pt x="0" y="123"/>
                  </a:lnTo>
                  <a:lnTo>
                    <a:pt x="0" y="164"/>
                  </a:lnTo>
                  <a:lnTo>
                    <a:pt x="0" y="245"/>
                  </a:lnTo>
                  <a:lnTo>
                    <a:pt x="41" y="326"/>
                  </a:lnTo>
                  <a:lnTo>
                    <a:pt x="82" y="367"/>
                  </a:lnTo>
                  <a:lnTo>
                    <a:pt x="285" y="367"/>
                  </a:lnTo>
                  <a:lnTo>
                    <a:pt x="366" y="326"/>
                  </a:lnTo>
                  <a:lnTo>
                    <a:pt x="407" y="245"/>
                  </a:lnTo>
                  <a:lnTo>
                    <a:pt x="407" y="164"/>
                  </a:lnTo>
                  <a:lnTo>
                    <a:pt x="407" y="123"/>
                  </a:lnTo>
                  <a:lnTo>
                    <a:pt x="366" y="42"/>
                  </a:lnTo>
                  <a:lnTo>
                    <a:pt x="32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3"/>
            <p:cNvSpPr/>
            <p:nvPr/>
          </p:nvSpPr>
          <p:spPr>
            <a:xfrm>
              <a:off x="1143274" y="1328457"/>
              <a:ext cx="16793" cy="18669"/>
            </a:xfrm>
            <a:custGeom>
              <a:avLst/>
              <a:gdLst/>
              <a:ahLst/>
              <a:cxnLst/>
              <a:rect l="l" t="t" r="r" b="b"/>
              <a:pathLst>
                <a:path w="367" h="408" extrusionOk="0">
                  <a:moveTo>
                    <a:pt x="123" y="1"/>
                  </a:moveTo>
                  <a:lnTo>
                    <a:pt x="41" y="82"/>
                  </a:lnTo>
                  <a:lnTo>
                    <a:pt x="1" y="123"/>
                  </a:lnTo>
                  <a:lnTo>
                    <a:pt x="1" y="204"/>
                  </a:lnTo>
                  <a:lnTo>
                    <a:pt x="1" y="285"/>
                  </a:lnTo>
                  <a:lnTo>
                    <a:pt x="41" y="326"/>
                  </a:lnTo>
                  <a:lnTo>
                    <a:pt x="123" y="367"/>
                  </a:lnTo>
                  <a:lnTo>
                    <a:pt x="204" y="407"/>
                  </a:lnTo>
                  <a:lnTo>
                    <a:pt x="285" y="367"/>
                  </a:lnTo>
                  <a:lnTo>
                    <a:pt x="326" y="326"/>
                  </a:lnTo>
                  <a:lnTo>
                    <a:pt x="367" y="285"/>
                  </a:lnTo>
                  <a:lnTo>
                    <a:pt x="367" y="204"/>
                  </a:lnTo>
                  <a:lnTo>
                    <a:pt x="367" y="123"/>
                  </a:lnTo>
                  <a:lnTo>
                    <a:pt x="326" y="82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3"/>
            <p:cNvSpPr/>
            <p:nvPr/>
          </p:nvSpPr>
          <p:spPr>
            <a:xfrm>
              <a:off x="1182351" y="1356369"/>
              <a:ext cx="16839" cy="18669"/>
            </a:xfrm>
            <a:custGeom>
              <a:avLst/>
              <a:gdLst/>
              <a:ahLst/>
              <a:cxnLst/>
              <a:rect l="l" t="t" r="r" b="b"/>
              <a:pathLst>
                <a:path w="368" h="408" extrusionOk="0">
                  <a:moveTo>
                    <a:pt x="123" y="1"/>
                  </a:moveTo>
                  <a:lnTo>
                    <a:pt x="42" y="42"/>
                  </a:lnTo>
                  <a:lnTo>
                    <a:pt x="1" y="123"/>
                  </a:lnTo>
                  <a:lnTo>
                    <a:pt x="1" y="204"/>
                  </a:lnTo>
                  <a:lnTo>
                    <a:pt x="1" y="286"/>
                  </a:lnTo>
                  <a:lnTo>
                    <a:pt x="42" y="326"/>
                  </a:lnTo>
                  <a:lnTo>
                    <a:pt x="123" y="367"/>
                  </a:lnTo>
                  <a:lnTo>
                    <a:pt x="204" y="408"/>
                  </a:lnTo>
                  <a:lnTo>
                    <a:pt x="286" y="367"/>
                  </a:lnTo>
                  <a:lnTo>
                    <a:pt x="326" y="326"/>
                  </a:lnTo>
                  <a:lnTo>
                    <a:pt x="367" y="286"/>
                  </a:lnTo>
                  <a:lnTo>
                    <a:pt x="367" y="204"/>
                  </a:lnTo>
                  <a:lnTo>
                    <a:pt x="367" y="123"/>
                  </a:lnTo>
                  <a:lnTo>
                    <a:pt x="326" y="42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3"/>
            <p:cNvSpPr/>
            <p:nvPr/>
          </p:nvSpPr>
          <p:spPr>
            <a:xfrm>
              <a:off x="1225180" y="1319168"/>
              <a:ext cx="18669" cy="18669"/>
            </a:xfrm>
            <a:custGeom>
              <a:avLst/>
              <a:gdLst/>
              <a:ahLst/>
              <a:cxnLst/>
              <a:rect l="l" t="t" r="r" b="b"/>
              <a:pathLst>
                <a:path w="408" h="408" extrusionOk="0">
                  <a:moveTo>
                    <a:pt x="123" y="0"/>
                  </a:moveTo>
                  <a:lnTo>
                    <a:pt x="82" y="41"/>
                  </a:lnTo>
                  <a:lnTo>
                    <a:pt x="41" y="122"/>
                  </a:lnTo>
                  <a:lnTo>
                    <a:pt x="1" y="204"/>
                  </a:lnTo>
                  <a:lnTo>
                    <a:pt x="41" y="244"/>
                  </a:lnTo>
                  <a:lnTo>
                    <a:pt x="82" y="326"/>
                  </a:lnTo>
                  <a:lnTo>
                    <a:pt x="123" y="366"/>
                  </a:lnTo>
                  <a:lnTo>
                    <a:pt x="204" y="407"/>
                  </a:lnTo>
                  <a:lnTo>
                    <a:pt x="285" y="366"/>
                  </a:lnTo>
                  <a:lnTo>
                    <a:pt x="367" y="326"/>
                  </a:lnTo>
                  <a:lnTo>
                    <a:pt x="407" y="244"/>
                  </a:lnTo>
                  <a:lnTo>
                    <a:pt x="407" y="204"/>
                  </a:lnTo>
                  <a:lnTo>
                    <a:pt x="407" y="122"/>
                  </a:lnTo>
                  <a:lnTo>
                    <a:pt x="367" y="41"/>
                  </a:lnTo>
                  <a:lnTo>
                    <a:pt x="28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1186103" y="1309834"/>
              <a:ext cx="18669" cy="18669"/>
            </a:xfrm>
            <a:custGeom>
              <a:avLst/>
              <a:gdLst/>
              <a:ahLst/>
              <a:cxnLst/>
              <a:rect l="l" t="t" r="r" b="b"/>
              <a:pathLst>
                <a:path w="408" h="408" extrusionOk="0">
                  <a:moveTo>
                    <a:pt x="204" y="1"/>
                  </a:moveTo>
                  <a:lnTo>
                    <a:pt x="122" y="42"/>
                  </a:lnTo>
                  <a:lnTo>
                    <a:pt x="82" y="82"/>
                  </a:lnTo>
                  <a:lnTo>
                    <a:pt x="41" y="123"/>
                  </a:lnTo>
                  <a:lnTo>
                    <a:pt x="0" y="204"/>
                  </a:lnTo>
                  <a:lnTo>
                    <a:pt x="41" y="286"/>
                  </a:lnTo>
                  <a:lnTo>
                    <a:pt x="82" y="367"/>
                  </a:lnTo>
                  <a:lnTo>
                    <a:pt x="122" y="408"/>
                  </a:lnTo>
                  <a:lnTo>
                    <a:pt x="285" y="408"/>
                  </a:lnTo>
                  <a:lnTo>
                    <a:pt x="366" y="367"/>
                  </a:lnTo>
                  <a:lnTo>
                    <a:pt x="407" y="286"/>
                  </a:lnTo>
                  <a:lnTo>
                    <a:pt x="407" y="204"/>
                  </a:lnTo>
                  <a:lnTo>
                    <a:pt x="407" y="123"/>
                  </a:lnTo>
                  <a:lnTo>
                    <a:pt x="366" y="82"/>
                  </a:lnTo>
                  <a:lnTo>
                    <a:pt x="285" y="42"/>
                  </a:lnTo>
                  <a:lnTo>
                    <a:pt x="2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6" name="Google Shape;106;p3"/>
          <p:cNvGrpSpPr/>
          <p:nvPr/>
        </p:nvGrpSpPr>
        <p:grpSpPr>
          <a:xfrm>
            <a:off x="8642073" y="187675"/>
            <a:ext cx="309000" cy="305294"/>
            <a:chOff x="8360310" y="1124637"/>
            <a:chExt cx="309000" cy="305294"/>
          </a:xfrm>
        </p:grpSpPr>
        <p:sp>
          <p:nvSpPr>
            <p:cNvPr id="107" name="Google Shape;107;p3"/>
            <p:cNvSpPr/>
            <p:nvPr/>
          </p:nvSpPr>
          <p:spPr>
            <a:xfrm>
              <a:off x="8360310" y="1124637"/>
              <a:ext cx="309000" cy="305294"/>
            </a:xfrm>
            <a:custGeom>
              <a:avLst/>
              <a:gdLst/>
              <a:ahLst/>
              <a:cxnLst/>
              <a:rect l="l" t="t" r="r" b="b"/>
              <a:pathLst>
                <a:path w="6753" h="6672" extrusionOk="0">
                  <a:moveTo>
                    <a:pt x="2767" y="1"/>
                  </a:moveTo>
                  <a:lnTo>
                    <a:pt x="2645" y="42"/>
                  </a:lnTo>
                  <a:lnTo>
                    <a:pt x="2563" y="82"/>
                  </a:lnTo>
                  <a:lnTo>
                    <a:pt x="2441" y="164"/>
                  </a:lnTo>
                  <a:lnTo>
                    <a:pt x="2360" y="245"/>
                  </a:lnTo>
                  <a:lnTo>
                    <a:pt x="2319" y="367"/>
                  </a:lnTo>
                  <a:lnTo>
                    <a:pt x="2238" y="652"/>
                  </a:lnTo>
                  <a:lnTo>
                    <a:pt x="2197" y="937"/>
                  </a:lnTo>
                  <a:lnTo>
                    <a:pt x="2197" y="1221"/>
                  </a:lnTo>
                  <a:lnTo>
                    <a:pt x="2238" y="1506"/>
                  </a:lnTo>
                  <a:lnTo>
                    <a:pt x="2075" y="1343"/>
                  </a:lnTo>
                  <a:lnTo>
                    <a:pt x="1872" y="1221"/>
                  </a:lnTo>
                  <a:lnTo>
                    <a:pt x="1546" y="1099"/>
                  </a:lnTo>
                  <a:lnTo>
                    <a:pt x="1262" y="1099"/>
                  </a:lnTo>
                  <a:lnTo>
                    <a:pt x="1140" y="1140"/>
                  </a:lnTo>
                  <a:lnTo>
                    <a:pt x="1018" y="1221"/>
                  </a:lnTo>
                  <a:lnTo>
                    <a:pt x="895" y="1343"/>
                  </a:lnTo>
                  <a:lnTo>
                    <a:pt x="855" y="1506"/>
                  </a:lnTo>
                  <a:lnTo>
                    <a:pt x="773" y="1791"/>
                  </a:lnTo>
                  <a:lnTo>
                    <a:pt x="814" y="2075"/>
                  </a:lnTo>
                  <a:lnTo>
                    <a:pt x="855" y="2360"/>
                  </a:lnTo>
                  <a:lnTo>
                    <a:pt x="1018" y="2604"/>
                  </a:lnTo>
                  <a:lnTo>
                    <a:pt x="1180" y="2808"/>
                  </a:lnTo>
                  <a:lnTo>
                    <a:pt x="1384" y="2970"/>
                  </a:lnTo>
                  <a:lnTo>
                    <a:pt x="1018" y="2970"/>
                  </a:lnTo>
                  <a:lnTo>
                    <a:pt x="814" y="3011"/>
                  </a:lnTo>
                  <a:lnTo>
                    <a:pt x="651" y="3052"/>
                  </a:lnTo>
                  <a:lnTo>
                    <a:pt x="407" y="3174"/>
                  </a:lnTo>
                  <a:lnTo>
                    <a:pt x="204" y="3377"/>
                  </a:lnTo>
                  <a:lnTo>
                    <a:pt x="82" y="3621"/>
                  </a:lnTo>
                  <a:lnTo>
                    <a:pt x="1" y="3865"/>
                  </a:lnTo>
                  <a:lnTo>
                    <a:pt x="1" y="4109"/>
                  </a:lnTo>
                  <a:lnTo>
                    <a:pt x="82" y="4353"/>
                  </a:lnTo>
                  <a:lnTo>
                    <a:pt x="245" y="4516"/>
                  </a:lnTo>
                  <a:lnTo>
                    <a:pt x="489" y="4638"/>
                  </a:lnTo>
                  <a:lnTo>
                    <a:pt x="692" y="4719"/>
                  </a:lnTo>
                  <a:lnTo>
                    <a:pt x="936" y="4719"/>
                  </a:lnTo>
                  <a:lnTo>
                    <a:pt x="1424" y="4679"/>
                  </a:lnTo>
                  <a:lnTo>
                    <a:pt x="1424" y="4679"/>
                  </a:lnTo>
                  <a:lnTo>
                    <a:pt x="1180" y="5004"/>
                  </a:lnTo>
                  <a:lnTo>
                    <a:pt x="1099" y="5167"/>
                  </a:lnTo>
                  <a:lnTo>
                    <a:pt x="1058" y="5370"/>
                  </a:lnTo>
                  <a:lnTo>
                    <a:pt x="1018" y="5655"/>
                  </a:lnTo>
                  <a:lnTo>
                    <a:pt x="1099" y="5899"/>
                  </a:lnTo>
                  <a:lnTo>
                    <a:pt x="1140" y="6021"/>
                  </a:lnTo>
                  <a:lnTo>
                    <a:pt x="1221" y="6143"/>
                  </a:lnTo>
                  <a:lnTo>
                    <a:pt x="1343" y="6224"/>
                  </a:lnTo>
                  <a:lnTo>
                    <a:pt x="1465" y="6306"/>
                  </a:lnTo>
                  <a:lnTo>
                    <a:pt x="1709" y="6387"/>
                  </a:lnTo>
                  <a:lnTo>
                    <a:pt x="1994" y="6387"/>
                  </a:lnTo>
                  <a:lnTo>
                    <a:pt x="2238" y="6346"/>
                  </a:lnTo>
                  <a:lnTo>
                    <a:pt x="2482" y="6224"/>
                  </a:lnTo>
                  <a:lnTo>
                    <a:pt x="2726" y="6021"/>
                  </a:lnTo>
                  <a:lnTo>
                    <a:pt x="2889" y="5777"/>
                  </a:lnTo>
                  <a:lnTo>
                    <a:pt x="3011" y="6102"/>
                  </a:lnTo>
                  <a:lnTo>
                    <a:pt x="3092" y="6265"/>
                  </a:lnTo>
                  <a:lnTo>
                    <a:pt x="3173" y="6387"/>
                  </a:lnTo>
                  <a:lnTo>
                    <a:pt x="3295" y="6509"/>
                  </a:lnTo>
                  <a:lnTo>
                    <a:pt x="3417" y="6590"/>
                  </a:lnTo>
                  <a:lnTo>
                    <a:pt x="3580" y="6631"/>
                  </a:lnTo>
                  <a:lnTo>
                    <a:pt x="3743" y="6672"/>
                  </a:lnTo>
                  <a:lnTo>
                    <a:pt x="3906" y="6672"/>
                  </a:lnTo>
                  <a:lnTo>
                    <a:pt x="4109" y="6590"/>
                  </a:lnTo>
                  <a:lnTo>
                    <a:pt x="4312" y="6468"/>
                  </a:lnTo>
                  <a:lnTo>
                    <a:pt x="4475" y="6306"/>
                  </a:lnTo>
                  <a:lnTo>
                    <a:pt x="4597" y="6102"/>
                  </a:lnTo>
                  <a:lnTo>
                    <a:pt x="4678" y="5777"/>
                  </a:lnTo>
                  <a:lnTo>
                    <a:pt x="4678" y="5452"/>
                  </a:lnTo>
                  <a:lnTo>
                    <a:pt x="4841" y="5533"/>
                  </a:lnTo>
                  <a:lnTo>
                    <a:pt x="5004" y="5574"/>
                  </a:lnTo>
                  <a:lnTo>
                    <a:pt x="5329" y="5574"/>
                  </a:lnTo>
                  <a:lnTo>
                    <a:pt x="5492" y="5533"/>
                  </a:lnTo>
                  <a:lnTo>
                    <a:pt x="5655" y="5492"/>
                  </a:lnTo>
                  <a:lnTo>
                    <a:pt x="5817" y="5370"/>
                  </a:lnTo>
                  <a:lnTo>
                    <a:pt x="5939" y="5248"/>
                  </a:lnTo>
                  <a:lnTo>
                    <a:pt x="6061" y="5085"/>
                  </a:lnTo>
                  <a:lnTo>
                    <a:pt x="6143" y="4923"/>
                  </a:lnTo>
                  <a:lnTo>
                    <a:pt x="6183" y="4760"/>
                  </a:lnTo>
                  <a:lnTo>
                    <a:pt x="6224" y="4597"/>
                  </a:lnTo>
                  <a:lnTo>
                    <a:pt x="6224" y="4394"/>
                  </a:lnTo>
                  <a:lnTo>
                    <a:pt x="6183" y="4231"/>
                  </a:lnTo>
                  <a:lnTo>
                    <a:pt x="6102" y="4069"/>
                  </a:lnTo>
                  <a:lnTo>
                    <a:pt x="6021" y="3947"/>
                  </a:lnTo>
                  <a:lnTo>
                    <a:pt x="6183" y="3865"/>
                  </a:lnTo>
                  <a:lnTo>
                    <a:pt x="6346" y="3784"/>
                  </a:lnTo>
                  <a:lnTo>
                    <a:pt x="6468" y="3662"/>
                  </a:lnTo>
                  <a:lnTo>
                    <a:pt x="6590" y="3540"/>
                  </a:lnTo>
                  <a:lnTo>
                    <a:pt x="6672" y="3418"/>
                  </a:lnTo>
                  <a:lnTo>
                    <a:pt x="6712" y="3255"/>
                  </a:lnTo>
                  <a:lnTo>
                    <a:pt x="6753" y="3052"/>
                  </a:lnTo>
                  <a:lnTo>
                    <a:pt x="6712" y="2848"/>
                  </a:lnTo>
                  <a:lnTo>
                    <a:pt x="6672" y="2686"/>
                  </a:lnTo>
                  <a:lnTo>
                    <a:pt x="6590" y="2523"/>
                  </a:lnTo>
                  <a:lnTo>
                    <a:pt x="6468" y="2360"/>
                  </a:lnTo>
                  <a:lnTo>
                    <a:pt x="6346" y="2238"/>
                  </a:lnTo>
                  <a:lnTo>
                    <a:pt x="6183" y="2157"/>
                  </a:lnTo>
                  <a:lnTo>
                    <a:pt x="6021" y="2116"/>
                  </a:lnTo>
                  <a:lnTo>
                    <a:pt x="5858" y="2075"/>
                  </a:lnTo>
                  <a:lnTo>
                    <a:pt x="5695" y="2075"/>
                  </a:lnTo>
                  <a:lnTo>
                    <a:pt x="5817" y="1750"/>
                  </a:lnTo>
                  <a:lnTo>
                    <a:pt x="5817" y="1547"/>
                  </a:lnTo>
                  <a:lnTo>
                    <a:pt x="5817" y="1384"/>
                  </a:lnTo>
                  <a:lnTo>
                    <a:pt x="5777" y="1099"/>
                  </a:lnTo>
                  <a:lnTo>
                    <a:pt x="5655" y="855"/>
                  </a:lnTo>
                  <a:lnTo>
                    <a:pt x="5492" y="652"/>
                  </a:lnTo>
                  <a:lnTo>
                    <a:pt x="5370" y="570"/>
                  </a:lnTo>
                  <a:lnTo>
                    <a:pt x="5248" y="489"/>
                  </a:lnTo>
                  <a:lnTo>
                    <a:pt x="4963" y="448"/>
                  </a:lnTo>
                  <a:lnTo>
                    <a:pt x="4678" y="489"/>
                  </a:lnTo>
                  <a:lnTo>
                    <a:pt x="4434" y="570"/>
                  </a:lnTo>
                  <a:lnTo>
                    <a:pt x="4190" y="733"/>
                  </a:lnTo>
                  <a:lnTo>
                    <a:pt x="3946" y="977"/>
                  </a:lnTo>
                  <a:lnTo>
                    <a:pt x="3784" y="1262"/>
                  </a:lnTo>
                  <a:lnTo>
                    <a:pt x="3661" y="896"/>
                  </a:lnTo>
                  <a:lnTo>
                    <a:pt x="3458" y="448"/>
                  </a:lnTo>
                  <a:lnTo>
                    <a:pt x="3336" y="245"/>
                  </a:lnTo>
                  <a:lnTo>
                    <a:pt x="3133" y="82"/>
                  </a:lnTo>
                  <a:lnTo>
                    <a:pt x="3011" y="42"/>
                  </a:lnTo>
                  <a:lnTo>
                    <a:pt x="288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8444093" y="1206543"/>
              <a:ext cx="169394" cy="160105"/>
            </a:xfrm>
            <a:custGeom>
              <a:avLst/>
              <a:gdLst/>
              <a:ahLst/>
              <a:cxnLst/>
              <a:rect l="l" t="t" r="r" b="b"/>
              <a:pathLst>
                <a:path w="3702" h="3499" extrusionOk="0">
                  <a:moveTo>
                    <a:pt x="2197" y="1"/>
                  </a:moveTo>
                  <a:lnTo>
                    <a:pt x="1912" y="41"/>
                  </a:lnTo>
                  <a:lnTo>
                    <a:pt x="1668" y="41"/>
                  </a:lnTo>
                  <a:lnTo>
                    <a:pt x="1424" y="123"/>
                  </a:lnTo>
                  <a:lnTo>
                    <a:pt x="1180" y="204"/>
                  </a:lnTo>
                  <a:lnTo>
                    <a:pt x="936" y="326"/>
                  </a:lnTo>
                  <a:lnTo>
                    <a:pt x="692" y="489"/>
                  </a:lnTo>
                  <a:lnTo>
                    <a:pt x="488" y="692"/>
                  </a:lnTo>
                  <a:lnTo>
                    <a:pt x="285" y="936"/>
                  </a:lnTo>
                  <a:lnTo>
                    <a:pt x="163" y="1180"/>
                  </a:lnTo>
                  <a:lnTo>
                    <a:pt x="41" y="1465"/>
                  </a:lnTo>
                  <a:lnTo>
                    <a:pt x="0" y="1750"/>
                  </a:lnTo>
                  <a:lnTo>
                    <a:pt x="41" y="2035"/>
                  </a:lnTo>
                  <a:lnTo>
                    <a:pt x="81" y="2360"/>
                  </a:lnTo>
                  <a:lnTo>
                    <a:pt x="203" y="2645"/>
                  </a:lnTo>
                  <a:lnTo>
                    <a:pt x="366" y="2889"/>
                  </a:lnTo>
                  <a:lnTo>
                    <a:pt x="570" y="3092"/>
                  </a:lnTo>
                  <a:lnTo>
                    <a:pt x="814" y="3255"/>
                  </a:lnTo>
                  <a:lnTo>
                    <a:pt x="1058" y="3377"/>
                  </a:lnTo>
                  <a:lnTo>
                    <a:pt x="1342" y="3458"/>
                  </a:lnTo>
                  <a:lnTo>
                    <a:pt x="1627" y="3499"/>
                  </a:lnTo>
                  <a:lnTo>
                    <a:pt x="1912" y="3499"/>
                  </a:lnTo>
                  <a:lnTo>
                    <a:pt x="2197" y="3417"/>
                  </a:lnTo>
                  <a:lnTo>
                    <a:pt x="2481" y="3295"/>
                  </a:lnTo>
                  <a:lnTo>
                    <a:pt x="2725" y="3133"/>
                  </a:lnTo>
                  <a:lnTo>
                    <a:pt x="2969" y="2929"/>
                  </a:lnTo>
                  <a:lnTo>
                    <a:pt x="3173" y="2726"/>
                  </a:lnTo>
                  <a:lnTo>
                    <a:pt x="3376" y="2441"/>
                  </a:lnTo>
                  <a:lnTo>
                    <a:pt x="3539" y="2157"/>
                  </a:lnTo>
                  <a:lnTo>
                    <a:pt x="3620" y="1872"/>
                  </a:lnTo>
                  <a:lnTo>
                    <a:pt x="3702" y="1587"/>
                  </a:lnTo>
                  <a:lnTo>
                    <a:pt x="3702" y="1343"/>
                  </a:lnTo>
                  <a:lnTo>
                    <a:pt x="3661" y="1099"/>
                  </a:lnTo>
                  <a:lnTo>
                    <a:pt x="3580" y="855"/>
                  </a:lnTo>
                  <a:lnTo>
                    <a:pt x="3498" y="652"/>
                  </a:lnTo>
                  <a:lnTo>
                    <a:pt x="3335" y="489"/>
                  </a:lnTo>
                  <a:lnTo>
                    <a:pt x="3173" y="326"/>
                  </a:lnTo>
                  <a:lnTo>
                    <a:pt x="2969" y="204"/>
                  </a:lnTo>
                  <a:lnTo>
                    <a:pt x="2725" y="123"/>
                  </a:lnTo>
                  <a:lnTo>
                    <a:pt x="2441" y="41"/>
                  </a:lnTo>
                  <a:lnTo>
                    <a:pt x="219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8535287" y="1236332"/>
              <a:ext cx="18623" cy="18669"/>
            </a:xfrm>
            <a:custGeom>
              <a:avLst/>
              <a:gdLst/>
              <a:ahLst/>
              <a:cxnLst/>
              <a:rect l="l" t="t" r="r" b="b"/>
              <a:pathLst>
                <a:path w="407" h="408" extrusionOk="0">
                  <a:moveTo>
                    <a:pt x="122" y="1"/>
                  </a:moveTo>
                  <a:lnTo>
                    <a:pt x="82" y="41"/>
                  </a:lnTo>
                  <a:lnTo>
                    <a:pt x="41" y="123"/>
                  </a:lnTo>
                  <a:lnTo>
                    <a:pt x="0" y="204"/>
                  </a:lnTo>
                  <a:lnTo>
                    <a:pt x="41" y="285"/>
                  </a:lnTo>
                  <a:lnTo>
                    <a:pt x="82" y="326"/>
                  </a:lnTo>
                  <a:lnTo>
                    <a:pt x="122" y="367"/>
                  </a:lnTo>
                  <a:lnTo>
                    <a:pt x="204" y="407"/>
                  </a:lnTo>
                  <a:lnTo>
                    <a:pt x="285" y="367"/>
                  </a:lnTo>
                  <a:lnTo>
                    <a:pt x="366" y="326"/>
                  </a:lnTo>
                  <a:lnTo>
                    <a:pt x="407" y="285"/>
                  </a:lnTo>
                  <a:lnTo>
                    <a:pt x="407" y="204"/>
                  </a:lnTo>
                  <a:lnTo>
                    <a:pt x="407" y="123"/>
                  </a:lnTo>
                  <a:lnTo>
                    <a:pt x="366" y="41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8492458" y="1241914"/>
              <a:ext cx="18669" cy="18669"/>
            </a:xfrm>
            <a:custGeom>
              <a:avLst/>
              <a:gdLst/>
              <a:ahLst/>
              <a:cxnLst/>
              <a:rect l="l" t="t" r="r" b="b"/>
              <a:pathLst>
                <a:path w="408" h="408" extrusionOk="0">
                  <a:moveTo>
                    <a:pt x="204" y="1"/>
                  </a:moveTo>
                  <a:lnTo>
                    <a:pt x="123" y="41"/>
                  </a:lnTo>
                  <a:lnTo>
                    <a:pt x="41" y="82"/>
                  </a:lnTo>
                  <a:lnTo>
                    <a:pt x="1" y="123"/>
                  </a:lnTo>
                  <a:lnTo>
                    <a:pt x="1" y="204"/>
                  </a:lnTo>
                  <a:lnTo>
                    <a:pt x="1" y="285"/>
                  </a:lnTo>
                  <a:lnTo>
                    <a:pt x="41" y="367"/>
                  </a:lnTo>
                  <a:lnTo>
                    <a:pt x="82" y="407"/>
                  </a:lnTo>
                  <a:lnTo>
                    <a:pt x="285" y="407"/>
                  </a:lnTo>
                  <a:lnTo>
                    <a:pt x="367" y="367"/>
                  </a:lnTo>
                  <a:lnTo>
                    <a:pt x="407" y="285"/>
                  </a:lnTo>
                  <a:lnTo>
                    <a:pt x="407" y="204"/>
                  </a:lnTo>
                  <a:lnTo>
                    <a:pt x="407" y="163"/>
                  </a:lnTo>
                  <a:lnTo>
                    <a:pt x="367" y="82"/>
                  </a:lnTo>
                  <a:lnTo>
                    <a:pt x="326" y="41"/>
                  </a:lnTo>
                  <a:lnTo>
                    <a:pt x="2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8477587" y="1290326"/>
              <a:ext cx="16793" cy="18623"/>
            </a:xfrm>
            <a:custGeom>
              <a:avLst/>
              <a:gdLst/>
              <a:ahLst/>
              <a:cxnLst/>
              <a:rect l="l" t="t" r="r" b="b"/>
              <a:pathLst>
                <a:path w="367" h="407" extrusionOk="0">
                  <a:moveTo>
                    <a:pt x="122" y="0"/>
                  </a:moveTo>
                  <a:lnTo>
                    <a:pt x="41" y="41"/>
                  </a:lnTo>
                  <a:lnTo>
                    <a:pt x="0" y="122"/>
                  </a:lnTo>
                  <a:lnTo>
                    <a:pt x="0" y="204"/>
                  </a:lnTo>
                  <a:lnTo>
                    <a:pt x="0" y="285"/>
                  </a:lnTo>
                  <a:lnTo>
                    <a:pt x="41" y="326"/>
                  </a:lnTo>
                  <a:lnTo>
                    <a:pt x="122" y="366"/>
                  </a:lnTo>
                  <a:lnTo>
                    <a:pt x="204" y="407"/>
                  </a:lnTo>
                  <a:lnTo>
                    <a:pt x="285" y="366"/>
                  </a:lnTo>
                  <a:lnTo>
                    <a:pt x="326" y="326"/>
                  </a:lnTo>
                  <a:lnTo>
                    <a:pt x="366" y="285"/>
                  </a:lnTo>
                  <a:lnTo>
                    <a:pt x="366" y="204"/>
                  </a:lnTo>
                  <a:lnTo>
                    <a:pt x="366" y="122"/>
                  </a:lnTo>
                  <a:lnTo>
                    <a:pt x="326" y="41"/>
                  </a:lnTo>
                  <a:lnTo>
                    <a:pt x="28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8516664" y="1318238"/>
              <a:ext cx="16793" cy="18669"/>
            </a:xfrm>
            <a:custGeom>
              <a:avLst/>
              <a:gdLst/>
              <a:ahLst/>
              <a:cxnLst/>
              <a:rect l="l" t="t" r="r" b="b"/>
              <a:pathLst>
                <a:path w="367" h="408" extrusionOk="0">
                  <a:moveTo>
                    <a:pt x="122" y="0"/>
                  </a:moveTo>
                  <a:lnTo>
                    <a:pt x="41" y="41"/>
                  </a:lnTo>
                  <a:lnTo>
                    <a:pt x="0" y="122"/>
                  </a:lnTo>
                  <a:lnTo>
                    <a:pt x="0" y="204"/>
                  </a:lnTo>
                  <a:lnTo>
                    <a:pt x="0" y="244"/>
                  </a:lnTo>
                  <a:lnTo>
                    <a:pt x="41" y="326"/>
                  </a:lnTo>
                  <a:lnTo>
                    <a:pt x="122" y="366"/>
                  </a:lnTo>
                  <a:lnTo>
                    <a:pt x="204" y="407"/>
                  </a:lnTo>
                  <a:lnTo>
                    <a:pt x="285" y="366"/>
                  </a:lnTo>
                  <a:lnTo>
                    <a:pt x="326" y="326"/>
                  </a:lnTo>
                  <a:lnTo>
                    <a:pt x="367" y="244"/>
                  </a:lnTo>
                  <a:lnTo>
                    <a:pt x="367" y="204"/>
                  </a:lnTo>
                  <a:lnTo>
                    <a:pt x="367" y="122"/>
                  </a:lnTo>
                  <a:lnTo>
                    <a:pt x="326" y="41"/>
                  </a:lnTo>
                  <a:lnTo>
                    <a:pt x="28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8561324" y="1280991"/>
              <a:ext cx="16793" cy="16793"/>
            </a:xfrm>
            <a:custGeom>
              <a:avLst/>
              <a:gdLst/>
              <a:ahLst/>
              <a:cxnLst/>
              <a:rect l="l" t="t" r="r" b="b"/>
              <a:pathLst>
                <a:path w="367" h="367" extrusionOk="0">
                  <a:moveTo>
                    <a:pt x="82" y="1"/>
                  </a:moveTo>
                  <a:lnTo>
                    <a:pt x="41" y="41"/>
                  </a:lnTo>
                  <a:lnTo>
                    <a:pt x="1" y="123"/>
                  </a:lnTo>
                  <a:lnTo>
                    <a:pt x="1" y="163"/>
                  </a:lnTo>
                  <a:lnTo>
                    <a:pt x="1" y="245"/>
                  </a:lnTo>
                  <a:lnTo>
                    <a:pt x="41" y="326"/>
                  </a:lnTo>
                  <a:lnTo>
                    <a:pt x="82" y="367"/>
                  </a:lnTo>
                  <a:lnTo>
                    <a:pt x="245" y="367"/>
                  </a:lnTo>
                  <a:lnTo>
                    <a:pt x="326" y="326"/>
                  </a:lnTo>
                  <a:lnTo>
                    <a:pt x="367" y="245"/>
                  </a:lnTo>
                  <a:lnTo>
                    <a:pt x="367" y="163"/>
                  </a:lnTo>
                  <a:lnTo>
                    <a:pt x="367" y="123"/>
                  </a:lnTo>
                  <a:lnTo>
                    <a:pt x="326" y="41"/>
                  </a:lnTo>
                  <a:lnTo>
                    <a:pt x="24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8522247" y="1271702"/>
              <a:ext cx="16793" cy="18669"/>
            </a:xfrm>
            <a:custGeom>
              <a:avLst/>
              <a:gdLst/>
              <a:ahLst/>
              <a:cxnLst/>
              <a:rect l="l" t="t" r="r" b="b"/>
              <a:pathLst>
                <a:path w="367" h="408" extrusionOk="0">
                  <a:moveTo>
                    <a:pt x="163" y="0"/>
                  </a:moveTo>
                  <a:lnTo>
                    <a:pt x="82" y="41"/>
                  </a:lnTo>
                  <a:lnTo>
                    <a:pt x="41" y="82"/>
                  </a:lnTo>
                  <a:lnTo>
                    <a:pt x="0" y="122"/>
                  </a:lnTo>
                  <a:lnTo>
                    <a:pt x="0" y="204"/>
                  </a:lnTo>
                  <a:lnTo>
                    <a:pt x="0" y="285"/>
                  </a:lnTo>
                  <a:lnTo>
                    <a:pt x="41" y="326"/>
                  </a:lnTo>
                  <a:lnTo>
                    <a:pt x="82" y="407"/>
                  </a:lnTo>
                  <a:lnTo>
                    <a:pt x="245" y="407"/>
                  </a:lnTo>
                  <a:lnTo>
                    <a:pt x="326" y="326"/>
                  </a:lnTo>
                  <a:lnTo>
                    <a:pt x="367" y="285"/>
                  </a:lnTo>
                  <a:lnTo>
                    <a:pt x="367" y="204"/>
                  </a:lnTo>
                  <a:lnTo>
                    <a:pt x="367" y="122"/>
                  </a:lnTo>
                  <a:lnTo>
                    <a:pt x="326" y="82"/>
                  </a:lnTo>
                  <a:lnTo>
                    <a:pt x="245" y="41"/>
                  </a:lnTo>
                  <a:lnTo>
                    <a:pt x="16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5" name="Google Shape;115;p3"/>
          <p:cNvSpPr/>
          <p:nvPr/>
        </p:nvSpPr>
        <p:spPr>
          <a:xfrm>
            <a:off x="3162073" y="1074310"/>
            <a:ext cx="303418" cy="305294"/>
          </a:xfrm>
          <a:custGeom>
            <a:avLst/>
            <a:gdLst/>
            <a:ahLst/>
            <a:cxnLst/>
            <a:rect l="l" t="t" r="r" b="b"/>
            <a:pathLst>
              <a:path w="6631" h="6672" extrusionOk="0">
                <a:moveTo>
                  <a:pt x="3742" y="0"/>
                </a:moveTo>
                <a:lnTo>
                  <a:pt x="2766" y="41"/>
                </a:lnTo>
                <a:lnTo>
                  <a:pt x="2685" y="41"/>
                </a:lnTo>
                <a:lnTo>
                  <a:pt x="2603" y="82"/>
                </a:lnTo>
                <a:lnTo>
                  <a:pt x="2563" y="163"/>
                </a:lnTo>
                <a:lnTo>
                  <a:pt x="2563" y="244"/>
                </a:lnTo>
                <a:lnTo>
                  <a:pt x="2603" y="2644"/>
                </a:lnTo>
                <a:lnTo>
                  <a:pt x="203" y="2685"/>
                </a:lnTo>
                <a:lnTo>
                  <a:pt x="122" y="2685"/>
                </a:lnTo>
                <a:lnTo>
                  <a:pt x="41" y="2726"/>
                </a:lnTo>
                <a:lnTo>
                  <a:pt x="0" y="2807"/>
                </a:lnTo>
                <a:lnTo>
                  <a:pt x="0" y="2848"/>
                </a:lnTo>
                <a:lnTo>
                  <a:pt x="0" y="3905"/>
                </a:lnTo>
                <a:lnTo>
                  <a:pt x="41" y="3987"/>
                </a:lnTo>
                <a:lnTo>
                  <a:pt x="81" y="4068"/>
                </a:lnTo>
                <a:lnTo>
                  <a:pt x="325" y="4068"/>
                </a:lnTo>
                <a:lnTo>
                  <a:pt x="366" y="4027"/>
                </a:lnTo>
                <a:lnTo>
                  <a:pt x="529" y="4027"/>
                </a:lnTo>
                <a:lnTo>
                  <a:pt x="1139" y="3987"/>
                </a:lnTo>
                <a:lnTo>
                  <a:pt x="2603" y="3987"/>
                </a:lnTo>
                <a:lnTo>
                  <a:pt x="2644" y="6468"/>
                </a:lnTo>
                <a:lnTo>
                  <a:pt x="2644" y="6549"/>
                </a:lnTo>
                <a:lnTo>
                  <a:pt x="2685" y="6590"/>
                </a:lnTo>
                <a:lnTo>
                  <a:pt x="2766" y="6630"/>
                </a:lnTo>
                <a:lnTo>
                  <a:pt x="2847" y="6671"/>
                </a:lnTo>
                <a:lnTo>
                  <a:pt x="3864" y="6671"/>
                </a:lnTo>
                <a:lnTo>
                  <a:pt x="3946" y="6630"/>
                </a:lnTo>
                <a:lnTo>
                  <a:pt x="3986" y="6590"/>
                </a:lnTo>
                <a:lnTo>
                  <a:pt x="4068" y="6508"/>
                </a:lnTo>
                <a:lnTo>
                  <a:pt x="4027" y="6346"/>
                </a:lnTo>
                <a:lnTo>
                  <a:pt x="3986" y="6305"/>
                </a:lnTo>
                <a:lnTo>
                  <a:pt x="3905" y="6264"/>
                </a:lnTo>
                <a:lnTo>
                  <a:pt x="4027" y="6305"/>
                </a:lnTo>
                <a:lnTo>
                  <a:pt x="4027" y="6264"/>
                </a:lnTo>
                <a:lnTo>
                  <a:pt x="3986" y="6102"/>
                </a:lnTo>
                <a:lnTo>
                  <a:pt x="3986" y="5492"/>
                </a:lnTo>
                <a:lnTo>
                  <a:pt x="3946" y="3987"/>
                </a:lnTo>
                <a:lnTo>
                  <a:pt x="6508" y="3987"/>
                </a:lnTo>
                <a:lnTo>
                  <a:pt x="6549" y="3946"/>
                </a:lnTo>
                <a:lnTo>
                  <a:pt x="6630" y="3864"/>
                </a:lnTo>
                <a:lnTo>
                  <a:pt x="6630" y="3783"/>
                </a:lnTo>
                <a:lnTo>
                  <a:pt x="6630" y="2766"/>
                </a:lnTo>
                <a:lnTo>
                  <a:pt x="6590" y="2726"/>
                </a:lnTo>
                <a:lnTo>
                  <a:pt x="6549" y="2644"/>
                </a:lnTo>
                <a:lnTo>
                  <a:pt x="6508" y="2604"/>
                </a:lnTo>
                <a:lnTo>
                  <a:pt x="3946" y="2604"/>
                </a:lnTo>
                <a:lnTo>
                  <a:pt x="3946" y="204"/>
                </a:lnTo>
                <a:lnTo>
                  <a:pt x="3946" y="122"/>
                </a:lnTo>
                <a:lnTo>
                  <a:pt x="3905" y="82"/>
                </a:lnTo>
                <a:lnTo>
                  <a:pt x="3824" y="41"/>
                </a:lnTo>
                <a:lnTo>
                  <a:pt x="374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3"/>
          <p:cNvSpPr/>
          <p:nvPr/>
        </p:nvSpPr>
        <p:spPr>
          <a:xfrm>
            <a:off x="2437897" y="4587121"/>
            <a:ext cx="303418" cy="303418"/>
          </a:xfrm>
          <a:custGeom>
            <a:avLst/>
            <a:gdLst/>
            <a:ahLst/>
            <a:cxnLst/>
            <a:rect l="l" t="t" r="r" b="b"/>
            <a:pathLst>
              <a:path w="6631" h="6631" extrusionOk="0">
                <a:moveTo>
                  <a:pt x="2685" y="1"/>
                </a:moveTo>
                <a:lnTo>
                  <a:pt x="2604" y="41"/>
                </a:lnTo>
                <a:lnTo>
                  <a:pt x="2563" y="123"/>
                </a:lnTo>
                <a:lnTo>
                  <a:pt x="2563" y="204"/>
                </a:lnTo>
                <a:lnTo>
                  <a:pt x="2604" y="2604"/>
                </a:lnTo>
                <a:lnTo>
                  <a:pt x="204" y="2645"/>
                </a:lnTo>
                <a:lnTo>
                  <a:pt x="123" y="2645"/>
                </a:lnTo>
                <a:lnTo>
                  <a:pt x="41" y="2685"/>
                </a:lnTo>
                <a:lnTo>
                  <a:pt x="1" y="2767"/>
                </a:lnTo>
                <a:lnTo>
                  <a:pt x="1" y="2807"/>
                </a:lnTo>
                <a:lnTo>
                  <a:pt x="1" y="3865"/>
                </a:lnTo>
                <a:lnTo>
                  <a:pt x="1" y="3946"/>
                </a:lnTo>
                <a:lnTo>
                  <a:pt x="82" y="4028"/>
                </a:lnTo>
                <a:lnTo>
                  <a:pt x="285" y="4028"/>
                </a:lnTo>
                <a:lnTo>
                  <a:pt x="367" y="3987"/>
                </a:lnTo>
                <a:lnTo>
                  <a:pt x="529" y="3987"/>
                </a:lnTo>
                <a:lnTo>
                  <a:pt x="1099" y="3946"/>
                </a:lnTo>
                <a:lnTo>
                  <a:pt x="2604" y="3946"/>
                </a:lnTo>
                <a:lnTo>
                  <a:pt x="2645" y="6427"/>
                </a:lnTo>
                <a:lnTo>
                  <a:pt x="2645" y="6509"/>
                </a:lnTo>
                <a:lnTo>
                  <a:pt x="2685" y="6549"/>
                </a:lnTo>
                <a:lnTo>
                  <a:pt x="2767" y="6590"/>
                </a:lnTo>
                <a:lnTo>
                  <a:pt x="2848" y="6631"/>
                </a:lnTo>
                <a:lnTo>
                  <a:pt x="3865" y="6631"/>
                </a:lnTo>
                <a:lnTo>
                  <a:pt x="3946" y="6590"/>
                </a:lnTo>
                <a:lnTo>
                  <a:pt x="3987" y="6590"/>
                </a:lnTo>
                <a:lnTo>
                  <a:pt x="4068" y="6468"/>
                </a:lnTo>
                <a:lnTo>
                  <a:pt x="4028" y="6305"/>
                </a:lnTo>
                <a:lnTo>
                  <a:pt x="4028" y="6224"/>
                </a:lnTo>
                <a:lnTo>
                  <a:pt x="3987" y="6061"/>
                </a:lnTo>
                <a:lnTo>
                  <a:pt x="3987" y="5451"/>
                </a:lnTo>
                <a:lnTo>
                  <a:pt x="3946" y="3946"/>
                </a:lnTo>
                <a:lnTo>
                  <a:pt x="6509" y="3946"/>
                </a:lnTo>
                <a:lnTo>
                  <a:pt x="6550" y="3906"/>
                </a:lnTo>
                <a:lnTo>
                  <a:pt x="6590" y="3824"/>
                </a:lnTo>
                <a:lnTo>
                  <a:pt x="6631" y="3743"/>
                </a:lnTo>
                <a:lnTo>
                  <a:pt x="6631" y="2767"/>
                </a:lnTo>
                <a:lnTo>
                  <a:pt x="6590" y="2685"/>
                </a:lnTo>
                <a:lnTo>
                  <a:pt x="6550" y="2604"/>
                </a:lnTo>
                <a:lnTo>
                  <a:pt x="6509" y="2563"/>
                </a:lnTo>
                <a:lnTo>
                  <a:pt x="3946" y="2563"/>
                </a:lnTo>
                <a:lnTo>
                  <a:pt x="3946" y="163"/>
                </a:lnTo>
                <a:lnTo>
                  <a:pt x="3946" y="123"/>
                </a:lnTo>
                <a:lnTo>
                  <a:pt x="3906" y="41"/>
                </a:lnTo>
                <a:lnTo>
                  <a:pt x="3824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091687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3"/>
          <p:cNvSpPr txBox="1">
            <a:spLocks noGrp="1"/>
          </p:cNvSpPr>
          <p:nvPr>
            <p:ph type="ctrTitle"/>
          </p:nvPr>
        </p:nvSpPr>
        <p:spPr>
          <a:xfrm flipH="1">
            <a:off x="1824747" y="1471500"/>
            <a:ext cx="3240300" cy="577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Encode Sans Expanded SemiBold"/>
              <a:buNone/>
              <a:defRPr sz="2400" b="1">
                <a:latin typeface="Encode Sans Expanded"/>
                <a:ea typeface="Encode Sans Expanded"/>
                <a:cs typeface="Encode Sans Expanded"/>
                <a:sym typeface="Encode Sans Expand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Encode Sans Expanded SemiBold"/>
              <a:buNone/>
              <a:defRPr sz="1800">
                <a:latin typeface="Encode Sans Expanded SemiBold"/>
                <a:ea typeface="Encode Sans Expanded SemiBold"/>
                <a:cs typeface="Encode Sans Expanded SemiBold"/>
                <a:sym typeface="Encode Sans Expanded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Encode Sans Expanded SemiBold"/>
              <a:buNone/>
              <a:defRPr sz="1800">
                <a:latin typeface="Encode Sans Expanded SemiBold"/>
                <a:ea typeface="Encode Sans Expanded SemiBold"/>
                <a:cs typeface="Encode Sans Expanded SemiBold"/>
                <a:sym typeface="Encode Sans Expanded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Encode Sans Expanded SemiBold"/>
              <a:buNone/>
              <a:defRPr sz="1800">
                <a:latin typeface="Encode Sans Expanded SemiBold"/>
                <a:ea typeface="Encode Sans Expanded SemiBold"/>
                <a:cs typeface="Encode Sans Expanded SemiBold"/>
                <a:sym typeface="Encode Sans Expanded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Encode Sans Expanded SemiBold"/>
              <a:buNone/>
              <a:defRPr sz="1800">
                <a:latin typeface="Encode Sans Expanded SemiBold"/>
                <a:ea typeface="Encode Sans Expanded SemiBold"/>
                <a:cs typeface="Encode Sans Expanded SemiBold"/>
                <a:sym typeface="Encode Sans Expanded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Encode Sans Expanded SemiBold"/>
              <a:buNone/>
              <a:defRPr sz="1800">
                <a:latin typeface="Encode Sans Expanded SemiBold"/>
                <a:ea typeface="Encode Sans Expanded SemiBold"/>
                <a:cs typeface="Encode Sans Expanded SemiBold"/>
                <a:sym typeface="Encode Sans Expanded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Encode Sans Expanded SemiBold"/>
              <a:buNone/>
              <a:defRPr sz="1800">
                <a:latin typeface="Encode Sans Expanded SemiBold"/>
                <a:ea typeface="Encode Sans Expanded SemiBold"/>
                <a:cs typeface="Encode Sans Expanded SemiBold"/>
                <a:sym typeface="Encode Sans Expanded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Encode Sans Expanded SemiBold"/>
              <a:buNone/>
              <a:defRPr sz="1800">
                <a:latin typeface="Encode Sans Expanded SemiBold"/>
                <a:ea typeface="Encode Sans Expanded SemiBold"/>
                <a:cs typeface="Encode Sans Expanded SemiBold"/>
                <a:sym typeface="Encode Sans Expanded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Encode Sans Expanded SemiBold"/>
              <a:buNone/>
              <a:defRPr sz="1800">
                <a:latin typeface="Encode Sans Expanded SemiBold"/>
                <a:ea typeface="Encode Sans Expanded SemiBold"/>
                <a:cs typeface="Encode Sans Expanded SemiBold"/>
                <a:sym typeface="Encode Sans Expanded SemiBold"/>
              </a:defRPr>
            </a:lvl9pPr>
          </a:lstStyle>
          <a:p>
            <a:endParaRPr/>
          </a:p>
        </p:txBody>
      </p:sp>
      <p:sp>
        <p:nvSpPr>
          <p:cNvPr id="167" name="Google Shape;167;p13"/>
          <p:cNvSpPr txBox="1">
            <a:spLocks noGrp="1"/>
          </p:cNvSpPr>
          <p:nvPr>
            <p:ph type="ctrTitle" idx="2"/>
          </p:nvPr>
        </p:nvSpPr>
        <p:spPr>
          <a:xfrm flipH="1">
            <a:off x="1824747" y="3099550"/>
            <a:ext cx="32403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Encode Sans Expanded SemiBold"/>
              <a:buNone/>
              <a:defRPr sz="2400" b="1">
                <a:latin typeface="Encode Sans Expanded"/>
                <a:ea typeface="Encode Sans Expanded"/>
                <a:cs typeface="Encode Sans Expanded"/>
                <a:sym typeface="Encode Sans Expand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Encode Sans Expanded SemiBold"/>
              <a:buNone/>
              <a:defRPr sz="1800">
                <a:latin typeface="Encode Sans Expanded SemiBold"/>
                <a:ea typeface="Encode Sans Expanded SemiBold"/>
                <a:cs typeface="Encode Sans Expanded SemiBold"/>
                <a:sym typeface="Encode Sans Expanded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Encode Sans Expanded SemiBold"/>
              <a:buNone/>
              <a:defRPr sz="1800">
                <a:latin typeface="Encode Sans Expanded SemiBold"/>
                <a:ea typeface="Encode Sans Expanded SemiBold"/>
                <a:cs typeface="Encode Sans Expanded SemiBold"/>
                <a:sym typeface="Encode Sans Expanded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Encode Sans Expanded SemiBold"/>
              <a:buNone/>
              <a:defRPr sz="1800">
                <a:latin typeface="Encode Sans Expanded SemiBold"/>
                <a:ea typeface="Encode Sans Expanded SemiBold"/>
                <a:cs typeface="Encode Sans Expanded SemiBold"/>
                <a:sym typeface="Encode Sans Expanded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Encode Sans Expanded SemiBold"/>
              <a:buNone/>
              <a:defRPr sz="1800">
                <a:latin typeface="Encode Sans Expanded SemiBold"/>
                <a:ea typeface="Encode Sans Expanded SemiBold"/>
                <a:cs typeface="Encode Sans Expanded SemiBold"/>
                <a:sym typeface="Encode Sans Expanded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Encode Sans Expanded SemiBold"/>
              <a:buNone/>
              <a:defRPr sz="1800">
                <a:latin typeface="Encode Sans Expanded SemiBold"/>
                <a:ea typeface="Encode Sans Expanded SemiBold"/>
                <a:cs typeface="Encode Sans Expanded SemiBold"/>
                <a:sym typeface="Encode Sans Expanded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Encode Sans Expanded SemiBold"/>
              <a:buNone/>
              <a:defRPr sz="1800">
                <a:latin typeface="Encode Sans Expanded SemiBold"/>
                <a:ea typeface="Encode Sans Expanded SemiBold"/>
                <a:cs typeface="Encode Sans Expanded SemiBold"/>
                <a:sym typeface="Encode Sans Expanded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Encode Sans Expanded SemiBold"/>
              <a:buNone/>
              <a:defRPr sz="1800">
                <a:latin typeface="Encode Sans Expanded SemiBold"/>
                <a:ea typeface="Encode Sans Expanded SemiBold"/>
                <a:cs typeface="Encode Sans Expanded SemiBold"/>
                <a:sym typeface="Encode Sans Expanded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Encode Sans Expanded SemiBold"/>
              <a:buNone/>
              <a:defRPr sz="1800">
                <a:latin typeface="Encode Sans Expanded SemiBold"/>
                <a:ea typeface="Encode Sans Expanded SemiBold"/>
                <a:cs typeface="Encode Sans Expanded SemiBold"/>
                <a:sym typeface="Encode Sans Expanded SemiBold"/>
              </a:defRPr>
            </a:lvl9pPr>
          </a:lstStyle>
          <a:p>
            <a:endParaRPr/>
          </a:p>
        </p:txBody>
      </p:sp>
      <p:sp>
        <p:nvSpPr>
          <p:cNvPr id="168" name="Google Shape;168;p13"/>
          <p:cNvSpPr txBox="1">
            <a:spLocks noGrp="1"/>
          </p:cNvSpPr>
          <p:nvPr>
            <p:ph type="ctrTitle" idx="3"/>
          </p:nvPr>
        </p:nvSpPr>
        <p:spPr>
          <a:xfrm flipH="1">
            <a:off x="1824747" y="2285150"/>
            <a:ext cx="3240300" cy="576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Encode Sans Expanded SemiBold"/>
              <a:buNone/>
              <a:defRPr sz="2400" b="1">
                <a:latin typeface="Encode Sans Expanded"/>
                <a:ea typeface="Encode Sans Expanded"/>
                <a:cs typeface="Encode Sans Expanded"/>
                <a:sym typeface="Encode Sans Expand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Encode Sans Expanded SemiBold"/>
              <a:buNone/>
              <a:defRPr sz="1800">
                <a:latin typeface="Encode Sans Expanded SemiBold"/>
                <a:ea typeface="Encode Sans Expanded SemiBold"/>
                <a:cs typeface="Encode Sans Expanded SemiBold"/>
                <a:sym typeface="Encode Sans Expanded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Encode Sans Expanded SemiBold"/>
              <a:buNone/>
              <a:defRPr sz="1800">
                <a:latin typeface="Encode Sans Expanded SemiBold"/>
                <a:ea typeface="Encode Sans Expanded SemiBold"/>
                <a:cs typeface="Encode Sans Expanded SemiBold"/>
                <a:sym typeface="Encode Sans Expanded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Encode Sans Expanded SemiBold"/>
              <a:buNone/>
              <a:defRPr sz="1800">
                <a:latin typeface="Encode Sans Expanded SemiBold"/>
                <a:ea typeface="Encode Sans Expanded SemiBold"/>
                <a:cs typeface="Encode Sans Expanded SemiBold"/>
                <a:sym typeface="Encode Sans Expanded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Encode Sans Expanded SemiBold"/>
              <a:buNone/>
              <a:defRPr sz="1800">
                <a:latin typeface="Encode Sans Expanded SemiBold"/>
                <a:ea typeface="Encode Sans Expanded SemiBold"/>
                <a:cs typeface="Encode Sans Expanded SemiBold"/>
                <a:sym typeface="Encode Sans Expanded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Encode Sans Expanded SemiBold"/>
              <a:buNone/>
              <a:defRPr sz="1800">
                <a:latin typeface="Encode Sans Expanded SemiBold"/>
                <a:ea typeface="Encode Sans Expanded SemiBold"/>
                <a:cs typeface="Encode Sans Expanded SemiBold"/>
                <a:sym typeface="Encode Sans Expanded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Encode Sans Expanded SemiBold"/>
              <a:buNone/>
              <a:defRPr sz="1800">
                <a:latin typeface="Encode Sans Expanded SemiBold"/>
                <a:ea typeface="Encode Sans Expanded SemiBold"/>
                <a:cs typeface="Encode Sans Expanded SemiBold"/>
                <a:sym typeface="Encode Sans Expanded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Encode Sans Expanded SemiBold"/>
              <a:buNone/>
              <a:defRPr sz="1800">
                <a:latin typeface="Encode Sans Expanded SemiBold"/>
                <a:ea typeface="Encode Sans Expanded SemiBold"/>
                <a:cs typeface="Encode Sans Expanded SemiBold"/>
                <a:sym typeface="Encode Sans Expanded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Encode Sans Expanded SemiBold"/>
              <a:buNone/>
              <a:defRPr sz="1800">
                <a:latin typeface="Encode Sans Expanded SemiBold"/>
                <a:ea typeface="Encode Sans Expanded SemiBold"/>
                <a:cs typeface="Encode Sans Expanded SemiBold"/>
                <a:sym typeface="Encode Sans Expanded SemiBold"/>
              </a:defRPr>
            </a:lvl9pPr>
          </a:lstStyle>
          <a:p>
            <a:endParaRPr/>
          </a:p>
        </p:txBody>
      </p:sp>
      <p:sp>
        <p:nvSpPr>
          <p:cNvPr id="169" name="Google Shape;169;p13"/>
          <p:cNvSpPr txBox="1">
            <a:spLocks noGrp="1"/>
          </p:cNvSpPr>
          <p:nvPr>
            <p:ph type="ctrTitle" idx="4"/>
          </p:nvPr>
        </p:nvSpPr>
        <p:spPr>
          <a:xfrm flipH="1">
            <a:off x="1824747" y="3910650"/>
            <a:ext cx="3240300" cy="576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Encode Sans Expanded SemiBold"/>
              <a:buNone/>
              <a:defRPr sz="2400" b="1">
                <a:latin typeface="Encode Sans Expanded"/>
                <a:ea typeface="Encode Sans Expanded"/>
                <a:cs typeface="Encode Sans Expanded"/>
                <a:sym typeface="Encode Sans Expand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Encode Sans Expanded SemiBold"/>
              <a:buNone/>
              <a:defRPr sz="1800">
                <a:latin typeface="Encode Sans Expanded SemiBold"/>
                <a:ea typeface="Encode Sans Expanded SemiBold"/>
                <a:cs typeface="Encode Sans Expanded SemiBold"/>
                <a:sym typeface="Encode Sans Expanded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Encode Sans Expanded SemiBold"/>
              <a:buNone/>
              <a:defRPr sz="1800">
                <a:latin typeface="Encode Sans Expanded SemiBold"/>
                <a:ea typeface="Encode Sans Expanded SemiBold"/>
                <a:cs typeface="Encode Sans Expanded SemiBold"/>
                <a:sym typeface="Encode Sans Expanded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Encode Sans Expanded SemiBold"/>
              <a:buNone/>
              <a:defRPr sz="1800">
                <a:latin typeface="Encode Sans Expanded SemiBold"/>
                <a:ea typeface="Encode Sans Expanded SemiBold"/>
                <a:cs typeface="Encode Sans Expanded SemiBold"/>
                <a:sym typeface="Encode Sans Expanded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Encode Sans Expanded SemiBold"/>
              <a:buNone/>
              <a:defRPr sz="1800">
                <a:latin typeface="Encode Sans Expanded SemiBold"/>
                <a:ea typeface="Encode Sans Expanded SemiBold"/>
                <a:cs typeface="Encode Sans Expanded SemiBold"/>
                <a:sym typeface="Encode Sans Expanded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Encode Sans Expanded SemiBold"/>
              <a:buNone/>
              <a:defRPr sz="1800">
                <a:latin typeface="Encode Sans Expanded SemiBold"/>
                <a:ea typeface="Encode Sans Expanded SemiBold"/>
                <a:cs typeface="Encode Sans Expanded SemiBold"/>
                <a:sym typeface="Encode Sans Expanded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Encode Sans Expanded SemiBold"/>
              <a:buNone/>
              <a:defRPr sz="1800">
                <a:latin typeface="Encode Sans Expanded SemiBold"/>
                <a:ea typeface="Encode Sans Expanded SemiBold"/>
                <a:cs typeface="Encode Sans Expanded SemiBold"/>
                <a:sym typeface="Encode Sans Expanded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Encode Sans Expanded SemiBold"/>
              <a:buNone/>
              <a:defRPr sz="1800">
                <a:latin typeface="Encode Sans Expanded SemiBold"/>
                <a:ea typeface="Encode Sans Expanded SemiBold"/>
                <a:cs typeface="Encode Sans Expanded SemiBold"/>
                <a:sym typeface="Encode Sans Expanded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Encode Sans Expanded SemiBold"/>
              <a:buNone/>
              <a:defRPr sz="1800">
                <a:latin typeface="Encode Sans Expanded SemiBold"/>
                <a:ea typeface="Encode Sans Expanded SemiBold"/>
                <a:cs typeface="Encode Sans Expanded SemiBold"/>
                <a:sym typeface="Encode Sans Expanded SemiBold"/>
              </a:defRPr>
            </a:lvl9pPr>
          </a:lstStyle>
          <a:p>
            <a:endParaRPr/>
          </a:p>
        </p:txBody>
      </p:sp>
      <p:sp>
        <p:nvSpPr>
          <p:cNvPr id="170" name="Google Shape;170;p13"/>
          <p:cNvSpPr txBox="1">
            <a:spLocks noGrp="1"/>
          </p:cNvSpPr>
          <p:nvPr>
            <p:ph type="subTitle" idx="1"/>
          </p:nvPr>
        </p:nvSpPr>
        <p:spPr>
          <a:xfrm flipH="1">
            <a:off x="5192460" y="1471500"/>
            <a:ext cx="3081300" cy="577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71" name="Google Shape;171;p13"/>
          <p:cNvSpPr txBox="1">
            <a:spLocks noGrp="1"/>
          </p:cNvSpPr>
          <p:nvPr>
            <p:ph type="subTitle" idx="5"/>
          </p:nvPr>
        </p:nvSpPr>
        <p:spPr>
          <a:xfrm flipH="1">
            <a:off x="5192475" y="3099550"/>
            <a:ext cx="30813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72" name="Google Shape;172;p13"/>
          <p:cNvSpPr txBox="1">
            <a:spLocks noGrp="1"/>
          </p:cNvSpPr>
          <p:nvPr>
            <p:ph type="subTitle" idx="6"/>
          </p:nvPr>
        </p:nvSpPr>
        <p:spPr>
          <a:xfrm flipH="1">
            <a:off x="5192469" y="2285150"/>
            <a:ext cx="3081300" cy="576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73" name="Google Shape;173;p13"/>
          <p:cNvSpPr txBox="1">
            <a:spLocks noGrp="1"/>
          </p:cNvSpPr>
          <p:nvPr>
            <p:ph type="subTitle" idx="7"/>
          </p:nvPr>
        </p:nvSpPr>
        <p:spPr>
          <a:xfrm flipH="1">
            <a:off x="5192469" y="3910650"/>
            <a:ext cx="3081300" cy="576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74" name="Google Shape;174;p13"/>
          <p:cNvSpPr txBox="1">
            <a:spLocks noGrp="1"/>
          </p:cNvSpPr>
          <p:nvPr>
            <p:ph type="title" idx="8" hasCustomPrompt="1"/>
          </p:nvPr>
        </p:nvSpPr>
        <p:spPr>
          <a:xfrm flipH="1">
            <a:off x="870225" y="1471650"/>
            <a:ext cx="8271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 b="1">
                <a:solidFill>
                  <a:schemeClr val="lt2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Fira Sans Extra Condensed Medium"/>
              <a:buNone/>
              <a:defRPr sz="30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Fira Sans Extra Condensed Medium"/>
              <a:buNone/>
              <a:defRPr sz="30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Fira Sans Extra Condensed Medium"/>
              <a:buNone/>
              <a:defRPr sz="30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Fira Sans Extra Condensed Medium"/>
              <a:buNone/>
              <a:defRPr sz="30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Fira Sans Extra Condensed Medium"/>
              <a:buNone/>
              <a:defRPr sz="30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Fira Sans Extra Condensed Medium"/>
              <a:buNone/>
              <a:defRPr sz="30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Fira Sans Extra Condensed Medium"/>
              <a:buNone/>
              <a:defRPr sz="30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Fira Sans Extra Condensed Medium"/>
              <a:buNone/>
              <a:defRPr sz="30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75" name="Google Shape;175;p13"/>
          <p:cNvSpPr txBox="1">
            <a:spLocks noGrp="1"/>
          </p:cNvSpPr>
          <p:nvPr>
            <p:ph type="title" idx="9" hasCustomPrompt="1"/>
          </p:nvPr>
        </p:nvSpPr>
        <p:spPr>
          <a:xfrm flipH="1">
            <a:off x="870225" y="2283500"/>
            <a:ext cx="8271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 b="1">
                <a:solidFill>
                  <a:schemeClr val="lt2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Fira Sans Extra Condensed Medium"/>
              <a:buNone/>
              <a:defRPr sz="30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Fira Sans Extra Condensed Medium"/>
              <a:buNone/>
              <a:defRPr sz="30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Fira Sans Extra Condensed Medium"/>
              <a:buNone/>
              <a:defRPr sz="30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Fira Sans Extra Condensed Medium"/>
              <a:buNone/>
              <a:defRPr sz="30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Fira Sans Extra Condensed Medium"/>
              <a:buNone/>
              <a:defRPr sz="30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Fira Sans Extra Condensed Medium"/>
              <a:buNone/>
              <a:defRPr sz="30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Fira Sans Extra Condensed Medium"/>
              <a:buNone/>
              <a:defRPr sz="30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Fira Sans Extra Condensed Medium"/>
              <a:buNone/>
              <a:defRPr sz="30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76" name="Google Shape;176;p13"/>
          <p:cNvSpPr txBox="1">
            <a:spLocks noGrp="1"/>
          </p:cNvSpPr>
          <p:nvPr>
            <p:ph type="title" idx="13" hasCustomPrompt="1"/>
          </p:nvPr>
        </p:nvSpPr>
        <p:spPr>
          <a:xfrm flipH="1">
            <a:off x="870225" y="3094450"/>
            <a:ext cx="8271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 b="1">
                <a:solidFill>
                  <a:schemeClr val="lt2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Fira Sans Extra Condensed Medium"/>
              <a:buNone/>
              <a:defRPr sz="30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Fira Sans Extra Condensed Medium"/>
              <a:buNone/>
              <a:defRPr sz="30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Fira Sans Extra Condensed Medium"/>
              <a:buNone/>
              <a:defRPr sz="30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Fira Sans Extra Condensed Medium"/>
              <a:buNone/>
              <a:defRPr sz="30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Fira Sans Extra Condensed Medium"/>
              <a:buNone/>
              <a:defRPr sz="30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Fira Sans Extra Condensed Medium"/>
              <a:buNone/>
              <a:defRPr sz="30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Fira Sans Extra Condensed Medium"/>
              <a:buNone/>
              <a:defRPr sz="30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Fira Sans Extra Condensed Medium"/>
              <a:buNone/>
              <a:defRPr sz="30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77" name="Google Shape;177;p13"/>
          <p:cNvSpPr txBox="1">
            <a:spLocks noGrp="1"/>
          </p:cNvSpPr>
          <p:nvPr>
            <p:ph type="title" idx="14" hasCustomPrompt="1"/>
          </p:nvPr>
        </p:nvSpPr>
        <p:spPr>
          <a:xfrm flipH="1">
            <a:off x="870225" y="3910650"/>
            <a:ext cx="827100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 b="1">
                <a:solidFill>
                  <a:schemeClr val="lt2"/>
                </a:solidFill>
                <a:latin typeface="Encode Sans Expanded"/>
                <a:ea typeface="Encode Sans Expanded"/>
                <a:cs typeface="Encode Sans Expanded"/>
                <a:sym typeface="Encode Sans Expande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Fira Sans Extra Condensed Medium"/>
              <a:buNone/>
              <a:defRPr sz="30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Fira Sans Extra Condensed Medium"/>
              <a:buNone/>
              <a:defRPr sz="30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Fira Sans Extra Condensed Medium"/>
              <a:buNone/>
              <a:defRPr sz="30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Fira Sans Extra Condensed Medium"/>
              <a:buNone/>
              <a:defRPr sz="30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Fira Sans Extra Condensed Medium"/>
              <a:buNone/>
              <a:defRPr sz="30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Fira Sans Extra Condensed Medium"/>
              <a:buNone/>
              <a:defRPr sz="30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Fira Sans Extra Condensed Medium"/>
              <a:buNone/>
              <a:defRPr sz="30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Fira Sans Extra Condensed Medium"/>
              <a:buNone/>
              <a:defRPr sz="30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78" name="Google Shape;178;p13"/>
          <p:cNvSpPr txBox="1">
            <a:spLocks noGrp="1"/>
          </p:cNvSpPr>
          <p:nvPr>
            <p:ph type="title" idx="15"/>
          </p:nvPr>
        </p:nvSpPr>
        <p:spPr>
          <a:xfrm>
            <a:off x="711450" y="397400"/>
            <a:ext cx="7721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2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10904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6"/>
          <p:cNvSpPr txBox="1">
            <a:spLocks noGrp="1"/>
          </p:cNvSpPr>
          <p:nvPr>
            <p:ph type="title"/>
          </p:nvPr>
        </p:nvSpPr>
        <p:spPr>
          <a:xfrm>
            <a:off x="711450" y="397400"/>
            <a:ext cx="7721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2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02421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19"/>
          <p:cNvSpPr txBox="1">
            <a:spLocks noGrp="1"/>
          </p:cNvSpPr>
          <p:nvPr>
            <p:ph type="body" idx="1"/>
          </p:nvPr>
        </p:nvSpPr>
        <p:spPr>
          <a:xfrm>
            <a:off x="711450" y="1171575"/>
            <a:ext cx="4470000" cy="342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Work Sans"/>
              <a:buChar char="●"/>
              <a:defRPr sz="16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rgbClr val="2A2929"/>
              </a:buClr>
              <a:buSzPts val="1400"/>
              <a:buFont typeface="Work Sans"/>
              <a:buChar char="○"/>
              <a:defRPr sz="1600"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rgbClr val="2A2929"/>
              </a:buClr>
              <a:buSzPts val="1400"/>
              <a:buFont typeface="Work Sans"/>
              <a:buChar char="■"/>
              <a:defRPr sz="1600"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rgbClr val="2A2929"/>
              </a:buClr>
              <a:buSzPts val="1400"/>
              <a:buFont typeface="Work Sans"/>
              <a:buChar char="●"/>
              <a:defRPr sz="1600"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rgbClr val="2A2929"/>
              </a:buClr>
              <a:buSzPts val="1400"/>
              <a:buFont typeface="Work Sans"/>
              <a:buChar char="○"/>
              <a:defRPr sz="1600"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rgbClr val="2A2929"/>
              </a:buClr>
              <a:buSzPts val="1400"/>
              <a:buFont typeface="Work Sans"/>
              <a:buChar char="■"/>
              <a:defRPr sz="1600"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rgbClr val="2A2929"/>
              </a:buClr>
              <a:buSzPts val="1400"/>
              <a:buFont typeface="Work Sans"/>
              <a:buChar char="●"/>
              <a:defRPr sz="1600"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rgbClr val="2A2929"/>
              </a:buClr>
              <a:buSzPts val="1400"/>
              <a:buFont typeface="Work Sans"/>
              <a:buChar char="○"/>
              <a:defRPr sz="1600"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rgbClr val="2A2929"/>
              </a:buClr>
              <a:buSzPts val="1400"/>
              <a:buFont typeface="Work Sans"/>
              <a:buChar char="■"/>
              <a:defRPr sz="1600"/>
            </a:lvl9pPr>
          </a:lstStyle>
          <a:p>
            <a:endParaRPr/>
          </a:p>
        </p:txBody>
      </p:sp>
      <p:sp>
        <p:nvSpPr>
          <p:cNvPr id="286" name="Google Shape;286;p19"/>
          <p:cNvSpPr txBox="1">
            <a:spLocks noGrp="1"/>
          </p:cNvSpPr>
          <p:nvPr>
            <p:ph type="title"/>
          </p:nvPr>
        </p:nvSpPr>
        <p:spPr>
          <a:xfrm>
            <a:off x="711450" y="397400"/>
            <a:ext cx="7721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2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0952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0"/>
          <p:cNvSpPr txBox="1">
            <a:spLocks noGrp="1"/>
          </p:cNvSpPr>
          <p:nvPr>
            <p:ph type="title"/>
          </p:nvPr>
        </p:nvSpPr>
        <p:spPr>
          <a:xfrm>
            <a:off x="290525" y="3562350"/>
            <a:ext cx="8572500" cy="13476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2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10744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1"/>
          <p:cNvSpPr txBox="1">
            <a:spLocks noGrp="1"/>
          </p:cNvSpPr>
          <p:nvPr>
            <p:ph type="title" hasCustomPrompt="1"/>
          </p:nvPr>
        </p:nvSpPr>
        <p:spPr>
          <a:xfrm>
            <a:off x="1284000" y="1457013"/>
            <a:ext cx="6576000" cy="161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0"/>
              <a:buNone/>
              <a:defRPr sz="9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54" name="Google Shape;154;p11"/>
          <p:cNvSpPr txBox="1">
            <a:spLocks noGrp="1"/>
          </p:cNvSpPr>
          <p:nvPr>
            <p:ph type="subTitle" idx="1"/>
          </p:nvPr>
        </p:nvSpPr>
        <p:spPr>
          <a:xfrm>
            <a:off x="1284000" y="3162688"/>
            <a:ext cx="6576000" cy="37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66992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7"/>
          <p:cNvSpPr/>
          <p:nvPr/>
        </p:nvSpPr>
        <p:spPr>
          <a:xfrm>
            <a:off x="277200" y="223800"/>
            <a:ext cx="8589600" cy="46959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" name="Google Shape;100;p7"/>
          <p:cNvSpPr txBox="1">
            <a:spLocks noGrp="1"/>
          </p:cNvSpPr>
          <p:nvPr>
            <p:ph type="body" idx="1"/>
          </p:nvPr>
        </p:nvSpPr>
        <p:spPr>
          <a:xfrm>
            <a:off x="4773850" y="739800"/>
            <a:ext cx="3332700" cy="366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189" lvl="0" indent="-31749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/>
            </a:lvl1pPr>
            <a:lvl2pPr marL="914378" lvl="1" indent="-317492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1" name="Google Shape;101;p7"/>
          <p:cNvSpPr txBox="1">
            <a:spLocks noGrp="1"/>
          </p:cNvSpPr>
          <p:nvPr>
            <p:ph type="title"/>
          </p:nvPr>
        </p:nvSpPr>
        <p:spPr>
          <a:xfrm>
            <a:off x="1037450" y="1444650"/>
            <a:ext cx="2801400" cy="149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2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7"/>
          <p:cNvSpPr/>
          <p:nvPr/>
        </p:nvSpPr>
        <p:spPr>
          <a:xfrm rot="10800000" flipH="1">
            <a:off x="8529838" y="568718"/>
            <a:ext cx="235021" cy="320465"/>
          </a:xfrm>
          <a:custGeom>
            <a:avLst/>
            <a:gdLst/>
            <a:ahLst/>
            <a:cxnLst/>
            <a:rect l="l" t="t" r="r" b="b"/>
            <a:pathLst>
              <a:path w="4984" h="6796" extrusionOk="0">
                <a:moveTo>
                  <a:pt x="1173" y="1"/>
                </a:moveTo>
                <a:cubicBezTo>
                  <a:pt x="1173" y="1"/>
                  <a:pt x="2292" y="3331"/>
                  <a:pt x="1" y="6289"/>
                </a:cubicBezTo>
                <a:cubicBezTo>
                  <a:pt x="1679" y="6662"/>
                  <a:pt x="2532" y="6795"/>
                  <a:pt x="2532" y="6795"/>
                </a:cubicBezTo>
                <a:cubicBezTo>
                  <a:pt x="2532" y="6795"/>
                  <a:pt x="4983" y="2932"/>
                  <a:pt x="3438" y="214"/>
                </a:cubicBezTo>
                <a:cubicBezTo>
                  <a:pt x="2692" y="81"/>
                  <a:pt x="1946" y="1"/>
                  <a:pt x="117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3" name="Google Shape;103;p7"/>
          <p:cNvSpPr/>
          <p:nvPr/>
        </p:nvSpPr>
        <p:spPr>
          <a:xfrm rot="10800000" flipH="1">
            <a:off x="5355221" y="112899"/>
            <a:ext cx="234973" cy="271424"/>
          </a:xfrm>
          <a:custGeom>
            <a:avLst/>
            <a:gdLst/>
            <a:ahLst/>
            <a:cxnLst/>
            <a:rect l="l" t="t" r="r" b="b"/>
            <a:pathLst>
              <a:path w="4983" h="5756" extrusionOk="0">
                <a:moveTo>
                  <a:pt x="1492" y="0"/>
                </a:moveTo>
                <a:cubicBezTo>
                  <a:pt x="933" y="400"/>
                  <a:pt x="426" y="853"/>
                  <a:pt x="0" y="1359"/>
                </a:cubicBezTo>
                <a:cubicBezTo>
                  <a:pt x="2185" y="2052"/>
                  <a:pt x="3730" y="5756"/>
                  <a:pt x="3730" y="5756"/>
                </a:cubicBezTo>
                <a:cubicBezTo>
                  <a:pt x="3730" y="5756"/>
                  <a:pt x="4530" y="5596"/>
                  <a:pt x="4983" y="4264"/>
                </a:cubicBezTo>
                <a:cubicBezTo>
                  <a:pt x="4263" y="2265"/>
                  <a:pt x="1492" y="0"/>
                  <a:pt x="14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4" name="Google Shape;104;p7"/>
          <p:cNvSpPr/>
          <p:nvPr/>
        </p:nvSpPr>
        <p:spPr>
          <a:xfrm rot="10800000" flipH="1">
            <a:off x="8510926" y="-54621"/>
            <a:ext cx="129440" cy="182207"/>
          </a:xfrm>
          <a:custGeom>
            <a:avLst/>
            <a:gdLst/>
            <a:ahLst/>
            <a:cxnLst/>
            <a:rect l="l" t="t" r="r" b="b"/>
            <a:pathLst>
              <a:path w="2745" h="3864" extrusionOk="0">
                <a:moveTo>
                  <a:pt x="1785" y="0"/>
                </a:moveTo>
                <a:cubicBezTo>
                  <a:pt x="1785" y="0"/>
                  <a:pt x="693" y="346"/>
                  <a:pt x="0" y="640"/>
                </a:cubicBezTo>
                <a:cubicBezTo>
                  <a:pt x="506" y="3517"/>
                  <a:pt x="1412" y="3864"/>
                  <a:pt x="1412" y="3864"/>
                </a:cubicBezTo>
                <a:lnTo>
                  <a:pt x="2745" y="2931"/>
                </a:lnTo>
                <a:cubicBezTo>
                  <a:pt x="1945" y="1999"/>
                  <a:pt x="1785" y="0"/>
                  <a:pt x="178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5" name="Google Shape;105;p7"/>
          <p:cNvSpPr/>
          <p:nvPr/>
        </p:nvSpPr>
        <p:spPr>
          <a:xfrm rot="10800000" flipH="1">
            <a:off x="4384183" y="386466"/>
            <a:ext cx="129488" cy="182254"/>
          </a:xfrm>
          <a:custGeom>
            <a:avLst/>
            <a:gdLst/>
            <a:ahLst/>
            <a:cxnLst/>
            <a:rect l="l" t="t" r="r" b="b"/>
            <a:pathLst>
              <a:path w="2746" h="3865" extrusionOk="0">
                <a:moveTo>
                  <a:pt x="1786" y="1"/>
                </a:moveTo>
                <a:cubicBezTo>
                  <a:pt x="1786" y="1"/>
                  <a:pt x="694" y="347"/>
                  <a:pt x="1" y="640"/>
                </a:cubicBezTo>
                <a:cubicBezTo>
                  <a:pt x="507" y="3518"/>
                  <a:pt x="1413" y="3865"/>
                  <a:pt x="1413" y="3865"/>
                </a:cubicBezTo>
                <a:lnTo>
                  <a:pt x="2745" y="2932"/>
                </a:lnTo>
                <a:cubicBezTo>
                  <a:pt x="1946" y="1999"/>
                  <a:pt x="1786" y="1"/>
                  <a:pt x="178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6" name="Google Shape;106;p7"/>
          <p:cNvSpPr/>
          <p:nvPr/>
        </p:nvSpPr>
        <p:spPr>
          <a:xfrm rot="10800000" flipH="1">
            <a:off x="7025776" y="4490268"/>
            <a:ext cx="307875" cy="370733"/>
          </a:xfrm>
          <a:custGeom>
            <a:avLst/>
            <a:gdLst/>
            <a:ahLst/>
            <a:cxnLst/>
            <a:rect l="l" t="t" r="r" b="b"/>
            <a:pathLst>
              <a:path w="6529" h="7862" extrusionOk="0">
                <a:moveTo>
                  <a:pt x="4024" y="1"/>
                </a:moveTo>
                <a:cubicBezTo>
                  <a:pt x="1440" y="1653"/>
                  <a:pt x="1" y="6182"/>
                  <a:pt x="1" y="6182"/>
                </a:cubicBezTo>
                <a:cubicBezTo>
                  <a:pt x="1" y="6182"/>
                  <a:pt x="347" y="6822"/>
                  <a:pt x="1759" y="7861"/>
                </a:cubicBezTo>
                <a:cubicBezTo>
                  <a:pt x="2425" y="2212"/>
                  <a:pt x="6529" y="773"/>
                  <a:pt x="6529" y="773"/>
                </a:cubicBezTo>
                <a:cubicBezTo>
                  <a:pt x="5730" y="374"/>
                  <a:pt x="4904" y="107"/>
                  <a:pt x="402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7" name="Google Shape;107;p7"/>
          <p:cNvSpPr/>
          <p:nvPr/>
        </p:nvSpPr>
        <p:spPr>
          <a:xfrm rot="10800000" flipH="1">
            <a:off x="6286996" y="269864"/>
            <a:ext cx="162119" cy="175935"/>
          </a:xfrm>
          <a:custGeom>
            <a:avLst/>
            <a:gdLst/>
            <a:ahLst/>
            <a:cxnLst/>
            <a:rect l="l" t="t" r="r" b="b"/>
            <a:pathLst>
              <a:path w="3438" h="3731" extrusionOk="0">
                <a:moveTo>
                  <a:pt x="1439" y="0"/>
                </a:moveTo>
                <a:cubicBezTo>
                  <a:pt x="1439" y="0"/>
                  <a:pt x="560" y="720"/>
                  <a:pt x="0" y="1279"/>
                </a:cubicBezTo>
                <a:cubicBezTo>
                  <a:pt x="1565" y="3705"/>
                  <a:pt x="2517" y="3731"/>
                  <a:pt x="2557" y="3731"/>
                </a:cubicBezTo>
                <a:cubicBezTo>
                  <a:pt x="2558" y="3731"/>
                  <a:pt x="2558" y="3731"/>
                  <a:pt x="2558" y="3731"/>
                </a:cubicBezTo>
                <a:lnTo>
                  <a:pt x="3437" y="2318"/>
                </a:lnTo>
                <a:cubicBezTo>
                  <a:pt x="2345" y="1786"/>
                  <a:pt x="1439" y="0"/>
                  <a:pt x="14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8" name="Google Shape;108;p7"/>
          <p:cNvSpPr/>
          <p:nvPr/>
        </p:nvSpPr>
        <p:spPr>
          <a:xfrm rot="10800000" flipH="1">
            <a:off x="171814" y="77577"/>
            <a:ext cx="290286" cy="192298"/>
          </a:xfrm>
          <a:custGeom>
            <a:avLst/>
            <a:gdLst/>
            <a:ahLst/>
            <a:cxnLst/>
            <a:rect l="l" t="t" r="r" b="b"/>
            <a:pathLst>
              <a:path w="6156" h="4078" extrusionOk="0">
                <a:moveTo>
                  <a:pt x="4983" y="1"/>
                </a:moveTo>
                <a:cubicBezTo>
                  <a:pt x="2878" y="161"/>
                  <a:pt x="1" y="2292"/>
                  <a:pt x="1" y="2292"/>
                </a:cubicBezTo>
                <a:cubicBezTo>
                  <a:pt x="240" y="2905"/>
                  <a:pt x="560" y="3518"/>
                  <a:pt x="933" y="4077"/>
                </a:cubicBezTo>
                <a:cubicBezTo>
                  <a:pt x="2159" y="2132"/>
                  <a:pt x="6129" y="1573"/>
                  <a:pt x="6129" y="1573"/>
                </a:cubicBezTo>
                <a:cubicBezTo>
                  <a:pt x="6129" y="1573"/>
                  <a:pt x="6156" y="800"/>
                  <a:pt x="498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9" name="Google Shape;109;p7"/>
          <p:cNvSpPr/>
          <p:nvPr/>
        </p:nvSpPr>
        <p:spPr>
          <a:xfrm rot="10800000" flipH="1">
            <a:off x="2090264" y="154249"/>
            <a:ext cx="258881" cy="188714"/>
          </a:xfrm>
          <a:custGeom>
            <a:avLst/>
            <a:gdLst/>
            <a:ahLst/>
            <a:cxnLst/>
            <a:rect l="l" t="t" r="r" b="b"/>
            <a:pathLst>
              <a:path w="5490" h="4002" extrusionOk="0">
                <a:moveTo>
                  <a:pt x="1352" y="0"/>
                </a:moveTo>
                <a:cubicBezTo>
                  <a:pt x="1115" y="0"/>
                  <a:pt x="877" y="26"/>
                  <a:pt x="640" y="84"/>
                </a:cubicBezTo>
                <a:cubicBezTo>
                  <a:pt x="373" y="617"/>
                  <a:pt x="160" y="1177"/>
                  <a:pt x="0" y="1763"/>
                </a:cubicBezTo>
                <a:cubicBezTo>
                  <a:pt x="1785" y="1763"/>
                  <a:pt x="3464" y="2589"/>
                  <a:pt x="4583" y="4001"/>
                </a:cubicBezTo>
                <a:cubicBezTo>
                  <a:pt x="5223" y="2776"/>
                  <a:pt x="5489" y="2163"/>
                  <a:pt x="5489" y="2163"/>
                </a:cubicBezTo>
                <a:cubicBezTo>
                  <a:pt x="5489" y="2163"/>
                  <a:pt x="3499" y="0"/>
                  <a:pt x="135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0" name="Google Shape;110;p7"/>
          <p:cNvSpPr/>
          <p:nvPr/>
        </p:nvSpPr>
        <p:spPr>
          <a:xfrm rot="10800000" flipH="1">
            <a:off x="8575009" y="2037433"/>
            <a:ext cx="65357" cy="79173"/>
          </a:xfrm>
          <a:custGeom>
            <a:avLst/>
            <a:gdLst/>
            <a:ahLst/>
            <a:cxnLst/>
            <a:rect l="l" t="t" r="r" b="b"/>
            <a:pathLst>
              <a:path w="1386" h="1679" extrusionOk="0">
                <a:moveTo>
                  <a:pt x="1093" y="0"/>
                </a:moveTo>
                <a:lnTo>
                  <a:pt x="320" y="53"/>
                </a:lnTo>
                <a:cubicBezTo>
                  <a:pt x="427" y="640"/>
                  <a:pt x="0" y="1492"/>
                  <a:pt x="0" y="1492"/>
                </a:cubicBezTo>
                <a:cubicBezTo>
                  <a:pt x="0" y="1492"/>
                  <a:pt x="560" y="1625"/>
                  <a:pt x="906" y="1679"/>
                </a:cubicBezTo>
                <a:cubicBezTo>
                  <a:pt x="1386" y="347"/>
                  <a:pt x="1093" y="0"/>
                  <a:pt x="109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1" name="Google Shape;111;p7"/>
          <p:cNvSpPr/>
          <p:nvPr/>
        </p:nvSpPr>
        <p:spPr>
          <a:xfrm rot="10800000" flipH="1">
            <a:off x="8892311" y="3127312"/>
            <a:ext cx="110626" cy="67856"/>
          </a:xfrm>
          <a:custGeom>
            <a:avLst/>
            <a:gdLst/>
            <a:ahLst/>
            <a:cxnLst/>
            <a:rect l="l" t="t" r="r" b="b"/>
            <a:pathLst>
              <a:path w="2346" h="1439" extrusionOk="0">
                <a:moveTo>
                  <a:pt x="1919" y="0"/>
                </a:moveTo>
                <a:cubicBezTo>
                  <a:pt x="1495" y="237"/>
                  <a:pt x="834" y="281"/>
                  <a:pt x="409" y="281"/>
                </a:cubicBezTo>
                <a:cubicBezTo>
                  <a:pt x="166" y="281"/>
                  <a:pt x="1" y="266"/>
                  <a:pt x="1" y="266"/>
                </a:cubicBezTo>
                <a:lnTo>
                  <a:pt x="1" y="266"/>
                </a:lnTo>
                <a:cubicBezTo>
                  <a:pt x="1" y="267"/>
                  <a:pt x="81" y="959"/>
                  <a:pt x="187" y="1439"/>
                </a:cubicBezTo>
                <a:cubicBezTo>
                  <a:pt x="2026" y="1439"/>
                  <a:pt x="2346" y="933"/>
                  <a:pt x="2346" y="933"/>
                </a:cubicBezTo>
                <a:lnTo>
                  <a:pt x="1919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2" name="Google Shape;112;p7"/>
          <p:cNvSpPr/>
          <p:nvPr/>
        </p:nvSpPr>
        <p:spPr>
          <a:xfrm rot="10800000" flipH="1">
            <a:off x="7122542" y="-61902"/>
            <a:ext cx="114351" cy="139484"/>
          </a:xfrm>
          <a:custGeom>
            <a:avLst/>
            <a:gdLst/>
            <a:ahLst/>
            <a:cxnLst/>
            <a:rect l="l" t="t" r="r" b="b"/>
            <a:pathLst>
              <a:path w="2425" h="2958" extrusionOk="0">
                <a:moveTo>
                  <a:pt x="1919" y="0"/>
                </a:moveTo>
                <a:lnTo>
                  <a:pt x="533" y="107"/>
                </a:lnTo>
                <a:cubicBezTo>
                  <a:pt x="720" y="1146"/>
                  <a:pt x="0" y="2665"/>
                  <a:pt x="0" y="2665"/>
                </a:cubicBezTo>
                <a:cubicBezTo>
                  <a:pt x="0" y="2665"/>
                  <a:pt x="933" y="2878"/>
                  <a:pt x="1572" y="2958"/>
                </a:cubicBezTo>
                <a:cubicBezTo>
                  <a:pt x="2425" y="640"/>
                  <a:pt x="1919" y="0"/>
                  <a:pt x="191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428324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19" name="Google Shape;119;p4"/>
          <p:cNvSpPr txBox="1">
            <a:spLocks noGrp="1"/>
          </p:cNvSpPr>
          <p:nvPr>
            <p:ph type="body" idx="1"/>
          </p:nvPr>
        </p:nvSpPr>
        <p:spPr>
          <a:xfrm>
            <a:off x="720000" y="1215752"/>
            <a:ext cx="7704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200">
                <a:solidFill>
                  <a:srgbClr val="434343"/>
                </a:solidFill>
              </a:defRPr>
            </a:lvl1pPr>
            <a:lvl2pPr marL="914400" lvl="1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>
                <a:solidFill>
                  <a:srgbClr val="434343"/>
                </a:solidFill>
              </a:defRPr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>
                <a:solidFill>
                  <a:srgbClr val="434343"/>
                </a:solidFill>
              </a:defRPr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>
                <a:solidFill>
                  <a:srgbClr val="434343"/>
                </a:solidFill>
              </a:defRPr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>
                <a:solidFill>
                  <a:srgbClr val="434343"/>
                </a:solidFill>
              </a:defRPr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>
                <a:solidFill>
                  <a:srgbClr val="434343"/>
                </a:solidFill>
              </a:defRPr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>
                <a:solidFill>
                  <a:srgbClr val="434343"/>
                </a:solidFill>
              </a:defRPr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>
                <a:solidFill>
                  <a:srgbClr val="434343"/>
                </a:solidFill>
              </a:defRPr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>
                <a:solidFill>
                  <a:srgbClr val="434343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0" name="Google Shape;120;p4"/>
          <p:cNvSpPr/>
          <p:nvPr/>
        </p:nvSpPr>
        <p:spPr>
          <a:xfrm>
            <a:off x="7611275" y="-1005275"/>
            <a:ext cx="3656709" cy="2101870"/>
          </a:xfrm>
          <a:custGeom>
            <a:avLst/>
            <a:gdLst/>
            <a:ahLst/>
            <a:cxnLst/>
            <a:rect l="l" t="t" r="r" b="b"/>
            <a:pathLst>
              <a:path w="34820" h="20014" extrusionOk="0">
                <a:moveTo>
                  <a:pt x="27294" y="1"/>
                </a:moveTo>
                <a:lnTo>
                  <a:pt x="26765" y="41"/>
                </a:lnTo>
                <a:lnTo>
                  <a:pt x="25626" y="123"/>
                </a:lnTo>
                <a:lnTo>
                  <a:pt x="24487" y="326"/>
                </a:lnTo>
                <a:lnTo>
                  <a:pt x="23348" y="529"/>
                </a:lnTo>
                <a:lnTo>
                  <a:pt x="22210" y="814"/>
                </a:lnTo>
                <a:lnTo>
                  <a:pt x="17044" y="1953"/>
                </a:lnTo>
                <a:lnTo>
                  <a:pt x="11878" y="3133"/>
                </a:lnTo>
                <a:lnTo>
                  <a:pt x="10698" y="3377"/>
                </a:lnTo>
                <a:lnTo>
                  <a:pt x="9559" y="3662"/>
                </a:lnTo>
                <a:lnTo>
                  <a:pt x="8380" y="3987"/>
                </a:lnTo>
                <a:lnTo>
                  <a:pt x="7281" y="4394"/>
                </a:lnTo>
                <a:lnTo>
                  <a:pt x="6264" y="4760"/>
                </a:lnTo>
                <a:lnTo>
                  <a:pt x="5288" y="5248"/>
                </a:lnTo>
                <a:lnTo>
                  <a:pt x="4353" y="5777"/>
                </a:lnTo>
                <a:lnTo>
                  <a:pt x="3905" y="6061"/>
                </a:lnTo>
                <a:lnTo>
                  <a:pt x="3458" y="6387"/>
                </a:lnTo>
                <a:lnTo>
                  <a:pt x="2766" y="6997"/>
                </a:lnTo>
                <a:lnTo>
                  <a:pt x="2156" y="7648"/>
                </a:lnTo>
                <a:lnTo>
                  <a:pt x="1587" y="8339"/>
                </a:lnTo>
                <a:lnTo>
                  <a:pt x="1099" y="9112"/>
                </a:lnTo>
                <a:lnTo>
                  <a:pt x="692" y="9885"/>
                </a:lnTo>
                <a:lnTo>
                  <a:pt x="366" y="10699"/>
                </a:lnTo>
                <a:lnTo>
                  <a:pt x="244" y="11146"/>
                </a:lnTo>
                <a:lnTo>
                  <a:pt x="122" y="11553"/>
                </a:lnTo>
                <a:lnTo>
                  <a:pt x="82" y="11959"/>
                </a:lnTo>
                <a:lnTo>
                  <a:pt x="0" y="12407"/>
                </a:lnTo>
                <a:lnTo>
                  <a:pt x="0" y="12854"/>
                </a:lnTo>
                <a:lnTo>
                  <a:pt x="0" y="13261"/>
                </a:lnTo>
                <a:lnTo>
                  <a:pt x="41" y="13709"/>
                </a:lnTo>
                <a:lnTo>
                  <a:pt x="122" y="14115"/>
                </a:lnTo>
                <a:lnTo>
                  <a:pt x="244" y="14522"/>
                </a:lnTo>
                <a:lnTo>
                  <a:pt x="366" y="14929"/>
                </a:lnTo>
                <a:lnTo>
                  <a:pt x="529" y="15336"/>
                </a:lnTo>
                <a:lnTo>
                  <a:pt x="732" y="15742"/>
                </a:lnTo>
                <a:lnTo>
                  <a:pt x="1017" y="16190"/>
                </a:lnTo>
                <a:lnTo>
                  <a:pt x="1302" y="16597"/>
                </a:lnTo>
                <a:lnTo>
                  <a:pt x="1668" y="17003"/>
                </a:lnTo>
                <a:lnTo>
                  <a:pt x="1993" y="17369"/>
                </a:lnTo>
                <a:lnTo>
                  <a:pt x="2400" y="17695"/>
                </a:lnTo>
                <a:lnTo>
                  <a:pt x="2807" y="17980"/>
                </a:lnTo>
                <a:lnTo>
                  <a:pt x="3214" y="18264"/>
                </a:lnTo>
                <a:lnTo>
                  <a:pt x="3661" y="18549"/>
                </a:lnTo>
                <a:lnTo>
                  <a:pt x="4109" y="18793"/>
                </a:lnTo>
                <a:lnTo>
                  <a:pt x="4597" y="18996"/>
                </a:lnTo>
                <a:lnTo>
                  <a:pt x="5532" y="19363"/>
                </a:lnTo>
                <a:lnTo>
                  <a:pt x="6549" y="19607"/>
                </a:lnTo>
                <a:lnTo>
                  <a:pt x="7525" y="19810"/>
                </a:lnTo>
                <a:lnTo>
                  <a:pt x="8136" y="19891"/>
                </a:lnTo>
                <a:lnTo>
                  <a:pt x="8746" y="19932"/>
                </a:lnTo>
                <a:lnTo>
                  <a:pt x="10007" y="20013"/>
                </a:lnTo>
                <a:lnTo>
                  <a:pt x="11227" y="19973"/>
                </a:lnTo>
                <a:lnTo>
                  <a:pt x="12447" y="19891"/>
                </a:lnTo>
                <a:lnTo>
                  <a:pt x="14928" y="19688"/>
                </a:lnTo>
                <a:lnTo>
                  <a:pt x="16149" y="19566"/>
                </a:lnTo>
                <a:lnTo>
                  <a:pt x="17369" y="19485"/>
                </a:lnTo>
                <a:lnTo>
                  <a:pt x="18711" y="19444"/>
                </a:lnTo>
                <a:lnTo>
                  <a:pt x="20013" y="19485"/>
                </a:lnTo>
                <a:lnTo>
                  <a:pt x="22657" y="19566"/>
                </a:lnTo>
                <a:lnTo>
                  <a:pt x="23837" y="19647"/>
                </a:lnTo>
                <a:lnTo>
                  <a:pt x="25626" y="19647"/>
                </a:lnTo>
                <a:lnTo>
                  <a:pt x="26196" y="19607"/>
                </a:lnTo>
                <a:lnTo>
                  <a:pt x="26806" y="19525"/>
                </a:lnTo>
                <a:lnTo>
                  <a:pt x="27375" y="19403"/>
                </a:lnTo>
                <a:lnTo>
                  <a:pt x="27823" y="19281"/>
                </a:lnTo>
                <a:lnTo>
                  <a:pt x="28311" y="19118"/>
                </a:lnTo>
                <a:lnTo>
                  <a:pt x="28758" y="18915"/>
                </a:lnTo>
                <a:lnTo>
                  <a:pt x="29206" y="18712"/>
                </a:lnTo>
                <a:lnTo>
                  <a:pt x="29613" y="18508"/>
                </a:lnTo>
                <a:lnTo>
                  <a:pt x="30060" y="18264"/>
                </a:lnTo>
                <a:lnTo>
                  <a:pt x="30833" y="17695"/>
                </a:lnTo>
                <a:lnTo>
                  <a:pt x="31565" y="17044"/>
                </a:lnTo>
                <a:lnTo>
                  <a:pt x="32257" y="16352"/>
                </a:lnTo>
                <a:lnTo>
                  <a:pt x="32867" y="15580"/>
                </a:lnTo>
                <a:lnTo>
                  <a:pt x="33395" y="14766"/>
                </a:lnTo>
                <a:lnTo>
                  <a:pt x="33680" y="14278"/>
                </a:lnTo>
                <a:lnTo>
                  <a:pt x="33884" y="13749"/>
                </a:lnTo>
                <a:lnTo>
                  <a:pt x="34128" y="13261"/>
                </a:lnTo>
                <a:lnTo>
                  <a:pt x="34290" y="12732"/>
                </a:lnTo>
                <a:lnTo>
                  <a:pt x="34453" y="12204"/>
                </a:lnTo>
                <a:lnTo>
                  <a:pt x="34575" y="11634"/>
                </a:lnTo>
                <a:lnTo>
                  <a:pt x="34697" y="11105"/>
                </a:lnTo>
                <a:lnTo>
                  <a:pt x="34778" y="10536"/>
                </a:lnTo>
                <a:lnTo>
                  <a:pt x="34819" y="9966"/>
                </a:lnTo>
                <a:lnTo>
                  <a:pt x="34819" y="9438"/>
                </a:lnTo>
                <a:lnTo>
                  <a:pt x="34819" y="8868"/>
                </a:lnTo>
                <a:lnTo>
                  <a:pt x="34819" y="8299"/>
                </a:lnTo>
                <a:lnTo>
                  <a:pt x="34738" y="7729"/>
                </a:lnTo>
                <a:lnTo>
                  <a:pt x="34656" y="7200"/>
                </a:lnTo>
                <a:lnTo>
                  <a:pt x="34575" y="6631"/>
                </a:lnTo>
                <a:lnTo>
                  <a:pt x="34412" y="6102"/>
                </a:lnTo>
                <a:lnTo>
                  <a:pt x="34290" y="5533"/>
                </a:lnTo>
                <a:lnTo>
                  <a:pt x="34087" y="5004"/>
                </a:lnTo>
                <a:lnTo>
                  <a:pt x="33884" y="4475"/>
                </a:lnTo>
                <a:lnTo>
                  <a:pt x="33640" y="3946"/>
                </a:lnTo>
                <a:lnTo>
                  <a:pt x="33395" y="3499"/>
                </a:lnTo>
                <a:lnTo>
                  <a:pt x="33111" y="3051"/>
                </a:lnTo>
                <a:lnTo>
                  <a:pt x="32826" y="2604"/>
                </a:lnTo>
                <a:lnTo>
                  <a:pt x="32501" y="2238"/>
                </a:lnTo>
                <a:lnTo>
                  <a:pt x="32134" y="1831"/>
                </a:lnTo>
                <a:lnTo>
                  <a:pt x="31768" y="1465"/>
                </a:lnTo>
                <a:lnTo>
                  <a:pt x="31362" y="1180"/>
                </a:lnTo>
                <a:lnTo>
                  <a:pt x="30914" y="896"/>
                </a:lnTo>
                <a:lnTo>
                  <a:pt x="30426" y="611"/>
                </a:lnTo>
                <a:lnTo>
                  <a:pt x="29938" y="407"/>
                </a:lnTo>
                <a:lnTo>
                  <a:pt x="29450" y="285"/>
                </a:lnTo>
                <a:lnTo>
                  <a:pt x="28921" y="163"/>
                </a:lnTo>
                <a:lnTo>
                  <a:pt x="28392" y="82"/>
                </a:lnTo>
                <a:lnTo>
                  <a:pt x="27823" y="41"/>
                </a:lnTo>
                <a:lnTo>
                  <a:pt x="27294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1" name="Google Shape;121;p4"/>
          <p:cNvGrpSpPr/>
          <p:nvPr/>
        </p:nvGrpSpPr>
        <p:grpSpPr>
          <a:xfrm rot="-1707809" flipH="1">
            <a:off x="-717545" y="-721343"/>
            <a:ext cx="1340703" cy="1721669"/>
            <a:chOff x="2659350" y="1746500"/>
            <a:chExt cx="379350" cy="487125"/>
          </a:xfrm>
        </p:grpSpPr>
        <p:sp>
          <p:nvSpPr>
            <p:cNvPr id="122" name="Google Shape;122;p4"/>
            <p:cNvSpPr/>
            <p:nvPr/>
          </p:nvSpPr>
          <p:spPr>
            <a:xfrm>
              <a:off x="2659350" y="1746500"/>
              <a:ext cx="379350" cy="487125"/>
            </a:xfrm>
            <a:custGeom>
              <a:avLst/>
              <a:gdLst/>
              <a:ahLst/>
              <a:cxnLst/>
              <a:rect l="l" t="t" r="r" b="b"/>
              <a:pathLst>
                <a:path w="15174" h="19485" extrusionOk="0">
                  <a:moveTo>
                    <a:pt x="14116" y="1"/>
                  </a:moveTo>
                  <a:lnTo>
                    <a:pt x="14034" y="42"/>
                  </a:lnTo>
                  <a:lnTo>
                    <a:pt x="13261" y="774"/>
                  </a:lnTo>
                  <a:lnTo>
                    <a:pt x="12448" y="1465"/>
                  </a:lnTo>
                  <a:lnTo>
                    <a:pt x="11634" y="2116"/>
                  </a:lnTo>
                  <a:lnTo>
                    <a:pt x="10821" y="2767"/>
                  </a:lnTo>
                  <a:lnTo>
                    <a:pt x="9112" y="4028"/>
                  </a:lnTo>
                  <a:lnTo>
                    <a:pt x="7404" y="5248"/>
                  </a:lnTo>
                  <a:lnTo>
                    <a:pt x="5899" y="6428"/>
                  </a:lnTo>
                  <a:lnTo>
                    <a:pt x="5167" y="7079"/>
                  </a:lnTo>
                  <a:lnTo>
                    <a:pt x="4435" y="7729"/>
                  </a:lnTo>
                  <a:lnTo>
                    <a:pt x="3743" y="8380"/>
                  </a:lnTo>
                  <a:lnTo>
                    <a:pt x="3133" y="9072"/>
                  </a:lnTo>
                  <a:lnTo>
                    <a:pt x="2482" y="9844"/>
                  </a:lnTo>
                  <a:lnTo>
                    <a:pt x="1953" y="10617"/>
                  </a:lnTo>
                  <a:lnTo>
                    <a:pt x="1425" y="11390"/>
                  </a:lnTo>
                  <a:lnTo>
                    <a:pt x="1018" y="12204"/>
                  </a:lnTo>
                  <a:lnTo>
                    <a:pt x="652" y="13058"/>
                  </a:lnTo>
                  <a:lnTo>
                    <a:pt x="326" y="13912"/>
                  </a:lnTo>
                  <a:lnTo>
                    <a:pt x="123" y="14766"/>
                  </a:lnTo>
                  <a:lnTo>
                    <a:pt x="82" y="15173"/>
                  </a:lnTo>
                  <a:lnTo>
                    <a:pt x="42" y="15620"/>
                  </a:lnTo>
                  <a:lnTo>
                    <a:pt x="1" y="16068"/>
                  </a:lnTo>
                  <a:lnTo>
                    <a:pt x="42" y="16475"/>
                  </a:lnTo>
                  <a:lnTo>
                    <a:pt x="82" y="16922"/>
                  </a:lnTo>
                  <a:lnTo>
                    <a:pt x="164" y="17329"/>
                  </a:lnTo>
                  <a:lnTo>
                    <a:pt x="326" y="17736"/>
                  </a:lnTo>
                  <a:lnTo>
                    <a:pt x="489" y="18102"/>
                  </a:lnTo>
                  <a:lnTo>
                    <a:pt x="733" y="18468"/>
                  </a:lnTo>
                  <a:lnTo>
                    <a:pt x="977" y="18753"/>
                  </a:lnTo>
                  <a:lnTo>
                    <a:pt x="1303" y="18997"/>
                  </a:lnTo>
                  <a:lnTo>
                    <a:pt x="1669" y="19200"/>
                  </a:lnTo>
                  <a:lnTo>
                    <a:pt x="2035" y="19363"/>
                  </a:lnTo>
                  <a:lnTo>
                    <a:pt x="2442" y="19444"/>
                  </a:lnTo>
                  <a:lnTo>
                    <a:pt x="2930" y="19485"/>
                  </a:lnTo>
                  <a:lnTo>
                    <a:pt x="3418" y="19485"/>
                  </a:lnTo>
                  <a:lnTo>
                    <a:pt x="3906" y="19444"/>
                  </a:lnTo>
                  <a:lnTo>
                    <a:pt x="4394" y="19363"/>
                  </a:lnTo>
                  <a:lnTo>
                    <a:pt x="5370" y="19159"/>
                  </a:lnTo>
                  <a:lnTo>
                    <a:pt x="6306" y="18915"/>
                  </a:lnTo>
                  <a:lnTo>
                    <a:pt x="7323" y="18631"/>
                  </a:lnTo>
                  <a:lnTo>
                    <a:pt x="8340" y="18305"/>
                  </a:lnTo>
                  <a:lnTo>
                    <a:pt x="9356" y="17980"/>
                  </a:lnTo>
                  <a:lnTo>
                    <a:pt x="10333" y="17614"/>
                  </a:lnTo>
                  <a:lnTo>
                    <a:pt x="11309" y="17166"/>
                  </a:lnTo>
                  <a:lnTo>
                    <a:pt x="12285" y="16719"/>
                  </a:lnTo>
                  <a:lnTo>
                    <a:pt x="13221" y="16271"/>
                  </a:lnTo>
                  <a:lnTo>
                    <a:pt x="14156" y="15743"/>
                  </a:lnTo>
                  <a:lnTo>
                    <a:pt x="15051" y="15214"/>
                  </a:lnTo>
                  <a:lnTo>
                    <a:pt x="15132" y="15173"/>
                  </a:lnTo>
                  <a:lnTo>
                    <a:pt x="15173" y="15092"/>
                  </a:lnTo>
                  <a:lnTo>
                    <a:pt x="15173" y="15051"/>
                  </a:lnTo>
                  <a:lnTo>
                    <a:pt x="15132" y="14970"/>
                  </a:lnTo>
                  <a:lnTo>
                    <a:pt x="15092" y="14929"/>
                  </a:lnTo>
                  <a:lnTo>
                    <a:pt x="15010" y="14888"/>
                  </a:lnTo>
                  <a:lnTo>
                    <a:pt x="14888" y="14888"/>
                  </a:lnTo>
                  <a:lnTo>
                    <a:pt x="13994" y="15417"/>
                  </a:lnTo>
                  <a:lnTo>
                    <a:pt x="13099" y="15905"/>
                  </a:lnTo>
                  <a:lnTo>
                    <a:pt x="12163" y="16393"/>
                  </a:lnTo>
                  <a:lnTo>
                    <a:pt x="11228" y="16800"/>
                  </a:lnTo>
                  <a:lnTo>
                    <a:pt x="10292" y="17207"/>
                  </a:lnTo>
                  <a:lnTo>
                    <a:pt x="9316" y="17573"/>
                  </a:lnTo>
                  <a:lnTo>
                    <a:pt x="8340" y="17939"/>
                  </a:lnTo>
                  <a:lnTo>
                    <a:pt x="7363" y="18224"/>
                  </a:lnTo>
                  <a:lnTo>
                    <a:pt x="6387" y="18508"/>
                  </a:lnTo>
                  <a:lnTo>
                    <a:pt x="5452" y="18753"/>
                  </a:lnTo>
                  <a:lnTo>
                    <a:pt x="4475" y="18956"/>
                  </a:lnTo>
                  <a:lnTo>
                    <a:pt x="3987" y="19037"/>
                  </a:lnTo>
                  <a:lnTo>
                    <a:pt x="3499" y="19119"/>
                  </a:lnTo>
                  <a:lnTo>
                    <a:pt x="3052" y="19119"/>
                  </a:lnTo>
                  <a:lnTo>
                    <a:pt x="2604" y="19078"/>
                  </a:lnTo>
                  <a:lnTo>
                    <a:pt x="2157" y="18997"/>
                  </a:lnTo>
                  <a:lnTo>
                    <a:pt x="1750" y="18834"/>
                  </a:lnTo>
                  <a:lnTo>
                    <a:pt x="1425" y="18631"/>
                  </a:lnTo>
                  <a:lnTo>
                    <a:pt x="1140" y="18386"/>
                  </a:lnTo>
                  <a:lnTo>
                    <a:pt x="896" y="18061"/>
                  </a:lnTo>
                  <a:lnTo>
                    <a:pt x="692" y="17695"/>
                  </a:lnTo>
                  <a:lnTo>
                    <a:pt x="530" y="17329"/>
                  </a:lnTo>
                  <a:lnTo>
                    <a:pt x="448" y="16922"/>
                  </a:lnTo>
                  <a:lnTo>
                    <a:pt x="408" y="16475"/>
                  </a:lnTo>
                  <a:lnTo>
                    <a:pt x="367" y="16068"/>
                  </a:lnTo>
                  <a:lnTo>
                    <a:pt x="408" y="15661"/>
                  </a:lnTo>
                  <a:lnTo>
                    <a:pt x="448" y="15214"/>
                  </a:lnTo>
                  <a:lnTo>
                    <a:pt x="611" y="14400"/>
                  </a:lnTo>
                  <a:lnTo>
                    <a:pt x="855" y="13546"/>
                  </a:lnTo>
                  <a:lnTo>
                    <a:pt x="1181" y="12732"/>
                  </a:lnTo>
                  <a:lnTo>
                    <a:pt x="1587" y="11919"/>
                  </a:lnTo>
                  <a:lnTo>
                    <a:pt x="2035" y="11146"/>
                  </a:lnTo>
                  <a:lnTo>
                    <a:pt x="2564" y="10373"/>
                  </a:lnTo>
                  <a:lnTo>
                    <a:pt x="3133" y="9641"/>
                  </a:lnTo>
                  <a:lnTo>
                    <a:pt x="3743" y="8950"/>
                  </a:lnTo>
                  <a:lnTo>
                    <a:pt x="4394" y="8299"/>
                  </a:lnTo>
                  <a:lnTo>
                    <a:pt x="5045" y="7648"/>
                  </a:lnTo>
                  <a:lnTo>
                    <a:pt x="5736" y="7038"/>
                  </a:lnTo>
                  <a:lnTo>
                    <a:pt x="6468" y="6428"/>
                  </a:lnTo>
                  <a:lnTo>
                    <a:pt x="7201" y="5858"/>
                  </a:lnTo>
                  <a:lnTo>
                    <a:pt x="9031" y="4557"/>
                  </a:lnTo>
                  <a:lnTo>
                    <a:pt x="10821" y="3214"/>
                  </a:lnTo>
                  <a:lnTo>
                    <a:pt x="11756" y="2523"/>
                  </a:lnTo>
                  <a:lnTo>
                    <a:pt x="12611" y="1831"/>
                  </a:lnTo>
                  <a:lnTo>
                    <a:pt x="13465" y="1058"/>
                  </a:lnTo>
                  <a:lnTo>
                    <a:pt x="14278" y="286"/>
                  </a:lnTo>
                  <a:lnTo>
                    <a:pt x="14319" y="245"/>
                  </a:lnTo>
                  <a:lnTo>
                    <a:pt x="14360" y="164"/>
                  </a:lnTo>
                  <a:lnTo>
                    <a:pt x="14319" y="82"/>
                  </a:lnTo>
                  <a:lnTo>
                    <a:pt x="14278" y="42"/>
                  </a:lnTo>
                  <a:lnTo>
                    <a:pt x="142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4"/>
            <p:cNvSpPr/>
            <p:nvPr/>
          </p:nvSpPr>
          <p:spPr>
            <a:xfrm>
              <a:off x="2701050" y="1843125"/>
              <a:ext cx="309175" cy="322375"/>
            </a:xfrm>
            <a:custGeom>
              <a:avLst/>
              <a:gdLst/>
              <a:ahLst/>
              <a:cxnLst/>
              <a:rect l="l" t="t" r="r" b="b"/>
              <a:pathLst>
                <a:path w="12367" h="12895" extrusionOk="0">
                  <a:moveTo>
                    <a:pt x="12163" y="0"/>
                  </a:moveTo>
                  <a:lnTo>
                    <a:pt x="12081" y="41"/>
                  </a:lnTo>
                  <a:lnTo>
                    <a:pt x="9600" y="1831"/>
                  </a:lnTo>
                  <a:lnTo>
                    <a:pt x="7160" y="3702"/>
                  </a:lnTo>
                  <a:lnTo>
                    <a:pt x="5939" y="4637"/>
                  </a:lnTo>
                  <a:lnTo>
                    <a:pt x="4760" y="5613"/>
                  </a:lnTo>
                  <a:lnTo>
                    <a:pt x="3580" y="6630"/>
                  </a:lnTo>
                  <a:lnTo>
                    <a:pt x="2441" y="7647"/>
                  </a:lnTo>
                  <a:lnTo>
                    <a:pt x="1872" y="8135"/>
                  </a:lnTo>
                  <a:lnTo>
                    <a:pt x="1343" y="8664"/>
                  </a:lnTo>
                  <a:lnTo>
                    <a:pt x="855" y="9193"/>
                  </a:lnTo>
                  <a:lnTo>
                    <a:pt x="611" y="9478"/>
                  </a:lnTo>
                  <a:lnTo>
                    <a:pt x="407" y="9762"/>
                  </a:lnTo>
                  <a:lnTo>
                    <a:pt x="285" y="10047"/>
                  </a:lnTo>
                  <a:lnTo>
                    <a:pt x="163" y="10332"/>
                  </a:lnTo>
                  <a:lnTo>
                    <a:pt x="82" y="10617"/>
                  </a:lnTo>
                  <a:lnTo>
                    <a:pt x="1" y="10901"/>
                  </a:lnTo>
                  <a:lnTo>
                    <a:pt x="1" y="11227"/>
                  </a:lnTo>
                  <a:lnTo>
                    <a:pt x="41" y="11511"/>
                  </a:lnTo>
                  <a:lnTo>
                    <a:pt x="123" y="11796"/>
                  </a:lnTo>
                  <a:lnTo>
                    <a:pt x="285" y="12081"/>
                  </a:lnTo>
                  <a:lnTo>
                    <a:pt x="448" y="12284"/>
                  </a:lnTo>
                  <a:lnTo>
                    <a:pt x="651" y="12488"/>
                  </a:lnTo>
                  <a:lnTo>
                    <a:pt x="896" y="12610"/>
                  </a:lnTo>
                  <a:lnTo>
                    <a:pt x="1140" y="12732"/>
                  </a:lnTo>
                  <a:lnTo>
                    <a:pt x="1384" y="12813"/>
                  </a:lnTo>
                  <a:lnTo>
                    <a:pt x="1668" y="12854"/>
                  </a:lnTo>
                  <a:lnTo>
                    <a:pt x="2238" y="12894"/>
                  </a:lnTo>
                  <a:lnTo>
                    <a:pt x="2929" y="12813"/>
                  </a:lnTo>
                  <a:lnTo>
                    <a:pt x="3621" y="12691"/>
                  </a:lnTo>
                  <a:lnTo>
                    <a:pt x="5004" y="12366"/>
                  </a:lnTo>
                  <a:lnTo>
                    <a:pt x="6712" y="11918"/>
                  </a:lnTo>
                  <a:lnTo>
                    <a:pt x="8380" y="11389"/>
                  </a:lnTo>
                  <a:lnTo>
                    <a:pt x="10048" y="10820"/>
                  </a:lnTo>
                  <a:lnTo>
                    <a:pt x="11715" y="10210"/>
                  </a:lnTo>
                  <a:lnTo>
                    <a:pt x="11756" y="10128"/>
                  </a:lnTo>
                  <a:lnTo>
                    <a:pt x="11797" y="10088"/>
                  </a:lnTo>
                  <a:lnTo>
                    <a:pt x="11837" y="9966"/>
                  </a:lnTo>
                  <a:lnTo>
                    <a:pt x="11797" y="9884"/>
                  </a:lnTo>
                  <a:lnTo>
                    <a:pt x="11756" y="9844"/>
                  </a:lnTo>
                  <a:lnTo>
                    <a:pt x="11675" y="9803"/>
                  </a:lnTo>
                  <a:lnTo>
                    <a:pt x="11593" y="9844"/>
                  </a:lnTo>
                  <a:lnTo>
                    <a:pt x="10210" y="10373"/>
                  </a:lnTo>
                  <a:lnTo>
                    <a:pt x="8827" y="10861"/>
                  </a:lnTo>
                  <a:lnTo>
                    <a:pt x="7444" y="11308"/>
                  </a:lnTo>
                  <a:lnTo>
                    <a:pt x="6021" y="11715"/>
                  </a:lnTo>
                  <a:lnTo>
                    <a:pt x="4597" y="12081"/>
                  </a:lnTo>
                  <a:lnTo>
                    <a:pt x="3173" y="12366"/>
                  </a:lnTo>
                  <a:lnTo>
                    <a:pt x="2604" y="12488"/>
                  </a:lnTo>
                  <a:lnTo>
                    <a:pt x="2034" y="12528"/>
                  </a:lnTo>
                  <a:lnTo>
                    <a:pt x="1709" y="12488"/>
                  </a:lnTo>
                  <a:lnTo>
                    <a:pt x="1424" y="12447"/>
                  </a:lnTo>
                  <a:lnTo>
                    <a:pt x="1180" y="12366"/>
                  </a:lnTo>
                  <a:lnTo>
                    <a:pt x="936" y="12244"/>
                  </a:lnTo>
                  <a:lnTo>
                    <a:pt x="692" y="12040"/>
                  </a:lnTo>
                  <a:lnTo>
                    <a:pt x="529" y="11796"/>
                  </a:lnTo>
                  <a:lnTo>
                    <a:pt x="448" y="11511"/>
                  </a:lnTo>
                  <a:lnTo>
                    <a:pt x="407" y="11227"/>
                  </a:lnTo>
                  <a:lnTo>
                    <a:pt x="407" y="10942"/>
                  </a:lnTo>
                  <a:lnTo>
                    <a:pt x="448" y="10657"/>
                  </a:lnTo>
                  <a:lnTo>
                    <a:pt x="529" y="10373"/>
                  </a:lnTo>
                  <a:lnTo>
                    <a:pt x="651" y="10088"/>
                  </a:lnTo>
                  <a:lnTo>
                    <a:pt x="855" y="9803"/>
                  </a:lnTo>
                  <a:lnTo>
                    <a:pt x="1058" y="9518"/>
                  </a:lnTo>
                  <a:lnTo>
                    <a:pt x="1546" y="8990"/>
                  </a:lnTo>
                  <a:lnTo>
                    <a:pt x="2034" y="8501"/>
                  </a:lnTo>
                  <a:lnTo>
                    <a:pt x="2563" y="8013"/>
                  </a:lnTo>
                  <a:lnTo>
                    <a:pt x="3621" y="7037"/>
                  </a:lnTo>
                  <a:lnTo>
                    <a:pt x="4719" y="6102"/>
                  </a:lnTo>
                  <a:lnTo>
                    <a:pt x="5858" y="5207"/>
                  </a:lnTo>
                  <a:lnTo>
                    <a:pt x="6956" y="4271"/>
                  </a:lnTo>
                  <a:lnTo>
                    <a:pt x="8299" y="3295"/>
                  </a:lnTo>
                  <a:lnTo>
                    <a:pt x="9600" y="2278"/>
                  </a:lnTo>
                  <a:lnTo>
                    <a:pt x="12285" y="366"/>
                  </a:lnTo>
                  <a:lnTo>
                    <a:pt x="12326" y="285"/>
                  </a:lnTo>
                  <a:lnTo>
                    <a:pt x="12366" y="203"/>
                  </a:lnTo>
                  <a:lnTo>
                    <a:pt x="12326" y="81"/>
                  </a:lnTo>
                  <a:lnTo>
                    <a:pt x="12285" y="41"/>
                  </a:lnTo>
                  <a:lnTo>
                    <a:pt x="1224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4"/>
            <p:cNvSpPr/>
            <p:nvPr/>
          </p:nvSpPr>
          <p:spPr>
            <a:xfrm>
              <a:off x="2756975" y="1978375"/>
              <a:ext cx="183075" cy="133225"/>
            </a:xfrm>
            <a:custGeom>
              <a:avLst/>
              <a:gdLst/>
              <a:ahLst/>
              <a:cxnLst/>
              <a:rect l="l" t="t" r="r" b="b"/>
              <a:pathLst>
                <a:path w="7323" h="5329" extrusionOk="0">
                  <a:moveTo>
                    <a:pt x="5980" y="366"/>
                  </a:moveTo>
                  <a:lnTo>
                    <a:pt x="6306" y="407"/>
                  </a:lnTo>
                  <a:lnTo>
                    <a:pt x="6428" y="407"/>
                  </a:lnTo>
                  <a:lnTo>
                    <a:pt x="6550" y="488"/>
                  </a:lnTo>
                  <a:lnTo>
                    <a:pt x="6672" y="569"/>
                  </a:lnTo>
                  <a:lnTo>
                    <a:pt x="6753" y="651"/>
                  </a:lnTo>
                  <a:lnTo>
                    <a:pt x="6834" y="814"/>
                  </a:lnTo>
                  <a:lnTo>
                    <a:pt x="6875" y="936"/>
                  </a:lnTo>
                  <a:lnTo>
                    <a:pt x="6956" y="1302"/>
                  </a:lnTo>
                  <a:lnTo>
                    <a:pt x="6916" y="1586"/>
                  </a:lnTo>
                  <a:lnTo>
                    <a:pt x="6834" y="1912"/>
                  </a:lnTo>
                  <a:lnTo>
                    <a:pt x="6672" y="2197"/>
                  </a:lnTo>
                  <a:lnTo>
                    <a:pt x="6468" y="2522"/>
                  </a:lnTo>
                  <a:lnTo>
                    <a:pt x="6184" y="2766"/>
                  </a:lnTo>
                  <a:lnTo>
                    <a:pt x="5858" y="3010"/>
                  </a:lnTo>
                  <a:lnTo>
                    <a:pt x="5533" y="3213"/>
                  </a:lnTo>
                  <a:lnTo>
                    <a:pt x="4841" y="3580"/>
                  </a:lnTo>
                  <a:lnTo>
                    <a:pt x="4109" y="3864"/>
                  </a:lnTo>
                  <a:lnTo>
                    <a:pt x="3092" y="4271"/>
                  </a:lnTo>
                  <a:lnTo>
                    <a:pt x="2075" y="4637"/>
                  </a:lnTo>
                  <a:lnTo>
                    <a:pt x="1709" y="4800"/>
                  </a:lnTo>
                  <a:lnTo>
                    <a:pt x="1180" y="4963"/>
                  </a:lnTo>
                  <a:lnTo>
                    <a:pt x="692" y="4963"/>
                  </a:lnTo>
                  <a:lnTo>
                    <a:pt x="530" y="4881"/>
                  </a:lnTo>
                  <a:lnTo>
                    <a:pt x="448" y="4840"/>
                  </a:lnTo>
                  <a:lnTo>
                    <a:pt x="408" y="4759"/>
                  </a:lnTo>
                  <a:lnTo>
                    <a:pt x="367" y="4637"/>
                  </a:lnTo>
                  <a:lnTo>
                    <a:pt x="367" y="4515"/>
                  </a:lnTo>
                  <a:lnTo>
                    <a:pt x="448" y="4312"/>
                  </a:lnTo>
                  <a:lnTo>
                    <a:pt x="570" y="4108"/>
                  </a:lnTo>
                  <a:lnTo>
                    <a:pt x="733" y="3946"/>
                  </a:lnTo>
                  <a:lnTo>
                    <a:pt x="1384" y="3335"/>
                  </a:lnTo>
                  <a:lnTo>
                    <a:pt x="2075" y="2685"/>
                  </a:lnTo>
                  <a:lnTo>
                    <a:pt x="2848" y="2034"/>
                  </a:lnTo>
                  <a:lnTo>
                    <a:pt x="3621" y="1424"/>
                  </a:lnTo>
                  <a:lnTo>
                    <a:pt x="4068" y="1180"/>
                  </a:lnTo>
                  <a:lnTo>
                    <a:pt x="4475" y="936"/>
                  </a:lnTo>
                  <a:lnTo>
                    <a:pt x="4841" y="732"/>
                  </a:lnTo>
                  <a:lnTo>
                    <a:pt x="5207" y="569"/>
                  </a:lnTo>
                  <a:lnTo>
                    <a:pt x="5614" y="447"/>
                  </a:lnTo>
                  <a:lnTo>
                    <a:pt x="5980" y="366"/>
                  </a:lnTo>
                  <a:close/>
                  <a:moveTo>
                    <a:pt x="6021" y="0"/>
                  </a:moveTo>
                  <a:lnTo>
                    <a:pt x="5614" y="81"/>
                  </a:lnTo>
                  <a:lnTo>
                    <a:pt x="5207" y="203"/>
                  </a:lnTo>
                  <a:lnTo>
                    <a:pt x="4841" y="366"/>
                  </a:lnTo>
                  <a:lnTo>
                    <a:pt x="4353" y="569"/>
                  </a:lnTo>
                  <a:lnTo>
                    <a:pt x="3865" y="854"/>
                  </a:lnTo>
                  <a:lnTo>
                    <a:pt x="3377" y="1180"/>
                  </a:lnTo>
                  <a:lnTo>
                    <a:pt x="2930" y="1505"/>
                  </a:lnTo>
                  <a:lnTo>
                    <a:pt x="2035" y="2237"/>
                  </a:lnTo>
                  <a:lnTo>
                    <a:pt x="1180" y="2969"/>
                  </a:lnTo>
                  <a:lnTo>
                    <a:pt x="814" y="3295"/>
                  </a:lnTo>
                  <a:lnTo>
                    <a:pt x="448" y="3702"/>
                  </a:lnTo>
                  <a:lnTo>
                    <a:pt x="245" y="3905"/>
                  </a:lnTo>
                  <a:lnTo>
                    <a:pt x="123" y="4108"/>
                  </a:lnTo>
                  <a:lnTo>
                    <a:pt x="42" y="4352"/>
                  </a:lnTo>
                  <a:lnTo>
                    <a:pt x="1" y="4596"/>
                  </a:lnTo>
                  <a:lnTo>
                    <a:pt x="42" y="4840"/>
                  </a:lnTo>
                  <a:lnTo>
                    <a:pt x="164" y="5044"/>
                  </a:lnTo>
                  <a:lnTo>
                    <a:pt x="326" y="5207"/>
                  </a:lnTo>
                  <a:lnTo>
                    <a:pt x="530" y="5288"/>
                  </a:lnTo>
                  <a:lnTo>
                    <a:pt x="774" y="5329"/>
                  </a:lnTo>
                  <a:lnTo>
                    <a:pt x="1018" y="5329"/>
                  </a:lnTo>
                  <a:lnTo>
                    <a:pt x="1262" y="5288"/>
                  </a:lnTo>
                  <a:lnTo>
                    <a:pt x="1465" y="5247"/>
                  </a:lnTo>
                  <a:lnTo>
                    <a:pt x="2157" y="5003"/>
                  </a:lnTo>
                  <a:lnTo>
                    <a:pt x="2848" y="4759"/>
                  </a:lnTo>
                  <a:lnTo>
                    <a:pt x="4139" y="4266"/>
                  </a:lnTo>
                  <a:lnTo>
                    <a:pt x="4139" y="4266"/>
                  </a:lnTo>
                  <a:lnTo>
                    <a:pt x="4150" y="4271"/>
                  </a:lnTo>
                  <a:lnTo>
                    <a:pt x="4231" y="4230"/>
                  </a:lnTo>
                  <a:lnTo>
                    <a:pt x="4963" y="3905"/>
                  </a:lnTo>
                  <a:lnTo>
                    <a:pt x="5696" y="3539"/>
                  </a:lnTo>
                  <a:lnTo>
                    <a:pt x="6021" y="3335"/>
                  </a:lnTo>
                  <a:lnTo>
                    <a:pt x="6346" y="3091"/>
                  </a:lnTo>
                  <a:lnTo>
                    <a:pt x="6672" y="2847"/>
                  </a:lnTo>
                  <a:lnTo>
                    <a:pt x="6916" y="2522"/>
                  </a:lnTo>
                  <a:lnTo>
                    <a:pt x="7119" y="2197"/>
                  </a:lnTo>
                  <a:lnTo>
                    <a:pt x="7241" y="1871"/>
                  </a:lnTo>
                  <a:lnTo>
                    <a:pt x="7323" y="1505"/>
                  </a:lnTo>
                  <a:lnTo>
                    <a:pt x="7323" y="1098"/>
                  </a:lnTo>
                  <a:lnTo>
                    <a:pt x="7201" y="732"/>
                  </a:lnTo>
                  <a:lnTo>
                    <a:pt x="7119" y="569"/>
                  </a:lnTo>
                  <a:lnTo>
                    <a:pt x="7038" y="407"/>
                  </a:lnTo>
                  <a:lnTo>
                    <a:pt x="6916" y="285"/>
                  </a:lnTo>
                  <a:lnTo>
                    <a:pt x="6794" y="163"/>
                  </a:lnTo>
                  <a:lnTo>
                    <a:pt x="6631" y="81"/>
                  </a:lnTo>
                  <a:lnTo>
                    <a:pt x="6428" y="41"/>
                  </a:lnTo>
                  <a:lnTo>
                    <a:pt x="622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5" name="Google Shape;125;p4"/>
          <p:cNvSpPr/>
          <p:nvPr/>
        </p:nvSpPr>
        <p:spPr>
          <a:xfrm>
            <a:off x="7371478" y="206147"/>
            <a:ext cx="85704" cy="85658"/>
          </a:xfrm>
          <a:custGeom>
            <a:avLst/>
            <a:gdLst/>
            <a:ahLst/>
            <a:cxnLst/>
            <a:rect l="l" t="t" r="r" b="b"/>
            <a:pathLst>
              <a:path w="1873" h="1872" extrusionOk="0">
                <a:moveTo>
                  <a:pt x="733" y="1"/>
                </a:moveTo>
                <a:lnTo>
                  <a:pt x="489" y="82"/>
                </a:lnTo>
                <a:lnTo>
                  <a:pt x="245" y="245"/>
                </a:lnTo>
                <a:lnTo>
                  <a:pt x="82" y="448"/>
                </a:lnTo>
                <a:lnTo>
                  <a:pt x="1" y="692"/>
                </a:lnTo>
                <a:lnTo>
                  <a:pt x="1" y="936"/>
                </a:lnTo>
                <a:lnTo>
                  <a:pt x="42" y="1221"/>
                </a:lnTo>
                <a:lnTo>
                  <a:pt x="123" y="1424"/>
                </a:lnTo>
                <a:lnTo>
                  <a:pt x="245" y="1546"/>
                </a:lnTo>
                <a:lnTo>
                  <a:pt x="367" y="1668"/>
                </a:lnTo>
                <a:lnTo>
                  <a:pt x="489" y="1750"/>
                </a:lnTo>
                <a:lnTo>
                  <a:pt x="611" y="1831"/>
                </a:lnTo>
                <a:lnTo>
                  <a:pt x="774" y="1872"/>
                </a:lnTo>
                <a:lnTo>
                  <a:pt x="1099" y="1872"/>
                </a:lnTo>
                <a:lnTo>
                  <a:pt x="1262" y="1831"/>
                </a:lnTo>
                <a:lnTo>
                  <a:pt x="1384" y="1791"/>
                </a:lnTo>
                <a:lnTo>
                  <a:pt x="1506" y="1709"/>
                </a:lnTo>
                <a:lnTo>
                  <a:pt x="1628" y="1587"/>
                </a:lnTo>
                <a:lnTo>
                  <a:pt x="1750" y="1465"/>
                </a:lnTo>
                <a:lnTo>
                  <a:pt x="1831" y="1302"/>
                </a:lnTo>
                <a:lnTo>
                  <a:pt x="1872" y="1140"/>
                </a:lnTo>
                <a:lnTo>
                  <a:pt x="1872" y="977"/>
                </a:lnTo>
                <a:lnTo>
                  <a:pt x="1872" y="774"/>
                </a:lnTo>
                <a:lnTo>
                  <a:pt x="1791" y="652"/>
                </a:lnTo>
                <a:lnTo>
                  <a:pt x="1750" y="489"/>
                </a:lnTo>
                <a:lnTo>
                  <a:pt x="1669" y="367"/>
                </a:lnTo>
                <a:lnTo>
                  <a:pt x="1547" y="245"/>
                </a:lnTo>
                <a:lnTo>
                  <a:pt x="1303" y="82"/>
                </a:lnTo>
                <a:lnTo>
                  <a:pt x="97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4"/>
          <p:cNvSpPr/>
          <p:nvPr/>
        </p:nvSpPr>
        <p:spPr>
          <a:xfrm>
            <a:off x="1648337" y="291793"/>
            <a:ext cx="85658" cy="85658"/>
          </a:xfrm>
          <a:custGeom>
            <a:avLst/>
            <a:gdLst/>
            <a:ahLst/>
            <a:cxnLst/>
            <a:rect l="l" t="t" r="r" b="b"/>
            <a:pathLst>
              <a:path w="1872" h="1872" extrusionOk="0">
                <a:moveTo>
                  <a:pt x="733" y="1"/>
                </a:moveTo>
                <a:lnTo>
                  <a:pt x="489" y="82"/>
                </a:lnTo>
                <a:lnTo>
                  <a:pt x="286" y="245"/>
                </a:lnTo>
                <a:lnTo>
                  <a:pt x="123" y="448"/>
                </a:lnTo>
                <a:lnTo>
                  <a:pt x="1" y="692"/>
                </a:lnTo>
                <a:lnTo>
                  <a:pt x="1" y="936"/>
                </a:lnTo>
                <a:lnTo>
                  <a:pt x="41" y="1221"/>
                </a:lnTo>
                <a:lnTo>
                  <a:pt x="164" y="1424"/>
                </a:lnTo>
                <a:lnTo>
                  <a:pt x="245" y="1587"/>
                </a:lnTo>
                <a:lnTo>
                  <a:pt x="367" y="1668"/>
                </a:lnTo>
                <a:lnTo>
                  <a:pt x="489" y="1750"/>
                </a:lnTo>
                <a:lnTo>
                  <a:pt x="652" y="1831"/>
                </a:lnTo>
                <a:lnTo>
                  <a:pt x="774" y="1872"/>
                </a:lnTo>
                <a:lnTo>
                  <a:pt x="1099" y="1872"/>
                </a:lnTo>
                <a:lnTo>
                  <a:pt x="1262" y="1831"/>
                </a:lnTo>
                <a:lnTo>
                  <a:pt x="1384" y="1790"/>
                </a:lnTo>
                <a:lnTo>
                  <a:pt x="1546" y="1709"/>
                </a:lnTo>
                <a:lnTo>
                  <a:pt x="1628" y="1587"/>
                </a:lnTo>
                <a:lnTo>
                  <a:pt x="1750" y="1465"/>
                </a:lnTo>
                <a:lnTo>
                  <a:pt x="1831" y="1302"/>
                </a:lnTo>
                <a:lnTo>
                  <a:pt x="1872" y="1140"/>
                </a:lnTo>
                <a:lnTo>
                  <a:pt x="1872" y="977"/>
                </a:lnTo>
                <a:lnTo>
                  <a:pt x="1872" y="773"/>
                </a:lnTo>
                <a:lnTo>
                  <a:pt x="1831" y="651"/>
                </a:lnTo>
                <a:lnTo>
                  <a:pt x="1750" y="489"/>
                </a:lnTo>
                <a:lnTo>
                  <a:pt x="1669" y="367"/>
                </a:lnTo>
                <a:lnTo>
                  <a:pt x="1546" y="245"/>
                </a:lnTo>
                <a:lnTo>
                  <a:pt x="1302" y="82"/>
                </a:lnTo>
                <a:lnTo>
                  <a:pt x="977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7" name="Google Shape;127;p4"/>
          <p:cNvGrpSpPr/>
          <p:nvPr/>
        </p:nvGrpSpPr>
        <p:grpSpPr>
          <a:xfrm>
            <a:off x="8116881" y="393465"/>
            <a:ext cx="307124" cy="305294"/>
            <a:chOff x="1026043" y="1162815"/>
            <a:chExt cx="307124" cy="305294"/>
          </a:xfrm>
        </p:grpSpPr>
        <p:sp>
          <p:nvSpPr>
            <p:cNvPr id="128" name="Google Shape;128;p4"/>
            <p:cNvSpPr/>
            <p:nvPr/>
          </p:nvSpPr>
          <p:spPr>
            <a:xfrm>
              <a:off x="1026043" y="1162815"/>
              <a:ext cx="307124" cy="305294"/>
            </a:xfrm>
            <a:custGeom>
              <a:avLst/>
              <a:gdLst/>
              <a:ahLst/>
              <a:cxnLst/>
              <a:rect l="l" t="t" r="r" b="b"/>
              <a:pathLst>
                <a:path w="6712" h="6672" extrusionOk="0">
                  <a:moveTo>
                    <a:pt x="2766" y="1"/>
                  </a:moveTo>
                  <a:lnTo>
                    <a:pt x="2644" y="41"/>
                  </a:lnTo>
                  <a:lnTo>
                    <a:pt x="2563" y="82"/>
                  </a:lnTo>
                  <a:lnTo>
                    <a:pt x="2441" y="163"/>
                  </a:lnTo>
                  <a:lnTo>
                    <a:pt x="2359" y="245"/>
                  </a:lnTo>
                  <a:lnTo>
                    <a:pt x="2319" y="367"/>
                  </a:lnTo>
                  <a:lnTo>
                    <a:pt x="2237" y="651"/>
                  </a:lnTo>
                  <a:lnTo>
                    <a:pt x="2197" y="936"/>
                  </a:lnTo>
                  <a:lnTo>
                    <a:pt x="2197" y="1221"/>
                  </a:lnTo>
                  <a:lnTo>
                    <a:pt x="2237" y="1506"/>
                  </a:lnTo>
                  <a:lnTo>
                    <a:pt x="2075" y="1343"/>
                  </a:lnTo>
                  <a:lnTo>
                    <a:pt x="1871" y="1221"/>
                  </a:lnTo>
                  <a:lnTo>
                    <a:pt x="1546" y="1139"/>
                  </a:lnTo>
                  <a:lnTo>
                    <a:pt x="1424" y="1099"/>
                  </a:lnTo>
                  <a:lnTo>
                    <a:pt x="1261" y="1139"/>
                  </a:lnTo>
                  <a:lnTo>
                    <a:pt x="1139" y="1180"/>
                  </a:lnTo>
                  <a:lnTo>
                    <a:pt x="1017" y="1262"/>
                  </a:lnTo>
                  <a:lnTo>
                    <a:pt x="895" y="1343"/>
                  </a:lnTo>
                  <a:lnTo>
                    <a:pt x="814" y="1506"/>
                  </a:lnTo>
                  <a:lnTo>
                    <a:pt x="773" y="1790"/>
                  </a:lnTo>
                  <a:lnTo>
                    <a:pt x="773" y="2075"/>
                  </a:lnTo>
                  <a:lnTo>
                    <a:pt x="854" y="2360"/>
                  </a:lnTo>
                  <a:lnTo>
                    <a:pt x="1017" y="2604"/>
                  </a:lnTo>
                  <a:lnTo>
                    <a:pt x="1180" y="2807"/>
                  </a:lnTo>
                  <a:lnTo>
                    <a:pt x="1383" y="3011"/>
                  </a:lnTo>
                  <a:lnTo>
                    <a:pt x="1017" y="2970"/>
                  </a:lnTo>
                  <a:lnTo>
                    <a:pt x="814" y="3011"/>
                  </a:lnTo>
                  <a:lnTo>
                    <a:pt x="651" y="3051"/>
                  </a:lnTo>
                  <a:lnTo>
                    <a:pt x="407" y="3214"/>
                  </a:lnTo>
                  <a:lnTo>
                    <a:pt x="204" y="3377"/>
                  </a:lnTo>
                  <a:lnTo>
                    <a:pt x="82" y="3621"/>
                  </a:lnTo>
                  <a:lnTo>
                    <a:pt x="0" y="3865"/>
                  </a:lnTo>
                  <a:lnTo>
                    <a:pt x="0" y="4109"/>
                  </a:lnTo>
                  <a:lnTo>
                    <a:pt x="82" y="4353"/>
                  </a:lnTo>
                  <a:lnTo>
                    <a:pt x="244" y="4516"/>
                  </a:lnTo>
                  <a:lnTo>
                    <a:pt x="488" y="4678"/>
                  </a:lnTo>
                  <a:lnTo>
                    <a:pt x="692" y="4719"/>
                  </a:lnTo>
                  <a:lnTo>
                    <a:pt x="936" y="4760"/>
                  </a:lnTo>
                  <a:lnTo>
                    <a:pt x="1424" y="4719"/>
                  </a:lnTo>
                  <a:lnTo>
                    <a:pt x="1180" y="5004"/>
                  </a:lnTo>
                  <a:lnTo>
                    <a:pt x="1098" y="5166"/>
                  </a:lnTo>
                  <a:lnTo>
                    <a:pt x="1058" y="5370"/>
                  </a:lnTo>
                  <a:lnTo>
                    <a:pt x="1017" y="5655"/>
                  </a:lnTo>
                  <a:lnTo>
                    <a:pt x="1098" y="5939"/>
                  </a:lnTo>
                  <a:lnTo>
                    <a:pt x="1139" y="6061"/>
                  </a:lnTo>
                  <a:lnTo>
                    <a:pt x="1220" y="6143"/>
                  </a:lnTo>
                  <a:lnTo>
                    <a:pt x="1342" y="6265"/>
                  </a:lnTo>
                  <a:lnTo>
                    <a:pt x="1464" y="6305"/>
                  </a:lnTo>
                  <a:lnTo>
                    <a:pt x="1709" y="6387"/>
                  </a:lnTo>
                  <a:lnTo>
                    <a:pt x="1993" y="6387"/>
                  </a:lnTo>
                  <a:lnTo>
                    <a:pt x="2237" y="6346"/>
                  </a:lnTo>
                  <a:lnTo>
                    <a:pt x="2481" y="6224"/>
                  </a:lnTo>
                  <a:lnTo>
                    <a:pt x="2685" y="6021"/>
                  </a:lnTo>
                  <a:lnTo>
                    <a:pt x="2888" y="5777"/>
                  </a:lnTo>
                  <a:lnTo>
                    <a:pt x="3010" y="6102"/>
                  </a:lnTo>
                  <a:lnTo>
                    <a:pt x="3092" y="6265"/>
                  </a:lnTo>
                  <a:lnTo>
                    <a:pt x="3173" y="6387"/>
                  </a:lnTo>
                  <a:lnTo>
                    <a:pt x="3295" y="6509"/>
                  </a:lnTo>
                  <a:lnTo>
                    <a:pt x="3417" y="6590"/>
                  </a:lnTo>
                  <a:lnTo>
                    <a:pt x="3580" y="6671"/>
                  </a:lnTo>
                  <a:lnTo>
                    <a:pt x="3905" y="6671"/>
                  </a:lnTo>
                  <a:lnTo>
                    <a:pt x="4108" y="6590"/>
                  </a:lnTo>
                  <a:lnTo>
                    <a:pt x="4312" y="6468"/>
                  </a:lnTo>
                  <a:lnTo>
                    <a:pt x="4475" y="6305"/>
                  </a:lnTo>
                  <a:lnTo>
                    <a:pt x="4597" y="6102"/>
                  </a:lnTo>
                  <a:lnTo>
                    <a:pt x="4678" y="5777"/>
                  </a:lnTo>
                  <a:lnTo>
                    <a:pt x="4678" y="5451"/>
                  </a:lnTo>
                  <a:lnTo>
                    <a:pt x="4841" y="5533"/>
                  </a:lnTo>
                  <a:lnTo>
                    <a:pt x="5003" y="5573"/>
                  </a:lnTo>
                  <a:lnTo>
                    <a:pt x="5166" y="5614"/>
                  </a:lnTo>
                  <a:lnTo>
                    <a:pt x="5329" y="5573"/>
                  </a:lnTo>
                  <a:lnTo>
                    <a:pt x="5491" y="5533"/>
                  </a:lnTo>
                  <a:lnTo>
                    <a:pt x="5654" y="5492"/>
                  </a:lnTo>
                  <a:lnTo>
                    <a:pt x="5817" y="5370"/>
                  </a:lnTo>
                  <a:lnTo>
                    <a:pt x="5939" y="5248"/>
                  </a:lnTo>
                  <a:lnTo>
                    <a:pt x="6061" y="5085"/>
                  </a:lnTo>
                  <a:lnTo>
                    <a:pt x="6142" y="4922"/>
                  </a:lnTo>
                  <a:lnTo>
                    <a:pt x="6183" y="4760"/>
                  </a:lnTo>
                  <a:lnTo>
                    <a:pt x="6224" y="4597"/>
                  </a:lnTo>
                  <a:lnTo>
                    <a:pt x="6224" y="4434"/>
                  </a:lnTo>
                  <a:lnTo>
                    <a:pt x="6183" y="4231"/>
                  </a:lnTo>
                  <a:lnTo>
                    <a:pt x="6102" y="4068"/>
                  </a:lnTo>
                  <a:lnTo>
                    <a:pt x="6020" y="3946"/>
                  </a:lnTo>
                  <a:lnTo>
                    <a:pt x="6183" y="3865"/>
                  </a:lnTo>
                  <a:lnTo>
                    <a:pt x="6346" y="3783"/>
                  </a:lnTo>
                  <a:lnTo>
                    <a:pt x="6468" y="3702"/>
                  </a:lnTo>
                  <a:lnTo>
                    <a:pt x="6549" y="3539"/>
                  </a:lnTo>
                  <a:lnTo>
                    <a:pt x="6630" y="3417"/>
                  </a:lnTo>
                  <a:lnTo>
                    <a:pt x="6712" y="3255"/>
                  </a:lnTo>
                  <a:lnTo>
                    <a:pt x="6712" y="3051"/>
                  </a:lnTo>
                  <a:lnTo>
                    <a:pt x="6712" y="2889"/>
                  </a:lnTo>
                  <a:lnTo>
                    <a:pt x="6671" y="2685"/>
                  </a:lnTo>
                  <a:lnTo>
                    <a:pt x="6590" y="2522"/>
                  </a:lnTo>
                  <a:lnTo>
                    <a:pt x="6468" y="2360"/>
                  </a:lnTo>
                  <a:lnTo>
                    <a:pt x="6346" y="2238"/>
                  </a:lnTo>
                  <a:lnTo>
                    <a:pt x="6183" y="2156"/>
                  </a:lnTo>
                  <a:lnTo>
                    <a:pt x="6020" y="2116"/>
                  </a:lnTo>
                  <a:lnTo>
                    <a:pt x="5858" y="2075"/>
                  </a:lnTo>
                  <a:lnTo>
                    <a:pt x="5654" y="2075"/>
                  </a:lnTo>
                  <a:lnTo>
                    <a:pt x="5776" y="1750"/>
                  </a:lnTo>
                  <a:lnTo>
                    <a:pt x="5817" y="1546"/>
                  </a:lnTo>
                  <a:lnTo>
                    <a:pt x="5817" y="1384"/>
                  </a:lnTo>
                  <a:lnTo>
                    <a:pt x="5776" y="1099"/>
                  </a:lnTo>
                  <a:lnTo>
                    <a:pt x="5654" y="855"/>
                  </a:lnTo>
                  <a:lnTo>
                    <a:pt x="5491" y="651"/>
                  </a:lnTo>
                  <a:lnTo>
                    <a:pt x="5369" y="570"/>
                  </a:lnTo>
                  <a:lnTo>
                    <a:pt x="5247" y="489"/>
                  </a:lnTo>
                  <a:lnTo>
                    <a:pt x="4963" y="448"/>
                  </a:lnTo>
                  <a:lnTo>
                    <a:pt x="4678" y="489"/>
                  </a:lnTo>
                  <a:lnTo>
                    <a:pt x="4434" y="570"/>
                  </a:lnTo>
                  <a:lnTo>
                    <a:pt x="4190" y="733"/>
                  </a:lnTo>
                  <a:lnTo>
                    <a:pt x="3946" y="977"/>
                  </a:lnTo>
                  <a:lnTo>
                    <a:pt x="3783" y="1262"/>
                  </a:lnTo>
                  <a:lnTo>
                    <a:pt x="3661" y="895"/>
                  </a:lnTo>
                  <a:lnTo>
                    <a:pt x="3458" y="448"/>
                  </a:lnTo>
                  <a:lnTo>
                    <a:pt x="3336" y="245"/>
                  </a:lnTo>
                  <a:lnTo>
                    <a:pt x="3132" y="82"/>
                  </a:lnTo>
                  <a:lnTo>
                    <a:pt x="3010" y="41"/>
                  </a:lnTo>
                  <a:lnTo>
                    <a:pt x="288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4"/>
            <p:cNvSpPr/>
            <p:nvPr/>
          </p:nvSpPr>
          <p:spPr>
            <a:xfrm>
              <a:off x="1109780" y="1246551"/>
              <a:ext cx="169440" cy="158275"/>
            </a:xfrm>
            <a:custGeom>
              <a:avLst/>
              <a:gdLst/>
              <a:ahLst/>
              <a:cxnLst/>
              <a:rect l="l" t="t" r="r" b="b"/>
              <a:pathLst>
                <a:path w="3703" h="3459" extrusionOk="0">
                  <a:moveTo>
                    <a:pt x="1668" y="1"/>
                  </a:moveTo>
                  <a:lnTo>
                    <a:pt x="1424" y="82"/>
                  </a:lnTo>
                  <a:lnTo>
                    <a:pt x="1140" y="164"/>
                  </a:lnTo>
                  <a:lnTo>
                    <a:pt x="936" y="286"/>
                  </a:lnTo>
                  <a:lnTo>
                    <a:pt x="692" y="448"/>
                  </a:lnTo>
                  <a:lnTo>
                    <a:pt x="489" y="652"/>
                  </a:lnTo>
                  <a:lnTo>
                    <a:pt x="285" y="896"/>
                  </a:lnTo>
                  <a:lnTo>
                    <a:pt x="163" y="1140"/>
                  </a:lnTo>
                  <a:lnTo>
                    <a:pt x="41" y="1425"/>
                  </a:lnTo>
                  <a:lnTo>
                    <a:pt x="1" y="1709"/>
                  </a:lnTo>
                  <a:lnTo>
                    <a:pt x="1" y="1994"/>
                  </a:lnTo>
                  <a:lnTo>
                    <a:pt x="82" y="2320"/>
                  </a:lnTo>
                  <a:lnTo>
                    <a:pt x="204" y="2604"/>
                  </a:lnTo>
                  <a:lnTo>
                    <a:pt x="367" y="2848"/>
                  </a:lnTo>
                  <a:lnTo>
                    <a:pt x="570" y="3052"/>
                  </a:lnTo>
                  <a:lnTo>
                    <a:pt x="814" y="3214"/>
                  </a:lnTo>
                  <a:lnTo>
                    <a:pt x="1058" y="3336"/>
                  </a:lnTo>
                  <a:lnTo>
                    <a:pt x="1302" y="3418"/>
                  </a:lnTo>
                  <a:lnTo>
                    <a:pt x="1587" y="3458"/>
                  </a:lnTo>
                  <a:lnTo>
                    <a:pt x="1912" y="3458"/>
                  </a:lnTo>
                  <a:lnTo>
                    <a:pt x="2197" y="3377"/>
                  </a:lnTo>
                  <a:lnTo>
                    <a:pt x="2441" y="3255"/>
                  </a:lnTo>
                  <a:lnTo>
                    <a:pt x="2726" y="3092"/>
                  </a:lnTo>
                  <a:lnTo>
                    <a:pt x="2970" y="2889"/>
                  </a:lnTo>
                  <a:lnTo>
                    <a:pt x="3173" y="2686"/>
                  </a:lnTo>
                  <a:lnTo>
                    <a:pt x="3377" y="2401"/>
                  </a:lnTo>
                  <a:lnTo>
                    <a:pt x="3539" y="2157"/>
                  </a:lnTo>
                  <a:lnTo>
                    <a:pt x="3621" y="1831"/>
                  </a:lnTo>
                  <a:lnTo>
                    <a:pt x="3702" y="1547"/>
                  </a:lnTo>
                  <a:lnTo>
                    <a:pt x="3702" y="1303"/>
                  </a:lnTo>
                  <a:lnTo>
                    <a:pt x="3661" y="1059"/>
                  </a:lnTo>
                  <a:lnTo>
                    <a:pt x="3580" y="815"/>
                  </a:lnTo>
                  <a:lnTo>
                    <a:pt x="3458" y="611"/>
                  </a:lnTo>
                  <a:lnTo>
                    <a:pt x="3336" y="448"/>
                  </a:lnTo>
                  <a:lnTo>
                    <a:pt x="3173" y="286"/>
                  </a:lnTo>
                  <a:lnTo>
                    <a:pt x="2929" y="164"/>
                  </a:lnTo>
                  <a:lnTo>
                    <a:pt x="2726" y="82"/>
                  </a:lnTo>
                  <a:lnTo>
                    <a:pt x="24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4"/>
            <p:cNvSpPr/>
            <p:nvPr/>
          </p:nvSpPr>
          <p:spPr>
            <a:xfrm>
              <a:off x="1200974" y="1274509"/>
              <a:ext cx="18669" cy="18623"/>
            </a:xfrm>
            <a:custGeom>
              <a:avLst/>
              <a:gdLst/>
              <a:ahLst/>
              <a:cxnLst/>
              <a:rect l="l" t="t" r="r" b="b"/>
              <a:pathLst>
                <a:path w="408" h="407" extrusionOk="0">
                  <a:moveTo>
                    <a:pt x="204" y="0"/>
                  </a:moveTo>
                  <a:lnTo>
                    <a:pt x="123" y="41"/>
                  </a:lnTo>
                  <a:lnTo>
                    <a:pt x="82" y="81"/>
                  </a:lnTo>
                  <a:lnTo>
                    <a:pt x="41" y="122"/>
                  </a:lnTo>
                  <a:lnTo>
                    <a:pt x="1" y="204"/>
                  </a:lnTo>
                  <a:lnTo>
                    <a:pt x="41" y="285"/>
                  </a:lnTo>
                  <a:lnTo>
                    <a:pt x="82" y="326"/>
                  </a:lnTo>
                  <a:lnTo>
                    <a:pt x="123" y="366"/>
                  </a:lnTo>
                  <a:lnTo>
                    <a:pt x="204" y="407"/>
                  </a:lnTo>
                  <a:lnTo>
                    <a:pt x="285" y="366"/>
                  </a:lnTo>
                  <a:lnTo>
                    <a:pt x="367" y="326"/>
                  </a:lnTo>
                  <a:lnTo>
                    <a:pt x="407" y="285"/>
                  </a:lnTo>
                  <a:lnTo>
                    <a:pt x="407" y="204"/>
                  </a:lnTo>
                  <a:lnTo>
                    <a:pt x="407" y="122"/>
                  </a:lnTo>
                  <a:lnTo>
                    <a:pt x="367" y="81"/>
                  </a:lnTo>
                  <a:lnTo>
                    <a:pt x="285" y="41"/>
                  </a:lnTo>
                  <a:lnTo>
                    <a:pt x="20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4"/>
            <p:cNvSpPr/>
            <p:nvPr/>
          </p:nvSpPr>
          <p:spPr>
            <a:xfrm>
              <a:off x="1158191" y="1281922"/>
              <a:ext cx="18623" cy="16793"/>
            </a:xfrm>
            <a:custGeom>
              <a:avLst/>
              <a:gdLst/>
              <a:ahLst/>
              <a:cxnLst/>
              <a:rect l="l" t="t" r="r" b="b"/>
              <a:pathLst>
                <a:path w="407" h="367" extrusionOk="0">
                  <a:moveTo>
                    <a:pt x="122" y="1"/>
                  </a:moveTo>
                  <a:lnTo>
                    <a:pt x="41" y="42"/>
                  </a:lnTo>
                  <a:lnTo>
                    <a:pt x="0" y="123"/>
                  </a:lnTo>
                  <a:lnTo>
                    <a:pt x="0" y="164"/>
                  </a:lnTo>
                  <a:lnTo>
                    <a:pt x="0" y="245"/>
                  </a:lnTo>
                  <a:lnTo>
                    <a:pt x="41" y="326"/>
                  </a:lnTo>
                  <a:lnTo>
                    <a:pt x="82" y="367"/>
                  </a:lnTo>
                  <a:lnTo>
                    <a:pt x="285" y="367"/>
                  </a:lnTo>
                  <a:lnTo>
                    <a:pt x="366" y="326"/>
                  </a:lnTo>
                  <a:lnTo>
                    <a:pt x="407" y="245"/>
                  </a:lnTo>
                  <a:lnTo>
                    <a:pt x="407" y="164"/>
                  </a:lnTo>
                  <a:lnTo>
                    <a:pt x="407" y="123"/>
                  </a:lnTo>
                  <a:lnTo>
                    <a:pt x="366" y="42"/>
                  </a:lnTo>
                  <a:lnTo>
                    <a:pt x="32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4"/>
            <p:cNvSpPr/>
            <p:nvPr/>
          </p:nvSpPr>
          <p:spPr>
            <a:xfrm>
              <a:off x="1186103" y="1309834"/>
              <a:ext cx="18669" cy="18669"/>
            </a:xfrm>
            <a:custGeom>
              <a:avLst/>
              <a:gdLst/>
              <a:ahLst/>
              <a:cxnLst/>
              <a:rect l="l" t="t" r="r" b="b"/>
              <a:pathLst>
                <a:path w="408" h="408" extrusionOk="0">
                  <a:moveTo>
                    <a:pt x="204" y="1"/>
                  </a:moveTo>
                  <a:lnTo>
                    <a:pt x="122" y="42"/>
                  </a:lnTo>
                  <a:lnTo>
                    <a:pt x="82" y="82"/>
                  </a:lnTo>
                  <a:lnTo>
                    <a:pt x="41" y="123"/>
                  </a:lnTo>
                  <a:lnTo>
                    <a:pt x="0" y="204"/>
                  </a:lnTo>
                  <a:lnTo>
                    <a:pt x="41" y="286"/>
                  </a:lnTo>
                  <a:lnTo>
                    <a:pt x="82" y="367"/>
                  </a:lnTo>
                  <a:lnTo>
                    <a:pt x="122" y="408"/>
                  </a:lnTo>
                  <a:lnTo>
                    <a:pt x="285" y="408"/>
                  </a:lnTo>
                  <a:lnTo>
                    <a:pt x="366" y="367"/>
                  </a:lnTo>
                  <a:lnTo>
                    <a:pt x="407" y="286"/>
                  </a:lnTo>
                  <a:lnTo>
                    <a:pt x="407" y="204"/>
                  </a:lnTo>
                  <a:lnTo>
                    <a:pt x="407" y="123"/>
                  </a:lnTo>
                  <a:lnTo>
                    <a:pt x="366" y="82"/>
                  </a:lnTo>
                  <a:lnTo>
                    <a:pt x="285" y="42"/>
                  </a:lnTo>
                  <a:lnTo>
                    <a:pt x="2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4"/>
            <p:cNvSpPr/>
            <p:nvPr/>
          </p:nvSpPr>
          <p:spPr>
            <a:xfrm>
              <a:off x="1225180" y="1319168"/>
              <a:ext cx="18669" cy="18669"/>
            </a:xfrm>
            <a:custGeom>
              <a:avLst/>
              <a:gdLst/>
              <a:ahLst/>
              <a:cxnLst/>
              <a:rect l="l" t="t" r="r" b="b"/>
              <a:pathLst>
                <a:path w="408" h="408" extrusionOk="0">
                  <a:moveTo>
                    <a:pt x="123" y="0"/>
                  </a:moveTo>
                  <a:lnTo>
                    <a:pt x="82" y="41"/>
                  </a:lnTo>
                  <a:lnTo>
                    <a:pt x="41" y="122"/>
                  </a:lnTo>
                  <a:lnTo>
                    <a:pt x="1" y="204"/>
                  </a:lnTo>
                  <a:lnTo>
                    <a:pt x="41" y="244"/>
                  </a:lnTo>
                  <a:lnTo>
                    <a:pt x="82" y="326"/>
                  </a:lnTo>
                  <a:lnTo>
                    <a:pt x="123" y="366"/>
                  </a:lnTo>
                  <a:lnTo>
                    <a:pt x="204" y="407"/>
                  </a:lnTo>
                  <a:lnTo>
                    <a:pt x="285" y="366"/>
                  </a:lnTo>
                  <a:lnTo>
                    <a:pt x="367" y="326"/>
                  </a:lnTo>
                  <a:lnTo>
                    <a:pt x="407" y="244"/>
                  </a:lnTo>
                  <a:lnTo>
                    <a:pt x="407" y="204"/>
                  </a:lnTo>
                  <a:lnTo>
                    <a:pt x="407" y="122"/>
                  </a:lnTo>
                  <a:lnTo>
                    <a:pt x="367" y="41"/>
                  </a:lnTo>
                  <a:lnTo>
                    <a:pt x="28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4"/>
            <p:cNvSpPr/>
            <p:nvPr/>
          </p:nvSpPr>
          <p:spPr>
            <a:xfrm>
              <a:off x="1143274" y="1328457"/>
              <a:ext cx="16793" cy="18669"/>
            </a:xfrm>
            <a:custGeom>
              <a:avLst/>
              <a:gdLst/>
              <a:ahLst/>
              <a:cxnLst/>
              <a:rect l="l" t="t" r="r" b="b"/>
              <a:pathLst>
                <a:path w="367" h="408" extrusionOk="0">
                  <a:moveTo>
                    <a:pt x="123" y="1"/>
                  </a:moveTo>
                  <a:lnTo>
                    <a:pt x="41" y="82"/>
                  </a:lnTo>
                  <a:lnTo>
                    <a:pt x="1" y="123"/>
                  </a:lnTo>
                  <a:lnTo>
                    <a:pt x="1" y="204"/>
                  </a:lnTo>
                  <a:lnTo>
                    <a:pt x="1" y="285"/>
                  </a:lnTo>
                  <a:lnTo>
                    <a:pt x="41" y="326"/>
                  </a:lnTo>
                  <a:lnTo>
                    <a:pt x="123" y="367"/>
                  </a:lnTo>
                  <a:lnTo>
                    <a:pt x="204" y="407"/>
                  </a:lnTo>
                  <a:lnTo>
                    <a:pt x="285" y="367"/>
                  </a:lnTo>
                  <a:lnTo>
                    <a:pt x="326" y="326"/>
                  </a:lnTo>
                  <a:lnTo>
                    <a:pt x="367" y="285"/>
                  </a:lnTo>
                  <a:lnTo>
                    <a:pt x="367" y="204"/>
                  </a:lnTo>
                  <a:lnTo>
                    <a:pt x="367" y="123"/>
                  </a:lnTo>
                  <a:lnTo>
                    <a:pt x="326" y="82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4"/>
            <p:cNvSpPr/>
            <p:nvPr/>
          </p:nvSpPr>
          <p:spPr>
            <a:xfrm>
              <a:off x="1182351" y="1356369"/>
              <a:ext cx="16839" cy="18669"/>
            </a:xfrm>
            <a:custGeom>
              <a:avLst/>
              <a:gdLst/>
              <a:ahLst/>
              <a:cxnLst/>
              <a:rect l="l" t="t" r="r" b="b"/>
              <a:pathLst>
                <a:path w="368" h="408" extrusionOk="0">
                  <a:moveTo>
                    <a:pt x="123" y="1"/>
                  </a:moveTo>
                  <a:lnTo>
                    <a:pt x="42" y="42"/>
                  </a:lnTo>
                  <a:lnTo>
                    <a:pt x="1" y="123"/>
                  </a:lnTo>
                  <a:lnTo>
                    <a:pt x="1" y="204"/>
                  </a:lnTo>
                  <a:lnTo>
                    <a:pt x="1" y="286"/>
                  </a:lnTo>
                  <a:lnTo>
                    <a:pt x="42" y="326"/>
                  </a:lnTo>
                  <a:lnTo>
                    <a:pt x="123" y="367"/>
                  </a:lnTo>
                  <a:lnTo>
                    <a:pt x="204" y="408"/>
                  </a:lnTo>
                  <a:lnTo>
                    <a:pt x="286" y="367"/>
                  </a:lnTo>
                  <a:lnTo>
                    <a:pt x="326" y="326"/>
                  </a:lnTo>
                  <a:lnTo>
                    <a:pt x="367" y="286"/>
                  </a:lnTo>
                  <a:lnTo>
                    <a:pt x="367" y="204"/>
                  </a:lnTo>
                  <a:lnTo>
                    <a:pt x="367" y="123"/>
                  </a:lnTo>
                  <a:lnTo>
                    <a:pt x="326" y="42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6" name="Google Shape;136;p4"/>
          <p:cNvGrpSpPr/>
          <p:nvPr/>
        </p:nvGrpSpPr>
        <p:grpSpPr>
          <a:xfrm>
            <a:off x="886093" y="581517"/>
            <a:ext cx="474643" cy="299712"/>
            <a:chOff x="7729218" y="1694205"/>
            <a:chExt cx="474643" cy="299712"/>
          </a:xfrm>
        </p:grpSpPr>
        <p:sp>
          <p:nvSpPr>
            <p:cNvPr id="137" name="Google Shape;137;p4"/>
            <p:cNvSpPr/>
            <p:nvPr/>
          </p:nvSpPr>
          <p:spPr>
            <a:xfrm>
              <a:off x="7729218" y="1694205"/>
              <a:ext cx="474643" cy="299712"/>
            </a:xfrm>
            <a:custGeom>
              <a:avLst/>
              <a:gdLst/>
              <a:ahLst/>
              <a:cxnLst/>
              <a:rect l="l" t="t" r="r" b="b"/>
              <a:pathLst>
                <a:path w="10373" h="6550" extrusionOk="0">
                  <a:moveTo>
                    <a:pt x="5451" y="366"/>
                  </a:moveTo>
                  <a:lnTo>
                    <a:pt x="5654" y="407"/>
                  </a:lnTo>
                  <a:lnTo>
                    <a:pt x="5858" y="489"/>
                  </a:lnTo>
                  <a:lnTo>
                    <a:pt x="6102" y="570"/>
                  </a:lnTo>
                  <a:lnTo>
                    <a:pt x="6264" y="651"/>
                  </a:lnTo>
                  <a:lnTo>
                    <a:pt x="6468" y="814"/>
                  </a:lnTo>
                  <a:lnTo>
                    <a:pt x="6752" y="1099"/>
                  </a:lnTo>
                  <a:lnTo>
                    <a:pt x="6996" y="1465"/>
                  </a:lnTo>
                  <a:lnTo>
                    <a:pt x="7159" y="1871"/>
                  </a:lnTo>
                  <a:lnTo>
                    <a:pt x="7281" y="2278"/>
                  </a:lnTo>
                  <a:lnTo>
                    <a:pt x="7322" y="2726"/>
                  </a:lnTo>
                  <a:lnTo>
                    <a:pt x="7281" y="3173"/>
                  </a:lnTo>
                  <a:lnTo>
                    <a:pt x="7322" y="3295"/>
                  </a:lnTo>
                  <a:lnTo>
                    <a:pt x="7363" y="3336"/>
                  </a:lnTo>
                  <a:lnTo>
                    <a:pt x="7485" y="3377"/>
                  </a:lnTo>
                  <a:lnTo>
                    <a:pt x="7566" y="3336"/>
                  </a:lnTo>
                  <a:lnTo>
                    <a:pt x="7851" y="3214"/>
                  </a:lnTo>
                  <a:lnTo>
                    <a:pt x="8095" y="3132"/>
                  </a:lnTo>
                  <a:lnTo>
                    <a:pt x="8379" y="3092"/>
                  </a:lnTo>
                  <a:lnTo>
                    <a:pt x="8664" y="3092"/>
                  </a:lnTo>
                  <a:lnTo>
                    <a:pt x="8949" y="3132"/>
                  </a:lnTo>
                  <a:lnTo>
                    <a:pt x="9193" y="3254"/>
                  </a:lnTo>
                  <a:lnTo>
                    <a:pt x="9437" y="3417"/>
                  </a:lnTo>
                  <a:lnTo>
                    <a:pt x="9640" y="3621"/>
                  </a:lnTo>
                  <a:lnTo>
                    <a:pt x="9762" y="3824"/>
                  </a:lnTo>
                  <a:lnTo>
                    <a:pt x="9885" y="4027"/>
                  </a:lnTo>
                  <a:lnTo>
                    <a:pt x="9925" y="4271"/>
                  </a:lnTo>
                  <a:lnTo>
                    <a:pt x="9966" y="4515"/>
                  </a:lnTo>
                  <a:lnTo>
                    <a:pt x="9966" y="4759"/>
                  </a:lnTo>
                  <a:lnTo>
                    <a:pt x="9925" y="5004"/>
                  </a:lnTo>
                  <a:lnTo>
                    <a:pt x="9844" y="5207"/>
                  </a:lnTo>
                  <a:lnTo>
                    <a:pt x="9762" y="5410"/>
                  </a:lnTo>
                  <a:lnTo>
                    <a:pt x="9600" y="5614"/>
                  </a:lnTo>
                  <a:lnTo>
                    <a:pt x="9396" y="5776"/>
                  </a:lnTo>
                  <a:lnTo>
                    <a:pt x="9193" y="5898"/>
                  </a:lnTo>
                  <a:lnTo>
                    <a:pt x="8949" y="5980"/>
                  </a:lnTo>
                  <a:lnTo>
                    <a:pt x="8461" y="6102"/>
                  </a:lnTo>
                  <a:lnTo>
                    <a:pt x="7932" y="6142"/>
                  </a:lnTo>
                  <a:lnTo>
                    <a:pt x="5654" y="6142"/>
                  </a:lnTo>
                  <a:lnTo>
                    <a:pt x="3946" y="6061"/>
                  </a:lnTo>
                  <a:lnTo>
                    <a:pt x="2278" y="5898"/>
                  </a:lnTo>
                  <a:lnTo>
                    <a:pt x="1709" y="5817"/>
                  </a:lnTo>
                  <a:lnTo>
                    <a:pt x="1424" y="5736"/>
                  </a:lnTo>
                  <a:lnTo>
                    <a:pt x="1139" y="5654"/>
                  </a:lnTo>
                  <a:lnTo>
                    <a:pt x="895" y="5532"/>
                  </a:lnTo>
                  <a:lnTo>
                    <a:pt x="651" y="5370"/>
                  </a:lnTo>
                  <a:lnTo>
                    <a:pt x="488" y="5126"/>
                  </a:lnTo>
                  <a:lnTo>
                    <a:pt x="407" y="4882"/>
                  </a:lnTo>
                  <a:lnTo>
                    <a:pt x="407" y="4719"/>
                  </a:lnTo>
                  <a:lnTo>
                    <a:pt x="407" y="4556"/>
                  </a:lnTo>
                  <a:lnTo>
                    <a:pt x="448" y="4393"/>
                  </a:lnTo>
                  <a:lnTo>
                    <a:pt x="529" y="4231"/>
                  </a:lnTo>
                  <a:lnTo>
                    <a:pt x="732" y="3987"/>
                  </a:lnTo>
                  <a:lnTo>
                    <a:pt x="976" y="3824"/>
                  </a:lnTo>
                  <a:lnTo>
                    <a:pt x="1139" y="3743"/>
                  </a:lnTo>
                  <a:lnTo>
                    <a:pt x="1343" y="3702"/>
                  </a:lnTo>
                  <a:lnTo>
                    <a:pt x="1709" y="3702"/>
                  </a:lnTo>
                  <a:lnTo>
                    <a:pt x="2075" y="3783"/>
                  </a:lnTo>
                  <a:lnTo>
                    <a:pt x="2400" y="3946"/>
                  </a:lnTo>
                  <a:lnTo>
                    <a:pt x="2481" y="3987"/>
                  </a:lnTo>
                  <a:lnTo>
                    <a:pt x="2522" y="3987"/>
                  </a:lnTo>
                  <a:lnTo>
                    <a:pt x="2644" y="3905"/>
                  </a:lnTo>
                  <a:lnTo>
                    <a:pt x="2685" y="3824"/>
                  </a:lnTo>
                  <a:lnTo>
                    <a:pt x="2685" y="3743"/>
                  </a:lnTo>
                  <a:lnTo>
                    <a:pt x="2685" y="3661"/>
                  </a:lnTo>
                  <a:lnTo>
                    <a:pt x="2563" y="3417"/>
                  </a:lnTo>
                  <a:lnTo>
                    <a:pt x="2563" y="3173"/>
                  </a:lnTo>
                  <a:lnTo>
                    <a:pt x="2644" y="2970"/>
                  </a:lnTo>
                  <a:lnTo>
                    <a:pt x="2766" y="2766"/>
                  </a:lnTo>
                  <a:lnTo>
                    <a:pt x="2929" y="2644"/>
                  </a:lnTo>
                  <a:lnTo>
                    <a:pt x="3173" y="2563"/>
                  </a:lnTo>
                  <a:lnTo>
                    <a:pt x="3417" y="2522"/>
                  </a:lnTo>
                  <a:lnTo>
                    <a:pt x="3661" y="2604"/>
                  </a:lnTo>
                  <a:lnTo>
                    <a:pt x="3783" y="2604"/>
                  </a:lnTo>
                  <a:lnTo>
                    <a:pt x="3864" y="2522"/>
                  </a:lnTo>
                  <a:lnTo>
                    <a:pt x="3905" y="2400"/>
                  </a:lnTo>
                  <a:lnTo>
                    <a:pt x="3864" y="2278"/>
                  </a:lnTo>
                  <a:lnTo>
                    <a:pt x="3824" y="2116"/>
                  </a:lnTo>
                  <a:lnTo>
                    <a:pt x="3783" y="1912"/>
                  </a:lnTo>
                  <a:lnTo>
                    <a:pt x="3783" y="1749"/>
                  </a:lnTo>
                  <a:lnTo>
                    <a:pt x="3824" y="1546"/>
                  </a:lnTo>
                  <a:lnTo>
                    <a:pt x="3864" y="1383"/>
                  </a:lnTo>
                  <a:lnTo>
                    <a:pt x="3946" y="1180"/>
                  </a:lnTo>
                  <a:lnTo>
                    <a:pt x="4149" y="895"/>
                  </a:lnTo>
                  <a:lnTo>
                    <a:pt x="4312" y="733"/>
                  </a:lnTo>
                  <a:lnTo>
                    <a:pt x="4475" y="611"/>
                  </a:lnTo>
                  <a:lnTo>
                    <a:pt x="4637" y="529"/>
                  </a:lnTo>
                  <a:lnTo>
                    <a:pt x="4841" y="448"/>
                  </a:lnTo>
                  <a:lnTo>
                    <a:pt x="5044" y="407"/>
                  </a:lnTo>
                  <a:lnTo>
                    <a:pt x="5247" y="366"/>
                  </a:lnTo>
                  <a:close/>
                  <a:moveTo>
                    <a:pt x="5003" y="0"/>
                  </a:moveTo>
                  <a:lnTo>
                    <a:pt x="4759" y="41"/>
                  </a:lnTo>
                  <a:lnTo>
                    <a:pt x="4515" y="122"/>
                  </a:lnTo>
                  <a:lnTo>
                    <a:pt x="4312" y="244"/>
                  </a:lnTo>
                  <a:lnTo>
                    <a:pt x="4108" y="366"/>
                  </a:lnTo>
                  <a:lnTo>
                    <a:pt x="3946" y="529"/>
                  </a:lnTo>
                  <a:lnTo>
                    <a:pt x="3783" y="692"/>
                  </a:lnTo>
                  <a:lnTo>
                    <a:pt x="3661" y="895"/>
                  </a:lnTo>
                  <a:lnTo>
                    <a:pt x="3539" y="1139"/>
                  </a:lnTo>
                  <a:lnTo>
                    <a:pt x="3458" y="1343"/>
                  </a:lnTo>
                  <a:lnTo>
                    <a:pt x="3417" y="1587"/>
                  </a:lnTo>
                  <a:lnTo>
                    <a:pt x="3417" y="1790"/>
                  </a:lnTo>
                  <a:lnTo>
                    <a:pt x="3417" y="2034"/>
                  </a:lnTo>
                  <a:lnTo>
                    <a:pt x="3431" y="2119"/>
                  </a:lnTo>
                  <a:lnTo>
                    <a:pt x="3431" y="2119"/>
                  </a:lnTo>
                  <a:lnTo>
                    <a:pt x="3417" y="2116"/>
                  </a:lnTo>
                  <a:lnTo>
                    <a:pt x="3254" y="2116"/>
                  </a:lnTo>
                  <a:lnTo>
                    <a:pt x="3051" y="2156"/>
                  </a:lnTo>
                  <a:lnTo>
                    <a:pt x="2888" y="2197"/>
                  </a:lnTo>
                  <a:lnTo>
                    <a:pt x="2725" y="2278"/>
                  </a:lnTo>
                  <a:lnTo>
                    <a:pt x="2603" y="2360"/>
                  </a:lnTo>
                  <a:lnTo>
                    <a:pt x="2441" y="2482"/>
                  </a:lnTo>
                  <a:lnTo>
                    <a:pt x="2359" y="2644"/>
                  </a:lnTo>
                  <a:lnTo>
                    <a:pt x="2237" y="2807"/>
                  </a:lnTo>
                  <a:lnTo>
                    <a:pt x="2197" y="2970"/>
                  </a:lnTo>
                  <a:lnTo>
                    <a:pt x="2156" y="3173"/>
                  </a:lnTo>
                  <a:lnTo>
                    <a:pt x="2156" y="3336"/>
                  </a:lnTo>
                  <a:lnTo>
                    <a:pt x="2170" y="3407"/>
                  </a:lnTo>
                  <a:lnTo>
                    <a:pt x="1993" y="3336"/>
                  </a:lnTo>
                  <a:lnTo>
                    <a:pt x="1749" y="3295"/>
                  </a:lnTo>
                  <a:lnTo>
                    <a:pt x="1302" y="3295"/>
                  </a:lnTo>
                  <a:lnTo>
                    <a:pt x="1098" y="3336"/>
                  </a:lnTo>
                  <a:lnTo>
                    <a:pt x="854" y="3417"/>
                  </a:lnTo>
                  <a:lnTo>
                    <a:pt x="692" y="3499"/>
                  </a:lnTo>
                  <a:lnTo>
                    <a:pt x="529" y="3621"/>
                  </a:lnTo>
                  <a:lnTo>
                    <a:pt x="366" y="3783"/>
                  </a:lnTo>
                  <a:lnTo>
                    <a:pt x="244" y="3946"/>
                  </a:lnTo>
                  <a:lnTo>
                    <a:pt x="122" y="4109"/>
                  </a:lnTo>
                  <a:lnTo>
                    <a:pt x="41" y="4312"/>
                  </a:lnTo>
                  <a:lnTo>
                    <a:pt x="0" y="4515"/>
                  </a:lnTo>
                  <a:lnTo>
                    <a:pt x="0" y="4719"/>
                  </a:lnTo>
                  <a:lnTo>
                    <a:pt x="0" y="4922"/>
                  </a:lnTo>
                  <a:lnTo>
                    <a:pt x="41" y="5126"/>
                  </a:lnTo>
                  <a:lnTo>
                    <a:pt x="122" y="5288"/>
                  </a:lnTo>
                  <a:lnTo>
                    <a:pt x="204" y="5451"/>
                  </a:lnTo>
                  <a:lnTo>
                    <a:pt x="488" y="5695"/>
                  </a:lnTo>
                  <a:lnTo>
                    <a:pt x="773" y="5898"/>
                  </a:lnTo>
                  <a:lnTo>
                    <a:pt x="1139" y="6061"/>
                  </a:lnTo>
                  <a:lnTo>
                    <a:pt x="1505" y="6183"/>
                  </a:lnTo>
                  <a:lnTo>
                    <a:pt x="1912" y="6265"/>
                  </a:lnTo>
                  <a:lnTo>
                    <a:pt x="2278" y="6305"/>
                  </a:lnTo>
                  <a:lnTo>
                    <a:pt x="4027" y="6427"/>
                  </a:lnTo>
                  <a:lnTo>
                    <a:pt x="5776" y="6509"/>
                  </a:lnTo>
                  <a:lnTo>
                    <a:pt x="7119" y="6549"/>
                  </a:lnTo>
                  <a:lnTo>
                    <a:pt x="7769" y="6549"/>
                  </a:lnTo>
                  <a:lnTo>
                    <a:pt x="8420" y="6509"/>
                  </a:lnTo>
                  <a:lnTo>
                    <a:pt x="8990" y="6387"/>
                  </a:lnTo>
                  <a:lnTo>
                    <a:pt x="9234" y="6305"/>
                  </a:lnTo>
                  <a:lnTo>
                    <a:pt x="9478" y="6183"/>
                  </a:lnTo>
                  <a:lnTo>
                    <a:pt x="9722" y="6020"/>
                  </a:lnTo>
                  <a:lnTo>
                    <a:pt x="9925" y="5858"/>
                  </a:lnTo>
                  <a:lnTo>
                    <a:pt x="10088" y="5654"/>
                  </a:lnTo>
                  <a:lnTo>
                    <a:pt x="10210" y="5370"/>
                  </a:lnTo>
                  <a:lnTo>
                    <a:pt x="10291" y="5126"/>
                  </a:lnTo>
                  <a:lnTo>
                    <a:pt x="10373" y="4882"/>
                  </a:lnTo>
                  <a:lnTo>
                    <a:pt x="10373" y="4597"/>
                  </a:lnTo>
                  <a:lnTo>
                    <a:pt x="10332" y="4312"/>
                  </a:lnTo>
                  <a:lnTo>
                    <a:pt x="10291" y="4068"/>
                  </a:lnTo>
                  <a:lnTo>
                    <a:pt x="10210" y="3783"/>
                  </a:lnTo>
                  <a:lnTo>
                    <a:pt x="10088" y="3539"/>
                  </a:lnTo>
                  <a:lnTo>
                    <a:pt x="9925" y="3336"/>
                  </a:lnTo>
                  <a:lnTo>
                    <a:pt x="9681" y="3092"/>
                  </a:lnTo>
                  <a:lnTo>
                    <a:pt x="9396" y="2888"/>
                  </a:lnTo>
                  <a:lnTo>
                    <a:pt x="9071" y="2766"/>
                  </a:lnTo>
                  <a:lnTo>
                    <a:pt x="8705" y="2685"/>
                  </a:lnTo>
                  <a:lnTo>
                    <a:pt x="8379" y="2685"/>
                  </a:lnTo>
                  <a:lnTo>
                    <a:pt x="8013" y="2726"/>
                  </a:lnTo>
                  <a:lnTo>
                    <a:pt x="7688" y="2848"/>
                  </a:lnTo>
                  <a:lnTo>
                    <a:pt x="7688" y="2644"/>
                  </a:lnTo>
                  <a:lnTo>
                    <a:pt x="7647" y="2075"/>
                  </a:lnTo>
                  <a:lnTo>
                    <a:pt x="7485" y="1587"/>
                  </a:lnTo>
                  <a:lnTo>
                    <a:pt x="7363" y="1343"/>
                  </a:lnTo>
                  <a:lnTo>
                    <a:pt x="7241" y="1099"/>
                  </a:lnTo>
                  <a:lnTo>
                    <a:pt x="7078" y="895"/>
                  </a:lnTo>
                  <a:lnTo>
                    <a:pt x="6915" y="692"/>
                  </a:lnTo>
                  <a:lnTo>
                    <a:pt x="6712" y="489"/>
                  </a:lnTo>
                  <a:lnTo>
                    <a:pt x="6508" y="366"/>
                  </a:lnTo>
                  <a:lnTo>
                    <a:pt x="6264" y="204"/>
                  </a:lnTo>
                  <a:lnTo>
                    <a:pt x="6020" y="122"/>
                  </a:lnTo>
                  <a:lnTo>
                    <a:pt x="5776" y="41"/>
                  </a:lnTo>
                  <a:lnTo>
                    <a:pt x="54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4"/>
            <p:cNvSpPr/>
            <p:nvPr/>
          </p:nvSpPr>
          <p:spPr>
            <a:xfrm>
              <a:off x="7738507" y="1703494"/>
              <a:ext cx="456065" cy="281088"/>
            </a:xfrm>
            <a:custGeom>
              <a:avLst/>
              <a:gdLst/>
              <a:ahLst/>
              <a:cxnLst/>
              <a:rect l="l" t="t" r="r" b="b"/>
              <a:pathLst>
                <a:path w="9967" h="6143" extrusionOk="0">
                  <a:moveTo>
                    <a:pt x="4963" y="1"/>
                  </a:moveTo>
                  <a:lnTo>
                    <a:pt x="4638" y="41"/>
                  </a:lnTo>
                  <a:lnTo>
                    <a:pt x="4353" y="123"/>
                  </a:lnTo>
                  <a:lnTo>
                    <a:pt x="4068" y="286"/>
                  </a:lnTo>
                  <a:lnTo>
                    <a:pt x="3865" y="489"/>
                  </a:lnTo>
                  <a:lnTo>
                    <a:pt x="3661" y="733"/>
                  </a:lnTo>
                  <a:lnTo>
                    <a:pt x="3499" y="1018"/>
                  </a:lnTo>
                  <a:lnTo>
                    <a:pt x="3417" y="1302"/>
                  </a:lnTo>
                  <a:lnTo>
                    <a:pt x="3377" y="1587"/>
                  </a:lnTo>
                  <a:lnTo>
                    <a:pt x="3417" y="1913"/>
                  </a:lnTo>
                  <a:lnTo>
                    <a:pt x="3499" y="2197"/>
                  </a:lnTo>
                  <a:lnTo>
                    <a:pt x="3377" y="2157"/>
                  </a:lnTo>
                  <a:lnTo>
                    <a:pt x="3214" y="2116"/>
                  </a:lnTo>
                  <a:lnTo>
                    <a:pt x="2929" y="2157"/>
                  </a:lnTo>
                  <a:lnTo>
                    <a:pt x="2645" y="2238"/>
                  </a:lnTo>
                  <a:lnTo>
                    <a:pt x="2482" y="2319"/>
                  </a:lnTo>
                  <a:lnTo>
                    <a:pt x="2400" y="2441"/>
                  </a:lnTo>
                  <a:lnTo>
                    <a:pt x="2319" y="2563"/>
                  </a:lnTo>
                  <a:lnTo>
                    <a:pt x="2238" y="2685"/>
                  </a:lnTo>
                  <a:lnTo>
                    <a:pt x="2156" y="3011"/>
                  </a:lnTo>
                  <a:lnTo>
                    <a:pt x="2197" y="3296"/>
                  </a:lnTo>
                  <a:lnTo>
                    <a:pt x="2238" y="3458"/>
                  </a:lnTo>
                  <a:lnTo>
                    <a:pt x="2278" y="3580"/>
                  </a:lnTo>
                  <a:lnTo>
                    <a:pt x="1912" y="3377"/>
                  </a:lnTo>
                  <a:lnTo>
                    <a:pt x="1546" y="3296"/>
                  </a:lnTo>
                  <a:lnTo>
                    <a:pt x="1140" y="3296"/>
                  </a:lnTo>
                  <a:lnTo>
                    <a:pt x="936" y="3336"/>
                  </a:lnTo>
                  <a:lnTo>
                    <a:pt x="733" y="3418"/>
                  </a:lnTo>
                  <a:lnTo>
                    <a:pt x="570" y="3499"/>
                  </a:lnTo>
                  <a:lnTo>
                    <a:pt x="407" y="3621"/>
                  </a:lnTo>
                  <a:lnTo>
                    <a:pt x="245" y="3784"/>
                  </a:lnTo>
                  <a:lnTo>
                    <a:pt x="123" y="3946"/>
                  </a:lnTo>
                  <a:lnTo>
                    <a:pt x="41" y="4109"/>
                  </a:lnTo>
                  <a:lnTo>
                    <a:pt x="1" y="4312"/>
                  </a:lnTo>
                  <a:lnTo>
                    <a:pt x="1" y="4516"/>
                  </a:lnTo>
                  <a:lnTo>
                    <a:pt x="1" y="4719"/>
                  </a:lnTo>
                  <a:lnTo>
                    <a:pt x="123" y="5004"/>
                  </a:lnTo>
                  <a:lnTo>
                    <a:pt x="285" y="5248"/>
                  </a:lnTo>
                  <a:lnTo>
                    <a:pt x="529" y="5451"/>
                  </a:lnTo>
                  <a:lnTo>
                    <a:pt x="773" y="5573"/>
                  </a:lnTo>
                  <a:lnTo>
                    <a:pt x="1099" y="5695"/>
                  </a:lnTo>
                  <a:lnTo>
                    <a:pt x="1424" y="5777"/>
                  </a:lnTo>
                  <a:lnTo>
                    <a:pt x="2075" y="5899"/>
                  </a:lnTo>
                  <a:lnTo>
                    <a:pt x="3133" y="5980"/>
                  </a:lnTo>
                  <a:lnTo>
                    <a:pt x="4231" y="6062"/>
                  </a:lnTo>
                  <a:lnTo>
                    <a:pt x="5288" y="6102"/>
                  </a:lnTo>
                  <a:lnTo>
                    <a:pt x="6387" y="6143"/>
                  </a:lnTo>
                  <a:lnTo>
                    <a:pt x="7973" y="6143"/>
                  </a:lnTo>
                  <a:lnTo>
                    <a:pt x="8380" y="6062"/>
                  </a:lnTo>
                  <a:lnTo>
                    <a:pt x="8787" y="5980"/>
                  </a:lnTo>
                  <a:lnTo>
                    <a:pt x="9112" y="5858"/>
                  </a:lnTo>
                  <a:lnTo>
                    <a:pt x="9437" y="5655"/>
                  </a:lnTo>
                  <a:lnTo>
                    <a:pt x="9559" y="5533"/>
                  </a:lnTo>
                  <a:lnTo>
                    <a:pt x="9682" y="5370"/>
                  </a:lnTo>
                  <a:lnTo>
                    <a:pt x="9844" y="5004"/>
                  </a:lnTo>
                  <a:lnTo>
                    <a:pt x="9966" y="4638"/>
                  </a:lnTo>
                  <a:lnTo>
                    <a:pt x="9966" y="4272"/>
                  </a:lnTo>
                  <a:lnTo>
                    <a:pt x="9885" y="3865"/>
                  </a:lnTo>
                  <a:lnTo>
                    <a:pt x="9763" y="3540"/>
                  </a:lnTo>
                  <a:lnTo>
                    <a:pt x="9519" y="3214"/>
                  </a:lnTo>
                  <a:lnTo>
                    <a:pt x="9397" y="3092"/>
                  </a:lnTo>
                  <a:lnTo>
                    <a:pt x="9234" y="2970"/>
                  </a:lnTo>
                  <a:lnTo>
                    <a:pt x="9031" y="2807"/>
                  </a:lnTo>
                  <a:lnTo>
                    <a:pt x="8787" y="2726"/>
                  </a:lnTo>
                  <a:lnTo>
                    <a:pt x="8502" y="2685"/>
                  </a:lnTo>
                  <a:lnTo>
                    <a:pt x="8014" y="2685"/>
                  </a:lnTo>
                  <a:lnTo>
                    <a:pt x="7729" y="2726"/>
                  </a:lnTo>
                  <a:lnTo>
                    <a:pt x="7485" y="2848"/>
                  </a:lnTo>
                  <a:lnTo>
                    <a:pt x="7282" y="2970"/>
                  </a:lnTo>
                  <a:lnTo>
                    <a:pt x="7322" y="2685"/>
                  </a:lnTo>
                  <a:lnTo>
                    <a:pt x="7322" y="2360"/>
                  </a:lnTo>
                  <a:lnTo>
                    <a:pt x="7282" y="2035"/>
                  </a:lnTo>
                  <a:lnTo>
                    <a:pt x="7200" y="1750"/>
                  </a:lnTo>
                  <a:lnTo>
                    <a:pt x="7119" y="1424"/>
                  </a:lnTo>
                  <a:lnTo>
                    <a:pt x="6997" y="1180"/>
                  </a:lnTo>
                  <a:lnTo>
                    <a:pt x="6834" y="896"/>
                  </a:lnTo>
                  <a:lnTo>
                    <a:pt x="6631" y="652"/>
                  </a:lnTo>
                  <a:lnTo>
                    <a:pt x="6387" y="448"/>
                  </a:lnTo>
                  <a:lnTo>
                    <a:pt x="6143" y="286"/>
                  </a:lnTo>
                  <a:lnTo>
                    <a:pt x="5858" y="123"/>
                  </a:lnTo>
                  <a:lnTo>
                    <a:pt x="5573" y="41"/>
                  </a:lnTo>
                  <a:lnTo>
                    <a:pt x="524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9" name="Google Shape;139;p4"/>
          <p:cNvSpPr/>
          <p:nvPr/>
        </p:nvSpPr>
        <p:spPr>
          <a:xfrm>
            <a:off x="8772703" y="1409147"/>
            <a:ext cx="85704" cy="85658"/>
          </a:xfrm>
          <a:custGeom>
            <a:avLst/>
            <a:gdLst/>
            <a:ahLst/>
            <a:cxnLst/>
            <a:rect l="l" t="t" r="r" b="b"/>
            <a:pathLst>
              <a:path w="1873" h="1872" extrusionOk="0">
                <a:moveTo>
                  <a:pt x="733" y="1"/>
                </a:moveTo>
                <a:lnTo>
                  <a:pt x="489" y="82"/>
                </a:lnTo>
                <a:lnTo>
                  <a:pt x="245" y="245"/>
                </a:lnTo>
                <a:lnTo>
                  <a:pt x="82" y="448"/>
                </a:lnTo>
                <a:lnTo>
                  <a:pt x="1" y="692"/>
                </a:lnTo>
                <a:lnTo>
                  <a:pt x="1" y="936"/>
                </a:lnTo>
                <a:lnTo>
                  <a:pt x="42" y="1221"/>
                </a:lnTo>
                <a:lnTo>
                  <a:pt x="123" y="1424"/>
                </a:lnTo>
                <a:lnTo>
                  <a:pt x="245" y="1546"/>
                </a:lnTo>
                <a:lnTo>
                  <a:pt x="367" y="1668"/>
                </a:lnTo>
                <a:lnTo>
                  <a:pt x="489" y="1750"/>
                </a:lnTo>
                <a:lnTo>
                  <a:pt x="611" y="1831"/>
                </a:lnTo>
                <a:lnTo>
                  <a:pt x="774" y="1872"/>
                </a:lnTo>
                <a:lnTo>
                  <a:pt x="1099" y="1872"/>
                </a:lnTo>
                <a:lnTo>
                  <a:pt x="1262" y="1831"/>
                </a:lnTo>
                <a:lnTo>
                  <a:pt x="1384" y="1791"/>
                </a:lnTo>
                <a:lnTo>
                  <a:pt x="1506" y="1709"/>
                </a:lnTo>
                <a:lnTo>
                  <a:pt x="1628" y="1587"/>
                </a:lnTo>
                <a:lnTo>
                  <a:pt x="1750" y="1465"/>
                </a:lnTo>
                <a:lnTo>
                  <a:pt x="1831" y="1302"/>
                </a:lnTo>
                <a:lnTo>
                  <a:pt x="1872" y="1140"/>
                </a:lnTo>
                <a:lnTo>
                  <a:pt x="1872" y="977"/>
                </a:lnTo>
                <a:lnTo>
                  <a:pt x="1872" y="774"/>
                </a:lnTo>
                <a:lnTo>
                  <a:pt x="1791" y="652"/>
                </a:lnTo>
                <a:lnTo>
                  <a:pt x="1750" y="489"/>
                </a:lnTo>
                <a:lnTo>
                  <a:pt x="1669" y="367"/>
                </a:lnTo>
                <a:lnTo>
                  <a:pt x="1547" y="245"/>
                </a:lnTo>
                <a:lnTo>
                  <a:pt x="1303" y="82"/>
                </a:lnTo>
                <a:lnTo>
                  <a:pt x="97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4"/>
          <p:cNvSpPr/>
          <p:nvPr/>
        </p:nvSpPr>
        <p:spPr>
          <a:xfrm>
            <a:off x="278996" y="3091338"/>
            <a:ext cx="152693" cy="154523"/>
          </a:xfrm>
          <a:custGeom>
            <a:avLst/>
            <a:gdLst/>
            <a:ahLst/>
            <a:cxnLst/>
            <a:rect l="l" t="t" r="r" b="b"/>
            <a:pathLst>
              <a:path w="3337" h="3377" extrusionOk="0">
                <a:moveTo>
                  <a:pt x="1506" y="0"/>
                </a:moveTo>
                <a:lnTo>
                  <a:pt x="1262" y="41"/>
                </a:lnTo>
                <a:lnTo>
                  <a:pt x="1018" y="122"/>
                </a:lnTo>
                <a:lnTo>
                  <a:pt x="774" y="204"/>
                </a:lnTo>
                <a:lnTo>
                  <a:pt x="570" y="366"/>
                </a:lnTo>
                <a:lnTo>
                  <a:pt x="408" y="529"/>
                </a:lnTo>
                <a:lnTo>
                  <a:pt x="245" y="692"/>
                </a:lnTo>
                <a:lnTo>
                  <a:pt x="164" y="895"/>
                </a:lnTo>
                <a:lnTo>
                  <a:pt x="82" y="1098"/>
                </a:lnTo>
                <a:lnTo>
                  <a:pt x="1" y="1342"/>
                </a:lnTo>
                <a:lnTo>
                  <a:pt x="1" y="1546"/>
                </a:lnTo>
                <a:lnTo>
                  <a:pt x="1" y="1790"/>
                </a:lnTo>
                <a:lnTo>
                  <a:pt x="1" y="1993"/>
                </a:lnTo>
                <a:lnTo>
                  <a:pt x="123" y="2319"/>
                </a:lnTo>
                <a:lnTo>
                  <a:pt x="245" y="2563"/>
                </a:lnTo>
                <a:lnTo>
                  <a:pt x="448" y="2807"/>
                </a:lnTo>
                <a:lnTo>
                  <a:pt x="692" y="3010"/>
                </a:lnTo>
                <a:lnTo>
                  <a:pt x="936" y="3173"/>
                </a:lnTo>
                <a:lnTo>
                  <a:pt x="1221" y="3295"/>
                </a:lnTo>
                <a:lnTo>
                  <a:pt x="1506" y="3376"/>
                </a:lnTo>
                <a:lnTo>
                  <a:pt x="1831" y="3376"/>
                </a:lnTo>
                <a:lnTo>
                  <a:pt x="2075" y="3336"/>
                </a:lnTo>
                <a:lnTo>
                  <a:pt x="2319" y="3254"/>
                </a:lnTo>
                <a:lnTo>
                  <a:pt x="2564" y="3173"/>
                </a:lnTo>
                <a:lnTo>
                  <a:pt x="2767" y="3010"/>
                </a:lnTo>
                <a:lnTo>
                  <a:pt x="2930" y="2847"/>
                </a:lnTo>
                <a:lnTo>
                  <a:pt x="3092" y="2685"/>
                </a:lnTo>
                <a:lnTo>
                  <a:pt x="3214" y="2441"/>
                </a:lnTo>
                <a:lnTo>
                  <a:pt x="3296" y="2197"/>
                </a:lnTo>
                <a:lnTo>
                  <a:pt x="3336" y="1912"/>
                </a:lnTo>
                <a:lnTo>
                  <a:pt x="3336" y="1627"/>
                </a:lnTo>
                <a:lnTo>
                  <a:pt x="3296" y="1342"/>
                </a:lnTo>
                <a:lnTo>
                  <a:pt x="3214" y="1098"/>
                </a:lnTo>
                <a:lnTo>
                  <a:pt x="3092" y="854"/>
                </a:lnTo>
                <a:lnTo>
                  <a:pt x="2930" y="610"/>
                </a:lnTo>
                <a:lnTo>
                  <a:pt x="2726" y="407"/>
                </a:lnTo>
                <a:lnTo>
                  <a:pt x="2482" y="244"/>
                </a:lnTo>
                <a:lnTo>
                  <a:pt x="2238" y="122"/>
                </a:lnTo>
                <a:lnTo>
                  <a:pt x="1994" y="41"/>
                </a:lnTo>
                <a:lnTo>
                  <a:pt x="175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4"/>
          <p:cNvSpPr/>
          <p:nvPr/>
        </p:nvSpPr>
        <p:spPr>
          <a:xfrm>
            <a:off x="360072" y="3727134"/>
            <a:ext cx="303418" cy="303418"/>
          </a:xfrm>
          <a:custGeom>
            <a:avLst/>
            <a:gdLst/>
            <a:ahLst/>
            <a:cxnLst/>
            <a:rect l="l" t="t" r="r" b="b"/>
            <a:pathLst>
              <a:path w="6631" h="6631" extrusionOk="0">
                <a:moveTo>
                  <a:pt x="2685" y="1"/>
                </a:moveTo>
                <a:lnTo>
                  <a:pt x="2604" y="41"/>
                </a:lnTo>
                <a:lnTo>
                  <a:pt x="2563" y="123"/>
                </a:lnTo>
                <a:lnTo>
                  <a:pt x="2563" y="204"/>
                </a:lnTo>
                <a:lnTo>
                  <a:pt x="2604" y="2604"/>
                </a:lnTo>
                <a:lnTo>
                  <a:pt x="204" y="2645"/>
                </a:lnTo>
                <a:lnTo>
                  <a:pt x="123" y="2645"/>
                </a:lnTo>
                <a:lnTo>
                  <a:pt x="41" y="2685"/>
                </a:lnTo>
                <a:lnTo>
                  <a:pt x="1" y="2767"/>
                </a:lnTo>
                <a:lnTo>
                  <a:pt x="1" y="2807"/>
                </a:lnTo>
                <a:lnTo>
                  <a:pt x="1" y="3865"/>
                </a:lnTo>
                <a:lnTo>
                  <a:pt x="1" y="3946"/>
                </a:lnTo>
                <a:lnTo>
                  <a:pt x="82" y="4028"/>
                </a:lnTo>
                <a:lnTo>
                  <a:pt x="285" y="4028"/>
                </a:lnTo>
                <a:lnTo>
                  <a:pt x="367" y="3987"/>
                </a:lnTo>
                <a:lnTo>
                  <a:pt x="529" y="3987"/>
                </a:lnTo>
                <a:lnTo>
                  <a:pt x="1099" y="3946"/>
                </a:lnTo>
                <a:lnTo>
                  <a:pt x="2604" y="3946"/>
                </a:lnTo>
                <a:lnTo>
                  <a:pt x="2645" y="6427"/>
                </a:lnTo>
                <a:lnTo>
                  <a:pt x="2645" y="6509"/>
                </a:lnTo>
                <a:lnTo>
                  <a:pt x="2685" y="6549"/>
                </a:lnTo>
                <a:lnTo>
                  <a:pt x="2767" y="6590"/>
                </a:lnTo>
                <a:lnTo>
                  <a:pt x="2848" y="6631"/>
                </a:lnTo>
                <a:lnTo>
                  <a:pt x="3865" y="6631"/>
                </a:lnTo>
                <a:lnTo>
                  <a:pt x="3946" y="6590"/>
                </a:lnTo>
                <a:lnTo>
                  <a:pt x="3987" y="6590"/>
                </a:lnTo>
                <a:lnTo>
                  <a:pt x="4068" y="6468"/>
                </a:lnTo>
                <a:lnTo>
                  <a:pt x="4028" y="6305"/>
                </a:lnTo>
                <a:lnTo>
                  <a:pt x="4028" y="6224"/>
                </a:lnTo>
                <a:lnTo>
                  <a:pt x="3987" y="6061"/>
                </a:lnTo>
                <a:lnTo>
                  <a:pt x="3987" y="5451"/>
                </a:lnTo>
                <a:lnTo>
                  <a:pt x="3946" y="3946"/>
                </a:lnTo>
                <a:lnTo>
                  <a:pt x="6509" y="3946"/>
                </a:lnTo>
                <a:lnTo>
                  <a:pt x="6550" y="3906"/>
                </a:lnTo>
                <a:lnTo>
                  <a:pt x="6590" y="3824"/>
                </a:lnTo>
                <a:lnTo>
                  <a:pt x="6631" y="3743"/>
                </a:lnTo>
                <a:lnTo>
                  <a:pt x="6631" y="2767"/>
                </a:lnTo>
                <a:lnTo>
                  <a:pt x="6590" y="2685"/>
                </a:lnTo>
                <a:lnTo>
                  <a:pt x="6550" y="2604"/>
                </a:lnTo>
                <a:lnTo>
                  <a:pt x="6509" y="2563"/>
                </a:lnTo>
                <a:lnTo>
                  <a:pt x="3946" y="2563"/>
                </a:lnTo>
                <a:lnTo>
                  <a:pt x="3946" y="163"/>
                </a:lnTo>
                <a:lnTo>
                  <a:pt x="3946" y="123"/>
                </a:lnTo>
                <a:lnTo>
                  <a:pt x="3906" y="41"/>
                </a:lnTo>
                <a:lnTo>
                  <a:pt x="3824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4"/>
          <p:cNvSpPr/>
          <p:nvPr/>
        </p:nvSpPr>
        <p:spPr>
          <a:xfrm>
            <a:off x="-1614825" y="3831637"/>
            <a:ext cx="3656709" cy="2101870"/>
          </a:xfrm>
          <a:custGeom>
            <a:avLst/>
            <a:gdLst/>
            <a:ahLst/>
            <a:cxnLst/>
            <a:rect l="l" t="t" r="r" b="b"/>
            <a:pathLst>
              <a:path w="34820" h="20014" extrusionOk="0">
                <a:moveTo>
                  <a:pt x="27294" y="1"/>
                </a:moveTo>
                <a:lnTo>
                  <a:pt x="26765" y="41"/>
                </a:lnTo>
                <a:lnTo>
                  <a:pt x="25626" y="123"/>
                </a:lnTo>
                <a:lnTo>
                  <a:pt x="24487" y="326"/>
                </a:lnTo>
                <a:lnTo>
                  <a:pt x="23348" y="529"/>
                </a:lnTo>
                <a:lnTo>
                  <a:pt x="22210" y="814"/>
                </a:lnTo>
                <a:lnTo>
                  <a:pt x="17044" y="1953"/>
                </a:lnTo>
                <a:lnTo>
                  <a:pt x="11878" y="3133"/>
                </a:lnTo>
                <a:lnTo>
                  <a:pt x="10698" y="3377"/>
                </a:lnTo>
                <a:lnTo>
                  <a:pt x="9559" y="3662"/>
                </a:lnTo>
                <a:lnTo>
                  <a:pt x="8380" y="3987"/>
                </a:lnTo>
                <a:lnTo>
                  <a:pt x="7281" y="4394"/>
                </a:lnTo>
                <a:lnTo>
                  <a:pt x="6264" y="4760"/>
                </a:lnTo>
                <a:lnTo>
                  <a:pt x="5288" y="5248"/>
                </a:lnTo>
                <a:lnTo>
                  <a:pt x="4353" y="5777"/>
                </a:lnTo>
                <a:lnTo>
                  <a:pt x="3905" y="6061"/>
                </a:lnTo>
                <a:lnTo>
                  <a:pt x="3458" y="6387"/>
                </a:lnTo>
                <a:lnTo>
                  <a:pt x="2766" y="6997"/>
                </a:lnTo>
                <a:lnTo>
                  <a:pt x="2156" y="7648"/>
                </a:lnTo>
                <a:lnTo>
                  <a:pt x="1587" y="8339"/>
                </a:lnTo>
                <a:lnTo>
                  <a:pt x="1099" y="9112"/>
                </a:lnTo>
                <a:lnTo>
                  <a:pt x="692" y="9885"/>
                </a:lnTo>
                <a:lnTo>
                  <a:pt x="366" y="10699"/>
                </a:lnTo>
                <a:lnTo>
                  <a:pt x="244" y="11146"/>
                </a:lnTo>
                <a:lnTo>
                  <a:pt x="122" y="11553"/>
                </a:lnTo>
                <a:lnTo>
                  <a:pt x="82" y="11959"/>
                </a:lnTo>
                <a:lnTo>
                  <a:pt x="0" y="12407"/>
                </a:lnTo>
                <a:lnTo>
                  <a:pt x="0" y="12854"/>
                </a:lnTo>
                <a:lnTo>
                  <a:pt x="0" y="13261"/>
                </a:lnTo>
                <a:lnTo>
                  <a:pt x="41" y="13709"/>
                </a:lnTo>
                <a:lnTo>
                  <a:pt x="122" y="14115"/>
                </a:lnTo>
                <a:lnTo>
                  <a:pt x="244" y="14522"/>
                </a:lnTo>
                <a:lnTo>
                  <a:pt x="366" y="14929"/>
                </a:lnTo>
                <a:lnTo>
                  <a:pt x="529" y="15336"/>
                </a:lnTo>
                <a:lnTo>
                  <a:pt x="732" y="15742"/>
                </a:lnTo>
                <a:lnTo>
                  <a:pt x="1017" y="16190"/>
                </a:lnTo>
                <a:lnTo>
                  <a:pt x="1302" y="16597"/>
                </a:lnTo>
                <a:lnTo>
                  <a:pt x="1668" y="17003"/>
                </a:lnTo>
                <a:lnTo>
                  <a:pt x="1993" y="17369"/>
                </a:lnTo>
                <a:lnTo>
                  <a:pt x="2400" y="17695"/>
                </a:lnTo>
                <a:lnTo>
                  <a:pt x="2807" y="17980"/>
                </a:lnTo>
                <a:lnTo>
                  <a:pt x="3214" y="18264"/>
                </a:lnTo>
                <a:lnTo>
                  <a:pt x="3661" y="18549"/>
                </a:lnTo>
                <a:lnTo>
                  <a:pt x="4109" y="18793"/>
                </a:lnTo>
                <a:lnTo>
                  <a:pt x="4597" y="18996"/>
                </a:lnTo>
                <a:lnTo>
                  <a:pt x="5532" y="19363"/>
                </a:lnTo>
                <a:lnTo>
                  <a:pt x="6549" y="19607"/>
                </a:lnTo>
                <a:lnTo>
                  <a:pt x="7525" y="19810"/>
                </a:lnTo>
                <a:lnTo>
                  <a:pt x="8136" y="19891"/>
                </a:lnTo>
                <a:lnTo>
                  <a:pt x="8746" y="19932"/>
                </a:lnTo>
                <a:lnTo>
                  <a:pt x="10007" y="20013"/>
                </a:lnTo>
                <a:lnTo>
                  <a:pt x="11227" y="19973"/>
                </a:lnTo>
                <a:lnTo>
                  <a:pt x="12447" y="19891"/>
                </a:lnTo>
                <a:lnTo>
                  <a:pt x="14928" y="19688"/>
                </a:lnTo>
                <a:lnTo>
                  <a:pt x="16149" y="19566"/>
                </a:lnTo>
                <a:lnTo>
                  <a:pt x="17369" y="19485"/>
                </a:lnTo>
                <a:lnTo>
                  <a:pt x="18711" y="19444"/>
                </a:lnTo>
                <a:lnTo>
                  <a:pt x="20013" y="19485"/>
                </a:lnTo>
                <a:lnTo>
                  <a:pt x="22657" y="19566"/>
                </a:lnTo>
                <a:lnTo>
                  <a:pt x="23837" y="19647"/>
                </a:lnTo>
                <a:lnTo>
                  <a:pt x="25626" y="19647"/>
                </a:lnTo>
                <a:lnTo>
                  <a:pt x="26196" y="19607"/>
                </a:lnTo>
                <a:lnTo>
                  <a:pt x="26806" y="19525"/>
                </a:lnTo>
                <a:lnTo>
                  <a:pt x="27375" y="19403"/>
                </a:lnTo>
                <a:lnTo>
                  <a:pt x="27823" y="19281"/>
                </a:lnTo>
                <a:lnTo>
                  <a:pt x="28311" y="19118"/>
                </a:lnTo>
                <a:lnTo>
                  <a:pt x="28758" y="18915"/>
                </a:lnTo>
                <a:lnTo>
                  <a:pt x="29206" y="18712"/>
                </a:lnTo>
                <a:lnTo>
                  <a:pt x="29613" y="18508"/>
                </a:lnTo>
                <a:lnTo>
                  <a:pt x="30060" y="18264"/>
                </a:lnTo>
                <a:lnTo>
                  <a:pt x="30833" y="17695"/>
                </a:lnTo>
                <a:lnTo>
                  <a:pt x="31565" y="17044"/>
                </a:lnTo>
                <a:lnTo>
                  <a:pt x="32257" y="16352"/>
                </a:lnTo>
                <a:lnTo>
                  <a:pt x="32867" y="15580"/>
                </a:lnTo>
                <a:lnTo>
                  <a:pt x="33395" y="14766"/>
                </a:lnTo>
                <a:lnTo>
                  <a:pt x="33680" y="14278"/>
                </a:lnTo>
                <a:lnTo>
                  <a:pt x="33884" y="13749"/>
                </a:lnTo>
                <a:lnTo>
                  <a:pt x="34128" y="13261"/>
                </a:lnTo>
                <a:lnTo>
                  <a:pt x="34290" y="12732"/>
                </a:lnTo>
                <a:lnTo>
                  <a:pt x="34453" y="12204"/>
                </a:lnTo>
                <a:lnTo>
                  <a:pt x="34575" y="11634"/>
                </a:lnTo>
                <a:lnTo>
                  <a:pt x="34697" y="11105"/>
                </a:lnTo>
                <a:lnTo>
                  <a:pt x="34778" y="10536"/>
                </a:lnTo>
                <a:lnTo>
                  <a:pt x="34819" y="9966"/>
                </a:lnTo>
                <a:lnTo>
                  <a:pt x="34819" y="9438"/>
                </a:lnTo>
                <a:lnTo>
                  <a:pt x="34819" y="8868"/>
                </a:lnTo>
                <a:lnTo>
                  <a:pt x="34819" y="8299"/>
                </a:lnTo>
                <a:lnTo>
                  <a:pt x="34738" y="7729"/>
                </a:lnTo>
                <a:lnTo>
                  <a:pt x="34656" y="7200"/>
                </a:lnTo>
                <a:lnTo>
                  <a:pt x="34575" y="6631"/>
                </a:lnTo>
                <a:lnTo>
                  <a:pt x="34412" y="6102"/>
                </a:lnTo>
                <a:lnTo>
                  <a:pt x="34290" y="5533"/>
                </a:lnTo>
                <a:lnTo>
                  <a:pt x="34087" y="5004"/>
                </a:lnTo>
                <a:lnTo>
                  <a:pt x="33884" y="4475"/>
                </a:lnTo>
                <a:lnTo>
                  <a:pt x="33640" y="3946"/>
                </a:lnTo>
                <a:lnTo>
                  <a:pt x="33395" y="3499"/>
                </a:lnTo>
                <a:lnTo>
                  <a:pt x="33111" y="3051"/>
                </a:lnTo>
                <a:lnTo>
                  <a:pt x="32826" y="2604"/>
                </a:lnTo>
                <a:lnTo>
                  <a:pt x="32501" y="2238"/>
                </a:lnTo>
                <a:lnTo>
                  <a:pt x="32134" y="1831"/>
                </a:lnTo>
                <a:lnTo>
                  <a:pt x="31768" y="1465"/>
                </a:lnTo>
                <a:lnTo>
                  <a:pt x="31362" y="1180"/>
                </a:lnTo>
                <a:lnTo>
                  <a:pt x="30914" y="896"/>
                </a:lnTo>
                <a:lnTo>
                  <a:pt x="30426" y="611"/>
                </a:lnTo>
                <a:lnTo>
                  <a:pt x="29938" y="407"/>
                </a:lnTo>
                <a:lnTo>
                  <a:pt x="29450" y="285"/>
                </a:lnTo>
                <a:lnTo>
                  <a:pt x="28921" y="163"/>
                </a:lnTo>
                <a:lnTo>
                  <a:pt x="28392" y="82"/>
                </a:lnTo>
                <a:lnTo>
                  <a:pt x="27823" y="41"/>
                </a:lnTo>
                <a:lnTo>
                  <a:pt x="27294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3" name="Google Shape;143;p4"/>
          <p:cNvGrpSpPr/>
          <p:nvPr/>
        </p:nvGrpSpPr>
        <p:grpSpPr>
          <a:xfrm>
            <a:off x="6749493" y="4363642"/>
            <a:ext cx="474643" cy="299712"/>
            <a:chOff x="7729218" y="1694205"/>
            <a:chExt cx="474643" cy="299712"/>
          </a:xfrm>
        </p:grpSpPr>
        <p:sp>
          <p:nvSpPr>
            <p:cNvPr id="144" name="Google Shape;144;p4"/>
            <p:cNvSpPr/>
            <p:nvPr/>
          </p:nvSpPr>
          <p:spPr>
            <a:xfrm>
              <a:off x="7729218" y="1694205"/>
              <a:ext cx="474643" cy="299712"/>
            </a:xfrm>
            <a:custGeom>
              <a:avLst/>
              <a:gdLst/>
              <a:ahLst/>
              <a:cxnLst/>
              <a:rect l="l" t="t" r="r" b="b"/>
              <a:pathLst>
                <a:path w="10373" h="6550" extrusionOk="0">
                  <a:moveTo>
                    <a:pt x="5451" y="366"/>
                  </a:moveTo>
                  <a:lnTo>
                    <a:pt x="5654" y="407"/>
                  </a:lnTo>
                  <a:lnTo>
                    <a:pt x="5858" y="489"/>
                  </a:lnTo>
                  <a:lnTo>
                    <a:pt x="6102" y="570"/>
                  </a:lnTo>
                  <a:lnTo>
                    <a:pt x="6264" y="651"/>
                  </a:lnTo>
                  <a:lnTo>
                    <a:pt x="6468" y="814"/>
                  </a:lnTo>
                  <a:lnTo>
                    <a:pt x="6752" y="1099"/>
                  </a:lnTo>
                  <a:lnTo>
                    <a:pt x="6996" y="1465"/>
                  </a:lnTo>
                  <a:lnTo>
                    <a:pt x="7159" y="1871"/>
                  </a:lnTo>
                  <a:lnTo>
                    <a:pt x="7281" y="2278"/>
                  </a:lnTo>
                  <a:lnTo>
                    <a:pt x="7322" y="2726"/>
                  </a:lnTo>
                  <a:lnTo>
                    <a:pt x="7281" y="3173"/>
                  </a:lnTo>
                  <a:lnTo>
                    <a:pt x="7322" y="3295"/>
                  </a:lnTo>
                  <a:lnTo>
                    <a:pt x="7363" y="3336"/>
                  </a:lnTo>
                  <a:lnTo>
                    <a:pt x="7485" y="3377"/>
                  </a:lnTo>
                  <a:lnTo>
                    <a:pt x="7566" y="3336"/>
                  </a:lnTo>
                  <a:lnTo>
                    <a:pt x="7851" y="3214"/>
                  </a:lnTo>
                  <a:lnTo>
                    <a:pt x="8095" y="3132"/>
                  </a:lnTo>
                  <a:lnTo>
                    <a:pt x="8379" y="3092"/>
                  </a:lnTo>
                  <a:lnTo>
                    <a:pt x="8664" y="3092"/>
                  </a:lnTo>
                  <a:lnTo>
                    <a:pt x="8949" y="3132"/>
                  </a:lnTo>
                  <a:lnTo>
                    <a:pt x="9193" y="3254"/>
                  </a:lnTo>
                  <a:lnTo>
                    <a:pt x="9437" y="3417"/>
                  </a:lnTo>
                  <a:lnTo>
                    <a:pt x="9640" y="3621"/>
                  </a:lnTo>
                  <a:lnTo>
                    <a:pt x="9762" y="3824"/>
                  </a:lnTo>
                  <a:lnTo>
                    <a:pt x="9885" y="4027"/>
                  </a:lnTo>
                  <a:lnTo>
                    <a:pt x="9925" y="4271"/>
                  </a:lnTo>
                  <a:lnTo>
                    <a:pt x="9966" y="4515"/>
                  </a:lnTo>
                  <a:lnTo>
                    <a:pt x="9966" y="4759"/>
                  </a:lnTo>
                  <a:lnTo>
                    <a:pt x="9925" y="5004"/>
                  </a:lnTo>
                  <a:lnTo>
                    <a:pt x="9844" y="5207"/>
                  </a:lnTo>
                  <a:lnTo>
                    <a:pt x="9762" y="5410"/>
                  </a:lnTo>
                  <a:lnTo>
                    <a:pt x="9600" y="5614"/>
                  </a:lnTo>
                  <a:lnTo>
                    <a:pt x="9396" y="5776"/>
                  </a:lnTo>
                  <a:lnTo>
                    <a:pt x="9193" y="5898"/>
                  </a:lnTo>
                  <a:lnTo>
                    <a:pt x="8949" y="5980"/>
                  </a:lnTo>
                  <a:lnTo>
                    <a:pt x="8461" y="6102"/>
                  </a:lnTo>
                  <a:lnTo>
                    <a:pt x="7932" y="6142"/>
                  </a:lnTo>
                  <a:lnTo>
                    <a:pt x="5654" y="6142"/>
                  </a:lnTo>
                  <a:lnTo>
                    <a:pt x="3946" y="6061"/>
                  </a:lnTo>
                  <a:lnTo>
                    <a:pt x="2278" y="5898"/>
                  </a:lnTo>
                  <a:lnTo>
                    <a:pt x="1709" y="5817"/>
                  </a:lnTo>
                  <a:lnTo>
                    <a:pt x="1424" y="5736"/>
                  </a:lnTo>
                  <a:lnTo>
                    <a:pt x="1139" y="5654"/>
                  </a:lnTo>
                  <a:lnTo>
                    <a:pt x="895" y="5532"/>
                  </a:lnTo>
                  <a:lnTo>
                    <a:pt x="651" y="5370"/>
                  </a:lnTo>
                  <a:lnTo>
                    <a:pt x="488" y="5126"/>
                  </a:lnTo>
                  <a:lnTo>
                    <a:pt x="407" y="4882"/>
                  </a:lnTo>
                  <a:lnTo>
                    <a:pt x="407" y="4719"/>
                  </a:lnTo>
                  <a:lnTo>
                    <a:pt x="407" y="4556"/>
                  </a:lnTo>
                  <a:lnTo>
                    <a:pt x="448" y="4393"/>
                  </a:lnTo>
                  <a:lnTo>
                    <a:pt x="529" y="4231"/>
                  </a:lnTo>
                  <a:lnTo>
                    <a:pt x="732" y="3987"/>
                  </a:lnTo>
                  <a:lnTo>
                    <a:pt x="976" y="3824"/>
                  </a:lnTo>
                  <a:lnTo>
                    <a:pt x="1139" y="3743"/>
                  </a:lnTo>
                  <a:lnTo>
                    <a:pt x="1343" y="3702"/>
                  </a:lnTo>
                  <a:lnTo>
                    <a:pt x="1709" y="3702"/>
                  </a:lnTo>
                  <a:lnTo>
                    <a:pt x="2075" y="3783"/>
                  </a:lnTo>
                  <a:lnTo>
                    <a:pt x="2400" y="3946"/>
                  </a:lnTo>
                  <a:lnTo>
                    <a:pt x="2481" y="3987"/>
                  </a:lnTo>
                  <a:lnTo>
                    <a:pt x="2522" y="3987"/>
                  </a:lnTo>
                  <a:lnTo>
                    <a:pt x="2644" y="3905"/>
                  </a:lnTo>
                  <a:lnTo>
                    <a:pt x="2685" y="3824"/>
                  </a:lnTo>
                  <a:lnTo>
                    <a:pt x="2685" y="3743"/>
                  </a:lnTo>
                  <a:lnTo>
                    <a:pt x="2685" y="3661"/>
                  </a:lnTo>
                  <a:lnTo>
                    <a:pt x="2563" y="3417"/>
                  </a:lnTo>
                  <a:lnTo>
                    <a:pt x="2563" y="3173"/>
                  </a:lnTo>
                  <a:lnTo>
                    <a:pt x="2644" y="2970"/>
                  </a:lnTo>
                  <a:lnTo>
                    <a:pt x="2766" y="2766"/>
                  </a:lnTo>
                  <a:lnTo>
                    <a:pt x="2929" y="2644"/>
                  </a:lnTo>
                  <a:lnTo>
                    <a:pt x="3173" y="2563"/>
                  </a:lnTo>
                  <a:lnTo>
                    <a:pt x="3417" y="2522"/>
                  </a:lnTo>
                  <a:lnTo>
                    <a:pt x="3661" y="2604"/>
                  </a:lnTo>
                  <a:lnTo>
                    <a:pt x="3783" y="2604"/>
                  </a:lnTo>
                  <a:lnTo>
                    <a:pt x="3864" y="2522"/>
                  </a:lnTo>
                  <a:lnTo>
                    <a:pt x="3905" y="2400"/>
                  </a:lnTo>
                  <a:lnTo>
                    <a:pt x="3864" y="2278"/>
                  </a:lnTo>
                  <a:lnTo>
                    <a:pt x="3824" y="2116"/>
                  </a:lnTo>
                  <a:lnTo>
                    <a:pt x="3783" y="1912"/>
                  </a:lnTo>
                  <a:lnTo>
                    <a:pt x="3783" y="1749"/>
                  </a:lnTo>
                  <a:lnTo>
                    <a:pt x="3824" y="1546"/>
                  </a:lnTo>
                  <a:lnTo>
                    <a:pt x="3864" y="1383"/>
                  </a:lnTo>
                  <a:lnTo>
                    <a:pt x="3946" y="1180"/>
                  </a:lnTo>
                  <a:lnTo>
                    <a:pt x="4149" y="895"/>
                  </a:lnTo>
                  <a:lnTo>
                    <a:pt x="4312" y="733"/>
                  </a:lnTo>
                  <a:lnTo>
                    <a:pt x="4475" y="611"/>
                  </a:lnTo>
                  <a:lnTo>
                    <a:pt x="4637" y="529"/>
                  </a:lnTo>
                  <a:lnTo>
                    <a:pt x="4841" y="448"/>
                  </a:lnTo>
                  <a:lnTo>
                    <a:pt x="5044" y="407"/>
                  </a:lnTo>
                  <a:lnTo>
                    <a:pt x="5247" y="366"/>
                  </a:lnTo>
                  <a:close/>
                  <a:moveTo>
                    <a:pt x="5003" y="0"/>
                  </a:moveTo>
                  <a:lnTo>
                    <a:pt x="4759" y="41"/>
                  </a:lnTo>
                  <a:lnTo>
                    <a:pt x="4515" y="122"/>
                  </a:lnTo>
                  <a:lnTo>
                    <a:pt x="4312" y="244"/>
                  </a:lnTo>
                  <a:lnTo>
                    <a:pt x="4108" y="366"/>
                  </a:lnTo>
                  <a:lnTo>
                    <a:pt x="3946" y="529"/>
                  </a:lnTo>
                  <a:lnTo>
                    <a:pt x="3783" y="692"/>
                  </a:lnTo>
                  <a:lnTo>
                    <a:pt x="3661" y="895"/>
                  </a:lnTo>
                  <a:lnTo>
                    <a:pt x="3539" y="1139"/>
                  </a:lnTo>
                  <a:lnTo>
                    <a:pt x="3458" y="1343"/>
                  </a:lnTo>
                  <a:lnTo>
                    <a:pt x="3417" y="1587"/>
                  </a:lnTo>
                  <a:lnTo>
                    <a:pt x="3417" y="1790"/>
                  </a:lnTo>
                  <a:lnTo>
                    <a:pt x="3417" y="2034"/>
                  </a:lnTo>
                  <a:lnTo>
                    <a:pt x="3431" y="2119"/>
                  </a:lnTo>
                  <a:lnTo>
                    <a:pt x="3431" y="2119"/>
                  </a:lnTo>
                  <a:lnTo>
                    <a:pt x="3417" y="2116"/>
                  </a:lnTo>
                  <a:lnTo>
                    <a:pt x="3254" y="2116"/>
                  </a:lnTo>
                  <a:lnTo>
                    <a:pt x="3051" y="2156"/>
                  </a:lnTo>
                  <a:lnTo>
                    <a:pt x="2888" y="2197"/>
                  </a:lnTo>
                  <a:lnTo>
                    <a:pt x="2725" y="2278"/>
                  </a:lnTo>
                  <a:lnTo>
                    <a:pt x="2603" y="2360"/>
                  </a:lnTo>
                  <a:lnTo>
                    <a:pt x="2441" y="2482"/>
                  </a:lnTo>
                  <a:lnTo>
                    <a:pt x="2359" y="2644"/>
                  </a:lnTo>
                  <a:lnTo>
                    <a:pt x="2237" y="2807"/>
                  </a:lnTo>
                  <a:lnTo>
                    <a:pt x="2197" y="2970"/>
                  </a:lnTo>
                  <a:lnTo>
                    <a:pt x="2156" y="3173"/>
                  </a:lnTo>
                  <a:lnTo>
                    <a:pt x="2156" y="3336"/>
                  </a:lnTo>
                  <a:lnTo>
                    <a:pt x="2170" y="3407"/>
                  </a:lnTo>
                  <a:lnTo>
                    <a:pt x="1993" y="3336"/>
                  </a:lnTo>
                  <a:lnTo>
                    <a:pt x="1749" y="3295"/>
                  </a:lnTo>
                  <a:lnTo>
                    <a:pt x="1302" y="3295"/>
                  </a:lnTo>
                  <a:lnTo>
                    <a:pt x="1098" y="3336"/>
                  </a:lnTo>
                  <a:lnTo>
                    <a:pt x="854" y="3417"/>
                  </a:lnTo>
                  <a:lnTo>
                    <a:pt x="692" y="3499"/>
                  </a:lnTo>
                  <a:lnTo>
                    <a:pt x="529" y="3621"/>
                  </a:lnTo>
                  <a:lnTo>
                    <a:pt x="366" y="3783"/>
                  </a:lnTo>
                  <a:lnTo>
                    <a:pt x="244" y="3946"/>
                  </a:lnTo>
                  <a:lnTo>
                    <a:pt x="122" y="4109"/>
                  </a:lnTo>
                  <a:lnTo>
                    <a:pt x="41" y="4312"/>
                  </a:lnTo>
                  <a:lnTo>
                    <a:pt x="0" y="4515"/>
                  </a:lnTo>
                  <a:lnTo>
                    <a:pt x="0" y="4719"/>
                  </a:lnTo>
                  <a:lnTo>
                    <a:pt x="0" y="4922"/>
                  </a:lnTo>
                  <a:lnTo>
                    <a:pt x="41" y="5126"/>
                  </a:lnTo>
                  <a:lnTo>
                    <a:pt x="122" y="5288"/>
                  </a:lnTo>
                  <a:lnTo>
                    <a:pt x="204" y="5451"/>
                  </a:lnTo>
                  <a:lnTo>
                    <a:pt x="488" y="5695"/>
                  </a:lnTo>
                  <a:lnTo>
                    <a:pt x="773" y="5898"/>
                  </a:lnTo>
                  <a:lnTo>
                    <a:pt x="1139" y="6061"/>
                  </a:lnTo>
                  <a:lnTo>
                    <a:pt x="1505" y="6183"/>
                  </a:lnTo>
                  <a:lnTo>
                    <a:pt x="1912" y="6265"/>
                  </a:lnTo>
                  <a:lnTo>
                    <a:pt x="2278" y="6305"/>
                  </a:lnTo>
                  <a:lnTo>
                    <a:pt x="4027" y="6427"/>
                  </a:lnTo>
                  <a:lnTo>
                    <a:pt x="5776" y="6509"/>
                  </a:lnTo>
                  <a:lnTo>
                    <a:pt x="7119" y="6549"/>
                  </a:lnTo>
                  <a:lnTo>
                    <a:pt x="7769" y="6549"/>
                  </a:lnTo>
                  <a:lnTo>
                    <a:pt x="8420" y="6509"/>
                  </a:lnTo>
                  <a:lnTo>
                    <a:pt x="8990" y="6387"/>
                  </a:lnTo>
                  <a:lnTo>
                    <a:pt x="9234" y="6305"/>
                  </a:lnTo>
                  <a:lnTo>
                    <a:pt x="9478" y="6183"/>
                  </a:lnTo>
                  <a:lnTo>
                    <a:pt x="9722" y="6020"/>
                  </a:lnTo>
                  <a:lnTo>
                    <a:pt x="9925" y="5858"/>
                  </a:lnTo>
                  <a:lnTo>
                    <a:pt x="10088" y="5654"/>
                  </a:lnTo>
                  <a:lnTo>
                    <a:pt x="10210" y="5370"/>
                  </a:lnTo>
                  <a:lnTo>
                    <a:pt x="10291" y="5126"/>
                  </a:lnTo>
                  <a:lnTo>
                    <a:pt x="10373" y="4882"/>
                  </a:lnTo>
                  <a:lnTo>
                    <a:pt x="10373" y="4597"/>
                  </a:lnTo>
                  <a:lnTo>
                    <a:pt x="10332" y="4312"/>
                  </a:lnTo>
                  <a:lnTo>
                    <a:pt x="10291" y="4068"/>
                  </a:lnTo>
                  <a:lnTo>
                    <a:pt x="10210" y="3783"/>
                  </a:lnTo>
                  <a:lnTo>
                    <a:pt x="10088" y="3539"/>
                  </a:lnTo>
                  <a:lnTo>
                    <a:pt x="9925" y="3336"/>
                  </a:lnTo>
                  <a:lnTo>
                    <a:pt x="9681" y="3092"/>
                  </a:lnTo>
                  <a:lnTo>
                    <a:pt x="9396" y="2888"/>
                  </a:lnTo>
                  <a:lnTo>
                    <a:pt x="9071" y="2766"/>
                  </a:lnTo>
                  <a:lnTo>
                    <a:pt x="8705" y="2685"/>
                  </a:lnTo>
                  <a:lnTo>
                    <a:pt x="8379" y="2685"/>
                  </a:lnTo>
                  <a:lnTo>
                    <a:pt x="8013" y="2726"/>
                  </a:lnTo>
                  <a:lnTo>
                    <a:pt x="7688" y="2848"/>
                  </a:lnTo>
                  <a:lnTo>
                    <a:pt x="7688" y="2644"/>
                  </a:lnTo>
                  <a:lnTo>
                    <a:pt x="7647" y="2075"/>
                  </a:lnTo>
                  <a:lnTo>
                    <a:pt x="7485" y="1587"/>
                  </a:lnTo>
                  <a:lnTo>
                    <a:pt x="7363" y="1343"/>
                  </a:lnTo>
                  <a:lnTo>
                    <a:pt x="7241" y="1099"/>
                  </a:lnTo>
                  <a:lnTo>
                    <a:pt x="7078" y="895"/>
                  </a:lnTo>
                  <a:lnTo>
                    <a:pt x="6915" y="692"/>
                  </a:lnTo>
                  <a:lnTo>
                    <a:pt x="6712" y="489"/>
                  </a:lnTo>
                  <a:lnTo>
                    <a:pt x="6508" y="366"/>
                  </a:lnTo>
                  <a:lnTo>
                    <a:pt x="6264" y="204"/>
                  </a:lnTo>
                  <a:lnTo>
                    <a:pt x="6020" y="122"/>
                  </a:lnTo>
                  <a:lnTo>
                    <a:pt x="5776" y="41"/>
                  </a:lnTo>
                  <a:lnTo>
                    <a:pt x="54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4"/>
            <p:cNvSpPr/>
            <p:nvPr/>
          </p:nvSpPr>
          <p:spPr>
            <a:xfrm>
              <a:off x="7738507" y="1703494"/>
              <a:ext cx="456065" cy="281088"/>
            </a:xfrm>
            <a:custGeom>
              <a:avLst/>
              <a:gdLst/>
              <a:ahLst/>
              <a:cxnLst/>
              <a:rect l="l" t="t" r="r" b="b"/>
              <a:pathLst>
                <a:path w="9967" h="6143" extrusionOk="0">
                  <a:moveTo>
                    <a:pt x="4963" y="1"/>
                  </a:moveTo>
                  <a:lnTo>
                    <a:pt x="4638" y="41"/>
                  </a:lnTo>
                  <a:lnTo>
                    <a:pt x="4353" y="123"/>
                  </a:lnTo>
                  <a:lnTo>
                    <a:pt x="4068" y="286"/>
                  </a:lnTo>
                  <a:lnTo>
                    <a:pt x="3865" y="489"/>
                  </a:lnTo>
                  <a:lnTo>
                    <a:pt x="3661" y="733"/>
                  </a:lnTo>
                  <a:lnTo>
                    <a:pt x="3499" y="1018"/>
                  </a:lnTo>
                  <a:lnTo>
                    <a:pt x="3417" y="1302"/>
                  </a:lnTo>
                  <a:lnTo>
                    <a:pt x="3377" y="1587"/>
                  </a:lnTo>
                  <a:lnTo>
                    <a:pt x="3417" y="1913"/>
                  </a:lnTo>
                  <a:lnTo>
                    <a:pt x="3499" y="2197"/>
                  </a:lnTo>
                  <a:lnTo>
                    <a:pt x="3377" y="2157"/>
                  </a:lnTo>
                  <a:lnTo>
                    <a:pt x="3214" y="2116"/>
                  </a:lnTo>
                  <a:lnTo>
                    <a:pt x="2929" y="2157"/>
                  </a:lnTo>
                  <a:lnTo>
                    <a:pt x="2645" y="2238"/>
                  </a:lnTo>
                  <a:lnTo>
                    <a:pt x="2482" y="2319"/>
                  </a:lnTo>
                  <a:lnTo>
                    <a:pt x="2400" y="2441"/>
                  </a:lnTo>
                  <a:lnTo>
                    <a:pt x="2319" y="2563"/>
                  </a:lnTo>
                  <a:lnTo>
                    <a:pt x="2238" y="2685"/>
                  </a:lnTo>
                  <a:lnTo>
                    <a:pt x="2156" y="3011"/>
                  </a:lnTo>
                  <a:lnTo>
                    <a:pt x="2197" y="3296"/>
                  </a:lnTo>
                  <a:lnTo>
                    <a:pt x="2238" y="3458"/>
                  </a:lnTo>
                  <a:lnTo>
                    <a:pt x="2278" y="3580"/>
                  </a:lnTo>
                  <a:lnTo>
                    <a:pt x="1912" y="3377"/>
                  </a:lnTo>
                  <a:lnTo>
                    <a:pt x="1546" y="3296"/>
                  </a:lnTo>
                  <a:lnTo>
                    <a:pt x="1140" y="3296"/>
                  </a:lnTo>
                  <a:lnTo>
                    <a:pt x="936" y="3336"/>
                  </a:lnTo>
                  <a:lnTo>
                    <a:pt x="733" y="3418"/>
                  </a:lnTo>
                  <a:lnTo>
                    <a:pt x="570" y="3499"/>
                  </a:lnTo>
                  <a:lnTo>
                    <a:pt x="407" y="3621"/>
                  </a:lnTo>
                  <a:lnTo>
                    <a:pt x="245" y="3784"/>
                  </a:lnTo>
                  <a:lnTo>
                    <a:pt x="123" y="3946"/>
                  </a:lnTo>
                  <a:lnTo>
                    <a:pt x="41" y="4109"/>
                  </a:lnTo>
                  <a:lnTo>
                    <a:pt x="1" y="4312"/>
                  </a:lnTo>
                  <a:lnTo>
                    <a:pt x="1" y="4516"/>
                  </a:lnTo>
                  <a:lnTo>
                    <a:pt x="1" y="4719"/>
                  </a:lnTo>
                  <a:lnTo>
                    <a:pt x="123" y="5004"/>
                  </a:lnTo>
                  <a:lnTo>
                    <a:pt x="285" y="5248"/>
                  </a:lnTo>
                  <a:lnTo>
                    <a:pt x="529" y="5451"/>
                  </a:lnTo>
                  <a:lnTo>
                    <a:pt x="773" y="5573"/>
                  </a:lnTo>
                  <a:lnTo>
                    <a:pt x="1099" y="5695"/>
                  </a:lnTo>
                  <a:lnTo>
                    <a:pt x="1424" y="5777"/>
                  </a:lnTo>
                  <a:lnTo>
                    <a:pt x="2075" y="5899"/>
                  </a:lnTo>
                  <a:lnTo>
                    <a:pt x="3133" y="5980"/>
                  </a:lnTo>
                  <a:lnTo>
                    <a:pt x="4231" y="6062"/>
                  </a:lnTo>
                  <a:lnTo>
                    <a:pt x="5288" y="6102"/>
                  </a:lnTo>
                  <a:lnTo>
                    <a:pt x="6387" y="6143"/>
                  </a:lnTo>
                  <a:lnTo>
                    <a:pt x="7973" y="6143"/>
                  </a:lnTo>
                  <a:lnTo>
                    <a:pt x="8380" y="6062"/>
                  </a:lnTo>
                  <a:lnTo>
                    <a:pt x="8787" y="5980"/>
                  </a:lnTo>
                  <a:lnTo>
                    <a:pt x="9112" y="5858"/>
                  </a:lnTo>
                  <a:lnTo>
                    <a:pt x="9437" y="5655"/>
                  </a:lnTo>
                  <a:lnTo>
                    <a:pt x="9559" y="5533"/>
                  </a:lnTo>
                  <a:lnTo>
                    <a:pt x="9682" y="5370"/>
                  </a:lnTo>
                  <a:lnTo>
                    <a:pt x="9844" y="5004"/>
                  </a:lnTo>
                  <a:lnTo>
                    <a:pt x="9966" y="4638"/>
                  </a:lnTo>
                  <a:lnTo>
                    <a:pt x="9966" y="4272"/>
                  </a:lnTo>
                  <a:lnTo>
                    <a:pt x="9885" y="3865"/>
                  </a:lnTo>
                  <a:lnTo>
                    <a:pt x="9763" y="3540"/>
                  </a:lnTo>
                  <a:lnTo>
                    <a:pt x="9519" y="3214"/>
                  </a:lnTo>
                  <a:lnTo>
                    <a:pt x="9397" y="3092"/>
                  </a:lnTo>
                  <a:lnTo>
                    <a:pt x="9234" y="2970"/>
                  </a:lnTo>
                  <a:lnTo>
                    <a:pt x="9031" y="2807"/>
                  </a:lnTo>
                  <a:lnTo>
                    <a:pt x="8787" y="2726"/>
                  </a:lnTo>
                  <a:lnTo>
                    <a:pt x="8502" y="2685"/>
                  </a:lnTo>
                  <a:lnTo>
                    <a:pt x="8014" y="2685"/>
                  </a:lnTo>
                  <a:lnTo>
                    <a:pt x="7729" y="2726"/>
                  </a:lnTo>
                  <a:lnTo>
                    <a:pt x="7485" y="2848"/>
                  </a:lnTo>
                  <a:lnTo>
                    <a:pt x="7282" y="2970"/>
                  </a:lnTo>
                  <a:lnTo>
                    <a:pt x="7322" y="2685"/>
                  </a:lnTo>
                  <a:lnTo>
                    <a:pt x="7322" y="2360"/>
                  </a:lnTo>
                  <a:lnTo>
                    <a:pt x="7282" y="2035"/>
                  </a:lnTo>
                  <a:lnTo>
                    <a:pt x="7200" y="1750"/>
                  </a:lnTo>
                  <a:lnTo>
                    <a:pt x="7119" y="1424"/>
                  </a:lnTo>
                  <a:lnTo>
                    <a:pt x="6997" y="1180"/>
                  </a:lnTo>
                  <a:lnTo>
                    <a:pt x="6834" y="896"/>
                  </a:lnTo>
                  <a:lnTo>
                    <a:pt x="6631" y="652"/>
                  </a:lnTo>
                  <a:lnTo>
                    <a:pt x="6387" y="448"/>
                  </a:lnTo>
                  <a:lnTo>
                    <a:pt x="6143" y="286"/>
                  </a:lnTo>
                  <a:lnTo>
                    <a:pt x="5858" y="123"/>
                  </a:lnTo>
                  <a:lnTo>
                    <a:pt x="5573" y="41"/>
                  </a:lnTo>
                  <a:lnTo>
                    <a:pt x="524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6" name="Google Shape;146;p4"/>
          <p:cNvSpPr/>
          <p:nvPr/>
        </p:nvSpPr>
        <p:spPr>
          <a:xfrm>
            <a:off x="7739087" y="4470668"/>
            <a:ext cx="85658" cy="85658"/>
          </a:xfrm>
          <a:custGeom>
            <a:avLst/>
            <a:gdLst/>
            <a:ahLst/>
            <a:cxnLst/>
            <a:rect l="l" t="t" r="r" b="b"/>
            <a:pathLst>
              <a:path w="1872" h="1872" extrusionOk="0">
                <a:moveTo>
                  <a:pt x="733" y="1"/>
                </a:moveTo>
                <a:lnTo>
                  <a:pt x="489" y="82"/>
                </a:lnTo>
                <a:lnTo>
                  <a:pt x="286" y="245"/>
                </a:lnTo>
                <a:lnTo>
                  <a:pt x="123" y="448"/>
                </a:lnTo>
                <a:lnTo>
                  <a:pt x="1" y="692"/>
                </a:lnTo>
                <a:lnTo>
                  <a:pt x="1" y="936"/>
                </a:lnTo>
                <a:lnTo>
                  <a:pt x="41" y="1221"/>
                </a:lnTo>
                <a:lnTo>
                  <a:pt x="164" y="1424"/>
                </a:lnTo>
                <a:lnTo>
                  <a:pt x="245" y="1587"/>
                </a:lnTo>
                <a:lnTo>
                  <a:pt x="367" y="1668"/>
                </a:lnTo>
                <a:lnTo>
                  <a:pt x="489" y="1750"/>
                </a:lnTo>
                <a:lnTo>
                  <a:pt x="652" y="1831"/>
                </a:lnTo>
                <a:lnTo>
                  <a:pt x="774" y="1872"/>
                </a:lnTo>
                <a:lnTo>
                  <a:pt x="1099" y="1872"/>
                </a:lnTo>
                <a:lnTo>
                  <a:pt x="1262" y="1831"/>
                </a:lnTo>
                <a:lnTo>
                  <a:pt x="1384" y="1790"/>
                </a:lnTo>
                <a:lnTo>
                  <a:pt x="1546" y="1709"/>
                </a:lnTo>
                <a:lnTo>
                  <a:pt x="1628" y="1587"/>
                </a:lnTo>
                <a:lnTo>
                  <a:pt x="1750" y="1465"/>
                </a:lnTo>
                <a:lnTo>
                  <a:pt x="1831" y="1302"/>
                </a:lnTo>
                <a:lnTo>
                  <a:pt x="1872" y="1140"/>
                </a:lnTo>
                <a:lnTo>
                  <a:pt x="1872" y="977"/>
                </a:lnTo>
                <a:lnTo>
                  <a:pt x="1872" y="773"/>
                </a:lnTo>
                <a:lnTo>
                  <a:pt x="1831" y="651"/>
                </a:lnTo>
                <a:lnTo>
                  <a:pt x="1750" y="489"/>
                </a:lnTo>
                <a:lnTo>
                  <a:pt x="1669" y="367"/>
                </a:lnTo>
                <a:lnTo>
                  <a:pt x="1546" y="245"/>
                </a:lnTo>
                <a:lnTo>
                  <a:pt x="1302" y="82"/>
                </a:lnTo>
                <a:lnTo>
                  <a:pt x="977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4"/>
          <p:cNvSpPr/>
          <p:nvPr/>
        </p:nvSpPr>
        <p:spPr>
          <a:xfrm>
            <a:off x="6054153" y="4663347"/>
            <a:ext cx="85704" cy="85658"/>
          </a:xfrm>
          <a:custGeom>
            <a:avLst/>
            <a:gdLst/>
            <a:ahLst/>
            <a:cxnLst/>
            <a:rect l="l" t="t" r="r" b="b"/>
            <a:pathLst>
              <a:path w="1873" h="1872" extrusionOk="0">
                <a:moveTo>
                  <a:pt x="733" y="1"/>
                </a:moveTo>
                <a:lnTo>
                  <a:pt x="489" y="82"/>
                </a:lnTo>
                <a:lnTo>
                  <a:pt x="245" y="245"/>
                </a:lnTo>
                <a:lnTo>
                  <a:pt x="82" y="448"/>
                </a:lnTo>
                <a:lnTo>
                  <a:pt x="1" y="692"/>
                </a:lnTo>
                <a:lnTo>
                  <a:pt x="1" y="936"/>
                </a:lnTo>
                <a:lnTo>
                  <a:pt x="42" y="1221"/>
                </a:lnTo>
                <a:lnTo>
                  <a:pt x="123" y="1424"/>
                </a:lnTo>
                <a:lnTo>
                  <a:pt x="245" y="1546"/>
                </a:lnTo>
                <a:lnTo>
                  <a:pt x="367" y="1668"/>
                </a:lnTo>
                <a:lnTo>
                  <a:pt x="489" y="1750"/>
                </a:lnTo>
                <a:lnTo>
                  <a:pt x="611" y="1831"/>
                </a:lnTo>
                <a:lnTo>
                  <a:pt x="774" y="1872"/>
                </a:lnTo>
                <a:lnTo>
                  <a:pt x="1099" y="1872"/>
                </a:lnTo>
                <a:lnTo>
                  <a:pt x="1262" y="1831"/>
                </a:lnTo>
                <a:lnTo>
                  <a:pt x="1384" y="1791"/>
                </a:lnTo>
                <a:lnTo>
                  <a:pt x="1506" y="1709"/>
                </a:lnTo>
                <a:lnTo>
                  <a:pt x="1628" y="1587"/>
                </a:lnTo>
                <a:lnTo>
                  <a:pt x="1750" y="1465"/>
                </a:lnTo>
                <a:lnTo>
                  <a:pt x="1831" y="1302"/>
                </a:lnTo>
                <a:lnTo>
                  <a:pt x="1872" y="1140"/>
                </a:lnTo>
                <a:lnTo>
                  <a:pt x="1872" y="977"/>
                </a:lnTo>
                <a:lnTo>
                  <a:pt x="1872" y="774"/>
                </a:lnTo>
                <a:lnTo>
                  <a:pt x="1791" y="652"/>
                </a:lnTo>
                <a:lnTo>
                  <a:pt x="1750" y="489"/>
                </a:lnTo>
                <a:lnTo>
                  <a:pt x="1669" y="367"/>
                </a:lnTo>
                <a:lnTo>
                  <a:pt x="1547" y="245"/>
                </a:lnTo>
                <a:lnTo>
                  <a:pt x="1303" y="82"/>
                </a:lnTo>
                <a:lnTo>
                  <a:pt x="97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8" name="Google Shape;148;p4"/>
          <p:cNvGrpSpPr/>
          <p:nvPr/>
        </p:nvGrpSpPr>
        <p:grpSpPr>
          <a:xfrm rot="10800000">
            <a:off x="7371465" y="3831622"/>
            <a:ext cx="2299701" cy="1685267"/>
            <a:chOff x="238125" y="896375"/>
            <a:chExt cx="635575" cy="465775"/>
          </a:xfrm>
        </p:grpSpPr>
        <p:sp>
          <p:nvSpPr>
            <p:cNvPr id="149" name="Google Shape;149;p4"/>
            <p:cNvSpPr/>
            <p:nvPr/>
          </p:nvSpPr>
          <p:spPr>
            <a:xfrm>
              <a:off x="258450" y="937050"/>
              <a:ext cx="615250" cy="425100"/>
            </a:xfrm>
            <a:custGeom>
              <a:avLst/>
              <a:gdLst/>
              <a:ahLst/>
              <a:cxnLst/>
              <a:rect l="l" t="t" r="r" b="b"/>
              <a:pathLst>
                <a:path w="24610" h="17004" extrusionOk="0">
                  <a:moveTo>
                    <a:pt x="24366" y="1"/>
                  </a:moveTo>
                  <a:lnTo>
                    <a:pt x="24325" y="41"/>
                  </a:lnTo>
                  <a:lnTo>
                    <a:pt x="19891" y="4394"/>
                  </a:lnTo>
                  <a:lnTo>
                    <a:pt x="15457" y="8705"/>
                  </a:lnTo>
                  <a:lnTo>
                    <a:pt x="14441" y="9682"/>
                  </a:lnTo>
                  <a:lnTo>
                    <a:pt x="13383" y="10658"/>
                  </a:lnTo>
                  <a:lnTo>
                    <a:pt x="12325" y="11593"/>
                  </a:lnTo>
                  <a:lnTo>
                    <a:pt x="11227" y="12488"/>
                  </a:lnTo>
                  <a:lnTo>
                    <a:pt x="10048" y="13342"/>
                  </a:lnTo>
                  <a:lnTo>
                    <a:pt x="8868" y="14115"/>
                  </a:lnTo>
                  <a:lnTo>
                    <a:pt x="8258" y="14481"/>
                  </a:lnTo>
                  <a:lnTo>
                    <a:pt x="7648" y="14807"/>
                  </a:lnTo>
                  <a:lnTo>
                    <a:pt x="6997" y="15132"/>
                  </a:lnTo>
                  <a:lnTo>
                    <a:pt x="6346" y="15417"/>
                  </a:lnTo>
                  <a:lnTo>
                    <a:pt x="5614" y="15702"/>
                  </a:lnTo>
                  <a:lnTo>
                    <a:pt x="4841" y="15986"/>
                  </a:lnTo>
                  <a:lnTo>
                    <a:pt x="4109" y="16190"/>
                  </a:lnTo>
                  <a:lnTo>
                    <a:pt x="3336" y="16352"/>
                  </a:lnTo>
                  <a:lnTo>
                    <a:pt x="2563" y="16515"/>
                  </a:lnTo>
                  <a:lnTo>
                    <a:pt x="1750" y="16597"/>
                  </a:lnTo>
                  <a:lnTo>
                    <a:pt x="977" y="16637"/>
                  </a:lnTo>
                  <a:lnTo>
                    <a:pt x="204" y="16597"/>
                  </a:lnTo>
                  <a:lnTo>
                    <a:pt x="123" y="16637"/>
                  </a:lnTo>
                  <a:lnTo>
                    <a:pt x="41" y="16678"/>
                  </a:lnTo>
                  <a:lnTo>
                    <a:pt x="1" y="16719"/>
                  </a:lnTo>
                  <a:lnTo>
                    <a:pt x="1" y="16800"/>
                  </a:lnTo>
                  <a:lnTo>
                    <a:pt x="1" y="16841"/>
                  </a:lnTo>
                  <a:lnTo>
                    <a:pt x="41" y="16922"/>
                  </a:lnTo>
                  <a:lnTo>
                    <a:pt x="123" y="16963"/>
                  </a:lnTo>
                  <a:lnTo>
                    <a:pt x="204" y="17003"/>
                  </a:lnTo>
                  <a:lnTo>
                    <a:pt x="895" y="17003"/>
                  </a:lnTo>
                  <a:lnTo>
                    <a:pt x="1587" y="16963"/>
                  </a:lnTo>
                  <a:lnTo>
                    <a:pt x="2319" y="16922"/>
                  </a:lnTo>
                  <a:lnTo>
                    <a:pt x="3011" y="16800"/>
                  </a:lnTo>
                  <a:lnTo>
                    <a:pt x="3661" y="16678"/>
                  </a:lnTo>
                  <a:lnTo>
                    <a:pt x="4353" y="16515"/>
                  </a:lnTo>
                  <a:lnTo>
                    <a:pt x="5044" y="16312"/>
                  </a:lnTo>
                  <a:lnTo>
                    <a:pt x="5695" y="16068"/>
                  </a:lnTo>
                  <a:lnTo>
                    <a:pt x="6346" y="15824"/>
                  </a:lnTo>
                  <a:lnTo>
                    <a:pt x="6997" y="15539"/>
                  </a:lnTo>
                  <a:lnTo>
                    <a:pt x="7648" y="15214"/>
                  </a:lnTo>
                  <a:lnTo>
                    <a:pt x="8258" y="14888"/>
                  </a:lnTo>
                  <a:lnTo>
                    <a:pt x="9478" y="14156"/>
                  </a:lnTo>
                  <a:lnTo>
                    <a:pt x="10617" y="13383"/>
                  </a:lnTo>
                  <a:lnTo>
                    <a:pt x="11797" y="12488"/>
                  </a:lnTo>
                  <a:lnTo>
                    <a:pt x="12895" y="11593"/>
                  </a:lnTo>
                  <a:lnTo>
                    <a:pt x="13993" y="10617"/>
                  </a:lnTo>
                  <a:lnTo>
                    <a:pt x="15051" y="9641"/>
                  </a:lnTo>
                  <a:lnTo>
                    <a:pt x="17247" y="7485"/>
                  </a:lnTo>
                  <a:lnTo>
                    <a:pt x="19444" y="5370"/>
                  </a:lnTo>
                  <a:lnTo>
                    <a:pt x="24569" y="326"/>
                  </a:lnTo>
                  <a:lnTo>
                    <a:pt x="24610" y="245"/>
                  </a:lnTo>
                  <a:lnTo>
                    <a:pt x="24610" y="163"/>
                  </a:lnTo>
                  <a:lnTo>
                    <a:pt x="24610" y="123"/>
                  </a:lnTo>
                  <a:lnTo>
                    <a:pt x="24569" y="82"/>
                  </a:lnTo>
                  <a:lnTo>
                    <a:pt x="24528" y="41"/>
                  </a:lnTo>
                  <a:lnTo>
                    <a:pt x="244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4"/>
            <p:cNvSpPr/>
            <p:nvPr/>
          </p:nvSpPr>
          <p:spPr>
            <a:xfrm>
              <a:off x="277775" y="921800"/>
              <a:ext cx="404750" cy="281700"/>
            </a:xfrm>
            <a:custGeom>
              <a:avLst/>
              <a:gdLst/>
              <a:ahLst/>
              <a:cxnLst/>
              <a:rect l="l" t="t" r="r" b="b"/>
              <a:pathLst>
                <a:path w="16190" h="11268" extrusionOk="0">
                  <a:moveTo>
                    <a:pt x="15945" y="1"/>
                  </a:moveTo>
                  <a:lnTo>
                    <a:pt x="15864" y="41"/>
                  </a:lnTo>
                  <a:lnTo>
                    <a:pt x="12895" y="2319"/>
                  </a:lnTo>
                  <a:lnTo>
                    <a:pt x="9844" y="4516"/>
                  </a:lnTo>
                  <a:lnTo>
                    <a:pt x="6793" y="6631"/>
                  </a:lnTo>
                  <a:lnTo>
                    <a:pt x="3661" y="8705"/>
                  </a:lnTo>
                  <a:lnTo>
                    <a:pt x="1871" y="9804"/>
                  </a:lnTo>
                  <a:lnTo>
                    <a:pt x="82" y="10942"/>
                  </a:lnTo>
                  <a:lnTo>
                    <a:pt x="41" y="10983"/>
                  </a:lnTo>
                  <a:lnTo>
                    <a:pt x="0" y="11064"/>
                  </a:lnTo>
                  <a:lnTo>
                    <a:pt x="0" y="11105"/>
                  </a:lnTo>
                  <a:lnTo>
                    <a:pt x="41" y="11186"/>
                  </a:lnTo>
                  <a:lnTo>
                    <a:pt x="82" y="11227"/>
                  </a:lnTo>
                  <a:lnTo>
                    <a:pt x="122" y="11268"/>
                  </a:lnTo>
                  <a:lnTo>
                    <a:pt x="285" y="11268"/>
                  </a:lnTo>
                  <a:lnTo>
                    <a:pt x="3458" y="9275"/>
                  </a:lnTo>
                  <a:lnTo>
                    <a:pt x="6631" y="7200"/>
                  </a:lnTo>
                  <a:lnTo>
                    <a:pt x="9722" y="5044"/>
                  </a:lnTo>
                  <a:lnTo>
                    <a:pt x="12773" y="2848"/>
                  </a:lnTo>
                  <a:lnTo>
                    <a:pt x="14440" y="1587"/>
                  </a:lnTo>
                  <a:lnTo>
                    <a:pt x="16108" y="326"/>
                  </a:lnTo>
                  <a:lnTo>
                    <a:pt x="16149" y="245"/>
                  </a:lnTo>
                  <a:lnTo>
                    <a:pt x="16189" y="204"/>
                  </a:lnTo>
                  <a:lnTo>
                    <a:pt x="16149" y="123"/>
                  </a:lnTo>
                  <a:lnTo>
                    <a:pt x="16108" y="82"/>
                  </a:lnTo>
                  <a:lnTo>
                    <a:pt x="159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4"/>
            <p:cNvSpPr/>
            <p:nvPr/>
          </p:nvSpPr>
          <p:spPr>
            <a:xfrm>
              <a:off x="238125" y="918750"/>
              <a:ext cx="596925" cy="409850"/>
            </a:xfrm>
            <a:custGeom>
              <a:avLst/>
              <a:gdLst/>
              <a:ahLst/>
              <a:cxnLst/>
              <a:rect l="l" t="t" r="r" b="b"/>
              <a:pathLst>
                <a:path w="23877" h="16394" extrusionOk="0">
                  <a:moveTo>
                    <a:pt x="23714" y="1"/>
                  </a:moveTo>
                  <a:lnTo>
                    <a:pt x="23633" y="41"/>
                  </a:lnTo>
                  <a:lnTo>
                    <a:pt x="23592" y="82"/>
                  </a:lnTo>
                  <a:lnTo>
                    <a:pt x="22697" y="1139"/>
                  </a:lnTo>
                  <a:lnTo>
                    <a:pt x="21762" y="2197"/>
                  </a:lnTo>
                  <a:lnTo>
                    <a:pt x="20786" y="3214"/>
                  </a:lnTo>
                  <a:lnTo>
                    <a:pt x="19809" y="4231"/>
                  </a:lnTo>
                  <a:lnTo>
                    <a:pt x="18792" y="5166"/>
                  </a:lnTo>
                  <a:lnTo>
                    <a:pt x="17775" y="6143"/>
                  </a:lnTo>
                  <a:lnTo>
                    <a:pt x="16718" y="7038"/>
                  </a:lnTo>
                  <a:lnTo>
                    <a:pt x="15620" y="7892"/>
                  </a:lnTo>
                  <a:lnTo>
                    <a:pt x="14481" y="8746"/>
                  </a:lnTo>
                  <a:lnTo>
                    <a:pt x="13342" y="9559"/>
                  </a:lnTo>
                  <a:lnTo>
                    <a:pt x="12162" y="10332"/>
                  </a:lnTo>
                  <a:lnTo>
                    <a:pt x="10983" y="11105"/>
                  </a:lnTo>
                  <a:lnTo>
                    <a:pt x="9762" y="11797"/>
                  </a:lnTo>
                  <a:lnTo>
                    <a:pt x="8542" y="12488"/>
                  </a:lnTo>
                  <a:lnTo>
                    <a:pt x="7322" y="13139"/>
                  </a:lnTo>
                  <a:lnTo>
                    <a:pt x="6061" y="13749"/>
                  </a:lnTo>
                  <a:lnTo>
                    <a:pt x="4596" y="14400"/>
                  </a:lnTo>
                  <a:lnTo>
                    <a:pt x="3132" y="14969"/>
                  </a:lnTo>
                  <a:lnTo>
                    <a:pt x="1627" y="15539"/>
                  </a:lnTo>
                  <a:lnTo>
                    <a:pt x="122" y="16027"/>
                  </a:lnTo>
                  <a:lnTo>
                    <a:pt x="81" y="16068"/>
                  </a:lnTo>
                  <a:lnTo>
                    <a:pt x="0" y="16108"/>
                  </a:lnTo>
                  <a:lnTo>
                    <a:pt x="0" y="16190"/>
                  </a:lnTo>
                  <a:lnTo>
                    <a:pt x="0" y="16271"/>
                  </a:lnTo>
                  <a:lnTo>
                    <a:pt x="41" y="16312"/>
                  </a:lnTo>
                  <a:lnTo>
                    <a:pt x="81" y="16393"/>
                  </a:lnTo>
                  <a:lnTo>
                    <a:pt x="244" y="16393"/>
                  </a:lnTo>
                  <a:lnTo>
                    <a:pt x="1586" y="15946"/>
                  </a:lnTo>
                  <a:lnTo>
                    <a:pt x="2888" y="15457"/>
                  </a:lnTo>
                  <a:lnTo>
                    <a:pt x="4230" y="14929"/>
                  </a:lnTo>
                  <a:lnTo>
                    <a:pt x="5532" y="14400"/>
                  </a:lnTo>
                  <a:lnTo>
                    <a:pt x="6793" y="13790"/>
                  </a:lnTo>
                  <a:lnTo>
                    <a:pt x="8095" y="13180"/>
                  </a:lnTo>
                  <a:lnTo>
                    <a:pt x="9315" y="12488"/>
                  </a:lnTo>
                  <a:lnTo>
                    <a:pt x="10535" y="11797"/>
                  </a:lnTo>
                  <a:lnTo>
                    <a:pt x="11755" y="11064"/>
                  </a:lnTo>
                  <a:lnTo>
                    <a:pt x="12935" y="10292"/>
                  </a:lnTo>
                  <a:lnTo>
                    <a:pt x="14074" y="9478"/>
                  </a:lnTo>
                  <a:lnTo>
                    <a:pt x="15213" y="8665"/>
                  </a:lnTo>
                  <a:lnTo>
                    <a:pt x="16352" y="7810"/>
                  </a:lnTo>
                  <a:lnTo>
                    <a:pt x="17409" y="6915"/>
                  </a:lnTo>
                  <a:lnTo>
                    <a:pt x="18467" y="5980"/>
                  </a:lnTo>
                  <a:lnTo>
                    <a:pt x="19525" y="5044"/>
                  </a:lnTo>
                  <a:lnTo>
                    <a:pt x="20663" y="3905"/>
                  </a:lnTo>
                  <a:lnTo>
                    <a:pt x="21762" y="2767"/>
                  </a:lnTo>
                  <a:lnTo>
                    <a:pt x="22819" y="1546"/>
                  </a:lnTo>
                  <a:lnTo>
                    <a:pt x="23836" y="326"/>
                  </a:lnTo>
                  <a:lnTo>
                    <a:pt x="23877" y="285"/>
                  </a:lnTo>
                  <a:lnTo>
                    <a:pt x="23877" y="204"/>
                  </a:lnTo>
                  <a:lnTo>
                    <a:pt x="23836" y="82"/>
                  </a:lnTo>
                  <a:lnTo>
                    <a:pt x="23755" y="41"/>
                  </a:lnTo>
                  <a:lnTo>
                    <a:pt x="2371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4"/>
            <p:cNvSpPr/>
            <p:nvPr/>
          </p:nvSpPr>
          <p:spPr>
            <a:xfrm>
              <a:off x="261500" y="916725"/>
              <a:ext cx="477975" cy="336600"/>
            </a:xfrm>
            <a:custGeom>
              <a:avLst/>
              <a:gdLst/>
              <a:ahLst/>
              <a:cxnLst/>
              <a:rect l="l" t="t" r="r" b="b"/>
              <a:pathLst>
                <a:path w="19119" h="13464" extrusionOk="0">
                  <a:moveTo>
                    <a:pt x="18915" y="0"/>
                  </a:moveTo>
                  <a:lnTo>
                    <a:pt x="18834" y="41"/>
                  </a:lnTo>
                  <a:lnTo>
                    <a:pt x="18793" y="82"/>
                  </a:lnTo>
                  <a:lnTo>
                    <a:pt x="18101" y="1017"/>
                  </a:lnTo>
                  <a:lnTo>
                    <a:pt x="17410" y="1912"/>
                  </a:lnTo>
                  <a:lnTo>
                    <a:pt x="16678" y="2766"/>
                  </a:lnTo>
                  <a:lnTo>
                    <a:pt x="15946" y="3620"/>
                  </a:lnTo>
                  <a:lnTo>
                    <a:pt x="15132" y="4434"/>
                  </a:lnTo>
                  <a:lnTo>
                    <a:pt x="14319" y="5247"/>
                  </a:lnTo>
                  <a:lnTo>
                    <a:pt x="13505" y="5980"/>
                  </a:lnTo>
                  <a:lnTo>
                    <a:pt x="12610" y="6712"/>
                  </a:lnTo>
                  <a:lnTo>
                    <a:pt x="11756" y="7403"/>
                  </a:lnTo>
                  <a:lnTo>
                    <a:pt x="10820" y="8095"/>
                  </a:lnTo>
                  <a:lnTo>
                    <a:pt x="9885" y="8746"/>
                  </a:lnTo>
                  <a:lnTo>
                    <a:pt x="8949" y="9315"/>
                  </a:lnTo>
                  <a:lnTo>
                    <a:pt x="7973" y="9925"/>
                  </a:lnTo>
                  <a:lnTo>
                    <a:pt x="6997" y="10454"/>
                  </a:lnTo>
                  <a:lnTo>
                    <a:pt x="5980" y="10942"/>
                  </a:lnTo>
                  <a:lnTo>
                    <a:pt x="4963" y="11430"/>
                  </a:lnTo>
                  <a:lnTo>
                    <a:pt x="3783" y="11918"/>
                  </a:lnTo>
                  <a:lnTo>
                    <a:pt x="2563" y="12366"/>
                  </a:lnTo>
                  <a:lnTo>
                    <a:pt x="1343" y="12772"/>
                  </a:lnTo>
                  <a:lnTo>
                    <a:pt x="123" y="13098"/>
                  </a:lnTo>
                  <a:lnTo>
                    <a:pt x="41" y="13139"/>
                  </a:lnTo>
                  <a:lnTo>
                    <a:pt x="1" y="13220"/>
                  </a:lnTo>
                  <a:lnTo>
                    <a:pt x="1" y="13261"/>
                  </a:lnTo>
                  <a:lnTo>
                    <a:pt x="1" y="13342"/>
                  </a:lnTo>
                  <a:lnTo>
                    <a:pt x="41" y="13383"/>
                  </a:lnTo>
                  <a:lnTo>
                    <a:pt x="82" y="13464"/>
                  </a:lnTo>
                  <a:lnTo>
                    <a:pt x="245" y="13464"/>
                  </a:lnTo>
                  <a:lnTo>
                    <a:pt x="1343" y="13179"/>
                  </a:lnTo>
                  <a:lnTo>
                    <a:pt x="2400" y="12813"/>
                  </a:lnTo>
                  <a:lnTo>
                    <a:pt x="3499" y="12406"/>
                  </a:lnTo>
                  <a:lnTo>
                    <a:pt x="4556" y="12000"/>
                  </a:lnTo>
                  <a:lnTo>
                    <a:pt x="5614" y="11552"/>
                  </a:lnTo>
                  <a:lnTo>
                    <a:pt x="6631" y="11023"/>
                  </a:lnTo>
                  <a:lnTo>
                    <a:pt x="7648" y="10495"/>
                  </a:lnTo>
                  <a:lnTo>
                    <a:pt x="8665" y="9925"/>
                  </a:lnTo>
                  <a:lnTo>
                    <a:pt x="9641" y="9356"/>
                  </a:lnTo>
                  <a:lnTo>
                    <a:pt x="10576" y="8705"/>
                  </a:lnTo>
                  <a:lnTo>
                    <a:pt x="11512" y="8054"/>
                  </a:lnTo>
                  <a:lnTo>
                    <a:pt x="12447" y="7363"/>
                  </a:lnTo>
                  <a:lnTo>
                    <a:pt x="13342" y="6630"/>
                  </a:lnTo>
                  <a:lnTo>
                    <a:pt x="14197" y="5858"/>
                  </a:lnTo>
                  <a:lnTo>
                    <a:pt x="15010" y="5085"/>
                  </a:lnTo>
                  <a:lnTo>
                    <a:pt x="15824" y="4271"/>
                  </a:lnTo>
                  <a:lnTo>
                    <a:pt x="16718" y="3295"/>
                  </a:lnTo>
                  <a:lnTo>
                    <a:pt x="17532" y="2319"/>
                  </a:lnTo>
                  <a:lnTo>
                    <a:pt x="18345" y="1302"/>
                  </a:lnTo>
                  <a:lnTo>
                    <a:pt x="19078" y="285"/>
                  </a:lnTo>
                  <a:lnTo>
                    <a:pt x="19118" y="204"/>
                  </a:lnTo>
                  <a:lnTo>
                    <a:pt x="19118" y="122"/>
                  </a:lnTo>
                  <a:lnTo>
                    <a:pt x="19078" y="82"/>
                  </a:lnTo>
                  <a:lnTo>
                    <a:pt x="19037" y="41"/>
                  </a:lnTo>
                  <a:lnTo>
                    <a:pt x="189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4"/>
            <p:cNvSpPr/>
            <p:nvPr/>
          </p:nvSpPr>
          <p:spPr>
            <a:xfrm>
              <a:off x="329625" y="896375"/>
              <a:ext cx="264425" cy="187150"/>
            </a:xfrm>
            <a:custGeom>
              <a:avLst/>
              <a:gdLst/>
              <a:ahLst/>
              <a:cxnLst/>
              <a:rect l="l" t="t" r="r" b="b"/>
              <a:pathLst>
                <a:path w="10577" h="7486" extrusionOk="0">
                  <a:moveTo>
                    <a:pt x="7038" y="1"/>
                  </a:moveTo>
                  <a:lnTo>
                    <a:pt x="6956" y="41"/>
                  </a:lnTo>
                  <a:lnTo>
                    <a:pt x="5940" y="651"/>
                  </a:lnTo>
                  <a:lnTo>
                    <a:pt x="4963" y="1262"/>
                  </a:lnTo>
                  <a:lnTo>
                    <a:pt x="4028" y="1953"/>
                  </a:lnTo>
                  <a:lnTo>
                    <a:pt x="3133" y="2645"/>
                  </a:lnTo>
                  <a:lnTo>
                    <a:pt x="2197" y="3417"/>
                  </a:lnTo>
                  <a:lnTo>
                    <a:pt x="1343" y="4231"/>
                  </a:lnTo>
                  <a:lnTo>
                    <a:pt x="936" y="4597"/>
                  </a:lnTo>
                  <a:lnTo>
                    <a:pt x="570" y="5004"/>
                  </a:lnTo>
                  <a:lnTo>
                    <a:pt x="408" y="5207"/>
                  </a:lnTo>
                  <a:lnTo>
                    <a:pt x="286" y="5451"/>
                  </a:lnTo>
                  <a:lnTo>
                    <a:pt x="164" y="5655"/>
                  </a:lnTo>
                  <a:lnTo>
                    <a:pt x="82" y="5899"/>
                  </a:lnTo>
                  <a:lnTo>
                    <a:pt x="42" y="6143"/>
                  </a:lnTo>
                  <a:lnTo>
                    <a:pt x="1" y="6346"/>
                  </a:lnTo>
                  <a:lnTo>
                    <a:pt x="42" y="6550"/>
                  </a:lnTo>
                  <a:lnTo>
                    <a:pt x="82" y="6753"/>
                  </a:lnTo>
                  <a:lnTo>
                    <a:pt x="164" y="6956"/>
                  </a:lnTo>
                  <a:lnTo>
                    <a:pt x="286" y="7119"/>
                  </a:lnTo>
                  <a:lnTo>
                    <a:pt x="448" y="7282"/>
                  </a:lnTo>
                  <a:lnTo>
                    <a:pt x="652" y="7404"/>
                  </a:lnTo>
                  <a:lnTo>
                    <a:pt x="896" y="7485"/>
                  </a:lnTo>
                  <a:lnTo>
                    <a:pt x="1140" y="7485"/>
                  </a:lnTo>
                  <a:lnTo>
                    <a:pt x="1384" y="7444"/>
                  </a:lnTo>
                  <a:lnTo>
                    <a:pt x="1669" y="7404"/>
                  </a:lnTo>
                  <a:lnTo>
                    <a:pt x="2157" y="7160"/>
                  </a:lnTo>
                  <a:lnTo>
                    <a:pt x="2604" y="6916"/>
                  </a:lnTo>
                  <a:lnTo>
                    <a:pt x="3621" y="6346"/>
                  </a:lnTo>
                  <a:lnTo>
                    <a:pt x="4638" y="5777"/>
                  </a:lnTo>
                  <a:lnTo>
                    <a:pt x="5614" y="5126"/>
                  </a:lnTo>
                  <a:lnTo>
                    <a:pt x="6550" y="4475"/>
                  </a:lnTo>
                  <a:lnTo>
                    <a:pt x="7607" y="3662"/>
                  </a:lnTo>
                  <a:lnTo>
                    <a:pt x="8584" y="2848"/>
                  </a:lnTo>
                  <a:lnTo>
                    <a:pt x="9600" y="1953"/>
                  </a:lnTo>
                  <a:lnTo>
                    <a:pt x="10536" y="1058"/>
                  </a:lnTo>
                  <a:lnTo>
                    <a:pt x="10577" y="977"/>
                  </a:lnTo>
                  <a:lnTo>
                    <a:pt x="10577" y="936"/>
                  </a:lnTo>
                  <a:lnTo>
                    <a:pt x="10577" y="855"/>
                  </a:lnTo>
                  <a:lnTo>
                    <a:pt x="10536" y="814"/>
                  </a:lnTo>
                  <a:lnTo>
                    <a:pt x="10455" y="774"/>
                  </a:lnTo>
                  <a:lnTo>
                    <a:pt x="10414" y="733"/>
                  </a:lnTo>
                  <a:lnTo>
                    <a:pt x="10333" y="774"/>
                  </a:lnTo>
                  <a:lnTo>
                    <a:pt x="10251" y="814"/>
                  </a:lnTo>
                  <a:lnTo>
                    <a:pt x="9478" y="1546"/>
                  </a:lnTo>
                  <a:lnTo>
                    <a:pt x="8706" y="2238"/>
                  </a:lnTo>
                  <a:lnTo>
                    <a:pt x="7892" y="2929"/>
                  </a:lnTo>
                  <a:lnTo>
                    <a:pt x="7079" y="3621"/>
                  </a:lnTo>
                  <a:lnTo>
                    <a:pt x="6224" y="4231"/>
                  </a:lnTo>
                  <a:lnTo>
                    <a:pt x="5329" y="4841"/>
                  </a:lnTo>
                  <a:lnTo>
                    <a:pt x="4435" y="5451"/>
                  </a:lnTo>
                  <a:lnTo>
                    <a:pt x="3540" y="5980"/>
                  </a:lnTo>
                  <a:lnTo>
                    <a:pt x="2604" y="6550"/>
                  </a:lnTo>
                  <a:lnTo>
                    <a:pt x="2116" y="6794"/>
                  </a:lnTo>
                  <a:lnTo>
                    <a:pt x="1628" y="6997"/>
                  </a:lnTo>
                  <a:lnTo>
                    <a:pt x="1384" y="7078"/>
                  </a:lnTo>
                  <a:lnTo>
                    <a:pt x="1140" y="7119"/>
                  </a:lnTo>
                  <a:lnTo>
                    <a:pt x="855" y="7078"/>
                  </a:lnTo>
                  <a:lnTo>
                    <a:pt x="733" y="7038"/>
                  </a:lnTo>
                  <a:lnTo>
                    <a:pt x="652" y="6956"/>
                  </a:lnTo>
                  <a:lnTo>
                    <a:pt x="489" y="6794"/>
                  </a:lnTo>
                  <a:lnTo>
                    <a:pt x="408" y="6590"/>
                  </a:lnTo>
                  <a:lnTo>
                    <a:pt x="408" y="6387"/>
                  </a:lnTo>
                  <a:lnTo>
                    <a:pt x="408" y="6183"/>
                  </a:lnTo>
                  <a:lnTo>
                    <a:pt x="448" y="5939"/>
                  </a:lnTo>
                  <a:lnTo>
                    <a:pt x="530" y="5695"/>
                  </a:lnTo>
                  <a:lnTo>
                    <a:pt x="652" y="5492"/>
                  </a:lnTo>
                  <a:lnTo>
                    <a:pt x="814" y="5289"/>
                  </a:lnTo>
                  <a:lnTo>
                    <a:pt x="1180" y="4882"/>
                  </a:lnTo>
                  <a:lnTo>
                    <a:pt x="1547" y="4556"/>
                  </a:lnTo>
                  <a:lnTo>
                    <a:pt x="2319" y="3824"/>
                  </a:lnTo>
                  <a:lnTo>
                    <a:pt x="3133" y="3133"/>
                  </a:lnTo>
                  <a:lnTo>
                    <a:pt x="4068" y="2360"/>
                  </a:lnTo>
                  <a:lnTo>
                    <a:pt x="5085" y="1668"/>
                  </a:lnTo>
                  <a:lnTo>
                    <a:pt x="6102" y="977"/>
                  </a:lnTo>
                  <a:lnTo>
                    <a:pt x="7160" y="367"/>
                  </a:lnTo>
                  <a:lnTo>
                    <a:pt x="7201" y="326"/>
                  </a:lnTo>
                  <a:lnTo>
                    <a:pt x="7241" y="245"/>
                  </a:lnTo>
                  <a:lnTo>
                    <a:pt x="7241" y="163"/>
                  </a:lnTo>
                  <a:lnTo>
                    <a:pt x="7201" y="123"/>
                  </a:lnTo>
                  <a:lnTo>
                    <a:pt x="7160" y="82"/>
                  </a:lnTo>
                  <a:lnTo>
                    <a:pt x="7119" y="41"/>
                  </a:lnTo>
                  <a:lnTo>
                    <a:pt x="7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609612477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9"/>
          <p:cNvSpPr/>
          <p:nvPr/>
        </p:nvSpPr>
        <p:spPr>
          <a:xfrm flipH="1">
            <a:off x="4980018" y="1257073"/>
            <a:ext cx="6248884" cy="3591762"/>
          </a:xfrm>
          <a:custGeom>
            <a:avLst/>
            <a:gdLst/>
            <a:ahLst/>
            <a:cxnLst/>
            <a:rect l="l" t="t" r="r" b="b"/>
            <a:pathLst>
              <a:path w="34820" h="20014" extrusionOk="0">
                <a:moveTo>
                  <a:pt x="27294" y="1"/>
                </a:moveTo>
                <a:lnTo>
                  <a:pt x="26765" y="41"/>
                </a:lnTo>
                <a:lnTo>
                  <a:pt x="25626" y="123"/>
                </a:lnTo>
                <a:lnTo>
                  <a:pt x="24487" y="326"/>
                </a:lnTo>
                <a:lnTo>
                  <a:pt x="23348" y="529"/>
                </a:lnTo>
                <a:lnTo>
                  <a:pt x="22210" y="814"/>
                </a:lnTo>
                <a:lnTo>
                  <a:pt x="17044" y="1953"/>
                </a:lnTo>
                <a:lnTo>
                  <a:pt x="11878" y="3133"/>
                </a:lnTo>
                <a:lnTo>
                  <a:pt x="10698" y="3377"/>
                </a:lnTo>
                <a:lnTo>
                  <a:pt x="9559" y="3662"/>
                </a:lnTo>
                <a:lnTo>
                  <a:pt x="8380" y="3987"/>
                </a:lnTo>
                <a:lnTo>
                  <a:pt x="7281" y="4394"/>
                </a:lnTo>
                <a:lnTo>
                  <a:pt x="6264" y="4760"/>
                </a:lnTo>
                <a:lnTo>
                  <a:pt x="5288" y="5248"/>
                </a:lnTo>
                <a:lnTo>
                  <a:pt x="4353" y="5777"/>
                </a:lnTo>
                <a:lnTo>
                  <a:pt x="3905" y="6061"/>
                </a:lnTo>
                <a:lnTo>
                  <a:pt x="3458" y="6387"/>
                </a:lnTo>
                <a:lnTo>
                  <a:pt x="2766" y="6997"/>
                </a:lnTo>
                <a:lnTo>
                  <a:pt x="2156" y="7648"/>
                </a:lnTo>
                <a:lnTo>
                  <a:pt x="1587" y="8339"/>
                </a:lnTo>
                <a:lnTo>
                  <a:pt x="1099" y="9112"/>
                </a:lnTo>
                <a:lnTo>
                  <a:pt x="692" y="9885"/>
                </a:lnTo>
                <a:lnTo>
                  <a:pt x="366" y="10699"/>
                </a:lnTo>
                <a:lnTo>
                  <a:pt x="244" y="11146"/>
                </a:lnTo>
                <a:lnTo>
                  <a:pt x="122" y="11553"/>
                </a:lnTo>
                <a:lnTo>
                  <a:pt x="82" y="11959"/>
                </a:lnTo>
                <a:lnTo>
                  <a:pt x="0" y="12407"/>
                </a:lnTo>
                <a:lnTo>
                  <a:pt x="0" y="12854"/>
                </a:lnTo>
                <a:lnTo>
                  <a:pt x="0" y="13261"/>
                </a:lnTo>
                <a:lnTo>
                  <a:pt x="41" y="13709"/>
                </a:lnTo>
                <a:lnTo>
                  <a:pt x="122" y="14115"/>
                </a:lnTo>
                <a:lnTo>
                  <a:pt x="244" y="14522"/>
                </a:lnTo>
                <a:lnTo>
                  <a:pt x="366" y="14929"/>
                </a:lnTo>
                <a:lnTo>
                  <a:pt x="529" y="15336"/>
                </a:lnTo>
                <a:lnTo>
                  <a:pt x="732" y="15742"/>
                </a:lnTo>
                <a:lnTo>
                  <a:pt x="1017" y="16190"/>
                </a:lnTo>
                <a:lnTo>
                  <a:pt x="1302" y="16597"/>
                </a:lnTo>
                <a:lnTo>
                  <a:pt x="1668" y="17003"/>
                </a:lnTo>
                <a:lnTo>
                  <a:pt x="1993" y="17369"/>
                </a:lnTo>
                <a:lnTo>
                  <a:pt x="2400" y="17695"/>
                </a:lnTo>
                <a:lnTo>
                  <a:pt x="2807" y="17980"/>
                </a:lnTo>
                <a:lnTo>
                  <a:pt x="3214" y="18264"/>
                </a:lnTo>
                <a:lnTo>
                  <a:pt x="3661" y="18549"/>
                </a:lnTo>
                <a:lnTo>
                  <a:pt x="4109" y="18793"/>
                </a:lnTo>
                <a:lnTo>
                  <a:pt x="4597" y="18996"/>
                </a:lnTo>
                <a:lnTo>
                  <a:pt x="5532" y="19363"/>
                </a:lnTo>
                <a:lnTo>
                  <a:pt x="6549" y="19607"/>
                </a:lnTo>
                <a:lnTo>
                  <a:pt x="7525" y="19810"/>
                </a:lnTo>
                <a:lnTo>
                  <a:pt x="8136" y="19891"/>
                </a:lnTo>
                <a:lnTo>
                  <a:pt x="8746" y="19932"/>
                </a:lnTo>
                <a:lnTo>
                  <a:pt x="10007" y="20013"/>
                </a:lnTo>
                <a:lnTo>
                  <a:pt x="11227" y="19973"/>
                </a:lnTo>
                <a:lnTo>
                  <a:pt x="12447" y="19891"/>
                </a:lnTo>
                <a:lnTo>
                  <a:pt x="14928" y="19688"/>
                </a:lnTo>
                <a:lnTo>
                  <a:pt x="16149" y="19566"/>
                </a:lnTo>
                <a:lnTo>
                  <a:pt x="17369" y="19485"/>
                </a:lnTo>
                <a:lnTo>
                  <a:pt x="18711" y="19444"/>
                </a:lnTo>
                <a:lnTo>
                  <a:pt x="20013" y="19485"/>
                </a:lnTo>
                <a:lnTo>
                  <a:pt x="22657" y="19566"/>
                </a:lnTo>
                <a:lnTo>
                  <a:pt x="23837" y="19647"/>
                </a:lnTo>
                <a:lnTo>
                  <a:pt x="25626" y="19647"/>
                </a:lnTo>
                <a:lnTo>
                  <a:pt x="26196" y="19607"/>
                </a:lnTo>
                <a:lnTo>
                  <a:pt x="26806" y="19525"/>
                </a:lnTo>
                <a:lnTo>
                  <a:pt x="27375" y="19403"/>
                </a:lnTo>
                <a:lnTo>
                  <a:pt x="27823" y="19281"/>
                </a:lnTo>
                <a:lnTo>
                  <a:pt x="28311" y="19118"/>
                </a:lnTo>
                <a:lnTo>
                  <a:pt x="28758" y="18915"/>
                </a:lnTo>
                <a:lnTo>
                  <a:pt x="29206" y="18712"/>
                </a:lnTo>
                <a:lnTo>
                  <a:pt x="29613" y="18508"/>
                </a:lnTo>
                <a:lnTo>
                  <a:pt x="30060" y="18264"/>
                </a:lnTo>
                <a:lnTo>
                  <a:pt x="30833" y="17695"/>
                </a:lnTo>
                <a:lnTo>
                  <a:pt x="31565" y="17044"/>
                </a:lnTo>
                <a:lnTo>
                  <a:pt x="32257" y="16352"/>
                </a:lnTo>
                <a:lnTo>
                  <a:pt x="32867" y="15580"/>
                </a:lnTo>
                <a:lnTo>
                  <a:pt x="33395" y="14766"/>
                </a:lnTo>
                <a:lnTo>
                  <a:pt x="33680" y="14278"/>
                </a:lnTo>
                <a:lnTo>
                  <a:pt x="33884" y="13749"/>
                </a:lnTo>
                <a:lnTo>
                  <a:pt x="34128" y="13261"/>
                </a:lnTo>
                <a:lnTo>
                  <a:pt x="34290" y="12732"/>
                </a:lnTo>
                <a:lnTo>
                  <a:pt x="34453" y="12204"/>
                </a:lnTo>
                <a:lnTo>
                  <a:pt x="34575" y="11634"/>
                </a:lnTo>
                <a:lnTo>
                  <a:pt x="34697" y="11105"/>
                </a:lnTo>
                <a:lnTo>
                  <a:pt x="34778" y="10536"/>
                </a:lnTo>
                <a:lnTo>
                  <a:pt x="34819" y="9966"/>
                </a:lnTo>
                <a:lnTo>
                  <a:pt x="34819" y="9438"/>
                </a:lnTo>
                <a:lnTo>
                  <a:pt x="34819" y="8868"/>
                </a:lnTo>
                <a:lnTo>
                  <a:pt x="34819" y="8299"/>
                </a:lnTo>
                <a:lnTo>
                  <a:pt x="34738" y="7729"/>
                </a:lnTo>
                <a:lnTo>
                  <a:pt x="34656" y="7200"/>
                </a:lnTo>
                <a:lnTo>
                  <a:pt x="34575" y="6631"/>
                </a:lnTo>
                <a:lnTo>
                  <a:pt x="34412" y="6102"/>
                </a:lnTo>
                <a:lnTo>
                  <a:pt x="34290" y="5533"/>
                </a:lnTo>
                <a:lnTo>
                  <a:pt x="34087" y="5004"/>
                </a:lnTo>
                <a:lnTo>
                  <a:pt x="33884" y="4475"/>
                </a:lnTo>
                <a:lnTo>
                  <a:pt x="33640" y="3946"/>
                </a:lnTo>
                <a:lnTo>
                  <a:pt x="33395" y="3499"/>
                </a:lnTo>
                <a:lnTo>
                  <a:pt x="33111" y="3051"/>
                </a:lnTo>
                <a:lnTo>
                  <a:pt x="32826" y="2604"/>
                </a:lnTo>
                <a:lnTo>
                  <a:pt x="32501" y="2238"/>
                </a:lnTo>
                <a:lnTo>
                  <a:pt x="32134" y="1831"/>
                </a:lnTo>
                <a:lnTo>
                  <a:pt x="31768" y="1465"/>
                </a:lnTo>
                <a:lnTo>
                  <a:pt x="31362" y="1180"/>
                </a:lnTo>
                <a:lnTo>
                  <a:pt x="30914" y="896"/>
                </a:lnTo>
                <a:lnTo>
                  <a:pt x="30426" y="611"/>
                </a:lnTo>
                <a:lnTo>
                  <a:pt x="29938" y="407"/>
                </a:lnTo>
                <a:lnTo>
                  <a:pt x="29450" y="285"/>
                </a:lnTo>
                <a:lnTo>
                  <a:pt x="28921" y="163"/>
                </a:lnTo>
                <a:lnTo>
                  <a:pt x="28392" y="82"/>
                </a:lnTo>
                <a:lnTo>
                  <a:pt x="27823" y="41"/>
                </a:lnTo>
                <a:lnTo>
                  <a:pt x="27294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p9"/>
          <p:cNvSpPr txBox="1">
            <a:spLocks noGrp="1"/>
          </p:cNvSpPr>
          <p:nvPr>
            <p:ph type="subTitle" idx="1"/>
          </p:nvPr>
        </p:nvSpPr>
        <p:spPr>
          <a:xfrm>
            <a:off x="4353425" y="2391750"/>
            <a:ext cx="4070700" cy="132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5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900"/>
              <a:buNone/>
              <a:defRPr sz="19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900"/>
              <a:buNone/>
              <a:defRPr sz="19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900"/>
              <a:buNone/>
              <a:defRPr sz="19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900"/>
              <a:buNone/>
              <a:defRPr sz="19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900"/>
              <a:buNone/>
              <a:defRPr sz="19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900"/>
              <a:buNone/>
              <a:defRPr sz="19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900"/>
              <a:buNone/>
              <a:defRPr sz="19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900"/>
              <a:buNone/>
              <a:defRPr sz="19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03" name="Google Shape;303;p9"/>
          <p:cNvSpPr txBox="1">
            <a:spLocks noGrp="1"/>
          </p:cNvSpPr>
          <p:nvPr>
            <p:ph type="title"/>
          </p:nvPr>
        </p:nvSpPr>
        <p:spPr>
          <a:xfrm>
            <a:off x="4353450" y="1629175"/>
            <a:ext cx="4070700" cy="62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4200"/>
            </a:lvl1pPr>
            <a:lvl2pPr lvl="1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04" name="Google Shape;304;p9"/>
          <p:cNvSpPr/>
          <p:nvPr/>
        </p:nvSpPr>
        <p:spPr>
          <a:xfrm flipH="1">
            <a:off x="-1801179" y="3473499"/>
            <a:ext cx="5171118" cy="2972279"/>
          </a:xfrm>
          <a:custGeom>
            <a:avLst/>
            <a:gdLst/>
            <a:ahLst/>
            <a:cxnLst/>
            <a:rect l="l" t="t" r="r" b="b"/>
            <a:pathLst>
              <a:path w="34820" h="20014" extrusionOk="0">
                <a:moveTo>
                  <a:pt x="27294" y="1"/>
                </a:moveTo>
                <a:lnTo>
                  <a:pt x="26765" y="41"/>
                </a:lnTo>
                <a:lnTo>
                  <a:pt x="25626" y="123"/>
                </a:lnTo>
                <a:lnTo>
                  <a:pt x="24487" y="326"/>
                </a:lnTo>
                <a:lnTo>
                  <a:pt x="23348" y="529"/>
                </a:lnTo>
                <a:lnTo>
                  <a:pt x="22210" y="814"/>
                </a:lnTo>
                <a:lnTo>
                  <a:pt x="17044" y="1953"/>
                </a:lnTo>
                <a:lnTo>
                  <a:pt x="11878" y="3133"/>
                </a:lnTo>
                <a:lnTo>
                  <a:pt x="10698" y="3377"/>
                </a:lnTo>
                <a:lnTo>
                  <a:pt x="9559" y="3662"/>
                </a:lnTo>
                <a:lnTo>
                  <a:pt x="8380" y="3987"/>
                </a:lnTo>
                <a:lnTo>
                  <a:pt x="7281" y="4394"/>
                </a:lnTo>
                <a:lnTo>
                  <a:pt x="6264" y="4760"/>
                </a:lnTo>
                <a:lnTo>
                  <a:pt x="5288" y="5248"/>
                </a:lnTo>
                <a:lnTo>
                  <a:pt x="4353" y="5777"/>
                </a:lnTo>
                <a:lnTo>
                  <a:pt x="3905" y="6061"/>
                </a:lnTo>
                <a:lnTo>
                  <a:pt x="3458" y="6387"/>
                </a:lnTo>
                <a:lnTo>
                  <a:pt x="2766" y="6997"/>
                </a:lnTo>
                <a:lnTo>
                  <a:pt x="2156" y="7648"/>
                </a:lnTo>
                <a:lnTo>
                  <a:pt x="1587" y="8339"/>
                </a:lnTo>
                <a:lnTo>
                  <a:pt x="1099" y="9112"/>
                </a:lnTo>
                <a:lnTo>
                  <a:pt x="692" y="9885"/>
                </a:lnTo>
                <a:lnTo>
                  <a:pt x="366" y="10699"/>
                </a:lnTo>
                <a:lnTo>
                  <a:pt x="244" y="11146"/>
                </a:lnTo>
                <a:lnTo>
                  <a:pt x="122" y="11553"/>
                </a:lnTo>
                <a:lnTo>
                  <a:pt x="82" y="11959"/>
                </a:lnTo>
                <a:lnTo>
                  <a:pt x="0" y="12407"/>
                </a:lnTo>
                <a:lnTo>
                  <a:pt x="0" y="12854"/>
                </a:lnTo>
                <a:lnTo>
                  <a:pt x="0" y="13261"/>
                </a:lnTo>
                <a:lnTo>
                  <a:pt x="41" y="13709"/>
                </a:lnTo>
                <a:lnTo>
                  <a:pt x="122" y="14115"/>
                </a:lnTo>
                <a:lnTo>
                  <a:pt x="244" y="14522"/>
                </a:lnTo>
                <a:lnTo>
                  <a:pt x="366" y="14929"/>
                </a:lnTo>
                <a:lnTo>
                  <a:pt x="529" y="15336"/>
                </a:lnTo>
                <a:lnTo>
                  <a:pt x="732" y="15742"/>
                </a:lnTo>
                <a:lnTo>
                  <a:pt x="1017" y="16190"/>
                </a:lnTo>
                <a:lnTo>
                  <a:pt x="1302" y="16597"/>
                </a:lnTo>
                <a:lnTo>
                  <a:pt x="1668" y="17003"/>
                </a:lnTo>
                <a:lnTo>
                  <a:pt x="1993" y="17369"/>
                </a:lnTo>
                <a:lnTo>
                  <a:pt x="2400" y="17695"/>
                </a:lnTo>
                <a:lnTo>
                  <a:pt x="2807" y="17980"/>
                </a:lnTo>
                <a:lnTo>
                  <a:pt x="3214" y="18264"/>
                </a:lnTo>
                <a:lnTo>
                  <a:pt x="3661" y="18549"/>
                </a:lnTo>
                <a:lnTo>
                  <a:pt x="4109" y="18793"/>
                </a:lnTo>
                <a:lnTo>
                  <a:pt x="4597" y="18996"/>
                </a:lnTo>
                <a:lnTo>
                  <a:pt x="5532" y="19363"/>
                </a:lnTo>
                <a:lnTo>
                  <a:pt x="6549" y="19607"/>
                </a:lnTo>
                <a:lnTo>
                  <a:pt x="7525" y="19810"/>
                </a:lnTo>
                <a:lnTo>
                  <a:pt x="8136" y="19891"/>
                </a:lnTo>
                <a:lnTo>
                  <a:pt x="8746" y="19932"/>
                </a:lnTo>
                <a:lnTo>
                  <a:pt x="10007" y="20013"/>
                </a:lnTo>
                <a:lnTo>
                  <a:pt x="11227" y="19973"/>
                </a:lnTo>
                <a:lnTo>
                  <a:pt x="12447" y="19891"/>
                </a:lnTo>
                <a:lnTo>
                  <a:pt x="14928" y="19688"/>
                </a:lnTo>
                <a:lnTo>
                  <a:pt x="16149" y="19566"/>
                </a:lnTo>
                <a:lnTo>
                  <a:pt x="17369" y="19485"/>
                </a:lnTo>
                <a:lnTo>
                  <a:pt x="18711" y="19444"/>
                </a:lnTo>
                <a:lnTo>
                  <a:pt x="20013" y="19485"/>
                </a:lnTo>
                <a:lnTo>
                  <a:pt x="22657" y="19566"/>
                </a:lnTo>
                <a:lnTo>
                  <a:pt x="23837" y="19647"/>
                </a:lnTo>
                <a:lnTo>
                  <a:pt x="25626" y="19647"/>
                </a:lnTo>
                <a:lnTo>
                  <a:pt x="26196" y="19607"/>
                </a:lnTo>
                <a:lnTo>
                  <a:pt x="26806" y="19525"/>
                </a:lnTo>
                <a:lnTo>
                  <a:pt x="27375" y="19403"/>
                </a:lnTo>
                <a:lnTo>
                  <a:pt x="27823" y="19281"/>
                </a:lnTo>
                <a:lnTo>
                  <a:pt x="28311" y="19118"/>
                </a:lnTo>
                <a:lnTo>
                  <a:pt x="28758" y="18915"/>
                </a:lnTo>
                <a:lnTo>
                  <a:pt x="29206" y="18712"/>
                </a:lnTo>
                <a:lnTo>
                  <a:pt x="29613" y="18508"/>
                </a:lnTo>
                <a:lnTo>
                  <a:pt x="30060" y="18264"/>
                </a:lnTo>
                <a:lnTo>
                  <a:pt x="30833" y="17695"/>
                </a:lnTo>
                <a:lnTo>
                  <a:pt x="31565" y="17044"/>
                </a:lnTo>
                <a:lnTo>
                  <a:pt x="32257" y="16352"/>
                </a:lnTo>
                <a:lnTo>
                  <a:pt x="32867" y="15580"/>
                </a:lnTo>
                <a:lnTo>
                  <a:pt x="33395" y="14766"/>
                </a:lnTo>
                <a:lnTo>
                  <a:pt x="33680" y="14278"/>
                </a:lnTo>
                <a:lnTo>
                  <a:pt x="33884" y="13749"/>
                </a:lnTo>
                <a:lnTo>
                  <a:pt x="34128" y="13261"/>
                </a:lnTo>
                <a:lnTo>
                  <a:pt x="34290" y="12732"/>
                </a:lnTo>
                <a:lnTo>
                  <a:pt x="34453" y="12204"/>
                </a:lnTo>
                <a:lnTo>
                  <a:pt x="34575" y="11634"/>
                </a:lnTo>
                <a:lnTo>
                  <a:pt x="34697" y="11105"/>
                </a:lnTo>
                <a:lnTo>
                  <a:pt x="34778" y="10536"/>
                </a:lnTo>
                <a:lnTo>
                  <a:pt x="34819" y="9966"/>
                </a:lnTo>
                <a:lnTo>
                  <a:pt x="34819" y="9438"/>
                </a:lnTo>
                <a:lnTo>
                  <a:pt x="34819" y="8868"/>
                </a:lnTo>
                <a:lnTo>
                  <a:pt x="34819" y="8299"/>
                </a:lnTo>
                <a:lnTo>
                  <a:pt x="34738" y="7729"/>
                </a:lnTo>
                <a:lnTo>
                  <a:pt x="34656" y="7200"/>
                </a:lnTo>
                <a:lnTo>
                  <a:pt x="34575" y="6631"/>
                </a:lnTo>
                <a:lnTo>
                  <a:pt x="34412" y="6102"/>
                </a:lnTo>
                <a:lnTo>
                  <a:pt x="34290" y="5533"/>
                </a:lnTo>
                <a:lnTo>
                  <a:pt x="34087" y="5004"/>
                </a:lnTo>
                <a:lnTo>
                  <a:pt x="33884" y="4475"/>
                </a:lnTo>
                <a:lnTo>
                  <a:pt x="33640" y="3946"/>
                </a:lnTo>
                <a:lnTo>
                  <a:pt x="33395" y="3499"/>
                </a:lnTo>
                <a:lnTo>
                  <a:pt x="33111" y="3051"/>
                </a:lnTo>
                <a:lnTo>
                  <a:pt x="32826" y="2604"/>
                </a:lnTo>
                <a:lnTo>
                  <a:pt x="32501" y="2238"/>
                </a:lnTo>
                <a:lnTo>
                  <a:pt x="32134" y="1831"/>
                </a:lnTo>
                <a:lnTo>
                  <a:pt x="31768" y="1465"/>
                </a:lnTo>
                <a:lnTo>
                  <a:pt x="31362" y="1180"/>
                </a:lnTo>
                <a:lnTo>
                  <a:pt x="30914" y="896"/>
                </a:lnTo>
                <a:lnTo>
                  <a:pt x="30426" y="611"/>
                </a:lnTo>
                <a:lnTo>
                  <a:pt x="29938" y="407"/>
                </a:lnTo>
                <a:lnTo>
                  <a:pt x="29450" y="285"/>
                </a:lnTo>
                <a:lnTo>
                  <a:pt x="28921" y="163"/>
                </a:lnTo>
                <a:lnTo>
                  <a:pt x="28392" y="82"/>
                </a:lnTo>
                <a:lnTo>
                  <a:pt x="27823" y="41"/>
                </a:lnTo>
                <a:lnTo>
                  <a:pt x="27294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9"/>
          <p:cNvSpPr/>
          <p:nvPr/>
        </p:nvSpPr>
        <p:spPr>
          <a:xfrm flipH="1">
            <a:off x="3543498" y="552738"/>
            <a:ext cx="152693" cy="154523"/>
          </a:xfrm>
          <a:custGeom>
            <a:avLst/>
            <a:gdLst/>
            <a:ahLst/>
            <a:cxnLst/>
            <a:rect l="l" t="t" r="r" b="b"/>
            <a:pathLst>
              <a:path w="3337" h="3377" extrusionOk="0">
                <a:moveTo>
                  <a:pt x="1506" y="0"/>
                </a:moveTo>
                <a:lnTo>
                  <a:pt x="1262" y="41"/>
                </a:lnTo>
                <a:lnTo>
                  <a:pt x="1018" y="122"/>
                </a:lnTo>
                <a:lnTo>
                  <a:pt x="774" y="204"/>
                </a:lnTo>
                <a:lnTo>
                  <a:pt x="570" y="366"/>
                </a:lnTo>
                <a:lnTo>
                  <a:pt x="408" y="529"/>
                </a:lnTo>
                <a:lnTo>
                  <a:pt x="245" y="692"/>
                </a:lnTo>
                <a:lnTo>
                  <a:pt x="164" y="895"/>
                </a:lnTo>
                <a:lnTo>
                  <a:pt x="82" y="1098"/>
                </a:lnTo>
                <a:lnTo>
                  <a:pt x="1" y="1342"/>
                </a:lnTo>
                <a:lnTo>
                  <a:pt x="1" y="1546"/>
                </a:lnTo>
                <a:lnTo>
                  <a:pt x="1" y="1790"/>
                </a:lnTo>
                <a:lnTo>
                  <a:pt x="1" y="1993"/>
                </a:lnTo>
                <a:lnTo>
                  <a:pt x="123" y="2319"/>
                </a:lnTo>
                <a:lnTo>
                  <a:pt x="245" y="2563"/>
                </a:lnTo>
                <a:lnTo>
                  <a:pt x="448" y="2807"/>
                </a:lnTo>
                <a:lnTo>
                  <a:pt x="692" y="3010"/>
                </a:lnTo>
                <a:lnTo>
                  <a:pt x="936" y="3173"/>
                </a:lnTo>
                <a:lnTo>
                  <a:pt x="1221" y="3295"/>
                </a:lnTo>
                <a:lnTo>
                  <a:pt x="1506" y="3376"/>
                </a:lnTo>
                <a:lnTo>
                  <a:pt x="1831" y="3376"/>
                </a:lnTo>
                <a:lnTo>
                  <a:pt x="2075" y="3336"/>
                </a:lnTo>
                <a:lnTo>
                  <a:pt x="2319" y="3254"/>
                </a:lnTo>
                <a:lnTo>
                  <a:pt x="2564" y="3173"/>
                </a:lnTo>
                <a:lnTo>
                  <a:pt x="2767" y="3010"/>
                </a:lnTo>
                <a:lnTo>
                  <a:pt x="2930" y="2847"/>
                </a:lnTo>
                <a:lnTo>
                  <a:pt x="3092" y="2685"/>
                </a:lnTo>
                <a:lnTo>
                  <a:pt x="3214" y="2441"/>
                </a:lnTo>
                <a:lnTo>
                  <a:pt x="3296" y="2197"/>
                </a:lnTo>
                <a:lnTo>
                  <a:pt x="3336" y="1912"/>
                </a:lnTo>
                <a:lnTo>
                  <a:pt x="3336" y="1627"/>
                </a:lnTo>
                <a:lnTo>
                  <a:pt x="3296" y="1342"/>
                </a:lnTo>
                <a:lnTo>
                  <a:pt x="3214" y="1098"/>
                </a:lnTo>
                <a:lnTo>
                  <a:pt x="3092" y="854"/>
                </a:lnTo>
                <a:lnTo>
                  <a:pt x="2930" y="610"/>
                </a:lnTo>
                <a:lnTo>
                  <a:pt x="2726" y="407"/>
                </a:lnTo>
                <a:lnTo>
                  <a:pt x="2482" y="244"/>
                </a:lnTo>
                <a:lnTo>
                  <a:pt x="2238" y="122"/>
                </a:lnTo>
                <a:lnTo>
                  <a:pt x="1994" y="41"/>
                </a:lnTo>
                <a:lnTo>
                  <a:pt x="175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06" name="Google Shape;306;p9"/>
          <p:cNvGrpSpPr/>
          <p:nvPr/>
        </p:nvGrpSpPr>
        <p:grpSpPr>
          <a:xfrm flipH="1">
            <a:off x="4505376" y="672834"/>
            <a:ext cx="474643" cy="301588"/>
            <a:chOff x="7593894" y="395296"/>
            <a:chExt cx="474643" cy="301588"/>
          </a:xfrm>
        </p:grpSpPr>
        <p:sp>
          <p:nvSpPr>
            <p:cNvPr id="307" name="Google Shape;307;p9"/>
            <p:cNvSpPr/>
            <p:nvPr/>
          </p:nvSpPr>
          <p:spPr>
            <a:xfrm>
              <a:off x="7603183" y="404585"/>
              <a:ext cx="456065" cy="282964"/>
            </a:xfrm>
            <a:custGeom>
              <a:avLst/>
              <a:gdLst/>
              <a:ahLst/>
              <a:cxnLst/>
              <a:rect l="l" t="t" r="r" b="b"/>
              <a:pathLst>
                <a:path w="9967" h="6184" extrusionOk="0">
                  <a:moveTo>
                    <a:pt x="4678" y="1"/>
                  </a:moveTo>
                  <a:lnTo>
                    <a:pt x="4394" y="42"/>
                  </a:lnTo>
                  <a:lnTo>
                    <a:pt x="4109" y="164"/>
                  </a:lnTo>
                  <a:lnTo>
                    <a:pt x="3824" y="286"/>
                  </a:lnTo>
                  <a:lnTo>
                    <a:pt x="3540" y="448"/>
                  </a:lnTo>
                  <a:lnTo>
                    <a:pt x="3336" y="692"/>
                  </a:lnTo>
                  <a:lnTo>
                    <a:pt x="3133" y="936"/>
                  </a:lnTo>
                  <a:lnTo>
                    <a:pt x="2970" y="1181"/>
                  </a:lnTo>
                  <a:lnTo>
                    <a:pt x="2848" y="1465"/>
                  </a:lnTo>
                  <a:lnTo>
                    <a:pt x="2767" y="1750"/>
                  </a:lnTo>
                  <a:lnTo>
                    <a:pt x="2685" y="2075"/>
                  </a:lnTo>
                  <a:lnTo>
                    <a:pt x="2645" y="2360"/>
                  </a:lnTo>
                  <a:lnTo>
                    <a:pt x="2645" y="2686"/>
                  </a:lnTo>
                  <a:lnTo>
                    <a:pt x="2685" y="3011"/>
                  </a:lnTo>
                  <a:lnTo>
                    <a:pt x="2441" y="2848"/>
                  </a:lnTo>
                  <a:lnTo>
                    <a:pt x="2197" y="2767"/>
                  </a:lnTo>
                  <a:lnTo>
                    <a:pt x="1953" y="2686"/>
                  </a:lnTo>
                  <a:lnTo>
                    <a:pt x="1424" y="2686"/>
                  </a:lnTo>
                  <a:lnTo>
                    <a:pt x="1180" y="2767"/>
                  </a:lnTo>
                  <a:lnTo>
                    <a:pt x="936" y="2848"/>
                  </a:lnTo>
                  <a:lnTo>
                    <a:pt x="692" y="2970"/>
                  </a:lnTo>
                  <a:lnTo>
                    <a:pt x="570" y="3092"/>
                  </a:lnTo>
                  <a:lnTo>
                    <a:pt x="407" y="3214"/>
                  </a:lnTo>
                  <a:lnTo>
                    <a:pt x="204" y="3540"/>
                  </a:lnTo>
                  <a:lnTo>
                    <a:pt x="41" y="3906"/>
                  </a:lnTo>
                  <a:lnTo>
                    <a:pt x="1" y="4272"/>
                  </a:lnTo>
                  <a:lnTo>
                    <a:pt x="1" y="4679"/>
                  </a:lnTo>
                  <a:lnTo>
                    <a:pt x="82" y="5045"/>
                  </a:lnTo>
                  <a:lnTo>
                    <a:pt x="285" y="5370"/>
                  </a:lnTo>
                  <a:lnTo>
                    <a:pt x="407" y="5533"/>
                  </a:lnTo>
                  <a:lnTo>
                    <a:pt x="529" y="5655"/>
                  </a:lnTo>
                  <a:lnTo>
                    <a:pt x="814" y="5858"/>
                  </a:lnTo>
                  <a:lnTo>
                    <a:pt x="1180" y="6021"/>
                  </a:lnTo>
                  <a:lnTo>
                    <a:pt x="1587" y="6102"/>
                  </a:lnTo>
                  <a:lnTo>
                    <a:pt x="1994" y="6143"/>
                  </a:lnTo>
                  <a:lnTo>
                    <a:pt x="2848" y="6184"/>
                  </a:lnTo>
                  <a:lnTo>
                    <a:pt x="3580" y="6143"/>
                  </a:lnTo>
                  <a:lnTo>
                    <a:pt x="4678" y="6143"/>
                  </a:lnTo>
                  <a:lnTo>
                    <a:pt x="5736" y="6102"/>
                  </a:lnTo>
                  <a:lnTo>
                    <a:pt x="6834" y="6021"/>
                  </a:lnTo>
                  <a:lnTo>
                    <a:pt x="7892" y="5899"/>
                  </a:lnTo>
                  <a:lnTo>
                    <a:pt x="8543" y="5818"/>
                  </a:lnTo>
                  <a:lnTo>
                    <a:pt x="8868" y="5736"/>
                  </a:lnTo>
                  <a:lnTo>
                    <a:pt x="9153" y="5614"/>
                  </a:lnTo>
                  <a:lnTo>
                    <a:pt x="9438" y="5452"/>
                  </a:lnTo>
                  <a:lnTo>
                    <a:pt x="9682" y="5248"/>
                  </a:lnTo>
                  <a:lnTo>
                    <a:pt x="9844" y="5045"/>
                  </a:lnTo>
                  <a:lnTo>
                    <a:pt x="9926" y="4760"/>
                  </a:lnTo>
                  <a:lnTo>
                    <a:pt x="9966" y="4557"/>
                  </a:lnTo>
                  <a:lnTo>
                    <a:pt x="9966" y="4353"/>
                  </a:lnTo>
                  <a:lnTo>
                    <a:pt x="9885" y="4150"/>
                  </a:lnTo>
                  <a:lnTo>
                    <a:pt x="9804" y="3946"/>
                  </a:lnTo>
                  <a:lnTo>
                    <a:pt x="9682" y="3784"/>
                  </a:lnTo>
                  <a:lnTo>
                    <a:pt x="9560" y="3662"/>
                  </a:lnTo>
                  <a:lnTo>
                    <a:pt x="9397" y="3499"/>
                  </a:lnTo>
                  <a:lnTo>
                    <a:pt x="9234" y="3418"/>
                  </a:lnTo>
                  <a:lnTo>
                    <a:pt x="9031" y="3336"/>
                  </a:lnTo>
                  <a:lnTo>
                    <a:pt x="8827" y="3296"/>
                  </a:lnTo>
                  <a:lnTo>
                    <a:pt x="8421" y="3296"/>
                  </a:lnTo>
                  <a:lnTo>
                    <a:pt x="8014" y="3418"/>
                  </a:lnTo>
                  <a:lnTo>
                    <a:pt x="7648" y="3580"/>
                  </a:lnTo>
                  <a:lnTo>
                    <a:pt x="7729" y="3458"/>
                  </a:lnTo>
                  <a:lnTo>
                    <a:pt x="7770" y="3296"/>
                  </a:lnTo>
                  <a:lnTo>
                    <a:pt x="7811" y="3011"/>
                  </a:lnTo>
                  <a:lnTo>
                    <a:pt x="7729" y="2726"/>
                  </a:lnTo>
                  <a:lnTo>
                    <a:pt x="7648" y="2564"/>
                  </a:lnTo>
                  <a:lnTo>
                    <a:pt x="7566" y="2441"/>
                  </a:lnTo>
                  <a:lnTo>
                    <a:pt x="7444" y="2360"/>
                  </a:lnTo>
                  <a:lnTo>
                    <a:pt x="7322" y="2279"/>
                  </a:lnTo>
                  <a:lnTo>
                    <a:pt x="7038" y="2157"/>
                  </a:lnTo>
                  <a:lnTo>
                    <a:pt x="6590" y="2157"/>
                  </a:lnTo>
                  <a:lnTo>
                    <a:pt x="6428" y="2197"/>
                  </a:lnTo>
                  <a:lnTo>
                    <a:pt x="6550" y="1913"/>
                  </a:lnTo>
                  <a:lnTo>
                    <a:pt x="6550" y="1628"/>
                  </a:lnTo>
                  <a:lnTo>
                    <a:pt x="6550" y="1303"/>
                  </a:lnTo>
                  <a:lnTo>
                    <a:pt x="6428" y="1018"/>
                  </a:lnTo>
                  <a:lnTo>
                    <a:pt x="6306" y="733"/>
                  </a:lnTo>
                  <a:lnTo>
                    <a:pt x="6102" y="489"/>
                  </a:lnTo>
                  <a:lnTo>
                    <a:pt x="5858" y="286"/>
                  </a:lnTo>
                  <a:lnTo>
                    <a:pt x="5614" y="164"/>
                  </a:lnTo>
                  <a:lnTo>
                    <a:pt x="5289" y="42"/>
                  </a:lnTo>
                  <a:lnTo>
                    <a:pt x="50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9"/>
            <p:cNvSpPr/>
            <p:nvPr/>
          </p:nvSpPr>
          <p:spPr>
            <a:xfrm>
              <a:off x="7593894" y="395296"/>
              <a:ext cx="474643" cy="301588"/>
            </a:xfrm>
            <a:custGeom>
              <a:avLst/>
              <a:gdLst/>
              <a:ahLst/>
              <a:cxnLst/>
              <a:rect l="l" t="t" r="r" b="b"/>
              <a:pathLst>
                <a:path w="10373" h="6591" extrusionOk="0">
                  <a:moveTo>
                    <a:pt x="5329" y="407"/>
                  </a:moveTo>
                  <a:lnTo>
                    <a:pt x="5532" y="448"/>
                  </a:lnTo>
                  <a:lnTo>
                    <a:pt x="5695" y="529"/>
                  </a:lnTo>
                  <a:lnTo>
                    <a:pt x="5858" y="611"/>
                  </a:lnTo>
                  <a:lnTo>
                    <a:pt x="6020" y="733"/>
                  </a:lnTo>
                  <a:lnTo>
                    <a:pt x="6183" y="855"/>
                  </a:lnTo>
                  <a:lnTo>
                    <a:pt x="6305" y="1017"/>
                  </a:lnTo>
                  <a:lnTo>
                    <a:pt x="6386" y="1180"/>
                  </a:lnTo>
                  <a:lnTo>
                    <a:pt x="6468" y="1384"/>
                  </a:lnTo>
                  <a:lnTo>
                    <a:pt x="6549" y="1546"/>
                  </a:lnTo>
                  <a:lnTo>
                    <a:pt x="6549" y="1750"/>
                  </a:lnTo>
                  <a:lnTo>
                    <a:pt x="6549" y="1953"/>
                  </a:lnTo>
                  <a:lnTo>
                    <a:pt x="6549" y="2116"/>
                  </a:lnTo>
                  <a:lnTo>
                    <a:pt x="6468" y="2319"/>
                  </a:lnTo>
                  <a:lnTo>
                    <a:pt x="6468" y="2441"/>
                  </a:lnTo>
                  <a:lnTo>
                    <a:pt x="6509" y="2522"/>
                  </a:lnTo>
                  <a:lnTo>
                    <a:pt x="6590" y="2604"/>
                  </a:lnTo>
                  <a:lnTo>
                    <a:pt x="6712" y="2604"/>
                  </a:lnTo>
                  <a:lnTo>
                    <a:pt x="6956" y="2563"/>
                  </a:lnTo>
                  <a:lnTo>
                    <a:pt x="7200" y="2563"/>
                  </a:lnTo>
                  <a:lnTo>
                    <a:pt x="7403" y="2644"/>
                  </a:lnTo>
                  <a:lnTo>
                    <a:pt x="7607" y="2807"/>
                  </a:lnTo>
                  <a:lnTo>
                    <a:pt x="7729" y="2970"/>
                  </a:lnTo>
                  <a:lnTo>
                    <a:pt x="7810" y="3214"/>
                  </a:lnTo>
                  <a:lnTo>
                    <a:pt x="7769" y="3458"/>
                  </a:lnTo>
                  <a:lnTo>
                    <a:pt x="7688" y="3702"/>
                  </a:lnTo>
                  <a:lnTo>
                    <a:pt x="7647" y="3783"/>
                  </a:lnTo>
                  <a:lnTo>
                    <a:pt x="7647" y="3824"/>
                  </a:lnTo>
                  <a:lnTo>
                    <a:pt x="7729" y="3946"/>
                  </a:lnTo>
                  <a:lnTo>
                    <a:pt x="7851" y="3987"/>
                  </a:lnTo>
                  <a:lnTo>
                    <a:pt x="7973" y="3987"/>
                  </a:lnTo>
                  <a:lnTo>
                    <a:pt x="8298" y="3824"/>
                  </a:lnTo>
                  <a:lnTo>
                    <a:pt x="8624" y="3702"/>
                  </a:lnTo>
                  <a:lnTo>
                    <a:pt x="8990" y="3702"/>
                  </a:lnTo>
                  <a:lnTo>
                    <a:pt x="9152" y="3743"/>
                  </a:lnTo>
                  <a:lnTo>
                    <a:pt x="9356" y="3824"/>
                  </a:lnTo>
                  <a:lnTo>
                    <a:pt x="9478" y="3865"/>
                  </a:lnTo>
                  <a:lnTo>
                    <a:pt x="9641" y="3987"/>
                  </a:lnTo>
                  <a:lnTo>
                    <a:pt x="9722" y="4109"/>
                  </a:lnTo>
                  <a:lnTo>
                    <a:pt x="9844" y="4231"/>
                  </a:lnTo>
                  <a:lnTo>
                    <a:pt x="9925" y="4394"/>
                  </a:lnTo>
                  <a:lnTo>
                    <a:pt x="9966" y="4556"/>
                  </a:lnTo>
                  <a:lnTo>
                    <a:pt x="9966" y="4719"/>
                  </a:lnTo>
                  <a:lnTo>
                    <a:pt x="9966" y="4882"/>
                  </a:lnTo>
                  <a:lnTo>
                    <a:pt x="9844" y="5166"/>
                  </a:lnTo>
                  <a:lnTo>
                    <a:pt x="9681" y="5370"/>
                  </a:lnTo>
                  <a:lnTo>
                    <a:pt x="9478" y="5532"/>
                  </a:lnTo>
                  <a:lnTo>
                    <a:pt x="9193" y="5655"/>
                  </a:lnTo>
                  <a:lnTo>
                    <a:pt x="8949" y="5777"/>
                  </a:lnTo>
                  <a:lnTo>
                    <a:pt x="8624" y="5858"/>
                  </a:lnTo>
                  <a:lnTo>
                    <a:pt x="8095" y="5939"/>
                  </a:lnTo>
                  <a:lnTo>
                    <a:pt x="8014" y="5939"/>
                  </a:lnTo>
                  <a:lnTo>
                    <a:pt x="8005" y="5947"/>
                  </a:lnTo>
                  <a:lnTo>
                    <a:pt x="8005" y="5947"/>
                  </a:lnTo>
                  <a:lnTo>
                    <a:pt x="6753" y="6061"/>
                  </a:lnTo>
                  <a:lnTo>
                    <a:pt x="5410" y="6143"/>
                  </a:lnTo>
                  <a:lnTo>
                    <a:pt x="4068" y="6183"/>
                  </a:lnTo>
                  <a:lnTo>
                    <a:pt x="2685" y="6183"/>
                  </a:lnTo>
                  <a:lnTo>
                    <a:pt x="2197" y="6143"/>
                  </a:lnTo>
                  <a:lnTo>
                    <a:pt x="1668" y="6102"/>
                  </a:lnTo>
                  <a:lnTo>
                    <a:pt x="1424" y="6021"/>
                  </a:lnTo>
                  <a:lnTo>
                    <a:pt x="1180" y="5939"/>
                  </a:lnTo>
                  <a:lnTo>
                    <a:pt x="977" y="5817"/>
                  </a:lnTo>
                  <a:lnTo>
                    <a:pt x="773" y="5655"/>
                  </a:lnTo>
                  <a:lnTo>
                    <a:pt x="610" y="5451"/>
                  </a:lnTo>
                  <a:lnTo>
                    <a:pt x="529" y="5248"/>
                  </a:lnTo>
                  <a:lnTo>
                    <a:pt x="448" y="5004"/>
                  </a:lnTo>
                  <a:lnTo>
                    <a:pt x="407" y="4800"/>
                  </a:lnTo>
                  <a:lnTo>
                    <a:pt x="407" y="4556"/>
                  </a:lnTo>
                  <a:lnTo>
                    <a:pt x="407" y="4312"/>
                  </a:lnTo>
                  <a:lnTo>
                    <a:pt x="488" y="4068"/>
                  </a:lnTo>
                  <a:lnTo>
                    <a:pt x="570" y="3865"/>
                  </a:lnTo>
                  <a:lnTo>
                    <a:pt x="773" y="3580"/>
                  </a:lnTo>
                  <a:lnTo>
                    <a:pt x="1017" y="3377"/>
                  </a:lnTo>
                  <a:lnTo>
                    <a:pt x="1261" y="3214"/>
                  </a:lnTo>
                  <a:lnTo>
                    <a:pt x="1587" y="3133"/>
                  </a:lnTo>
                  <a:lnTo>
                    <a:pt x="1871" y="3092"/>
                  </a:lnTo>
                  <a:lnTo>
                    <a:pt x="2197" y="3133"/>
                  </a:lnTo>
                  <a:lnTo>
                    <a:pt x="2482" y="3214"/>
                  </a:lnTo>
                  <a:lnTo>
                    <a:pt x="2766" y="3377"/>
                  </a:lnTo>
                  <a:lnTo>
                    <a:pt x="2970" y="3377"/>
                  </a:lnTo>
                  <a:lnTo>
                    <a:pt x="3051" y="3295"/>
                  </a:lnTo>
                  <a:lnTo>
                    <a:pt x="3092" y="3214"/>
                  </a:lnTo>
                  <a:lnTo>
                    <a:pt x="3051" y="2767"/>
                  </a:lnTo>
                  <a:lnTo>
                    <a:pt x="3092" y="2319"/>
                  </a:lnTo>
                  <a:lnTo>
                    <a:pt x="3214" y="1872"/>
                  </a:lnTo>
                  <a:lnTo>
                    <a:pt x="3376" y="1465"/>
                  </a:lnTo>
                  <a:lnTo>
                    <a:pt x="3621" y="1099"/>
                  </a:lnTo>
                  <a:lnTo>
                    <a:pt x="3905" y="814"/>
                  </a:lnTo>
                  <a:lnTo>
                    <a:pt x="4068" y="692"/>
                  </a:lnTo>
                  <a:lnTo>
                    <a:pt x="4271" y="570"/>
                  </a:lnTo>
                  <a:lnTo>
                    <a:pt x="4475" y="489"/>
                  </a:lnTo>
                  <a:lnTo>
                    <a:pt x="4719" y="448"/>
                  </a:lnTo>
                  <a:lnTo>
                    <a:pt x="5126" y="407"/>
                  </a:lnTo>
                  <a:close/>
                  <a:moveTo>
                    <a:pt x="4881" y="1"/>
                  </a:moveTo>
                  <a:lnTo>
                    <a:pt x="4597" y="41"/>
                  </a:lnTo>
                  <a:lnTo>
                    <a:pt x="4312" y="123"/>
                  </a:lnTo>
                  <a:lnTo>
                    <a:pt x="4068" y="245"/>
                  </a:lnTo>
                  <a:lnTo>
                    <a:pt x="3865" y="367"/>
                  </a:lnTo>
                  <a:lnTo>
                    <a:pt x="3621" y="529"/>
                  </a:lnTo>
                  <a:lnTo>
                    <a:pt x="3458" y="692"/>
                  </a:lnTo>
                  <a:lnTo>
                    <a:pt x="3254" y="895"/>
                  </a:lnTo>
                  <a:lnTo>
                    <a:pt x="3132" y="1099"/>
                  </a:lnTo>
                  <a:lnTo>
                    <a:pt x="3010" y="1343"/>
                  </a:lnTo>
                  <a:lnTo>
                    <a:pt x="2888" y="1587"/>
                  </a:lnTo>
                  <a:lnTo>
                    <a:pt x="2726" y="2116"/>
                  </a:lnTo>
                  <a:lnTo>
                    <a:pt x="2644" y="2644"/>
                  </a:lnTo>
                  <a:lnTo>
                    <a:pt x="2661" y="2878"/>
                  </a:lnTo>
                  <a:lnTo>
                    <a:pt x="2661" y="2878"/>
                  </a:lnTo>
                  <a:lnTo>
                    <a:pt x="2400" y="2767"/>
                  </a:lnTo>
                  <a:lnTo>
                    <a:pt x="2115" y="2685"/>
                  </a:lnTo>
                  <a:lnTo>
                    <a:pt x="1790" y="2685"/>
                  </a:lnTo>
                  <a:lnTo>
                    <a:pt x="1465" y="2726"/>
                  </a:lnTo>
                  <a:lnTo>
                    <a:pt x="1180" y="2807"/>
                  </a:lnTo>
                  <a:lnTo>
                    <a:pt x="895" y="2970"/>
                  </a:lnTo>
                  <a:lnTo>
                    <a:pt x="610" y="3133"/>
                  </a:lnTo>
                  <a:lnTo>
                    <a:pt x="448" y="3336"/>
                  </a:lnTo>
                  <a:lnTo>
                    <a:pt x="285" y="3580"/>
                  </a:lnTo>
                  <a:lnTo>
                    <a:pt x="163" y="3824"/>
                  </a:lnTo>
                  <a:lnTo>
                    <a:pt x="82" y="4068"/>
                  </a:lnTo>
                  <a:lnTo>
                    <a:pt x="0" y="4353"/>
                  </a:lnTo>
                  <a:lnTo>
                    <a:pt x="0" y="4597"/>
                  </a:lnTo>
                  <a:lnTo>
                    <a:pt x="0" y="4882"/>
                  </a:lnTo>
                  <a:lnTo>
                    <a:pt x="41" y="5166"/>
                  </a:lnTo>
                  <a:lnTo>
                    <a:pt x="163" y="5451"/>
                  </a:lnTo>
                  <a:lnTo>
                    <a:pt x="326" y="5695"/>
                  </a:lnTo>
                  <a:lnTo>
                    <a:pt x="488" y="5939"/>
                  </a:lnTo>
                  <a:lnTo>
                    <a:pt x="692" y="6102"/>
                  </a:lnTo>
                  <a:lnTo>
                    <a:pt x="936" y="6224"/>
                  </a:lnTo>
                  <a:lnTo>
                    <a:pt x="1180" y="6346"/>
                  </a:lnTo>
                  <a:lnTo>
                    <a:pt x="1465" y="6427"/>
                  </a:lnTo>
                  <a:lnTo>
                    <a:pt x="1749" y="6509"/>
                  </a:lnTo>
                  <a:lnTo>
                    <a:pt x="2360" y="6590"/>
                  </a:lnTo>
                  <a:lnTo>
                    <a:pt x="2970" y="6590"/>
                  </a:lnTo>
                  <a:lnTo>
                    <a:pt x="4149" y="6549"/>
                  </a:lnTo>
                  <a:lnTo>
                    <a:pt x="6102" y="6468"/>
                  </a:lnTo>
                  <a:lnTo>
                    <a:pt x="8095" y="6305"/>
                  </a:lnTo>
                  <a:lnTo>
                    <a:pt x="8176" y="6305"/>
                  </a:lnTo>
                  <a:lnTo>
                    <a:pt x="8186" y="6295"/>
                  </a:lnTo>
                  <a:lnTo>
                    <a:pt x="8186" y="6295"/>
                  </a:lnTo>
                  <a:lnTo>
                    <a:pt x="8461" y="6265"/>
                  </a:lnTo>
                  <a:lnTo>
                    <a:pt x="8827" y="6183"/>
                  </a:lnTo>
                  <a:lnTo>
                    <a:pt x="9234" y="6061"/>
                  </a:lnTo>
                  <a:lnTo>
                    <a:pt x="9559" y="5939"/>
                  </a:lnTo>
                  <a:lnTo>
                    <a:pt x="9885" y="5736"/>
                  </a:lnTo>
                  <a:lnTo>
                    <a:pt x="10007" y="5614"/>
                  </a:lnTo>
                  <a:lnTo>
                    <a:pt x="10129" y="5451"/>
                  </a:lnTo>
                  <a:lnTo>
                    <a:pt x="10251" y="5288"/>
                  </a:lnTo>
                  <a:lnTo>
                    <a:pt x="10291" y="5126"/>
                  </a:lnTo>
                  <a:lnTo>
                    <a:pt x="10373" y="4922"/>
                  </a:lnTo>
                  <a:lnTo>
                    <a:pt x="10373" y="4719"/>
                  </a:lnTo>
                  <a:lnTo>
                    <a:pt x="10373" y="4516"/>
                  </a:lnTo>
                  <a:lnTo>
                    <a:pt x="10291" y="4353"/>
                  </a:lnTo>
                  <a:lnTo>
                    <a:pt x="10251" y="4149"/>
                  </a:lnTo>
                  <a:lnTo>
                    <a:pt x="10129" y="3987"/>
                  </a:lnTo>
                  <a:lnTo>
                    <a:pt x="10007" y="3824"/>
                  </a:lnTo>
                  <a:lnTo>
                    <a:pt x="9844" y="3661"/>
                  </a:lnTo>
                  <a:lnTo>
                    <a:pt x="9681" y="3539"/>
                  </a:lnTo>
                  <a:lnTo>
                    <a:pt x="9519" y="3458"/>
                  </a:lnTo>
                  <a:lnTo>
                    <a:pt x="9315" y="3377"/>
                  </a:lnTo>
                  <a:lnTo>
                    <a:pt x="9071" y="3336"/>
                  </a:lnTo>
                  <a:lnTo>
                    <a:pt x="8868" y="3295"/>
                  </a:lnTo>
                  <a:lnTo>
                    <a:pt x="8624" y="3336"/>
                  </a:lnTo>
                  <a:lnTo>
                    <a:pt x="8380" y="3377"/>
                  </a:lnTo>
                  <a:lnTo>
                    <a:pt x="8176" y="3417"/>
                  </a:lnTo>
                  <a:lnTo>
                    <a:pt x="8176" y="3377"/>
                  </a:lnTo>
                  <a:lnTo>
                    <a:pt x="8176" y="3173"/>
                  </a:lnTo>
                  <a:lnTo>
                    <a:pt x="8176" y="3011"/>
                  </a:lnTo>
                  <a:lnTo>
                    <a:pt x="8095" y="2848"/>
                  </a:lnTo>
                  <a:lnTo>
                    <a:pt x="8014" y="2685"/>
                  </a:lnTo>
                  <a:lnTo>
                    <a:pt x="7891" y="2522"/>
                  </a:lnTo>
                  <a:lnTo>
                    <a:pt x="7769" y="2400"/>
                  </a:lnTo>
                  <a:lnTo>
                    <a:pt x="7647" y="2278"/>
                  </a:lnTo>
                  <a:lnTo>
                    <a:pt x="7485" y="2238"/>
                  </a:lnTo>
                  <a:lnTo>
                    <a:pt x="7281" y="2156"/>
                  </a:lnTo>
                  <a:lnTo>
                    <a:pt x="6940" y="2156"/>
                  </a:lnTo>
                  <a:lnTo>
                    <a:pt x="6956" y="2075"/>
                  </a:lnTo>
                  <a:lnTo>
                    <a:pt x="6956" y="1831"/>
                  </a:lnTo>
                  <a:lnTo>
                    <a:pt x="6956" y="1587"/>
                  </a:lnTo>
                  <a:lnTo>
                    <a:pt x="6915" y="1384"/>
                  </a:lnTo>
                  <a:lnTo>
                    <a:pt x="6834" y="1139"/>
                  </a:lnTo>
                  <a:lnTo>
                    <a:pt x="6712" y="936"/>
                  </a:lnTo>
                  <a:lnTo>
                    <a:pt x="6590" y="733"/>
                  </a:lnTo>
                  <a:lnTo>
                    <a:pt x="6427" y="529"/>
                  </a:lnTo>
                  <a:lnTo>
                    <a:pt x="6224" y="367"/>
                  </a:lnTo>
                  <a:lnTo>
                    <a:pt x="6061" y="245"/>
                  </a:lnTo>
                  <a:lnTo>
                    <a:pt x="5817" y="163"/>
                  </a:lnTo>
                  <a:lnTo>
                    <a:pt x="5614" y="82"/>
                  </a:lnTo>
                  <a:lnTo>
                    <a:pt x="5370" y="41"/>
                  </a:lnTo>
                  <a:lnTo>
                    <a:pt x="512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9" name="Google Shape;309;p9"/>
          <p:cNvGrpSpPr/>
          <p:nvPr/>
        </p:nvGrpSpPr>
        <p:grpSpPr>
          <a:xfrm flipH="1">
            <a:off x="4295452" y="4470667"/>
            <a:ext cx="474643" cy="299712"/>
            <a:chOff x="7729218" y="1694205"/>
            <a:chExt cx="474643" cy="299712"/>
          </a:xfrm>
        </p:grpSpPr>
        <p:sp>
          <p:nvSpPr>
            <p:cNvPr id="310" name="Google Shape;310;p9"/>
            <p:cNvSpPr/>
            <p:nvPr/>
          </p:nvSpPr>
          <p:spPr>
            <a:xfrm>
              <a:off x="7738507" y="1703494"/>
              <a:ext cx="456065" cy="281088"/>
            </a:xfrm>
            <a:custGeom>
              <a:avLst/>
              <a:gdLst/>
              <a:ahLst/>
              <a:cxnLst/>
              <a:rect l="l" t="t" r="r" b="b"/>
              <a:pathLst>
                <a:path w="9967" h="6143" extrusionOk="0">
                  <a:moveTo>
                    <a:pt x="4963" y="1"/>
                  </a:moveTo>
                  <a:lnTo>
                    <a:pt x="4638" y="41"/>
                  </a:lnTo>
                  <a:lnTo>
                    <a:pt x="4353" y="123"/>
                  </a:lnTo>
                  <a:lnTo>
                    <a:pt x="4068" y="286"/>
                  </a:lnTo>
                  <a:lnTo>
                    <a:pt x="3865" y="489"/>
                  </a:lnTo>
                  <a:lnTo>
                    <a:pt x="3661" y="733"/>
                  </a:lnTo>
                  <a:lnTo>
                    <a:pt x="3499" y="1018"/>
                  </a:lnTo>
                  <a:lnTo>
                    <a:pt x="3417" y="1302"/>
                  </a:lnTo>
                  <a:lnTo>
                    <a:pt x="3377" y="1587"/>
                  </a:lnTo>
                  <a:lnTo>
                    <a:pt x="3417" y="1913"/>
                  </a:lnTo>
                  <a:lnTo>
                    <a:pt x="3499" y="2197"/>
                  </a:lnTo>
                  <a:lnTo>
                    <a:pt x="3377" y="2157"/>
                  </a:lnTo>
                  <a:lnTo>
                    <a:pt x="3214" y="2116"/>
                  </a:lnTo>
                  <a:lnTo>
                    <a:pt x="2929" y="2157"/>
                  </a:lnTo>
                  <a:lnTo>
                    <a:pt x="2645" y="2238"/>
                  </a:lnTo>
                  <a:lnTo>
                    <a:pt x="2482" y="2319"/>
                  </a:lnTo>
                  <a:lnTo>
                    <a:pt x="2400" y="2441"/>
                  </a:lnTo>
                  <a:lnTo>
                    <a:pt x="2319" y="2563"/>
                  </a:lnTo>
                  <a:lnTo>
                    <a:pt x="2238" y="2685"/>
                  </a:lnTo>
                  <a:lnTo>
                    <a:pt x="2156" y="3011"/>
                  </a:lnTo>
                  <a:lnTo>
                    <a:pt x="2197" y="3296"/>
                  </a:lnTo>
                  <a:lnTo>
                    <a:pt x="2238" y="3458"/>
                  </a:lnTo>
                  <a:lnTo>
                    <a:pt x="2278" y="3580"/>
                  </a:lnTo>
                  <a:lnTo>
                    <a:pt x="1912" y="3377"/>
                  </a:lnTo>
                  <a:lnTo>
                    <a:pt x="1546" y="3296"/>
                  </a:lnTo>
                  <a:lnTo>
                    <a:pt x="1140" y="3296"/>
                  </a:lnTo>
                  <a:lnTo>
                    <a:pt x="936" y="3336"/>
                  </a:lnTo>
                  <a:lnTo>
                    <a:pt x="733" y="3418"/>
                  </a:lnTo>
                  <a:lnTo>
                    <a:pt x="570" y="3499"/>
                  </a:lnTo>
                  <a:lnTo>
                    <a:pt x="407" y="3621"/>
                  </a:lnTo>
                  <a:lnTo>
                    <a:pt x="245" y="3784"/>
                  </a:lnTo>
                  <a:lnTo>
                    <a:pt x="123" y="3946"/>
                  </a:lnTo>
                  <a:lnTo>
                    <a:pt x="41" y="4109"/>
                  </a:lnTo>
                  <a:lnTo>
                    <a:pt x="1" y="4312"/>
                  </a:lnTo>
                  <a:lnTo>
                    <a:pt x="1" y="4516"/>
                  </a:lnTo>
                  <a:lnTo>
                    <a:pt x="1" y="4719"/>
                  </a:lnTo>
                  <a:lnTo>
                    <a:pt x="123" y="5004"/>
                  </a:lnTo>
                  <a:lnTo>
                    <a:pt x="285" y="5248"/>
                  </a:lnTo>
                  <a:lnTo>
                    <a:pt x="529" y="5451"/>
                  </a:lnTo>
                  <a:lnTo>
                    <a:pt x="773" y="5573"/>
                  </a:lnTo>
                  <a:lnTo>
                    <a:pt x="1099" y="5695"/>
                  </a:lnTo>
                  <a:lnTo>
                    <a:pt x="1424" y="5777"/>
                  </a:lnTo>
                  <a:lnTo>
                    <a:pt x="2075" y="5899"/>
                  </a:lnTo>
                  <a:lnTo>
                    <a:pt x="3133" y="5980"/>
                  </a:lnTo>
                  <a:lnTo>
                    <a:pt x="4231" y="6062"/>
                  </a:lnTo>
                  <a:lnTo>
                    <a:pt x="5288" y="6102"/>
                  </a:lnTo>
                  <a:lnTo>
                    <a:pt x="6387" y="6143"/>
                  </a:lnTo>
                  <a:lnTo>
                    <a:pt x="7973" y="6143"/>
                  </a:lnTo>
                  <a:lnTo>
                    <a:pt x="8380" y="6062"/>
                  </a:lnTo>
                  <a:lnTo>
                    <a:pt x="8787" y="5980"/>
                  </a:lnTo>
                  <a:lnTo>
                    <a:pt x="9112" y="5858"/>
                  </a:lnTo>
                  <a:lnTo>
                    <a:pt x="9437" y="5655"/>
                  </a:lnTo>
                  <a:lnTo>
                    <a:pt x="9559" y="5533"/>
                  </a:lnTo>
                  <a:lnTo>
                    <a:pt x="9682" y="5370"/>
                  </a:lnTo>
                  <a:lnTo>
                    <a:pt x="9844" y="5004"/>
                  </a:lnTo>
                  <a:lnTo>
                    <a:pt x="9966" y="4638"/>
                  </a:lnTo>
                  <a:lnTo>
                    <a:pt x="9966" y="4272"/>
                  </a:lnTo>
                  <a:lnTo>
                    <a:pt x="9885" y="3865"/>
                  </a:lnTo>
                  <a:lnTo>
                    <a:pt x="9763" y="3540"/>
                  </a:lnTo>
                  <a:lnTo>
                    <a:pt x="9519" y="3214"/>
                  </a:lnTo>
                  <a:lnTo>
                    <a:pt x="9397" y="3092"/>
                  </a:lnTo>
                  <a:lnTo>
                    <a:pt x="9234" y="2970"/>
                  </a:lnTo>
                  <a:lnTo>
                    <a:pt x="9031" y="2807"/>
                  </a:lnTo>
                  <a:lnTo>
                    <a:pt x="8787" y="2726"/>
                  </a:lnTo>
                  <a:lnTo>
                    <a:pt x="8502" y="2685"/>
                  </a:lnTo>
                  <a:lnTo>
                    <a:pt x="8014" y="2685"/>
                  </a:lnTo>
                  <a:lnTo>
                    <a:pt x="7729" y="2726"/>
                  </a:lnTo>
                  <a:lnTo>
                    <a:pt x="7485" y="2848"/>
                  </a:lnTo>
                  <a:lnTo>
                    <a:pt x="7282" y="2970"/>
                  </a:lnTo>
                  <a:lnTo>
                    <a:pt x="7322" y="2685"/>
                  </a:lnTo>
                  <a:lnTo>
                    <a:pt x="7322" y="2360"/>
                  </a:lnTo>
                  <a:lnTo>
                    <a:pt x="7282" y="2035"/>
                  </a:lnTo>
                  <a:lnTo>
                    <a:pt x="7200" y="1750"/>
                  </a:lnTo>
                  <a:lnTo>
                    <a:pt x="7119" y="1424"/>
                  </a:lnTo>
                  <a:lnTo>
                    <a:pt x="6997" y="1180"/>
                  </a:lnTo>
                  <a:lnTo>
                    <a:pt x="6834" y="896"/>
                  </a:lnTo>
                  <a:lnTo>
                    <a:pt x="6631" y="652"/>
                  </a:lnTo>
                  <a:lnTo>
                    <a:pt x="6387" y="448"/>
                  </a:lnTo>
                  <a:lnTo>
                    <a:pt x="6143" y="286"/>
                  </a:lnTo>
                  <a:lnTo>
                    <a:pt x="5858" y="123"/>
                  </a:lnTo>
                  <a:lnTo>
                    <a:pt x="5573" y="41"/>
                  </a:lnTo>
                  <a:lnTo>
                    <a:pt x="524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9"/>
            <p:cNvSpPr/>
            <p:nvPr/>
          </p:nvSpPr>
          <p:spPr>
            <a:xfrm>
              <a:off x="7729218" y="1694205"/>
              <a:ext cx="474643" cy="299712"/>
            </a:xfrm>
            <a:custGeom>
              <a:avLst/>
              <a:gdLst/>
              <a:ahLst/>
              <a:cxnLst/>
              <a:rect l="l" t="t" r="r" b="b"/>
              <a:pathLst>
                <a:path w="10373" h="6550" extrusionOk="0">
                  <a:moveTo>
                    <a:pt x="5451" y="366"/>
                  </a:moveTo>
                  <a:lnTo>
                    <a:pt x="5654" y="407"/>
                  </a:lnTo>
                  <a:lnTo>
                    <a:pt x="5858" y="489"/>
                  </a:lnTo>
                  <a:lnTo>
                    <a:pt x="6102" y="570"/>
                  </a:lnTo>
                  <a:lnTo>
                    <a:pt x="6264" y="651"/>
                  </a:lnTo>
                  <a:lnTo>
                    <a:pt x="6468" y="814"/>
                  </a:lnTo>
                  <a:lnTo>
                    <a:pt x="6752" y="1099"/>
                  </a:lnTo>
                  <a:lnTo>
                    <a:pt x="6996" y="1465"/>
                  </a:lnTo>
                  <a:lnTo>
                    <a:pt x="7159" y="1871"/>
                  </a:lnTo>
                  <a:lnTo>
                    <a:pt x="7281" y="2278"/>
                  </a:lnTo>
                  <a:lnTo>
                    <a:pt x="7322" y="2726"/>
                  </a:lnTo>
                  <a:lnTo>
                    <a:pt x="7281" y="3173"/>
                  </a:lnTo>
                  <a:lnTo>
                    <a:pt x="7322" y="3295"/>
                  </a:lnTo>
                  <a:lnTo>
                    <a:pt x="7363" y="3336"/>
                  </a:lnTo>
                  <a:lnTo>
                    <a:pt x="7485" y="3377"/>
                  </a:lnTo>
                  <a:lnTo>
                    <a:pt x="7566" y="3336"/>
                  </a:lnTo>
                  <a:lnTo>
                    <a:pt x="7851" y="3214"/>
                  </a:lnTo>
                  <a:lnTo>
                    <a:pt x="8095" y="3132"/>
                  </a:lnTo>
                  <a:lnTo>
                    <a:pt x="8379" y="3092"/>
                  </a:lnTo>
                  <a:lnTo>
                    <a:pt x="8664" y="3092"/>
                  </a:lnTo>
                  <a:lnTo>
                    <a:pt x="8949" y="3132"/>
                  </a:lnTo>
                  <a:lnTo>
                    <a:pt x="9193" y="3254"/>
                  </a:lnTo>
                  <a:lnTo>
                    <a:pt x="9437" y="3417"/>
                  </a:lnTo>
                  <a:lnTo>
                    <a:pt x="9640" y="3621"/>
                  </a:lnTo>
                  <a:lnTo>
                    <a:pt x="9762" y="3824"/>
                  </a:lnTo>
                  <a:lnTo>
                    <a:pt x="9885" y="4027"/>
                  </a:lnTo>
                  <a:lnTo>
                    <a:pt x="9925" y="4271"/>
                  </a:lnTo>
                  <a:lnTo>
                    <a:pt x="9966" y="4515"/>
                  </a:lnTo>
                  <a:lnTo>
                    <a:pt x="9966" y="4759"/>
                  </a:lnTo>
                  <a:lnTo>
                    <a:pt x="9925" y="5004"/>
                  </a:lnTo>
                  <a:lnTo>
                    <a:pt x="9844" y="5207"/>
                  </a:lnTo>
                  <a:lnTo>
                    <a:pt x="9762" y="5410"/>
                  </a:lnTo>
                  <a:lnTo>
                    <a:pt x="9600" y="5614"/>
                  </a:lnTo>
                  <a:lnTo>
                    <a:pt x="9396" y="5776"/>
                  </a:lnTo>
                  <a:lnTo>
                    <a:pt x="9193" y="5898"/>
                  </a:lnTo>
                  <a:lnTo>
                    <a:pt x="8949" y="5980"/>
                  </a:lnTo>
                  <a:lnTo>
                    <a:pt x="8461" y="6102"/>
                  </a:lnTo>
                  <a:lnTo>
                    <a:pt x="7932" y="6142"/>
                  </a:lnTo>
                  <a:lnTo>
                    <a:pt x="5654" y="6142"/>
                  </a:lnTo>
                  <a:lnTo>
                    <a:pt x="3946" y="6061"/>
                  </a:lnTo>
                  <a:lnTo>
                    <a:pt x="2278" y="5898"/>
                  </a:lnTo>
                  <a:lnTo>
                    <a:pt x="1709" y="5817"/>
                  </a:lnTo>
                  <a:lnTo>
                    <a:pt x="1424" y="5736"/>
                  </a:lnTo>
                  <a:lnTo>
                    <a:pt x="1139" y="5654"/>
                  </a:lnTo>
                  <a:lnTo>
                    <a:pt x="895" y="5532"/>
                  </a:lnTo>
                  <a:lnTo>
                    <a:pt x="651" y="5370"/>
                  </a:lnTo>
                  <a:lnTo>
                    <a:pt x="488" y="5126"/>
                  </a:lnTo>
                  <a:lnTo>
                    <a:pt x="407" y="4882"/>
                  </a:lnTo>
                  <a:lnTo>
                    <a:pt x="407" y="4719"/>
                  </a:lnTo>
                  <a:lnTo>
                    <a:pt x="407" y="4556"/>
                  </a:lnTo>
                  <a:lnTo>
                    <a:pt x="448" y="4393"/>
                  </a:lnTo>
                  <a:lnTo>
                    <a:pt x="529" y="4231"/>
                  </a:lnTo>
                  <a:lnTo>
                    <a:pt x="732" y="3987"/>
                  </a:lnTo>
                  <a:lnTo>
                    <a:pt x="976" y="3824"/>
                  </a:lnTo>
                  <a:lnTo>
                    <a:pt x="1139" y="3743"/>
                  </a:lnTo>
                  <a:lnTo>
                    <a:pt x="1343" y="3702"/>
                  </a:lnTo>
                  <a:lnTo>
                    <a:pt x="1709" y="3702"/>
                  </a:lnTo>
                  <a:lnTo>
                    <a:pt x="2075" y="3783"/>
                  </a:lnTo>
                  <a:lnTo>
                    <a:pt x="2400" y="3946"/>
                  </a:lnTo>
                  <a:lnTo>
                    <a:pt x="2481" y="3987"/>
                  </a:lnTo>
                  <a:lnTo>
                    <a:pt x="2522" y="3987"/>
                  </a:lnTo>
                  <a:lnTo>
                    <a:pt x="2644" y="3905"/>
                  </a:lnTo>
                  <a:lnTo>
                    <a:pt x="2685" y="3824"/>
                  </a:lnTo>
                  <a:lnTo>
                    <a:pt x="2685" y="3743"/>
                  </a:lnTo>
                  <a:lnTo>
                    <a:pt x="2685" y="3661"/>
                  </a:lnTo>
                  <a:lnTo>
                    <a:pt x="2563" y="3417"/>
                  </a:lnTo>
                  <a:lnTo>
                    <a:pt x="2563" y="3173"/>
                  </a:lnTo>
                  <a:lnTo>
                    <a:pt x="2644" y="2970"/>
                  </a:lnTo>
                  <a:lnTo>
                    <a:pt x="2766" y="2766"/>
                  </a:lnTo>
                  <a:lnTo>
                    <a:pt x="2929" y="2644"/>
                  </a:lnTo>
                  <a:lnTo>
                    <a:pt x="3173" y="2563"/>
                  </a:lnTo>
                  <a:lnTo>
                    <a:pt x="3417" y="2522"/>
                  </a:lnTo>
                  <a:lnTo>
                    <a:pt x="3661" y="2604"/>
                  </a:lnTo>
                  <a:lnTo>
                    <a:pt x="3783" y="2604"/>
                  </a:lnTo>
                  <a:lnTo>
                    <a:pt x="3864" y="2522"/>
                  </a:lnTo>
                  <a:lnTo>
                    <a:pt x="3905" y="2400"/>
                  </a:lnTo>
                  <a:lnTo>
                    <a:pt x="3864" y="2278"/>
                  </a:lnTo>
                  <a:lnTo>
                    <a:pt x="3824" y="2116"/>
                  </a:lnTo>
                  <a:lnTo>
                    <a:pt x="3783" y="1912"/>
                  </a:lnTo>
                  <a:lnTo>
                    <a:pt x="3783" y="1749"/>
                  </a:lnTo>
                  <a:lnTo>
                    <a:pt x="3824" y="1546"/>
                  </a:lnTo>
                  <a:lnTo>
                    <a:pt x="3864" y="1383"/>
                  </a:lnTo>
                  <a:lnTo>
                    <a:pt x="3946" y="1180"/>
                  </a:lnTo>
                  <a:lnTo>
                    <a:pt x="4149" y="895"/>
                  </a:lnTo>
                  <a:lnTo>
                    <a:pt x="4312" y="733"/>
                  </a:lnTo>
                  <a:lnTo>
                    <a:pt x="4475" y="611"/>
                  </a:lnTo>
                  <a:lnTo>
                    <a:pt x="4637" y="529"/>
                  </a:lnTo>
                  <a:lnTo>
                    <a:pt x="4841" y="448"/>
                  </a:lnTo>
                  <a:lnTo>
                    <a:pt x="5044" y="407"/>
                  </a:lnTo>
                  <a:lnTo>
                    <a:pt x="5247" y="366"/>
                  </a:lnTo>
                  <a:close/>
                  <a:moveTo>
                    <a:pt x="5003" y="0"/>
                  </a:moveTo>
                  <a:lnTo>
                    <a:pt x="4759" y="41"/>
                  </a:lnTo>
                  <a:lnTo>
                    <a:pt x="4515" y="122"/>
                  </a:lnTo>
                  <a:lnTo>
                    <a:pt x="4312" y="244"/>
                  </a:lnTo>
                  <a:lnTo>
                    <a:pt x="4108" y="366"/>
                  </a:lnTo>
                  <a:lnTo>
                    <a:pt x="3946" y="529"/>
                  </a:lnTo>
                  <a:lnTo>
                    <a:pt x="3783" y="692"/>
                  </a:lnTo>
                  <a:lnTo>
                    <a:pt x="3661" y="895"/>
                  </a:lnTo>
                  <a:lnTo>
                    <a:pt x="3539" y="1139"/>
                  </a:lnTo>
                  <a:lnTo>
                    <a:pt x="3458" y="1343"/>
                  </a:lnTo>
                  <a:lnTo>
                    <a:pt x="3417" y="1587"/>
                  </a:lnTo>
                  <a:lnTo>
                    <a:pt x="3417" y="1790"/>
                  </a:lnTo>
                  <a:lnTo>
                    <a:pt x="3417" y="2034"/>
                  </a:lnTo>
                  <a:lnTo>
                    <a:pt x="3431" y="2119"/>
                  </a:lnTo>
                  <a:lnTo>
                    <a:pt x="3431" y="2119"/>
                  </a:lnTo>
                  <a:lnTo>
                    <a:pt x="3417" y="2116"/>
                  </a:lnTo>
                  <a:lnTo>
                    <a:pt x="3254" y="2116"/>
                  </a:lnTo>
                  <a:lnTo>
                    <a:pt x="3051" y="2156"/>
                  </a:lnTo>
                  <a:lnTo>
                    <a:pt x="2888" y="2197"/>
                  </a:lnTo>
                  <a:lnTo>
                    <a:pt x="2725" y="2278"/>
                  </a:lnTo>
                  <a:lnTo>
                    <a:pt x="2603" y="2360"/>
                  </a:lnTo>
                  <a:lnTo>
                    <a:pt x="2441" y="2482"/>
                  </a:lnTo>
                  <a:lnTo>
                    <a:pt x="2359" y="2644"/>
                  </a:lnTo>
                  <a:lnTo>
                    <a:pt x="2237" y="2807"/>
                  </a:lnTo>
                  <a:lnTo>
                    <a:pt x="2197" y="2970"/>
                  </a:lnTo>
                  <a:lnTo>
                    <a:pt x="2156" y="3173"/>
                  </a:lnTo>
                  <a:lnTo>
                    <a:pt x="2156" y="3336"/>
                  </a:lnTo>
                  <a:lnTo>
                    <a:pt x="2170" y="3407"/>
                  </a:lnTo>
                  <a:lnTo>
                    <a:pt x="1993" y="3336"/>
                  </a:lnTo>
                  <a:lnTo>
                    <a:pt x="1749" y="3295"/>
                  </a:lnTo>
                  <a:lnTo>
                    <a:pt x="1302" y="3295"/>
                  </a:lnTo>
                  <a:lnTo>
                    <a:pt x="1098" y="3336"/>
                  </a:lnTo>
                  <a:lnTo>
                    <a:pt x="854" y="3417"/>
                  </a:lnTo>
                  <a:lnTo>
                    <a:pt x="692" y="3499"/>
                  </a:lnTo>
                  <a:lnTo>
                    <a:pt x="529" y="3621"/>
                  </a:lnTo>
                  <a:lnTo>
                    <a:pt x="366" y="3783"/>
                  </a:lnTo>
                  <a:lnTo>
                    <a:pt x="244" y="3946"/>
                  </a:lnTo>
                  <a:lnTo>
                    <a:pt x="122" y="4109"/>
                  </a:lnTo>
                  <a:lnTo>
                    <a:pt x="41" y="4312"/>
                  </a:lnTo>
                  <a:lnTo>
                    <a:pt x="0" y="4515"/>
                  </a:lnTo>
                  <a:lnTo>
                    <a:pt x="0" y="4719"/>
                  </a:lnTo>
                  <a:lnTo>
                    <a:pt x="0" y="4922"/>
                  </a:lnTo>
                  <a:lnTo>
                    <a:pt x="41" y="5126"/>
                  </a:lnTo>
                  <a:lnTo>
                    <a:pt x="122" y="5288"/>
                  </a:lnTo>
                  <a:lnTo>
                    <a:pt x="204" y="5451"/>
                  </a:lnTo>
                  <a:lnTo>
                    <a:pt x="488" y="5695"/>
                  </a:lnTo>
                  <a:lnTo>
                    <a:pt x="773" y="5898"/>
                  </a:lnTo>
                  <a:lnTo>
                    <a:pt x="1139" y="6061"/>
                  </a:lnTo>
                  <a:lnTo>
                    <a:pt x="1505" y="6183"/>
                  </a:lnTo>
                  <a:lnTo>
                    <a:pt x="1912" y="6265"/>
                  </a:lnTo>
                  <a:lnTo>
                    <a:pt x="2278" y="6305"/>
                  </a:lnTo>
                  <a:lnTo>
                    <a:pt x="4027" y="6427"/>
                  </a:lnTo>
                  <a:lnTo>
                    <a:pt x="5776" y="6509"/>
                  </a:lnTo>
                  <a:lnTo>
                    <a:pt x="7119" y="6549"/>
                  </a:lnTo>
                  <a:lnTo>
                    <a:pt x="7769" y="6549"/>
                  </a:lnTo>
                  <a:lnTo>
                    <a:pt x="8420" y="6509"/>
                  </a:lnTo>
                  <a:lnTo>
                    <a:pt x="8990" y="6387"/>
                  </a:lnTo>
                  <a:lnTo>
                    <a:pt x="9234" y="6305"/>
                  </a:lnTo>
                  <a:lnTo>
                    <a:pt x="9478" y="6183"/>
                  </a:lnTo>
                  <a:lnTo>
                    <a:pt x="9722" y="6020"/>
                  </a:lnTo>
                  <a:lnTo>
                    <a:pt x="9925" y="5858"/>
                  </a:lnTo>
                  <a:lnTo>
                    <a:pt x="10088" y="5654"/>
                  </a:lnTo>
                  <a:lnTo>
                    <a:pt x="10210" y="5370"/>
                  </a:lnTo>
                  <a:lnTo>
                    <a:pt x="10291" y="5126"/>
                  </a:lnTo>
                  <a:lnTo>
                    <a:pt x="10373" y="4882"/>
                  </a:lnTo>
                  <a:lnTo>
                    <a:pt x="10373" y="4597"/>
                  </a:lnTo>
                  <a:lnTo>
                    <a:pt x="10332" y="4312"/>
                  </a:lnTo>
                  <a:lnTo>
                    <a:pt x="10291" y="4068"/>
                  </a:lnTo>
                  <a:lnTo>
                    <a:pt x="10210" y="3783"/>
                  </a:lnTo>
                  <a:lnTo>
                    <a:pt x="10088" y="3539"/>
                  </a:lnTo>
                  <a:lnTo>
                    <a:pt x="9925" y="3336"/>
                  </a:lnTo>
                  <a:lnTo>
                    <a:pt x="9681" y="3092"/>
                  </a:lnTo>
                  <a:lnTo>
                    <a:pt x="9396" y="2888"/>
                  </a:lnTo>
                  <a:lnTo>
                    <a:pt x="9071" y="2766"/>
                  </a:lnTo>
                  <a:lnTo>
                    <a:pt x="8705" y="2685"/>
                  </a:lnTo>
                  <a:lnTo>
                    <a:pt x="8379" y="2685"/>
                  </a:lnTo>
                  <a:lnTo>
                    <a:pt x="8013" y="2726"/>
                  </a:lnTo>
                  <a:lnTo>
                    <a:pt x="7688" y="2848"/>
                  </a:lnTo>
                  <a:lnTo>
                    <a:pt x="7688" y="2644"/>
                  </a:lnTo>
                  <a:lnTo>
                    <a:pt x="7647" y="2075"/>
                  </a:lnTo>
                  <a:lnTo>
                    <a:pt x="7485" y="1587"/>
                  </a:lnTo>
                  <a:lnTo>
                    <a:pt x="7363" y="1343"/>
                  </a:lnTo>
                  <a:lnTo>
                    <a:pt x="7241" y="1099"/>
                  </a:lnTo>
                  <a:lnTo>
                    <a:pt x="7078" y="895"/>
                  </a:lnTo>
                  <a:lnTo>
                    <a:pt x="6915" y="692"/>
                  </a:lnTo>
                  <a:lnTo>
                    <a:pt x="6712" y="489"/>
                  </a:lnTo>
                  <a:lnTo>
                    <a:pt x="6508" y="366"/>
                  </a:lnTo>
                  <a:lnTo>
                    <a:pt x="6264" y="204"/>
                  </a:lnTo>
                  <a:lnTo>
                    <a:pt x="6020" y="122"/>
                  </a:lnTo>
                  <a:lnTo>
                    <a:pt x="5776" y="41"/>
                  </a:lnTo>
                  <a:lnTo>
                    <a:pt x="54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2" name="Google Shape;312;p9"/>
          <p:cNvSpPr/>
          <p:nvPr/>
        </p:nvSpPr>
        <p:spPr>
          <a:xfrm flipH="1">
            <a:off x="741543" y="587172"/>
            <a:ext cx="85704" cy="85658"/>
          </a:xfrm>
          <a:custGeom>
            <a:avLst/>
            <a:gdLst/>
            <a:ahLst/>
            <a:cxnLst/>
            <a:rect l="l" t="t" r="r" b="b"/>
            <a:pathLst>
              <a:path w="1873" h="1872" extrusionOk="0">
                <a:moveTo>
                  <a:pt x="733" y="1"/>
                </a:moveTo>
                <a:lnTo>
                  <a:pt x="489" y="82"/>
                </a:lnTo>
                <a:lnTo>
                  <a:pt x="245" y="245"/>
                </a:lnTo>
                <a:lnTo>
                  <a:pt x="82" y="448"/>
                </a:lnTo>
                <a:lnTo>
                  <a:pt x="1" y="692"/>
                </a:lnTo>
                <a:lnTo>
                  <a:pt x="1" y="936"/>
                </a:lnTo>
                <a:lnTo>
                  <a:pt x="42" y="1221"/>
                </a:lnTo>
                <a:lnTo>
                  <a:pt x="123" y="1424"/>
                </a:lnTo>
                <a:lnTo>
                  <a:pt x="245" y="1546"/>
                </a:lnTo>
                <a:lnTo>
                  <a:pt x="367" y="1668"/>
                </a:lnTo>
                <a:lnTo>
                  <a:pt x="489" y="1750"/>
                </a:lnTo>
                <a:lnTo>
                  <a:pt x="611" y="1831"/>
                </a:lnTo>
                <a:lnTo>
                  <a:pt x="774" y="1872"/>
                </a:lnTo>
                <a:lnTo>
                  <a:pt x="1099" y="1872"/>
                </a:lnTo>
                <a:lnTo>
                  <a:pt x="1262" y="1831"/>
                </a:lnTo>
                <a:lnTo>
                  <a:pt x="1384" y="1791"/>
                </a:lnTo>
                <a:lnTo>
                  <a:pt x="1506" y="1709"/>
                </a:lnTo>
                <a:lnTo>
                  <a:pt x="1628" y="1587"/>
                </a:lnTo>
                <a:lnTo>
                  <a:pt x="1750" y="1465"/>
                </a:lnTo>
                <a:lnTo>
                  <a:pt x="1831" y="1302"/>
                </a:lnTo>
                <a:lnTo>
                  <a:pt x="1872" y="1140"/>
                </a:lnTo>
                <a:lnTo>
                  <a:pt x="1872" y="977"/>
                </a:lnTo>
                <a:lnTo>
                  <a:pt x="1872" y="774"/>
                </a:lnTo>
                <a:lnTo>
                  <a:pt x="1791" y="652"/>
                </a:lnTo>
                <a:lnTo>
                  <a:pt x="1750" y="489"/>
                </a:lnTo>
                <a:lnTo>
                  <a:pt x="1669" y="367"/>
                </a:lnTo>
                <a:lnTo>
                  <a:pt x="1547" y="245"/>
                </a:lnTo>
                <a:lnTo>
                  <a:pt x="1303" y="82"/>
                </a:lnTo>
                <a:lnTo>
                  <a:pt x="97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" name="Google Shape;313;p9"/>
          <p:cNvSpPr/>
          <p:nvPr/>
        </p:nvSpPr>
        <p:spPr>
          <a:xfrm flipH="1">
            <a:off x="497936" y="1629163"/>
            <a:ext cx="152693" cy="154523"/>
          </a:xfrm>
          <a:custGeom>
            <a:avLst/>
            <a:gdLst/>
            <a:ahLst/>
            <a:cxnLst/>
            <a:rect l="l" t="t" r="r" b="b"/>
            <a:pathLst>
              <a:path w="3337" h="3377" extrusionOk="0">
                <a:moveTo>
                  <a:pt x="1506" y="0"/>
                </a:moveTo>
                <a:lnTo>
                  <a:pt x="1262" y="41"/>
                </a:lnTo>
                <a:lnTo>
                  <a:pt x="1018" y="122"/>
                </a:lnTo>
                <a:lnTo>
                  <a:pt x="774" y="204"/>
                </a:lnTo>
                <a:lnTo>
                  <a:pt x="570" y="366"/>
                </a:lnTo>
                <a:lnTo>
                  <a:pt x="408" y="529"/>
                </a:lnTo>
                <a:lnTo>
                  <a:pt x="245" y="692"/>
                </a:lnTo>
                <a:lnTo>
                  <a:pt x="164" y="895"/>
                </a:lnTo>
                <a:lnTo>
                  <a:pt x="82" y="1098"/>
                </a:lnTo>
                <a:lnTo>
                  <a:pt x="1" y="1342"/>
                </a:lnTo>
                <a:lnTo>
                  <a:pt x="1" y="1546"/>
                </a:lnTo>
                <a:lnTo>
                  <a:pt x="1" y="1790"/>
                </a:lnTo>
                <a:lnTo>
                  <a:pt x="1" y="1993"/>
                </a:lnTo>
                <a:lnTo>
                  <a:pt x="123" y="2319"/>
                </a:lnTo>
                <a:lnTo>
                  <a:pt x="245" y="2563"/>
                </a:lnTo>
                <a:lnTo>
                  <a:pt x="448" y="2807"/>
                </a:lnTo>
                <a:lnTo>
                  <a:pt x="692" y="3010"/>
                </a:lnTo>
                <a:lnTo>
                  <a:pt x="936" y="3173"/>
                </a:lnTo>
                <a:lnTo>
                  <a:pt x="1221" y="3295"/>
                </a:lnTo>
                <a:lnTo>
                  <a:pt x="1506" y="3376"/>
                </a:lnTo>
                <a:lnTo>
                  <a:pt x="1831" y="3376"/>
                </a:lnTo>
                <a:lnTo>
                  <a:pt x="2075" y="3336"/>
                </a:lnTo>
                <a:lnTo>
                  <a:pt x="2319" y="3254"/>
                </a:lnTo>
                <a:lnTo>
                  <a:pt x="2564" y="3173"/>
                </a:lnTo>
                <a:lnTo>
                  <a:pt x="2767" y="3010"/>
                </a:lnTo>
                <a:lnTo>
                  <a:pt x="2930" y="2847"/>
                </a:lnTo>
                <a:lnTo>
                  <a:pt x="3092" y="2685"/>
                </a:lnTo>
                <a:lnTo>
                  <a:pt x="3214" y="2441"/>
                </a:lnTo>
                <a:lnTo>
                  <a:pt x="3296" y="2197"/>
                </a:lnTo>
                <a:lnTo>
                  <a:pt x="3336" y="1912"/>
                </a:lnTo>
                <a:lnTo>
                  <a:pt x="3336" y="1627"/>
                </a:lnTo>
                <a:lnTo>
                  <a:pt x="3296" y="1342"/>
                </a:lnTo>
                <a:lnTo>
                  <a:pt x="3214" y="1098"/>
                </a:lnTo>
                <a:lnTo>
                  <a:pt x="3092" y="854"/>
                </a:lnTo>
                <a:lnTo>
                  <a:pt x="2930" y="610"/>
                </a:lnTo>
                <a:lnTo>
                  <a:pt x="2726" y="407"/>
                </a:lnTo>
                <a:lnTo>
                  <a:pt x="2482" y="244"/>
                </a:lnTo>
                <a:lnTo>
                  <a:pt x="2238" y="122"/>
                </a:lnTo>
                <a:lnTo>
                  <a:pt x="1994" y="41"/>
                </a:lnTo>
                <a:lnTo>
                  <a:pt x="175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4" name="Google Shape;314;p9"/>
          <p:cNvGrpSpPr/>
          <p:nvPr/>
        </p:nvGrpSpPr>
        <p:grpSpPr>
          <a:xfrm rot="5400000" flipH="1">
            <a:off x="7605726" y="-1041792"/>
            <a:ext cx="1915490" cy="2459786"/>
            <a:chOff x="2659350" y="1746500"/>
            <a:chExt cx="379350" cy="487125"/>
          </a:xfrm>
        </p:grpSpPr>
        <p:sp>
          <p:nvSpPr>
            <p:cNvPr id="315" name="Google Shape;315;p9"/>
            <p:cNvSpPr/>
            <p:nvPr/>
          </p:nvSpPr>
          <p:spPr>
            <a:xfrm>
              <a:off x="2659350" y="1746500"/>
              <a:ext cx="379350" cy="487125"/>
            </a:xfrm>
            <a:custGeom>
              <a:avLst/>
              <a:gdLst/>
              <a:ahLst/>
              <a:cxnLst/>
              <a:rect l="l" t="t" r="r" b="b"/>
              <a:pathLst>
                <a:path w="15174" h="19485" extrusionOk="0">
                  <a:moveTo>
                    <a:pt x="14116" y="1"/>
                  </a:moveTo>
                  <a:lnTo>
                    <a:pt x="14034" y="42"/>
                  </a:lnTo>
                  <a:lnTo>
                    <a:pt x="13261" y="774"/>
                  </a:lnTo>
                  <a:lnTo>
                    <a:pt x="12448" y="1465"/>
                  </a:lnTo>
                  <a:lnTo>
                    <a:pt x="11634" y="2116"/>
                  </a:lnTo>
                  <a:lnTo>
                    <a:pt x="10821" y="2767"/>
                  </a:lnTo>
                  <a:lnTo>
                    <a:pt x="9112" y="4028"/>
                  </a:lnTo>
                  <a:lnTo>
                    <a:pt x="7404" y="5248"/>
                  </a:lnTo>
                  <a:lnTo>
                    <a:pt x="5899" y="6428"/>
                  </a:lnTo>
                  <a:lnTo>
                    <a:pt x="5167" y="7079"/>
                  </a:lnTo>
                  <a:lnTo>
                    <a:pt x="4435" y="7729"/>
                  </a:lnTo>
                  <a:lnTo>
                    <a:pt x="3743" y="8380"/>
                  </a:lnTo>
                  <a:lnTo>
                    <a:pt x="3133" y="9072"/>
                  </a:lnTo>
                  <a:lnTo>
                    <a:pt x="2482" y="9844"/>
                  </a:lnTo>
                  <a:lnTo>
                    <a:pt x="1953" y="10617"/>
                  </a:lnTo>
                  <a:lnTo>
                    <a:pt x="1425" y="11390"/>
                  </a:lnTo>
                  <a:lnTo>
                    <a:pt x="1018" y="12204"/>
                  </a:lnTo>
                  <a:lnTo>
                    <a:pt x="652" y="13058"/>
                  </a:lnTo>
                  <a:lnTo>
                    <a:pt x="326" y="13912"/>
                  </a:lnTo>
                  <a:lnTo>
                    <a:pt x="123" y="14766"/>
                  </a:lnTo>
                  <a:lnTo>
                    <a:pt x="82" y="15173"/>
                  </a:lnTo>
                  <a:lnTo>
                    <a:pt x="42" y="15620"/>
                  </a:lnTo>
                  <a:lnTo>
                    <a:pt x="1" y="16068"/>
                  </a:lnTo>
                  <a:lnTo>
                    <a:pt x="42" y="16475"/>
                  </a:lnTo>
                  <a:lnTo>
                    <a:pt x="82" y="16922"/>
                  </a:lnTo>
                  <a:lnTo>
                    <a:pt x="164" y="17329"/>
                  </a:lnTo>
                  <a:lnTo>
                    <a:pt x="326" y="17736"/>
                  </a:lnTo>
                  <a:lnTo>
                    <a:pt x="489" y="18102"/>
                  </a:lnTo>
                  <a:lnTo>
                    <a:pt x="733" y="18468"/>
                  </a:lnTo>
                  <a:lnTo>
                    <a:pt x="977" y="18753"/>
                  </a:lnTo>
                  <a:lnTo>
                    <a:pt x="1303" y="18997"/>
                  </a:lnTo>
                  <a:lnTo>
                    <a:pt x="1669" y="19200"/>
                  </a:lnTo>
                  <a:lnTo>
                    <a:pt x="2035" y="19363"/>
                  </a:lnTo>
                  <a:lnTo>
                    <a:pt x="2442" y="19444"/>
                  </a:lnTo>
                  <a:lnTo>
                    <a:pt x="2930" y="19485"/>
                  </a:lnTo>
                  <a:lnTo>
                    <a:pt x="3418" y="19485"/>
                  </a:lnTo>
                  <a:lnTo>
                    <a:pt x="3906" y="19444"/>
                  </a:lnTo>
                  <a:lnTo>
                    <a:pt x="4394" y="19363"/>
                  </a:lnTo>
                  <a:lnTo>
                    <a:pt x="5370" y="19159"/>
                  </a:lnTo>
                  <a:lnTo>
                    <a:pt x="6306" y="18915"/>
                  </a:lnTo>
                  <a:lnTo>
                    <a:pt x="7323" y="18631"/>
                  </a:lnTo>
                  <a:lnTo>
                    <a:pt x="8340" y="18305"/>
                  </a:lnTo>
                  <a:lnTo>
                    <a:pt x="9356" y="17980"/>
                  </a:lnTo>
                  <a:lnTo>
                    <a:pt x="10333" y="17614"/>
                  </a:lnTo>
                  <a:lnTo>
                    <a:pt x="11309" y="17166"/>
                  </a:lnTo>
                  <a:lnTo>
                    <a:pt x="12285" y="16719"/>
                  </a:lnTo>
                  <a:lnTo>
                    <a:pt x="13221" y="16271"/>
                  </a:lnTo>
                  <a:lnTo>
                    <a:pt x="14156" y="15743"/>
                  </a:lnTo>
                  <a:lnTo>
                    <a:pt x="15051" y="15214"/>
                  </a:lnTo>
                  <a:lnTo>
                    <a:pt x="15132" y="15173"/>
                  </a:lnTo>
                  <a:lnTo>
                    <a:pt x="15173" y="15092"/>
                  </a:lnTo>
                  <a:lnTo>
                    <a:pt x="15173" y="15051"/>
                  </a:lnTo>
                  <a:lnTo>
                    <a:pt x="15132" y="14970"/>
                  </a:lnTo>
                  <a:lnTo>
                    <a:pt x="15092" y="14929"/>
                  </a:lnTo>
                  <a:lnTo>
                    <a:pt x="15010" y="14888"/>
                  </a:lnTo>
                  <a:lnTo>
                    <a:pt x="14888" y="14888"/>
                  </a:lnTo>
                  <a:lnTo>
                    <a:pt x="13994" y="15417"/>
                  </a:lnTo>
                  <a:lnTo>
                    <a:pt x="13099" y="15905"/>
                  </a:lnTo>
                  <a:lnTo>
                    <a:pt x="12163" y="16393"/>
                  </a:lnTo>
                  <a:lnTo>
                    <a:pt x="11228" y="16800"/>
                  </a:lnTo>
                  <a:lnTo>
                    <a:pt x="10292" y="17207"/>
                  </a:lnTo>
                  <a:lnTo>
                    <a:pt x="9316" y="17573"/>
                  </a:lnTo>
                  <a:lnTo>
                    <a:pt x="8340" y="17939"/>
                  </a:lnTo>
                  <a:lnTo>
                    <a:pt x="7363" y="18224"/>
                  </a:lnTo>
                  <a:lnTo>
                    <a:pt x="6387" y="18508"/>
                  </a:lnTo>
                  <a:lnTo>
                    <a:pt x="5452" y="18753"/>
                  </a:lnTo>
                  <a:lnTo>
                    <a:pt x="4475" y="18956"/>
                  </a:lnTo>
                  <a:lnTo>
                    <a:pt x="3987" y="19037"/>
                  </a:lnTo>
                  <a:lnTo>
                    <a:pt x="3499" y="19119"/>
                  </a:lnTo>
                  <a:lnTo>
                    <a:pt x="3052" y="19119"/>
                  </a:lnTo>
                  <a:lnTo>
                    <a:pt x="2604" y="19078"/>
                  </a:lnTo>
                  <a:lnTo>
                    <a:pt x="2157" y="18997"/>
                  </a:lnTo>
                  <a:lnTo>
                    <a:pt x="1750" y="18834"/>
                  </a:lnTo>
                  <a:lnTo>
                    <a:pt x="1425" y="18631"/>
                  </a:lnTo>
                  <a:lnTo>
                    <a:pt x="1140" y="18386"/>
                  </a:lnTo>
                  <a:lnTo>
                    <a:pt x="896" y="18061"/>
                  </a:lnTo>
                  <a:lnTo>
                    <a:pt x="692" y="17695"/>
                  </a:lnTo>
                  <a:lnTo>
                    <a:pt x="530" y="17329"/>
                  </a:lnTo>
                  <a:lnTo>
                    <a:pt x="448" y="16922"/>
                  </a:lnTo>
                  <a:lnTo>
                    <a:pt x="408" y="16475"/>
                  </a:lnTo>
                  <a:lnTo>
                    <a:pt x="367" y="16068"/>
                  </a:lnTo>
                  <a:lnTo>
                    <a:pt x="408" y="15661"/>
                  </a:lnTo>
                  <a:lnTo>
                    <a:pt x="448" y="15214"/>
                  </a:lnTo>
                  <a:lnTo>
                    <a:pt x="611" y="14400"/>
                  </a:lnTo>
                  <a:lnTo>
                    <a:pt x="855" y="13546"/>
                  </a:lnTo>
                  <a:lnTo>
                    <a:pt x="1181" y="12732"/>
                  </a:lnTo>
                  <a:lnTo>
                    <a:pt x="1587" y="11919"/>
                  </a:lnTo>
                  <a:lnTo>
                    <a:pt x="2035" y="11146"/>
                  </a:lnTo>
                  <a:lnTo>
                    <a:pt x="2564" y="10373"/>
                  </a:lnTo>
                  <a:lnTo>
                    <a:pt x="3133" y="9641"/>
                  </a:lnTo>
                  <a:lnTo>
                    <a:pt x="3743" y="8950"/>
                  </a:lnTo>
                  <a:lnTo>
                    <a:pt x="4394" y="8299"/>
                  </a:lnTo>
                  <a:lnTo>
                    <a:pt x="5045" y="7648"/>
                  </a:lnTo>
                  <a:lnTo>
                    <a:pt x="5736" y="7038"/>
                  </a:lnTo>
                  <a:lnTo>
                    <a:pt x="6468" y="6428"/>
                  </a:lnTo>
                  <a:lnTo>
                    <a:pt x="7201" y="5858"/>
                  </a:lnTo>
                  <a:lnTo>
                    <a:pt x="9031" y="4557"/>
                  </a:lnTo>
                  <a:lnTo>
                    <a:pt x="10821" y="3214"/>
                  </a:lnTo>
                  <a:lnTo>
                    <a:pt x="11756" y="2523"/>
                  </a:lnTo>
                  <a:lnTo>
                    <a:pt x="12611" y="1831"/>
                  </a:lnTo>
                  <a:lnTo>
                    <a:pt x="13465" y="1058"/>
                  </a:lnTo>
                  <a:lnTo>
                    <a:pt x="14278" y="286"/>
                  </a:lnTo>
                  <a:lnTo>
                    <a:pt x="14319" y="245"/>
                  </a:lnTo>
                  <a:lnTo>
                    <a:pt x="14360" y="164"/>
                  </a:lnTo>
                  <a:lnTo>
                    <a:pt x="14319" y="82"/>
                  </a:lnTo>
                  <a:lnTo>
                    <a:pt x="14278" y="42"/>
                  </a:lnTo>
                  <a:lnTo>
                    <a:pt x="142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9"/>
            <p:cNvSpPr/>
            <p:nvPr/>
          </p:nvSpPr>
          <p:spPr>
            <a:xfrm>
              <a:off x="2701050" y="1843125"/>
              <a:ext cx="309175" cy="322375"/>
            </a:xfrm>
            <a:custGeom>
              <a:avLst/>
              <a:gdLst/>
              <a:ahLst/>
              <a:cxnLst/>
              <a:rect l="l" t="t" r="r" b="b"/>
              <a:pathLst>
                <a:path w="12367" h="12895" extrusionOk="0">
                  <a:moveTo>
                    <a:pt x="12163" y="0"/>
                  </a:moveTo>
                  <a:lnTo>
                    <a:pt x="12081" y="41"/>
                  </a:lnTo>
                  <a:lnTo>
                    <a:pt x="9600" y="1831"/>
                  </a:lnTo>
                  <a:lnTo>
                    <a:pt x="7160" y="3702"/>
                  </a:lnTo>
                  <a:lnTo>
                    <a:pt x="5939" y="4637"/>
                  </a:lnTo>
                  <a:lnTo>
                    <a:pt x="4760" y="5613"/>
                  </a:lnTo>
                  <a:lnTo>
                    <a:pt x="3580" y="6630"/>
                  </a:lnTo>
                  <a:lnTo>
                    <a:pt x="2441" y="7647"/>
                  </a:lnTo>
                  <a:lnTo>
                    <a:pt x="1872" y="8135"/>
                  </a:lnTo>
                  <a:lnTo>
                    <a:pt x="1343" y="8664"/>
                  </a:lnTo>
                  <a:lnTo>
                    <a:pt x="855" y="9193"/>
                  </a:lnTo>
                  <a:lnTo>
                    <a:pt x="611" y="9478"/>
                  </a:lnTo>
                  <a:lnTo>
                    <a:pt x="407" y="9762"/>
                  </a:lnTo>
                  <a:lnTo>
                    <a:pt x="285" y="10047"/>
                  </a:lnTo>
                  <a:lnTo>
                    <a:pt x="163" y="10332"/>
                  </a:lnTo>
                  <a:lnTo>
                    <a:pt x="82" y="10617"/>
                  </a:lnTo>
                  <a:lnTo>
                    <a:pt x="1" y="10901"/>
                  </a:lnTo>
                  <a:lnTo>
                    <a:pt x="1" y="11227"/>
                  </a:lnTo>
                  <a:lnTo>
                    <a:pt x="41" y="11511"/>
                  </a:lnTo>
                  <a:lnTo>
                    <a:pt x="123" y="11796"/>
                  </a:lnTo>
                  <a:lnTo>
                    <a:pt x="285" y="12081"/>
                  </a:lnTo>
                  <a:lnTo>
                    <a:pt x="448" y="12284"/>
                  </a:lnTo>
                  <a:lnTo>
                    <a:pt x="651" y="12488"/>
                  </a:lnTo>
                  <a:lnTo>
                    <a:pt x="896" y="12610"/>
                  </a:lnTo>
                  <a:lnTo>
                    <a:pt x="1140" y="12732"/>
                  </a:lnTo>
                  <a:lnTo>
                    <a:pt x="1384" y="12813"/>
                  </a:lnTo>
                  <a:lnTo>
                    <a:pt x="1668" y="12854"/>
                  </a:lnTo>
                  <a:lnTo>
                    <a:pt x="2238" y="12894"/>
                  </a:lnTo>
                  <a:lnTo>
                    <a:pt x="2929" y="12813"/>
                  </a:lnTo>
                  <a:lnTo>
                    <a:pt x="3621" y="12691"/>
                  </a:lnTo>
                  <a:lnTo>
                    <a:pt x="5004" y="12366"/>
                  </a:lnTo>
                  <a:lnTo>
                    <a:pt x="6712" y="11918"/>
                  </a:lnTo>
                  <a:lnTo>
                    <a:pt x="8380" y="11389"/>
                  </a:lnTo>
                  <a:lnTo>
                    <a:pt x="10048" y="10820"/>
                  </a:lnTo>
                  <a:lnTo>
                    <a:pt x="11715" y="10210"/>
                  </a:lnTo>
                  <a:lnTo>
                    <a:pt x="11756" y="10128"/>
                  </a:lnTo>
                  <a:lnTo>
                    <a:pt x="11797" y="10088"/>
                  </a:lnTo>
                  <a:lnTo>
                    <a:pt x="11837" y="9966"/>
                  </a:lnTo>
                  <a:lnTo>
                    <a:pt x="11797" y="9884"/>
                  </a:lnTo>
                  <a:lnTo>
                    <a:pt x="11756" y="9844"/>
                  </a:lnTo>
                  <a:lnTo>
                    <a:pt x="11675" y="9803"/>
                  </a:lnTo>
                  <a:lnTo>
                    <a:pt x="11593" y="9844"/>
                  </a:lnTo>
                  <a:lnTo>
                    <a:pt x="10210" y="10373"/>
                  </a:lnTo>
                  <a:lnTo>
                    <a:pt x="8827" y="10861"/>
                  </a:lnTo>
                  <a:lnTo>
                    <a:pt x="7444" y="11308"/>
                  </a:lnTo>
                  <a:lnTo>
                    <a:pt x="6021" y="11715"/>
                  </a:lnTo>
                  <a:lnTo>
                    <a:pt x="4597" y="12081"/>
                  </a:lnTo>
                  <a:lnTo>
                    <a:pt x="3173" y="12366"/>
                  </a:lnTo>
                  <a:lnTo>
                    <a:pt x="2604" y="12488"/>
                  </a:lnTo>
                  <a:lnTo>
                    <a:pt x="2034" y="12528"/>
                  </a:lnTo>
                  <a:lnTo>
                    <a:pt x="1709" y="12488"/>
                  </a:lnTo>
                  <a:lnTo>
                    <a:pt x="1424" y="12447"/>
                  </a:lnTo>
                  <a:lnTo>
                    <a:pt x="1180" y="12366"/>
                  </a:lnTo>
                  <a:lnTo>
                    <a:pt x="936" y="12244"/>
                  </a:lnTo>
                  <a:lnTo>
                    <a:pt x="692" y="12040"/>
                  </a:lnTo>
                  <a:lnTo>
                    <a:pt x="529" y="11796"/>
                  </a:lnTo>
                  <a:lnTo>
                    <a:pt x="448" y="11511"/>
                  </a:lnTo>
                  <a:lnTo>
                    <a:pt x="407" y="11227"/>
                  </a:lnTo>
                  <a:lnTo>
                    <a:pt x="407" y="10942"/>
                  </a:lnTo>
                  <a:lnTo>
                    <a:pt x="448" y="10657"/>
                  </a:lnTo>
                  <a:lnTo>
                    <a:pt x="529" y="10373"/>
                  </a:lnTo>
                  <a:lnTo>
                    <a:pt x="651" y="10088"/>
                  </a:lnTo>
                  <a:lnTo>
                    <a:pt x="855" y="9803"/>
                  </a:lnTo>
                  <a:lnTo>
                    <a:pt x="1058" y="9518"/>
                  </a:lnTo>
                  <a:lnTo>
                    <a:pt x="1546" y="8990"/>
                  </a:lnTo>
                  <a:lnTo>
                    <a:pt x="2034" y="8501"/>
                  </a:lnTo>
                  <a:lnTo>
                    <a:pt x="2563" y="8013"/>
                  </a:lnTo>
                  <a:lnTo>
                    <a:pt x="3621" y="7037"/>
                  </a:lnTo>
                  <a:lnTo>
                    <a:pt x="4719" y="6102"/>
                  </a:lnTo>
                  <a:lnTo>
                    <a:pt x="5858" y="5207"/>
                  </a:lnTo>
                  <a:lnTo>
                    <a:pt x="6956" y="4271"/>
                  </a:lnTo>
                  <a:lnTo>
                    <a:pt x="8299" y="3295"/>
                  </a:lnTo>
                  <a:lnTo>
                    <a:pt x="9600" y="2278"/>
                  </a:lnTo>
                  <a:lnTo>
                    <a:pt x="12285" y="366"/>
                  </a:lnTo>
                  <a:lnTo>
                    <a:pt x="12326" y="285"/>
                  </a:lnTo>
                  <a:lnTo>
                    <a:pt x="12366" y="203"/>
                  </a:lnTo>
                  <a:lnTo>
                    <a:pt x="12326" y="81"/>
                  </a:lnTo>
                  <a:lnTo>
                    <a:pt x="12285" y="41"/>
                  </a:lnTo>
                  <a:lnTo>
                    <a:pt x="1224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9"/>
            <p:cNvSpPr/>
            <p:nvPr/>
          </p:nvSpPr>
          <p:spPr>
            <a:xfrm>
              <a:off x="2756975" y="1978375"/>
              <a:ext cx="183075" cy="133225"/>
            </a:xfrm>
            <a:custGeom>
              <a:avLst/>
              <a:gdLst/>
              <a:ahLst/>
              <a:cxnLst/>
              <a:rect l="l" t="t" r="r" b="b"/>
              <a:pathLst>
                <a:path w="7323" h="5329" extrusionOk="0">
                  <a:moveTo>
                    <a:pt x="5980" y="366"/>
                  </a:moveTo>
                  <a:lnTo>
                    <a:pt x="6306" y="407"/>
                  </a:lnTo>
                  <a:lnTo>
                    <a:pt x="6428" y="407"/>
                  </a:lnTo>
                  <a:lnTo>
                    <a:pt x="6550" y="488"/>
                  </a:lnTo>
                  <a:lnTo>
                    <a:pt x="6672" y="569"/>
                  </a:lnTo>
                  <a:lnTo>
                    <a:pt x="6753" y="651"/>
                  </a:lnTo>
                  <a:lnTo>
                    <a:pt x="6834" y="814"/>
                  </a:lnTo>
                  <a:lnTo>
                    <a:pt x="6875" y="936"/>
                  </a:lnTo>
                  <a:lnTo>
                    <a:pt x="6956" y="1302"/>
                  </a:lnTo>
                  <a:lnTo>
                    <a:pt x="6916" y="1586"/>
                  </a:lnTo>
                  <a:lnTo>
                    <a:pt x="6834" y="1912"/>
                  </a:lnTo>
                  <a:lnTo>
                    <a:pt x="6672" y="2197"/>
                  </a:lnTo>
                  <a:lnTo>
                    <a:pt x="6468" y="2522"/>
                  </a:lnTo>
                  <a:lnTo>
                    <a:pt x="6184" y="2766"/>
                  </a:lnTo>
                  <a:lnTo>
                    <a:pt x="5858" y="3010"/>
                  </a:lnTo>
                  <a:lnTo>
                    <a:pt x="5533" y="3213"/>
                  </a:lnTo>
                  <a:lnTo>
                    <a:pt x="4841" y="3580"/>
                  </a:lnTo>
                  <a:lnTo>
                    <a:pt x="4109" y="3864"/>
                  </a:lnTo>
                  <a:lnTo>
                    <a:pt x="3092" y="4271"/>
                  </a:lnTo>
                  <a:lnTo>
                    <a:pt x="2075" y="4637"/>
                  </a:lnTo>
                  <a:lnTo>
                    <a:pt x="1709" y="4800"/>
                  </a:lnTo>
                  <a:lnTo>
                    <a:pt x="1180" y="4963"/>
                  </a:lnTo>
                  <a:lnTo>
                    <a:pt x="692" y="4963"/>
                  </a:lnTo>
                  <a:lnTo>
                    <a:pt x="530" y="4881"/>
                  </a:lnTo>
                  <a:lnTo>
                    <a:pt x="448" y="4840"/>
                  </a:lnTo>
                  <a:lnTo>
                    <a:pt x="408" y="4759"/>
                  </a:lnTo>
                  <a:lnTo>
                    <a:pt x="367" y="4637"/>
                  </a:lnTo>
                  <a:lnTo>
                    <a:pt x="367" y="4515"/>
                  </a:lnTo>
                  <a:lnTo>
                    <a:pt x="448" y="4312"/>
                  </a:lnTo>
                  <a:lnTo>
                    <a:pt x="570" y="4108"/>
                  </a:lnTo>
                  <a:lnTo>
                    <a:pt x="733" y="3946"/>
                  </a:lnTo>
                  <a:lnTo>
                    <a:pt x="1384" y="3335"/>
                  </a:lnTo>
                  <a:lnTo>
                    <a:pt x="2075" y="2685"/>
                  </a:lnTo>
                  <a:lnTo>
                    <a:pt x="2848" y="2034"/>
                  </a:lnTo>
                  <a:lnTo>
                    <a:pt x="3621" y="1424"/>
                  </a:lnTo>
                  <a:lnTo>
                    <a:pt x="4068" y="1180"/>
                  </a:lnTo>
                  <a:lnTo>
                    <a:pt x="4475" y="936"/>
                  </a:lnTo>
                  <a:lnTo>
                    <a:pt x="4841" y="732"/>
                  </a:lnTo>
                  <a:lnTo>
                    <a:pt x="5207" y="569"/>
                  </a:lnTo>
                  <a:lnTo>
                    <a:pt x="5614" y="447"/>
                  </a:lnTo>
                  <a:lnTo>
                    <a:pt x="5980" y="366"/>
                  </a:lnTo>
                  <a:close/>
                  <a:moveTo>
                    <a:pt x="6021" y="0"/>
                  </a:moveTo>
                  <a:lnTo>
                    <a:pt x="5614" y="81"/>
                  </a:lnTo>
                  <a:lnTo>
                    <a:pt x="5207" y="203"/>
                  </a:lnTo>
                  <a:lnTo>
                    <a:pt x="4841" y="366"/>
                  </a:lnTo>
                  <a:lnTo>
                    <a:pt x="4353" y="569"/>
                  </a:lnTo>
                  <a:lnTo>
                    <a:pt x="3865" y="854"/>
                  </a:lnTo>
                  <a:lnTo>
                    <a:pt x="3377" y="1180"/>
                  </a:lnTo>
                  <a:lnTo>
                    <a:pt x="2930" y="1505"/>
                  </a:lnTo>
                  <a:lnTo>
                    <a:pt x="2035" y="2237"/>
                  </a:lnTo>
                  <a:lnTo>
                    <a:pt x="1180" y="2969"/>
                  </a:lnTo>
                  <a:lnTo>
                    <a:pt x="814" y="3295"/>
                  </a:lnTo>
                  <a:lnTo>
                    <a:pt x="448" y="3702"/>
                  </a:lnTo>
                  <a:lnTo>
                    <a:pt x="245" y="3905"/>
                  </a:lnTo>
                  <a:lnTo>
                    <a:pt x="123" y="4108"/>
                  </a:lnTo>
                  <a:lnTo>
                    <a:pt x="42" y="4352"/>
                  </a:lnTo>
                  <a:lnTo>
                    <a:pt x="1" y="4596"/>
                  </a:lnTo>
                  <a:lnTo>
                    <a:pt x="42" y="4840"/>
                  </a:lnTo>
                  <a:lnTo>
                    <a:pt x="164" y="5044"/>
                  </a:lnTo>
                  <a:lnTo>
                    <a:pt x="326" y="5207"/>
                  </a:lnTo>
                  <a:lnTo>
                    <a:pt x="530" y="5288"/>
                  </a:lnTo>
                  <a:lnTo>
                    <a:pt x="774" y="5329"/>
                  </a:lnTo>
                  <a:lnTo>
                    <a:pt x="1018" y="5329"/>
                  </a:lnTo>
                  <a:lnTo>
                    <a:pt x="1262" y="5288"/>
                  </a:lnTo>
                  <a:lnTo>
                    <a:pt x="1465" y="5247"/>
                  </a:lnTo>
                  <a:lnTo>
                    <a:pt x="2157" y="5003"/>
                  </a:lnTo>
                  <a:lnTo>
                    <a:pt x="2848" y="4759"/>
                  </a:lnTo>
                  <a:lnTo>
                    <a:pt x="4139" y="4266"/>
                  </a:lnTo>
                  <a:lnTo>
                    <a:pt x="4139" y="4266"/>
                  </a:lnTo>
                  <a:lnTo>
                    <a:pt x="4150" y="4271"/>
                  </a:lnTo>
                  <a:lnTo>
                    <a:pt x="4231" y="4230"/>
                  </a:lnTo>
                  <a:lnTo>
                    <a:pt x="4963" y="3905"/>
                  </a:lnTo>
                  <a:lnTo>
                    <a:pt x="5696" y="3539"/>
                  </a:lnTo>
                  <a:lnTo>
                    <a:pt x="6021" y="3335"/>
                  </a:lnTo>
                  <a:lnTo>
                    <a:pt x="6346" y="3091"/>
                  </a:lnTo>
                  <a:lnTo>
                    <a:pt x="6672" y="2847"/>
                  </a:lnTo>
                  <a:lnTo>
                    <a:pt x="6916" y="2522"/>
                  </a:lnTo>
                  <a:lnTo>
                    <a:pt x="7119" y="2197"/>
                  </a:lnTo>
                  <a:lnTo>
                    <a:pt x="7241" y="1871"/>
                  </a:lnTo>
                  <a:lnTo>
                    <a:pt x="7323" y="1505"/>
                  </a:lnTo>
                  <a:lnTo>
                    <a:pt x="7323" y="1098"/>
                  </a:lnTo>
                  <a:lnTo>
                    <a:pt x="7201" y="732"/>
                  </a:lnTo>
                  <a:lnTo>
                    <a:pt x="7119" y="569"/>
                  </a:lnTo>
                  <a:lnTo>
                    <a:pt x="7038" y="407"/>
                  </a:lnTo>
                  <a:lnTo>
                    <a:pt x="6916" y="285"/>
                  </a:lnTo>
                  <a:lnTo>
                    <a:pt x="6794" y="163"/>
                  </a:lnTo>
                  <a:lnTo>
                    <a:pt x="6631" y="81"/>
                  </a:lnTo>
                  <a:lnTo>
                    <a:pt x="6428" y="41"/>
                  </a:lnTo>
                  <a:lnTo>
                    <a:pt x="622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8" name="Google Shape;318;p9"/>
          <p:cNvSpPr/>
          <p:nvPr/>
        </p:nvSpPr>
        <p:spPr>
          <a:xfrm flipH="1">
            <a:off x="8231373" y="1783663"/>
            <a:ext cx="152693" cy="154523"/>
          </a:xfrm>
          <a:custGeom>
            <a:avLst/>
            <a:gdLst/>
            <a:ahLst/>
            <a:cxnLst/>
            <a:rect l="l" t="t" r="r" b="b"/>
            <a:pathLst>
              <a:path w="3337" h="3377" extrusionOk="0">
                <a:moveTo>
                  <a:pt x="1506" y="0"/>
                </a:moveTo>
                <a:lnTo>
                  <a:pt x="1262" y="41"/>
                </a:lnTo>
                <a:lnTo>
                  <a:pt x="1018" y="122"/>
                </a:lnTo>
                <a:lnTo>
                  <a:pt x="774" y="204"/>
                </a:lnTo>
                <a:lnTo>
                  <a:pt x="570" y="366"/>
                </a:lnTo>
                <a:lnTo>
                  <a:pt x="408" y="529"/>
                </a:lnTo>
                <a:lnTo>
                  <a:pt x="245" y="692"/>
                </a:lnTo>
                <a:lnTo>
                  <a:pt x="164" y="895"/>
                </a:lnTo>
                <a:lnTo>
                  <a:pt x="82" y="1098"/>
                </a:lnTo>
                <a:lnTo>
                  <a:pt x="1" y="1342"/>
                </a:lnTo>
                <a:lnTo>
                  <a:pt x="1" y="1546"/>
                </a:lnTo>
                <a:lnTo>
                  <a:pt x="1" y="1790"/>
                </a:lnTo>
                <a:lnTo>
                  <a:pt x="1" y="1993"/>
                </a:lnTo>
                <a:lnTo>
                  <a:pt x="123" y="2319"/>
                </a:lnTo>
                <a:lnTo>
                  <a:pt x="245" y="2563"/>
                </a:lnTo>
                <a:lnTo>
                  <a:pt x="448" y="2807"/>
                </a:lnTo>
                <a:lnTo>
                  <a:pt x="692" y="3010"/>
                </a:lnTo>
                <a:lnTo>
                  <a:pt x="936" y="3173"/>
                </a:lnTo>
                <a:lnTo>
                  <a:pt x="1221" y="3295"/>
                </a:lnTo>
                <a:lnTo>
                  <a:pt x="1506" y="3376"/>
                </a:lnTo>
                <a:lnTo>
                  <a:pt x="1831" y="3376"/>
                </a:lnTo>
                <a:lnTo>
                  <a:pt x="2075" y="3336"/>
                </a:lnTo>
                <a:lnTo>
                  <a:pt x="2319" y="3254"/>
                </a:lnTo>
                <a:lnTo>
                  <a:pt x="2564" y="3173"/>
                </a:lnTo>
                <a:lnTo>
                  <a:pt x="2767" y="3010"/>
                </a:lnTo>
                <a:lnTo>
                  <a:pt x="2930" y="2847"/>
                </a:lnTo>
                <a:lnTo>
                  <a:pt x="3092" y="2685"/>
                </a:lnTo>
                <a:lnTo>
                  <a:pt x="3214" y="2441"/>
                </a:lnTo>
                <a:lnTo>
                  <a:pt x="3296" y="2197"/>
                </a:lnTo>
                <a:lnTo>
                  <a:pt x="3336" y="1912"/>
                </a:lnTo>
                <a:lnTo>
                  <a:pt x="3336" y="1627"/>
                </a:lnTo>
                <a:lnTo>
                  <a:pt x="3296" y="1342"/>
                </a:lnTo>
                <a:lnTo>
                  <a:pt x="3214" y="1098"/>
                </a:lnTo>
                <a:lnTo>
                  <a:pt x="3092" y="854"/>
                </a:lnTo>
                <a:lnTo>
                  <a:pt x="2930" y="610"/>
                </a:lnTo>
                <a:lnTo>
                  <a:pt x="2726" y="407"/>
                </a:lnTo>
                <a:lnTo>
                  <a:pt x="2482" y="244"/>
                </a:lnTo>
                <a:lnTo>
                  <a:pt x="2238" y="122"/>
                </a:lnTo>
                <a:lnTo>
                  <a:pt x="1994" y="41"/>
                </a:lnTo>
                <a:lnTo>
                  <a:pt x="175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9" name="Google Shape;319;p9"/>
          <p:cNvGrpSpPr/>
          <p:nvPr/>
        </p:nvGrpSpPr>
        <p:grpSpPr>
          <a:xfrm flipH="1">
            <a:off x="-1340959" y="3558109"/>
            <a:ext cx="2408503" cy="2408503"/>
            <a:chOff x="7349044" y="3624409"/>
            <a:chExt cx="2408503" cy="2408503"/>
          </a:xfrm>
        </p:grpSpPr>
        <p:sp>
          <p:nvSpPr>
            <p:cNvPr id="320" name="Google Shape;320;p9"/>
            <p:cNvSpPr/>
            <p:nvPr/>
          </p:nvSpPr>
          <p:spPr>
            <a:xfrm rot="8100000" flipH="1">
              <a:off x="7661995" y="4016892"/>
              <a:ext cx="1782600" cy="1623537"/>
            </a:xfrm>
            <a:custGeom>
              <a:avLst/>
              <a:gdLst/>
              <a:ahLst/>
              <a:cxnLst/>
              <a:rect l="l" t="t" r="r" b="b"/>
              <a:pathLst>
                <a:path w="19160" h="17451" extrusionOk="0">
                  <a:moveTo>
                    <a:pt x="9682" y="0"/>
                  </a:moveTo>
                  <a:lnTo>
                    <a:pt x="9600" y="41"/>
                  </a:lnTo>
                  <a:lnTo>
                    <a:pt x="9560" y="82"/>
                  </a:lnTo>
                  <a:lnTo>
                    <a:pt x="7892" y="1668"/>
                  </a:lnTo>
                  <a:lnTo>
                    <a:pt x="6306" y="3295"/>
                  </a:lnTo>
                  <a:lnTo>
                    <a:pt x="5533" y="4109"/>
                  </a:lnTo>
                  <a:lnTo>
                    <a:pt x="4760" y="4963"/>
                  </a:lnTo>
                  <a:lnTo>
                    <a:pt x="4028" y="5858"/>
                  </a:lnTo>
                  <a:lnTo>
                    <a:pt x="3336" y="6753"/>
                  </a:lnTo>
                  <a:lnTo>
                    <a:pt x="2686" y="7688"/>
                  </a:lnTo>
                  <a:lnTo>
                    <a:pt x="2075" y="8624"/>
                  </a:lnTo>
                  <a:lnTo>
                    <a:pt x="1506" y="9600"/>
                  </a:lnTo>
                  <a:lnTo>
                    <a:pt x="1018" y="10617"/>
                  </a:lnTo>
                  <a:lnTo>
                    <a:pt x="611" y="11552"/>
                  </a:lnTo>
                  <a:lnTo>
                    <a:pt x="448" y="12000"/>
                  </a:lnTo>
                  <a:lnTo>
                    <a:pt x="286" y="12488"/>
                  </a:lnTo>
                  <a:lnTo>
                    <a:pt x="164" y="12976"/>
                  </a:lnTo>
                  <a:lnTo>
                    <a:pt x="42" y="13464"/>
                  </a:lnTo>
                  <a:lnTo>
                    <a:pt x="1" y="13993"/>
                  </a:lnTo>
                  <a:lnTo>
                    <a:pt x="1" y="14481"/>
                  </a:lnTo>
                  <a:lnTo>
                    <a:pt x="42" y="14969"/>
                  </a:lnTo>
                  <a:lnTo>
                    <a:pt x="123" y="15417"/>
                  </a:lnTo>
                  <a:lnTo>
                    <a:pt x="286" y="15823"/>
                  </a:lnTo>
                  <a:lnTo>
                    <a:pt x="489" y="16230"/>
                  </a:lnTo>
                  <a:lnTo>
                    <a:pt x="733" y="16556"/>
                  </a:lnTo>
                  <a:lnTo>
                    <a:pt x="1059" y="16881"/>
                  </a:lnTo>
                  <a:lnTo>
                    <a:pt x="1465" y="17125"/>
                  </a:lnTo>
                  <a:lnTo>
                    <a:pt x="1913" y="17288"/>
                  </a:lnTo>
                  <a:lnTo>
                    <a:pt x="2441" y="17410"/>
                  </a:lnTo>
                  <a:lnTo>
                    <a:pt x="2930" y="17450"/>
                  </a:lnTo>
                  <a:lnTo>
                    <a:pt x="3458" y="17369"/>
                  </a:lnTo>
                  <a:lnTo>
                    <a:pt x="3987" y="17288"/>
                  </a:lnTo>
                  <a:lnTo>
                    <a:pt x="4516" y="17125"/>
                  </a:lnTo>
                  <a:lnTo>
                    <a:pt x="5004" y="16922"/>
                  </a:lnTo>
                  <a:lnTo>
                    <a:pt x="5492" y="16678"/>
                  </a:lnTo>
                  <a:lnTo>
                    <a:pt x="5940" y="16434"/>
                  </a:lnTo>
                  <a:lnTo>
                    <a:pt x="7038" y="15783"/>
                  </a:lnTo>
                  <a:lnTo>
                    <a:pt x="7567" y="15498"/>
                  </a:lnTo>
                  <a:lnTo>
                    <a:pt x="8136" y="15213"/>
                  </a:lnTo>
                  <a:lnTo>
                    <a:pt x="8665" y="15051"/>
                  </a:lnTo>
                  <a:lnTo>
                    <a:pt x="9194" y="14888"/>
                  </a:lnTo>
                  <a:lnTo>
                    <a:pt x="10251" y="14644"/>
                  </a:lnTo>
                  <a:lnTo>
                    <a:pt x="11350" y="14481"/>
                  </a:lnTo>
                  <a:lnTo>
                    <a:pt x="12448" y="14278"/>
                  </a:lnTo>
                  <a:lnTo>
                    <a:pt x="13017" y="14156"/>
                  </a:lnTo>
                  <a:lnTo>
                    <a:pt x="13546" y="13993"/>
                  </a:lnTo>
                  <a:lnTo>
                    <a:pt x="14075" y="13830"/>
                  </a:lnTo>
                  <a:lnTo>
                    <a:pt x="14563" y="13627"/>
                  </a:lnTo>
                  <a:lnTo>
                    <a:pt x="15092" y="13342"/>
                  </a:lnTo>
                  <a:lnTo>
                    <a:pt x="15580" y="13017"/>
                  </a:lnTo>
                  <a:lnTo>
                    <a:pt x="16027" y="12651"/>
                  </a:lnTo>
                  <a:lnTo>
                    <a:pt x="16434" y="12244"/>
                  </a:lnTo>
                  <a:lnTo>
                    <a:pt x="16800" y="11837"/>
                  </a:lnTo>
                  <a:lnTo>
                    <a:pt x="17126" y="11390"/>
                  </a:lnTo>
                  <a:lnTo>
                    <a:pt x="17410" y="10902"/>
                  </a:lnTo>
                  <a:lnTo>
                    <a:pt x="17695" y="10413"/>
                  </a:lnTo>
                  <a:lnTo>
                    <a:pt x="17939" y="9885"/>
                  </a:lnTo>
                  <a:lnTo>
                    <a:pt x="18142" y="9356"/>
                  </a:lnTo>
                  <a:lnTo>
                    <a:pt x="18305" y="8786"/>
                  </a:lnTo>
                  <a:lnTo>
                    <a:pt x="18509" y="8258"/>
                  </a:lnTo>
                  <a:lnTo>
                    <a:pt x="18753" y="7119"/>
                  </a:lnTo>
                  <a:lnTo>
                    <a:pt x="18956" y="6020"/>
                  </a:lnTo>
                  <a:lnTo>
                    <a:pt x="19159" y="4759"/>
                  </a:lnTo>
                  <a:lnTo>
                    <a:pt x="19159" y="4678"/>
                  </a:lnTo>
                  <a:lnTo>
                    <a:pt x="19119" y="4637"/>
                  </a:lnTo>
                  <a:lnTo>
                    <a:pt x="18997" y="4556"/>
                  </a:lnTo>
                  <a:lnTo>
                    <a:pt x="18875" y="4556"/>
                  </a:lnTo>
                  <a:lnTo>
                    <a:pt x="18834" y="4597"/>
                  </a:lnTo>
                  <a:lnTo>
                    <a:pt x="18793" y="4678"/>
                  </a:lnTo>
                  <a:lnTo>
                    <a:pt x="18631" y="5776"/>
                  </a:lnTo>
                  <a:lnTo>
                    <a:pt x="18427" y="6915"/>
                  </a:lnTo>
                  <a:lnTo>
                    <a:pt x="18183" y="8014"/>
                  </a:lnTo>
                  <a:lnTo>
                    <a:pt x="18020" y="8583"/>
                  </a:lnTo>
                  <a:lnTo>
                    <a:pt x="17858" y="9112"/>
                  </a:lnTo>
                  <a:lnTo>
                    <a:pt x="17654" y="9641"/>
                  </a:lnTo>
                  <a:lnTo>
                    <a:pt x="17410" y="10129"/>
                  </a:lnTo>
                  <a:lnTo>
                    <a:pt x="17166" y="10658"/>
                  </a:lnTo>
                  <a:lnTo>
                    <a:pt x="16882" y="11105"/>
                  </a:lnTo>
                  <a:lnTo>
                    <a:pt x="16556" y="11552"/>
                  </a:lnTo>
                  <a:lnTo>
                    <a:pt x="16190" y="12000"/>
                  </a:lnTo>
                  <a:lnTo>
                    <a:pt x="15743" y="12407"/>
                  </a:lnTo>
                  <a:lnTo>
                    <a:pt x="15295" y="12732"/>
                  </a:lnTo>
                  <a:lnTo>
                    <a:pt x="14848" y="13057"/>
                  </a:lnTo>
                  <a:lnTo>
                    <a:pt x="14400" y="13301"/>
                  </a:lnTo>
                  <a:lnTo>
                    <a:pt x="13912" y="13505"/>
                  </a:lnTo>
                  <a:lnTo>
                    <a:pt x="13383" y="13668"/>
                  </a:lnTo>
                  <a:lnTo>
                    <a:pt x="12895" y="13790"/>
                  </a:lnTo>
                  <a:lnTo>
                    <a:pt x="12366" y="13912"/>
                  </a:lnTo>
                  <a:lnTo>
                    <a:pt x="11309" y="14115"/>
                  </a:lnTo>
                  <a:lnTo>
                    <a:pt x="10251" y="14278"/>
                  </a:lnTo>
                  <a:lnTo>
                    <a:pt x="9194" y="14522"/>
                  </a:lnTo>
                  <a:lnTo>
                    <a:pt x="8665" y="14644"/>
                  </a:lnTo>
                  <a:lnTo>
                    <a:pt x="8177" y="14847"/>
                  </a:lnTo>
                  <a:lnTo>
                    <a:pt x="7689" y="15051"/>
                  </a:lnTo>
                  <a:lnTo>
                    <a:pt x="7201" y="15254"/>
                  </a:lnTo>
                  <a:lnTo>
                    <a:pt x="6224" y="15823"/>
                  </a:lnTo>
                  <a:lnTo>
                    <a:pt x="5248" y="16393"/>
                  </a:lnTo>
                  <a:lnTo>
                    <a:pt x="4760" y="16637"/>
                  </a:lnTo>
                  <a:lnTo>
                    <a:pt x="4231" y="16840"/>
                  </a:lnTo>
                  <a:lnTo>
                    <a:pt x="3702" y="16962"/>
                  </a:lnTo>
                  <a:lnTo>
                    <a:pt x="3133" y="17044"/>
                  </a:lnTo>
                  <a:lnTo>
                    <a:pt x="2645" y="17044"/>
                  </a:lnTo>
                  <a:lnTo>
                    <a:pt x="2157" y="16962"/>
                  </a:lnTo>
                  <a:lnTo>
                    <a:pt x="1913" y="16922"/>
                  </a:lnTo>
                  <a:lnTo>
                    <a:pt x="1709" y="16800"/>
                  </a:lnTo>
                  <a:lnTo>
                    <a:pt x="1465" y="16718"/>
                  </a:lnTo>
                  <a:lnTo>
                    <a:pt x="1262" y="16556"/>
                  </a:lnTo>
                  <a:lnTo>
                    <a:pt x="977" y="16271"/>
                  </a:lnTo>
                  <a:lnTo>
                    <a:pt x="692" y="15905"/>
                  </a:lnTo>
                  <a:lnTo>
                    <a:pt x="530" y="15498"/>
                  </a:lnTo>
                  <a:lnTo>
                    <a:pt x="408" y="15051"/>
                  </a:lnTo>
                  <a:lnTo>
                    <a:pt x="367" y="14603"/>
                  </a:lnTo>
                  <a:lnTo>
                    <a:pt x="367" y="14115"/>
                  </a:lnTo>
                  <a:lnTo>
                    <a:pt x="408" y="13668"/>
                  </a:lnTo>
                  <a:lnTo>
                    <a:pt x="489" y="13179"/>
                  </a:lnTo>
                  <a:lnTo>
                    <a:pt x="611" y="12732"/>
                  </a:lnTo>
                  <a:lnTo>
                    <a:pt x="733" y="12285"/>
                  </a:lnTo>
                  <a:lnTo>
                    <a:pt x="1059" y="11390"/>
                  </a:lnTo>
                  <a:lnTo>
                    <a:pt x="1506" y="10413"/>
                  </a:lnTo>
                  <a:lnTo>
                    <a:pt x="2035" y="9437"/>
                  </a:lnTo>
                  <a:lnTo>
                    <a:pt x="2604" y="8502"/>
                  </a:lnTo>
                  <a:lnTo>
                    <a:pt x="3174" y="7607"/>
                  </a:lnTo>
                  <a:lnTo>
                    <a:pt x="3824" y="6712"/>
                  </a:lnTo>
                  <a:lnTo>
                    <a:pt x="4516" y="5858"/>
                  </a:lnTo>
                  <a:lnTo>
                    <a:pt x="5207" y="5004"/>
                  </a:lnTo>
                  <a:lnTo>
                    <a:pt x="5940" y="4190"/>
                  </a:lnTo>
                  <a:lnTo>
                    <a:pt x="7485" y="2604"/>
                  </a:lnTo>
                  <a:lnTo>
                    <a:pt x="9031" y="1099"/>
                  </a:lnTo>
                  <a:lnTo>
                    <a:pt x="9804" y="326"/>
                  </a:lnTo>
                  <a:lnTo>
                    <a:pt x="9845" y="244"/>
                  </a:lnTo>
                  <a:lnTo>
                    <a:pt x="9845" y="204"/>
                  </a:lnTo>
                  <a:lnTo>
                    <a:pt x="9845" y="122"/>
                  </a:lnTo>
                  <a:lnTo>
                    <a:pt x="9804" y="82"/>
                  </a:lnTo>
                  <a:lnTo>
                    <a:pt x="9763" y="41"/>
                  </a:lnTo>
                  <a:lnTo>
                    <a:pt x="9682" y="0"/>
                  </a:lnTo>
                  <a:close/>
                </a:path>
              </a:pathLst>
            </a:custGeom>
            <a:solidFill>
              <a:srgbClr val="EAB56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9"/>
            <p:cNvSpPr/>
            <p:nvPr/>
          </p:nvSpPr>
          <p:spPr>
            <a:xfrm rot="8100000" flipH="1">
              <a:off x="7872293" y="4243499"/>
              <a:ext cx="1634949" cy="1309454"/>
            </a:xfrm>
            <a:custGeom>
              <a:avLst/>
              <a:gdLst/>
              <a:ahLst/>
              <a:cxnLst/>
              <a:rect l="l" t="t" r="r" b="b"/>
              <a:pathLst>
                <a:path w="17573" h="14075" extrusionOk="0">
                  <a:moveTo>
                    <a:pt x="14481" y="0"/>
                  </a:moveTo>
                  <a:lnTo>
                    <a:pt x="14400" y="41"/>
                  </a:lnTo>
                  <a:lnTo>
                    <a:pt x="12447" y="1099"/>
                  </a:lnTo>
                  <a:lnTo>
                    <a:pt x="10576" y="2238"/>
                  </a:lnTo>
                  <a:lnTo>
                    <a:pt x="8705" y="3458"/>
                  </a:lnTo>
                  <a:lnTo>
                    <a:pt x="6916" y="4760"/>
                  </a:lnTo>
                  <a:lnTo>
                    <a:pt x="5207" y="6142"/>
                  </a:lnTo>
                  <a:lnTo>
                    <a:pt x="3539" y="7566"/>
                  </a:lnTo>
                  <a:lnTo>
                    <a:pt x="1872" y="9112"/>
                  </a:lnTo>
                  <a:lnTo>
                    <a:pt x="1139" y="9844"/>
                  </a:lnTo>
                  <a:lnTo>
                    <a:pt x="814" y="10251"/>
                  </a:lnTo>
                  <a:lnTo>
                    <a:pt x="489" y="10658"/>
                  </a:lnTo>
                  <a:lnTo>
                    <a:pt x="285" y="11024"/>
                  </a:lnTo>
                  <a:lnTo>
                    <a:pt x="123" y="11471"/>
                  </a:lnTo>
                  <a:lnTo>
                    <a:pt x="41" y="11919"/>
                  </a:lnTo>
                  <a:lnTo>
                    <a:pt x="1" y="12325"/>
                  </a:lnTo>
                  <a:lnTo>
                    <a:pt x="82" y="12773"/>
                  </a:lnTo>
                  <a:lnTo>
                    <a:pt x="123" y="12976"/>
                  </a:lnTo>
                  <a:lnTo>
                    <a:pt x="204" y="13179"/>
                  </a:lnTo>
                  <a:lnTo>
                    <a:pt x="326" y="13342"/>
                  </a:lnTo>
                  <a:lnTo>
                    <a:pt x="448" y="13505"/>
                  </a:lnTo>
                  <a:lnTo>
                    <a:pt x="611" y="13668"/>
                  </a:lnTo>
                  <a:lnTo>
                    <a:pt x="814" y="13830"/>
                  </a:lnTo>
                  <a:lnTo>
                    <a:pt x="1017" y="13912"/>
                  </a:lnTo>
                  <a:lnTo>
                    <a:pt x="1262" y="13993"/>
                  </a:lnTo>
                  <a:lnTo>
                    <a:pt x="1465" y="14034"/>
                  </a:lnTo>
                  <a:lnTo>
                    <a:pt x="1709" y="14074"/>
                  </a:lnTo>
                  <a:lnTo>
                    <a:pt x="2156" y="14034"/>
                  </a:lnTo>
                  <a:lnTo>
                    <a:pt x="2645" y="13952"/>
                  </a:lnTo>
                  <a:lnTo>
                    <a:pt x="3092" y="13790"/>
                  </a:lnTo>
                  <a:lnTo>
                    <a:pt x="3539" y="13627"/>
                  </a:lnTo>
                  <a:lnTo>
                    <a:pt x="4353" y="13220"/>
                  </a:lnTo>
                  <a:lnTo>
                    <a:pt x="6183" y="12407"/>
                  </a:lnTo>
                  <a:lnTo>
                    <a:pt x="7973" y="11512"/>
                  </a:lnTo>
                  <a:lnTo>
                    <a:pt x="9722" y="10576"/>
                  </a:lnTo>
                  <a:lnTo>
                    <a:pt x="10576" y="10088"/>
                  </a:lnTo>
                  <a:lnTo>
                    <a:pt x="11431" y="9559"/>
                  </a:lnTo>
                  <a:lnTo>
                    <a:pt x="12203" y="9031"/>
                  </a:lnTo>
                  <a:lnTo>
                    <a:pt x="12976" y="8461"/>
                  </a:lnTo>
                  <a:lnTo>
                    <a:pt x="13749" y="7851"/>
                  </a:lnTo>
                  <a:lnTo>
                    <a:pt x="14481" y="7241"/>
                  </a:lnTo>
                  <a:lnTo>
                    <a:pt x="15173" y="6549"/>
                  </a:lnTo>
                  <a:lnTo>
                    <a:pt x="15824" y="5858"/>
                  </a:lnTo>
                  <a:lnTo>
                    <a:pt x="16434" y="5126"/>
                  </a:lnTo>
                  <a:lnTo>
                    <a:pt x="17003" y="4353"/>
                  </a:lnTo>
                  <a:lnTo>
                    <a:pt x="17532" y="3539"/>
                  </a:lnTo>
                  <a:lnTo>
                    <a:pt x="17573" y="3458"/>
                  </a:lnTo>
                  <a:lnTo>
                    <a:pt x="17573" y="3417"/>
                  </a:lnTo>
                  <a:lnTo>
                    <a:pt x="17532" y="3336"/>
                  </a:lnTo>
                  <a:lnTo>
                    <a:pt x="17491" y="3295"/>
                  </a:lnTo>
                  <a:lnTo>
                    <a:pt x="17288" y="3295"/>
                  </a:lnTo>
                  <a:lnTo>
                    <a:pt x="17207" y="3377"/>
                  </a:lnTo>
                  <a:lnTo>
                    <a:pt x="16718" y="4149"/>
                  </a:lnTo>
                  <a:lnTo>
                    <a:pt x="16190" y="4882"/>
                  </a:lnTo>
                  <a:lnTo>
                    <a:pt x="15580" y="5573"/>
                  </a:lnTo>
                  <a:lnTo>
                    <a:pt x="14929" y="6265"/>
                  </a:lnTo>
                  <a:lnTo>
                    <a:pt x="14278" y="6915"/>
                  </a:lnTo>
                  <a:lnTo>
                    <a:pt x="13586" y="7525"/>
                  </a:lnTo>
                  <a:lnTo>
                    <a:pt x="12854" y="8095"/>
                  </a:lnTo>
                  <a:lnTo>
                    <a:pt x="12122" y="8624"/>
                  </a:lnTo>
                  <a:lnTo>
                    <a:pt x="11349" y="9153"/>
                  </a:lnTo>
                  <a:lnTo>
                    <a:pt x="10536" y="9641"/>
                  </a:lnTo>
                  <a:lnTo>
                    <a:pt x="9763" y="10129"/>
                  </a:lnTo>
                  <a:lnTo>
                    <a:pt x="8909" y="10617"/>
                  </a:lnTo>
                  <a:lnTo>
                    <a:pt x="7241" y="11471"/>
                  </a:lnTo>
                  <a:lnTo>
                    <a:pt x="5573" y="12285"/>
                  </a:lnTo>
                  <a:lnTo>
                    <a:pt x="3865" y="13057"/>
                  </a:lnTo>
                  <a:lnTo>
                    <a:pt x="2970" y="13464"/>
                  </a:lnTo>
                  <a:lnTo>
                    <a:pt x="2522" y="13586"/>
                  </a:lnTo>
                  <a:lnTo>
                    <a:pt x="2034" y="13668"/>
                  </a:lnTo>
                  <a:lnTo>
                    <a:pt x="1790" y="13708"/>
                  </a:lnTo>
                  <a:lnTo>
                    <a:pt x="1587" y="13668"/>
                  </a:lnTo>
                  <a:lnTo>
                    <a:pt x="1384" y="13627"/>
                  </a:lnTo>
                  <a:lnTo>
                    <a:pt x="1180" y="13546"/>
                  </a:lnTo>
                  <a:lnTo>
                    <a:pt x="977" y="13464"/>
                  </a:lnTo>
                  <a:lnTo>
                    <a:pt x="814" y="13342"/>
                  </a:lnTo>
                  <a:lnTo>
                    <a:pt x="651" y="13179"/>
                  </a:lnTo>
                  <a:lnTo>
                    <a:pt x="529" y="12976"/>
                  </a:lnTo>
                  <a:lnTo>
                    <a:pt x="448" y="12773"/>
                  </a:lnTo>
                  <a:lnTo>
                    <a:pt x="407" y="12529"/>
                  </a:lnTo>
                  <a:lnTo>
                    <a:pt x="367" y="12325"/>
                  </a:lnTo>
                  <a:lnTo>
                    <a:pt x="367" y="12122"/>
                  </a:lnTo>
                  <a:lnTo>
                    <a:pt x="448" y="11674"/>
                  </a:lnTo>
                  <a:lnTo>
                    <a:pt x="570" y="11268"/>
                  </a:lnTo>
                  <a:lnTo>
                    <a:pt x="855" y="10820"/>
                  </a:lnTo>
                  <a:lnTo>
                    <a:pt x="1139" y="10413"/>
                  </a:lnTo>
                  <a:lnTo>
                    <a:pt x="1506" y="10007"/>
                  </a:lnTo>
                  <a:lnTo>
                    <a:pt x="1872" y="9641"/>
                  </a:lnTo>
                  <a:lnTo>
                    <a:pt x="3377" y="8217"/>
                  </a:lnTo>
                  <a:lnTo>
                    <a:pt x="4963" y="6834"/>
                  </a:lnTo>
                  <a:lnTo>
                    <a:pt x="6590" y="5492"/>
                  </a:lnTo>
                  <a:lnTo>
                    <a:pt x="8298" y="4231"/>
                  </a:lnTo>
                  <a:lnTo>
                    <a:pt x="10048" y="3010"/>
                  </a:lnTo>
                  <a:lnTo>
                    <a:pt x="11837" y="1912"/>
                  </a:lnTo>
                  <a:lnTo>
                    <a:pt x="13668" y="855"/>
                  </a:lnTo>
                  <a:lnTo>
                    <a:pt x="14603" y="366"/>
                  </a:lnTo>
                  <a:lnTo>
                    <a:pt x="14644" y="285"/>
                  </a:lnTo>
                  <a:lnTo>
                    <a:pt x="14685" y="244"/>
                  </a:lnTo>
                  <a:lnTo>
                    <a:pt x="14685" y="163"/>
                  </a:lnTo>
                  <a:lnTo>
                    <a:pt x="14644" y="122"/>
                  </a:lnTo>
                  <a:lnTo>
                    <a:pt x="14603" y="41"/>
                  </a:lnTo>
                  <a:lnTo>
                    <a:pt x="14563" y="0"/>
                  </a:lnTo>
                  <a:close/>
                </a:path>
              </a:pathLst>
            </a:custGeom>
            <a:solidFill>
              <a:srgbClr val="EAB56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9"/>
            <p:cNvSpPr/>
            <p:nvPr/>
          </p:nvSpPr>
          <p:spPr>
            <a:xfrm rot="8100000" flipH="1">
              <a:off x="8893413" y="4510443"/>
              <a:ext cx="673778" cy="582858"/>
            </a:xfrm>
            <a:custGeom>
              <a:avLst/>
              <a:gdLst/>
              <a:ahLst/>
              <a:cxnLst/>
              <a:rect l="l" t="t" r="r" b="b"/>
              <a:pathLst>
                <a:path w="7242" h="6265" extrusionOk="0">
                  <a:moveTo>
                    <a:pt x="6224" y="0"/>
                  </a:moveTo>
                  <a:lnTo>
                    <a:pt x="6143" y="41"/>
                  </a:lnTo>
                  <a:lnTo>
                    <a:pt x="3092" y="2319"/>
                  </a:lnTo>
                  <a:lnTo>
                    <a:pt x="1547" y="3498"/>
                  </a:lnTo>
                  <a:lnTo>
                    <a:pt x="896" y="3986"/>
                  </a:lnTo>
                  <a:lnTo>
                    <a:pt x="570" y="4271"/>
                  </a:lnTo>
                  <a:lnTo>
                    <a:pt x="326" y="4556"/>
                  </a:lnTo>
                  <a:lnTo>
                    <a:pt x="164" y="4800"/>
                  </a:lnTo>
                  <a:lnTo>
                    <a:pt x="42" y="5085"/>
                  </a:lnTo>
                  <a:lnTo>
                    <a:pt x="1" y="5410"/>
                  </a:lnTo>
                  <a:lnTo>
                    <a:pt x="82" y="5695"/>
                  </a:lnTo>
                  <a:lnTo>
                    <a:pt x="204" y="5980"/>
                  </a:lnTo>
                  <a:lnTo>
                    <a:pt x="326" y="6061"/>
                  </a:lnTo>
                  <a:lnTo>
                    <a:pt x="448" y="6142"/>
                  </a:lnTo>
                  <a:lnTo>
                    <a:pt x="570" y="6224"/>
                  </a:lnTo>
                  <a:lnTo>
                    <a:pt x="692" y="6264"/>
                  </a:lnTo>
                  <a:lnTo>
                    <a:pt x="977" y="6264"/>
                  </a:lnTo>
                  <a:lnTo>
                    <a:pt x="1181" y="6183"/>
                  </a:lnTo>
                  <a:lnTo>
                    <a:pt x="1343" y="6102"/>
                  </a:lnTo>
                  <a:lnTo>
                    <a:pt x="1709" y="5898"/>
                  </a:lnTo>
                  <a:lnTo>
                    <a:pt x="2482" y="5329"/>
                  </a:lnTo>
                  <a:lnTo>
                    <a:pt x="3987" y="4271"/>
                  </a:lnTo>
                  <a:lnTo>
                    <a:pt x="5614" y="2970"/>
                  </a:lnTo>
                  <a:lnTo>
                    <a:pt x="7160" y="1668"/>
                  </a:lnTo>
                  <a:lnTo>
                    <a:pt x="7241" y="1587"/>
                  </a:lnTo>
                  <a:lnTo>
                    <a:pt x="7241" y="1546"/>
                  </a:lnTo>
                  <a:lnTo>
                    <a:pt x="7201" y="1465"/>
                  </a:lnTo>
                  <a:lnTo>
                    <a:pt x="7160" y="1424"/>
                  </a:lnTo>
                  <a:lnTo>
                    <a:pt x="7038" y="1343"/>
                  </a:lnTo>
                  <a:lnTo>
                    <a:pt x="6997" y="1343"/>
                  </a:lnTo>
                  <a:lnTo>
                    <a:pt x="6916" y="1383"/>
                  </a:lnTo>
                  <a:lnTo>
                    <a:pt x="5655" y="2441"/>
                  </a:lnTo>
                  <a:lnTo>
                    <a:pt x="4394" y="3458"/>
                  </a:lnTo>
                  <a:lnTo>
                    <a:pt x="3092" y="4434"/>
                  </a:lnTo>
                  <a:lnTo>
                    <a:pt x="1750" y="5410"/>
                  </a:lnTo>
                  <a:lnTo>
                    <a:pt x="1465" y="5613"/>
                  </a:lnTo>
                  <a:lnTo>
                    <a:pt x="1140" y="5817"/>
                  </a:lnTo>
                  <a:lnTo>
                    <a:pt x="936" y="5858"/>
                  </a:lnTo>
                  <a:lnTo>
                    <a:pt x="774" y="5898"/>
                  </a:lnTo>
                  <a:lnTo>
                    <a:pt x="611" y="5858"/>
                  </a:lnTo>
                  <a:lnTo>
                    <a:pt x="489" y="5695"/>
                  </a:lnTo>
                  <a:lnTo>
                    <a:pt x="408" y="5573"/>
                  </a:lnTo>
                  <a:lnTo>
                    <a:pt x="367" y="5451"/>
                  </a:lnTo>
                  <a:lnTo>
                    <a:pt x="367" y="5288"/>
                  </a:lnTo>
                  <a:lnTo>
                    <a:pt x="408" y="5166"/>
                  </a:lnTo>
                  <a:lnTo>
                    <a:pt x="530" y="4881"/>
                  </a:lnTo>
                  <a:lnTo>
                    <a:pt x="733" y="4637"/>
                  </a:lnTo>
                  <a:lnTo>
                    <a:pt x="1018" y="4393"/>
                  </a:lnTo>
                  <a:lnTo>
                    <a:pt x="1303" y="4149"/>
                  </a:lnTo>
                  <a:lnTo>
                    <a:pt x="1913" y="3661"/>
                  </a:lnTo>
                  <a:lnTo>
                    <a:pt x="3255" y="2644"/>
                  </a:lnTo>
                  <a:lnTo>
                    <a:pt x="6346" y="366"/>
                  </a:lnTo>
                  <a:lnTo>
                    <a:pt x="6387" y="326"/>
                  </a:lnTo>
                  <a:lnTo>
                    <a:pt x="6428" y="244"/>
                  </a:lnTo>
                  <a:lnTo>
                    <a:pt x="6387" y="122"/>
                  </a:lnTo>
                  <a:lnTo>
                    <a:pt x="6346" y="41"/>
                  </a:lnTo>
                  <a:lnTo>
                    <a:pt x="6265" y="41"/>
                  </a:lnTo>
                  <a:lnTo>
                    <a:pt x="6224" y="0"/>
                  </a:lnTo>
                  <a:close/>
                </a:path>
              </a:pathLst>
            </a:custGeom>
            <a:solidFill>
              <a:srgbClr val="EAB56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9"/>
            <p:cNvSpPr/>
            <p:nvPr/>
          </p:nvSpPr>
          <p:spPr>
            <a:xfrm rot="8100000" flipH="1">
              <a:off x="7985425" y="4705653"/>
              <a:ext cx="688850" cy="510943"/>
            </a:xfrm>
            <a:custGeom>
              <a:avLst/>
              <a:gdLst/>
              <a:ahLst/>
              <a:cxnLst/>
              <a:rect l="l" t="t" r="r" b="b"/>
              <a:pathLst>
                <a:path w="7404" h="5492" extrusionOk="0">
                  <a:moveTo>
                    <a:pt x="6712" y="366"/>
                  </a:moveTo>
                  <a:lnTo>
                    <a:pt x="6875" y="407"/>
                  </a:lnTo>
                  <a:lnTo>
                    <a:pt x="6956" y="488"/>
                  </a:lnTo>
                  <a:lnTo>
                    <a:pt x="6997" y="610"/>
                  </a:lnTo>
                  <a:lnTo>
                    <a:pt x="6997" y="773"/>
                  </a:lnTo>
                  <a:lnTo>
                    <a:pt x="6956" y="895"/>
                  </a:lnTo>
                  <a:lnTo>
                    <a:pt x="6875" y="1058"/>
                  </a:lnTo>
                  <a:lnTo>
                    <a:pt x="6712" y="1302"/>
                  </a:lnTo>
                  <a:lnTo>
                    <a:pt x="6509" y="1505"/>
                  </a:lnTo>
                  <a:lnTo>
                    <a:pt x="6305" y="1668"/>
                  </a:lnTo>
                  <a:lnTo>
                    <a:pt x="5817" y="1953"/>
                  </a:lnTo>
                  <a:lnTo>
                    <a:pt x="4760" y="2685"/>
                  </a:lnTo>
                  <a:lnTo>
                    <a:pt x="3458" y="3580"/>
                  </a:lnTo>
                  <a:lnTo>
                    <a:pt x="2116" y="4475"/>
                  </a:lnTo>
                  <a:lnTo>
                    <a:pt x="1546" y="4800"/>
                  </a:lnTo>
                  <a:lnTo>
                    <a:pt x="1262" y="4963"/>
                  </a:lnTo>
                  <a:lnTo>
                    <a:pt x="936" y="5044"/>
                  </a:lnTo>
                  <a:lnTo>
                    <a:pt x="733" y="5125"/>
                  </a:lnTo>
                  <a:lnTo>
                    <a:pt x="489" y="5125"/>
                  </a:lnTo>
                  <a:lnTo>
                    <a:pt x="407" y="5085"/>
                  </a:lnTo>
                  <a:lnTo>
                    <a:pt x="367" y="5003"/>
                  </a:lnTo>
                  <a:lnTo>
                    <a:pt x="367" y="4881"/>
                  </a:lnTo>
                  <a:lnTo>
                    <a:pt x="407" y="4759"/>
                  </a:lnTo>
                  <a:lnTo>
                    <a:pt x="489" y="4637"/>
                  </a:lnTo>
                  <a:lnTo>
                    <a:pt x="733" y="4434"/>
                  </a:lnTo>
                  <a:lnTo>
                    <a:pt x="1140" y="4027"/>
                  </a:lnTo>
                  <a:lnTo>
                    <a:pt x="1994" y="3254"/>
                  </a:lnTo>
                  <a:lnTo>
                    <a:pt x="2889" y="2482"/>
                  </a:lnTo>
                  <a:lnTo>
                    <a:pt x="3824" y="1790"/>
                  </a:lnTo>
                  <a:lnTo>
                    <a:pt x="4719" y="1180"/>
                  </a:lnTo>
                  <a:lnTo>
                    <a:pt x="5167" y="854"/>
                  </a:lnTo>
                  <a:lnTo>
                    <a:pt x="5655" y="610"/>
                  </a:lnTo>
                  <a:lnTo>
                    <a:pt x="5899" y="488"/>
                  </a:lnTo>
                  <a:lnTo>
                    <a:pt x="6183" y="407"/>
                  </a:lnTo>
                  <a:lnTo>
                    <a:pt x="6427" y="366"/>
                  </a:lnTo>
                  <a:close/>
                  <a:moveTo>
                    <a:pt x="6265" y="0"/>
                  </a:moveTo>
                  <a:lnTo>
                    <a:pt x="5980" y="82"/>
                  </a:lnTo>
                  <a:lnTo>
                    <a:pt x="5533" y="244"/>
                  </a:lnTo>
                  <a:lnTo>
                    <a:pt x="5126" y="488"/>
                  </a:lnTo>
                  <a:lnTo>
                    <a:pt x="4312" y="1017"/>
                  </a:lnTo>
                  <a:lnTo>
                    <a:pt x="3092" y="1871"/>
                  </a:lnTo>
                  <a:lnTo>
                    <a:pt x="1912" y="2807"/>
                  </a:lnTo>
                  <a:lnTo>
                    <a:pt x="814" y="3824"/>
                  </a:lnTo>
                  <a:lnTo>
                    <a:pt x="570" y="4027"/>
                  </a:lnTo>
                  <a:lnTo>
                    <a:pt x="285" y="4312"/>
                  </a:lnTo>
                  <a:lnTo>
                    <a:pt x="82" y="4597"/>
                  </a:lnTo>
                  <a:lnTo>
                    <a:pt x="1" y="4719"/>
                  </a:lnTo>
                  <a:lnTo>
                    <a:pt x="1" y="4881"/>
                  </a:lnTo>
                  <a:lnTo>
                    <a:pt x="1" y="5085"/>
                  </a:lnTo>
                  <a:lnTo>
                    <a:pt x="41" y="5207"/>
                  </a:lnTo>
                  <a:lnTo>
                    <a:pt x="123" y="5329"/>
                  </a:lnTo>
                  <a:lnTo>
                    <a:pt x="204" y="5410"/>
                  </a:lnTo>
                  <a:lnTo>
                    <a:pt x="285" y="5451"/>
                  </a:lnTo>
                  <a:lnTo>
                    <a:pt x="407" y="5492"/>
                  </a:lnTo>
                  <a:lnTo>
                    <a:pt x="692" y="5492"/>
                  </a:lnTo>
                  <a:lnTo>
                    <a:pt x="1018" y="5410"/>
                  </a:lnTo>
                  <a:lnTo>
                    <a:pt x="1302" y="5329"/>
                  </a:lnTo>
                  <a:lnTo>
                    <a:pt x="1790" y="5085"/>
                  </a:lnTo>
                  <a:lnTo>
                    <a:pt x="2523" y="4678"/>
                  </a:lnTo>
                  <a:lnTo>
                    <a:pt x="3214" y="4190"/>
                  </a:lnTo>
                  <a:lnTo>
                    <a:pt x="4597" y="3254"/>
                  </a:lnTo>
                  <a:lnTo>
                    <a:pt x="5858" y="2400"/>
                  </a:lnTo>
                  <a:lnTo>
                    <a:pt x="6387" y="2034"/>
                  </a:lnTo>
                  <a:lnTo>
                    <a:pt x="6672" y="1831"/>
                  </a:lnTo>
                  <a:lnTo>
                    <a:pt x="6916" y="1627"/>
                  </a:lnTo>
                  <a:lnTo>
                    <a:pt x="7038" y="1505"/>
                  </a:lnTo>
                  <a:lnTo>
                    <a:pt x="7160" y="1343"/>
                  </a:lnTo>
                  <a:lnTo>
                    <a:pt x="7282" y="1139"/>
                  </a:lnTo>
                  <a:lnTo>
                    <a:pt x="7363" y="936"/>
                  </a:lnTo>
                  <a:lnTo>
                    <a:pt x="7404" y="732"/>
                  </a:lnTo>
                  <a:lnTo>
                    <a:pt x="7404" y="529"/>
                  </a:lnTo>
                  <a:lnTo>
                    <a:pt x="7322" y="366"/>
                  </a:lnTo>
                  <a:lnTo>
                    <a:pt x="7200" y="204"/>
                  </a:lnTo>
                  <a:lnTo>
                    <a:pt x="7078" y="82"/>
                  </a:lnTo>
                  <a:lnTo>
                    <a:pt x="6956" y="41"/>
                  </a:lnTo>
                  <a:lnTo>
                    <a:pt x="6794" y="0"/>
                  </a:lnTo>
                  <a:close/>
                </a:path>
              </a:pathLst>
            </a:custGeom>
            <a:solidFill>
              <a:srgbClr val="EAB56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4" name="Google Shape;324;p9"/>
          <p:cNvSpPr/>
          <p:nvPr/>
        </p:nvSpPr>
        <p:spPr>
          <a:xfrm>
            <a:off x="2548754" y="356767"/>
            <a:ext cx="85704" cy="85658"/>
          </a:xfrm>
          <a:custGeom>
            <a:avLst/>
            <a:gdLst/>
            <a:ahLst/>
            <a:cxnLst/>
            <a:rect l="l" t="t" r="r" b="b"/>
            <a:pathLst>
              <a:path w="1873" h="1872" extrusionOk="0">
                <a:moveTo>
                  <a:pt x="733" y="1"/>
                </a:moveTo>
                <a:lnTo>
                  <a:pt x="489" y="82"/>
                </a:lnTo>
                <a:lnTo>
                  <a:pt x="245" y="245"/>
                </a:lnTo>
                <a:lnTo>
                  <a:pt x="82" y="448"/>
                </a:lnTo>
                <a:lnTo>
                  <a:pt x="1" y="692"/>
                </a:lnTo>
                <a:lnTo>
                  <a:pt x="1" y="936"/>
                </a:lnTo>
                <a:lnTo>
                  <a:pt x="42" y="1180"/>
                </a:lnTo>
                <a:lnTo>
                  <a:pt x="123" y="1424"/>
                </a:lnTo>
                <a:lnTo>
                  <a:pt x="245" y="1546"/>
                </a:lnTo>
                <a:lnTo>
                  <a:pt x="367" y="1668"/>
                </a:lnTo>
                <a:lnTo>
                  <a:pt x="489" y="1750"/>
                </a:lnTo>
                <a:lnTo>
                  <a:pt x="611" y="1831"/>
                </a:lnTo>
                <a:lnTo>
                  <a:pt x="774" y="1872"/>
                </a:lnTo>
                <a:lnTo>
                  <a:pt x="1099" y="1872"/>
                </a:lnTo>
                <a:lnTo>
                  <a:pt x="1221" y="1831"/>
                </a:lnTo>
                <a:lnTo>
                  <a:pt x="1384" y="1750"/>
                </a:lnTo>
                <a:lnTo>
                  <a:pt x="1506" y="1668"/>
                </a:lnTo>
                <a:lnTo>
                  <a:pt x="1628" y="1587"/>
                </a:lnTo>
                <a:lnTo>
                  <a:pt x="1750" y="1465"/>
                </a:lnTo>
                <a:lnTo>
                  <a:pt x="1831" y="1302"/>
                </a:lnTo>
                <a:lnTo>
                  <a:pt x="1872" y="1140"/>
                </a:lnTo>
                <a:lnTo>
                  <a:pt x="1872" y="936"/>
                </a:lnTo>
                <a:lnTo>
                  <a:pt x="1831" y="774"/>
                </a:lnTo>
                <a:lnTo>
                  <a:pt x="1791" y="611"/>
                </a:lnTo>
                <a:lnTo>
                  <a:pt x="1750" y="489"/>
                </a:lnTo>
                <a:lnTo>
                  <a:pt x="1628" y="367"/>
                </a:lnTo>
                <a:lnTo>
                  <a:pt x="1547" y="245"/>
                </a:lnTo>
                <a:lnTo>
                  <a:pt x="1262" y="82"/>
                </a:lnTo>
                <a:lnTo>
                  <a:pt x="977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p9"/>
          <p:cNvSpPr/>
          <p:nvPr/>
        </p:nvSpPr>
        <p:spPr>
          <a:xfrm>
            <a:off x="6077516" y="4470667"/>
            <a:ext cx="85704" cy="85658"/>
          </a:xfrm>
          <a:custGeom>
            <a:avLst/>
            <a:gdLst/>
            <a:ahLst/>
            <a:cxnLst/>
            <a:rect l="l" t="t" r="r" b="b"/>
            <a:pathLst>
              <a:path w="1873" h="1872" extrusionOk="0">
                <a:moveTo>
                  <a:pt x="733" y="1"/>
                </a:moveTo>
                <a:lnTo>
                  <a:pt x="489" y="82"/>
                </a:lnTo>
                <a:lnTo>
                  <a:pt x="245" y="245"/>
                </a:lnTo>
                <a:lnTo>
                  <a:pt x="82" y="448"/>
                </a:lnTo>
                <a:lnTo>
                  <a:pt x="1" y="692"/>
                </a:lnTo>
                <a:lnTo>
                  <a:pt x="1" y="936"/>
                </a:lnTo>
                <a:lnTo>
                  <a:pt x="42" y="1180"/>
                </a:lnTo>
                <a:lnTo>
                  <a:pt x="123" y="1424"/>
                </a:lnTo>
                <a:lnTo>
                  <a:pt x="245" y="1546"/>
                </a:lnTo>
                <a:lnTo>
                  <a:pt x="367" y="1668"/>
                </a:lnTo>
                <a:lnTo>
                  <a:pt x="489" y="1750"/>
                </a:lnTo>
                <a:lnTo>
                  <a:pt x="611" y="1831"/>
                </a:lnTo>
                <a:lnTo>
                  <a:pt x="774" y="1872"/>
                </a:lnTo>
                <a:lnTo>
                  <a:pt x="1099" y="1872"/>
                </a:lnTo>
                <a:lnTo>
                  <a:pt x="1221" y="1831"/>
                </a:lnTo>
                <a:lnTo>
                  <a:pt x="1384" y="1750"/>
                </a:lnTo>
                <a:lnTo>
                  <a:pt x="1506" y="1668"/>
                </a:lnTo>
                <a:lnTo>
                  <a:pt x="1628" y="1587"/>
                </a:lnTo>
                <a:lnTo>
                  <a:pt x="1750" y="1465"/>
                </a:lnTo>
                <a:lnTo>
                  <a:pt x="1831" y="1302"/>
                </a:lnTo>
                <a:lnTo>
                  <a:pt x="1872" y="1140"/>
                </a:lnTo>
                <a:lnTo>
                  <a:pt x="1872" y="936"/>
                </a:lnTo>
                <a:lnTo>
                  <a:pt x="1831" y="774"/>
                </a:lnTo>
                <a:lnTo>
                  <a:pt x="1791" y="611"/>
                </a:lnTo>
                <a:lnTo>
                  <a:pt x="1750" y="489"/>
                </a:lnTo>
                <a:lnTo>
                  <a:pt x="1628" y="367"/>
                </a:lnTo>
                <a:lnTo>
                  <a:pt x="1547" y="245"/>
                </a:lnTo>
                <a:lnTo>
                  <a:pt x="1262" y="82"/>
                </a:lnTo>
                <a:lnTo>
                  <a:pt x="977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6" name="Google Shape;326;p9"/>
          <p:cNvGrpSpPr/>
          <p:nvPr/>
        </p:nvGrpSpPr>
        <p:grpSpPr>
          <a:xfrm>
            <a:off x="6412456" y="442427"/>
            <a:ext cx="307124" cy="305294"/>
            <a:chOff x="1026043" y="1162815"/>
            <a:chExt cx="307124" cy="305294"/>
          </a:xfrm>
        </p:grpSpPr>
        <p:sp>
          <p:nvSpPr>
            <p:cNvPr id="327" name="Google Shape;327;p9"/>
            <p:cNvSpPr/>
            <p:nvPr/>
          </p:nvSpPr>
          <p:spPr>
            <a:xfrm>
              <a:off x="1026043" y="1162815"/>
              <a:ext cx="307124" cy="305294"/>
            </a:xfrm>
            <a:custGeom>
              <a:avLst/>
              <a:gdLst/>
              <a:ahLst/>
              <a:cxnLst/>
              <a:rect l="l" t="t" r="r" b="b"/>
              <a:pathLst>
                <a:path w="6712" h="6672" extrusionOk="0">
                  <a:moveTo>
                    <a:pt x="2766" y="1"/>
                  </a:moveTo>
                  <a:lnTo>
                    <a:pt x="2644" y="41"/>
                  </a:lnTo>
                  <a:lnTo>
                    <a:pt x="2563" y="82"/>
                  </a:lnTo>
                  <a:lnTo>
                    <a:pt x="2441" y="163"/>
                  </a:lnTo>
                  <a:lnTo>
                    <a:pt x="2359" y="245"/>
                  </a:lnTo>
                  <a:lnTo>
                    <a:pt x="2319" y="367"/>
                  </a:lnTo>
                  <a:lnTo>
                    <a:pt x="2237" y="651"/>
                  </a:lnTo>
                  <a:lnTo>
                    <a:pt x="2197" y="936"/>
                  </a:lnTo>
                  <a:lnTo>
                    <a:pt x="2197" y="1221"/>
                  </a:lnTo>
                  <a:lnTo>
                    <a:pt x="2237" y="1506"/>
                  </a:lnTo>
                  <a:lnTo>
                    <a:pt x="2075" y="1343"/>
                  </a:lnTo>
                  <a:lnTo>
                    <a:pt x="1871" y="1221"/>
                  </a:lnTo>
                  <a:lnTo>
                    <a:pt x="1546" y="1139"/>
                  </a:lnTo>
                  <a:lnTo>
                    <a:pt x="1424" y="1099"/>
                  </a:lnTo>
                  <a:lnTo>
                    <a:pt x="1261" y="1139"/>
                  </a:lnTo>
                  <a:lnTo>
                    <a:pt x="1139" y="1180"/>
                  </a:lnTo>
                  <a:lnTo>
                    <a:pt x="1017" y="1262"/>
                  </a:lnTo>
                  <a:lnTo>
                    <a:pt x="895" y="1343"/>
                  </a:lnTo>
                  <a:lnTo>
                    <a:pt x="814" y="1506"/>
                  </a:lnTo>
                  <a:lnTo>
                    <a:pt x="773" y="1790"/>
                  </a:lnTo>
                  <a:lnTo>
                    <a:pt x="773" y="2075"/>
                  </a:lnTo>
                  <a:lnTo>
                    <a:pt x="854" y="2360"/>
                  </a:lnTo>
                  <a:lnTo>
                    <a:pt x="1017" y="2604"/>
                  </a:lnTo>
                  <a:lnTo>
                    <a:pt x="1180" y="2807"/>
                  </a:lnTo>
                  <a:lnTo>
                    <a:pt x="1383" y="3011"/>
                  </a:lnTo>
                  <a:lnTo>
                    <a:pt x="1017" y="2970"/>
                  </a:lnTo>
                  <a:lnTo>
                    <a:pt x="814" y="3011"/>
                  </a:lnTo>
                  <a:lnTo>
                    <a:pt x="651" y="3051"/>
                  </a:lnTo>
                  <a:lnTo>
                    <a:pt x="407" y="3214"/>
                  </a:lnTo>
                  <a:lnTo>
                    <a:pt x="204" y="3377"/>
                  </a:lnTo>
                  <a:lnTo>
                    <a:pt x="82" y="3621"/>
                  </a:lnTo>
                  <a:lnTo>
                    <a:pt x="0" y="3865"/>
                  </a:lnTo>
                  <a:lnTo>
                    <a:pt x="0" y="4109"/>
                  </a:lnTo>
                  <a:lnTo>
                    <a:pt x="82" y="4353"/>
                  </a:lnTo>
                  <a:lnTo>
                    <a:pt x="244" y="4516"/>
                  </a:lnTo>
                  <a:lnTo>
                    <a:pt x="488" y="4678"/>
                  </a:lnTo>
                  <a:lnTo>
                    <a:pt x="692" y="4719"/>
                  </a:lnTo>
                  <a:lnTo>
                    <a:pt x="936" y="4760"/>
                  </a:lnTo>
                  <a:lnTo>
                    <a:pt x="1424" y="4719"/>
                  </a:lnTo>
                  <a:lnTo>
                    <a:pt x="1180" y="5004"/>
                  </a:lnTo>
                  <a:lnTo>
                    <a:pt x="1098" y="5166"/>
                  </a:lnTo>
                  <a:lnTo>
                    <a:pt x="1058" y="5370"/>
                  </a:lnTo>
                  <a:lnTo>
                    <a:pt x="1017" y="5655"/>
                  </a:lnTo>
                  <a:lnTo>
                    <a:pt x="1098" y="5939"/>
                  </a:lnTo>
                  <a:lnTo>
                    <a:pt x="1139" y="6061"/>
                  </a:lnTo>
                  <a:lnTo>
                    <a:pt x="1220" y="6143"/>
                  </a:lnTo>
                  <a:lnTo>
                    <a:pt x="1342" y="6265"/>
                  </a:lnTo>
                  <a:lnTo>
                    <a:pt x="1464" y="6305"/>
                  </a:lnTo>
                  <a:lnTo>
                    <a:pt x="1709" y="6387"/>
                  </a:lnTo>
                  <a:lnTo>
                    <a:pt x="1993" y="6387"/>
                  </a:lnTo>
                  <a:lnTo>
                    <a:pt x="2237" y="6346"/>
                  </a:lnTo>
                  <a:lnTo>
                    <a:pt x="2481" y="6224"/>
                  </a:lnTo>
                  <a:lnTo>
                    <a:pt x="2685" y="6021"/>
                  </a:lnTo>
                  <a:lnTo>
                    <a:pt x="2888" y="5777"/>
                  </a:lnTo>
                  <a:lnTo>
                    <a:pt x="3010" y="6102"/>
                  </a:lnTo>
                  <a:lnTo>
                    <a:pt x="3092" y="6265"/>
                  </a:lnTo>
                  <a:lnTo>
                    <a:pt x="3173" y="6387"/>
                  </a:lnTo>
                  <a:lnTo>
                    <a:pt x="3295" y="6509"/>
                  </a:lnTo>
                  <a:lnTo>
                    <a:pt x="3417" y="6590"/>
                  </a:lnTo>
                  <a:lnTo>
                    <a:pt x="3580" y="6671"/>
                  </a:lnTo>
                  <a:lnTo>
                    <a:pt x="3905" y="6671"/>
                  </a:lnTo>
                  <a:lnTo>
                    <a:pt x="4108" y="6590"/>
                  </a:lnTo>
                  <a:lnTo>
                    <a:pt x="4312" y="6468"/>
                  </a:lnTo>
                  <a:lnTo>
                    <a:pt x="4475" y="6305"/>
                  </a:lnTo>
                  <a:lnTo>
                    <a:pt x="4597" y="6102"/>
                  </a:lnTo>
                  <a:lnTo>
                    <a:pt x="4678" y="5777"/>
                  </a:lnTo>
                  <a:lnTo>
                    <a:pt x="4678" y="5451"/>
                  </a:lnTo>
                  <a:lnTo>
                    <a:pt x="4841" y="5533"/>
                  </a:lnTo>
                  <a:lnTo>
                    <a:pt x="5003" y="5573"/>
                  </a:lnTo>
                  <a:lnTo>
                    <a:pt x="5166" y="5614"/>
                  </a:lnTo>
                  <a:lnTo>
                    <a:pt x="5329" y="5573"/>
                  </a:lnTo>
                  <a:lnTo>
                    <a:pt x="5491" y="5533"/>
                  </a:lnTo>
                  <a:lnTo>
                    <a:pt x="5654" y="5492"/>
                  </a:lnTo>
                  <a:lnTo>
                    <a:pt x="5817" y="5370"/>
                  </a:lnTo>
                  <a:lnTo>
                    <a:pt x="5939" y="5248"/>
                  </a:lnTo>
                  <a:lnTo>
                    <a:pt x="6061" y="5085"/>
                  </a:lnTo>
                  <a:lnTo>
                    <a:pt x="6142" y="4922"/>
                  </a:lnTo>
                  <a:lnTo>
                    <a:pt x="6183" y="4760"/>
                  </a:lnTo>
                  <a:lnTo>
                    <a:pt x="6224" y="4597"/>
                  </a:lnTo>
                  <a:lnTo>
                    <a:pt x="6224" y="4434"/>
                  </a:lnTo>
                  <a:lnTo>
                    <a:pt x="6183" y="4231"/>
                  </a:lnTo>
                  <a:lnTo>
                    <a:pt x="6102" y="4068"/>
                  </a:lnTo>
                  <a:lnTo>
                    <a:pt x="6020" y="3946"/>
                  </a:lnTo>
                  <a:lnTo>
                    <a:pt x="6183" y="3865"/>
                  </a:lnTo>
                  <a:lnTo>
                    <a:pt x="6346" y="3783"/>
                  </a:lnTo>
                  <a:lnTo>
                    <a:pt x="6468" y="3702"/>
                  </a:lnTo>
                  <a:lnTo>
                    <a:pt x="6549" y="3539"/>
                  </a:lnTo>
                  <a:lnTo>
                    <a:pt x="6630" y="3417"/>
                  </a:lnTo>
                  <a:lnTo>
                    <a:pt x="6712" y="3255"/>
                  </a:lnTo>
                  <a:lnTo>
                    <a:pt x="6712" y="3051"/>
                  </a:lnTo>
                  <a:lnTo>
                    <a:pt x="6712" y="2889"/>
                  </a:lnTo>
                  <a:lnTo>
                    <a:pt x="6671" y="2685"/>
                  </a:lnTo>
                  <a:lnTo>
                    <a:pt x="6590" y="2522"/>
                  </a:lnTo>
                  <a:lnTo>
                    <a:pt x="6468" y="2360"/>
                  </a:lnTo>
                  <a:lnTo>
                    <a:pt x="6346" y="2238"/>
                  </a:lnTo>
                  <a:lnTo>
                    <a:pt x="6183" y="2156"/>
                  </a:lnTo>
                  <a:lnTo>
                    <a:pt x="6020" y="2116"/>
                  </a:lnTo>
                  <a:lnTo>
                    <a:pt x="5858" y="2075"/>
                  </a:lnTo>
                  <a:lnTo>
                    <a:pt x="5654" y="2075"/>
                  </a:lnTo>
                  <a:lnTo>
                    <a:pt x="5776" y="1750"/>
                  </a:lnTo>
                  <a:lnTo>
                    <a:pt x="5817" y="1546"/>
                  </a:lnTo>
                  <a:lnTo>
                    <a:pt x="5817" y="1384"/>
                  </a:lnTo>
                  <a:lnTo>
                    <a:pt x="5776" y="1099"/>
                  </a:lnTo>
                  <a:lnTo>
                    <a:pt x="5654" y="855"/>
                  </a:lnTo>
                  <a:lnTo>
                    <a:pt x="5491" y="651"/>
                  </a:lnTo>
                  <a:lnTo>
                    <a:pt x="5369" y="570"/>
                  </a:lnTo>
                  <a:lnTo>
                    <a:pt x="5247" y="489"/>
                  </a:lnTo>
                  <a:lnTo>
                    <a:pt x="4963" y="448"/>
                  </a:lnTo>
                  <a:lnTo>
                    <a:pt x="4678" y="489"/>
                  </a:lnTo>
                  <a:lnTo>
                    <a:pt x="4434" y="570"/>
                  </a:lnTo>
                  <a:lnTo>
                    <a:pt x="4190" y="733"/>
                  </a:lnTo>
                  <a:lnTo>
                    <a:pt x="3946" y="977"/>
                  </a:lnTo>
                  <a:lnTo>
                    <a:pt x="3783" y="1262"/>
                  </a:lnTo>
                  <a:lnTo>
                    <a:pt x="3661" y="895"/>
                  </a:lnTo>
                  <a:lnTo>
                    <a:pt x="3458" y="448"/>
                  </a:lnTo>
                  <a:lnTo>
                    <a:pt x="3336" y="245"/>
                  </a:lnTo>
                  <a:lnTo>
                    <a:pt x="3132" y="82"/>
                  </a:lnTo>
                  <a:lnTo>
                    <a:pt x="3010" y="41"/>
                  </a:lnTo>
                  <a:lnTo>
                    <a:pt x="288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9"/>
            <p:cNvSpPr/>
            <p:nvPr/>
          </p:nvSpPr>
          <p:spPr>
            <a:xfrm>
              <a:off x="1109780" y="1246551"/>
              <a:ext cx="169440" cy="158275"/>
            </a:xfrm>
            <a:custGeom>
              <a:avLst/>
              <a:gdLst/>
              <a:ahLst/>
              <a:cxnLst/>
              <a:rect l="l" t="t" r="r" b="b"/>
              <a:pathLst>
                <a:path w="3703" h="3459" extrusionOk="0">
                  <a:moveTo>
                    <a:pt x="1668" y="1"/>
                  </a:moveTo>
                  <a:lnTo>
                    <a:pt x="1424" y="82"/>
                  </a:lnTo>
                  <a:lnTo>
                    <a:pt x="1140" y="164"/>
                  </a:lnTo>
                  <a:lnTo>
                    <a:pt x="936" y="286"/>
                  </a:lnTo>
                  <a:lnTo>
                    <a:pt x="692" y="448"/>
                  </a:lnTo>
                  <a:lnTo>
                    <a:pt x="489" y="652"/>
                  </a:lnTo>
                  <a:lnTo>
                    <a:pt x="285" y="896"/>
                  </a:lnTo>
                  <a:lnTo>
                    <a:pt x="163" y="1140"/>
                  </a:lnTo>
                  <a:lnTo>
                    <a:pt x="41" y="1425"/>
                  </a:lnTo>
                  <a:lnTo>
                    <a:pt x="1" y="1709"/>
                  </a:lnTo>
                  <a:lnTo>
                    <a:pt x="1" y="1994"/>
                  </a:lnTo>
                  <a:lnTo>
                    <a:pt x="82" y="2320"/>
                  </a:lnTo>
                  <a:lnTo>
                    <a:pt x="204" y="2604"/>
                  </a:lnTo>
                  <a:lnTo>
                    <a:pt x="367" y="2848"/>
                  </a:lnTo>
                  <a:lnTo>
                    <a:pt x="570" y="3052"/>
                  </a:lnTo>
                  <a:lnTo>
                    <a:pt x="814" y="3214"/>
                  </a:lnTo>
                  <a:lnTo>
                    <a:pt x="1058" y="3336"/>
                  </a:lnTo>
                  <a:lnTo>
                    <a:pt x="1302" y="3418"/>
                  </a:lnTo>
                  <a:lnTo>
                    <a:pt x="1587" y="3458"/>
                  </a:lnTo>
                  <a:lnTo>
                    <a:pt x="1912" y="3458"/>
                  </a:lnTo>
                  <a:lnTo>
                    <a:pt x="2197" y="3377"/>
                  </a:lnTo>
                  <a:lnTo>
                    <a:pt x="2441" y="3255"/>
                  </a:lnTo>
                  <a:lnTo>
                    <a:pt x="2726" y="3092"/>
                  </a:lnTo>
                  <a:lnTo>
                    <a:pt x="2970" y="2889"/>
                  </a:lnTo>
                  <a:lnTo>
                    <a:pt x="3173" y="2686"/>
                  </a:lnTo>
                  <a:lnTo>
                    <a:pt x="3377" y="2401"/>
                  </a:lnTo>
                  <a:lnTo>
                    <a:pt x="3539" y="2157"/>
                  </a:lnTo>
                  <a:lnTo>
                    <a:pt x="3621" y="1831"/>
                  </a:lnTo>
                  <a:lnTo>
                    <a:pt x="3702" y="1547"/>
                  </a:lnTo>
                  <a:lnTo>
                    <a:pt x="3702" y="1303"/>
                  </a:lnTo>
                  <a:lnTo>
                    <a:pt x="3661" y="1059"/>
                  </a:lnTo>
                  <a:lnTo>
                    <a:pt x="3580" y="815"/>
                  </a:lnTo>
                  <a:lnTo>
                    <a:pt x="3458" y="611"/>
                  </a:lnTo>
                  <a:lnTo>
                    <a:pt x="3336" y="448"/>
                  </a:lnTo>
                  <a:lnTo>
                    <a:pt x="3173" y="286"/>
                  </a:lnTo>
                  <a:lnTo>
                    <a:pt x="2929" y="164"/>
                  </a:lnTo>
                  <a:lnTo>
                    <a:pt x="2726" y="82"/>
                  </a:lnTo>
                  <a:lnTo>
                    <a:pt x="24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9"/>
            <p:cNvSpPr/>
            <p:nvPr/>
          </p:nvSpPr>
          <p:spPr>
            <a:xfrm>
              <a:off x="1200974" y="1274509"/>
              <a:ext cx="18669" cy="18623"/>
            </a:xfrm>
            <a:custGeom>
              <a:avLst/>
              <a:gdLst/>
              <a:ahLst/>
              <a:cxnLst/>
              <a:rect l="l" t="t" r="r" b="b"/>
              <a:pathLst>
                <a:path w="408" h="407" extrusionOk="0">
                  <a:moveTo>
                    <a:pt x="204" y="0"/>
                  </a:moveTo>
                  <a:lnTo>
                    <a:pt x="123" y="41"/>
                  </a:lnTo>
                  <a:lnTo>
                    <a:pt x="82" y="81"/>
                  </a:lnTo>
                  <a:lnTo>
                    <a:pt x="41" y="122"/>
                  </a:lnTo>
                  <a:lnTo>
                    <a:pt x="1" y="204"/>
                  </a:lnTo>
                  <a:lnTo>
                    <a:pt x="41" y="285"/>
                  </a:lnTo>
                  <a:lnTo>
                    <a:pt x="82" y="326"/>
                  </a:lnTo>
                  <a:lnTo>
                    <a:pt x="123" y="366"/>
                  </a:lnTo>
                  <a:lnTo>
                    <a:pt x="204" y="407"/>
                  </a:lnTo>
                  <a:lnTo>
                    <a:pt x="285" y="366"/>
                  </a:lnTo>
                  <a:lnTo>
                    <a:pt x="367" y="326"/>
                  </a:lnTo>
                  <a:lnTo>
                    <a:pt x="407" y="285"/>
                  </a:lnTo>
                  <a:lnTo>
                    <a:pt x="407" y="204"/>
                  </a:lnTo>
                  <a:lnTo>
                    <a:pt x="407" y="122"/>
                  </a:lnTo>
                  <a:lnTo>
                    <a:pt x="367" y="81"/>
                  </a:lnTo>
                  <a:lnTo>
                    <a:pt x="285" y="41"/>
                  </a:lnTo>
                  <a:lnTo>
                    <a:pt x="20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9"/>
            <p:cNvSpPr/>
            <p:nvPr/>
          </p:nvSpPr>
          <p:spPr>
            <a:xfrm>
              <a:off x="1158191" y="1281922"/>
              <a:ext cx="18623" cy="16793"/>
            </a:xfrm>
            <a:custGeom>
              <a:avLst/>
              <a:gdLst/>
              <a:ahLst/>
              <a:cxnLst/>
              <a:rect l="l" t="t" r="r" b="b"/>
              <a:pathLst>
                <a:path w="407" h="367" extrusionOk="0">
                  <a:moveTo>
                    <a:pt x="122" y="1"/>
                  </a:moveTo>
                  <a:lnTo>
                    <a:pt x="41" y="42"/>
                  </a:lnTo>
                  <a:lnTo>
                    <a:pt x="0" y="123"/>
                  </a:lnTo>
                  <a:lnTo>
                    <a:pt x="0" y="164"/>
                  </a:lnTo>
                  <a:lnTo>
                    <a:pt x="0" y="245"/>
                  </a:lnTo>
                  <a:lnTo>
                    <a:pt x="41" y="326"/>
                  </a:lnTo>
                  <a:lnTo>
                    <a:pt x="82" y="367"/>
                  </a:lnTo>
                  <a:lnTo>
                    <a:pt x="285" y="367"/>
                  </a:lnTo>
                  <a:lnTo>
                    <a:pt x="366" y="326"/>
                  </a:lnTo>
                  <a:lnTo>
                    <a:pt x="407" y="245"/>
                  </a:lnTo>
                  <a:lnTo>
                    <a:pt x="407" y="164"/>
                  </a:lnTo>
                  <a:lnTo>
                    <a:pt x="407" y="123"/>
                  </a:lnTo>
                  <a:lnTo>
                    <a:pt x="366" y="42"/>
                  </a:lnTo>
                  <a:lnTo>
                    <a:pt x="32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9"/>
            <p:cNvSpPr/>
            <p:nvPr/>
          </p:nvSpPr>
          <p:spPr>
            <a:xfrm>
              <a:off x="1143274" y="1328457"/>
              <a:ext cx="16793" cy="18669"/>
            </a:xfrm>
            <a:custGeom>
              <a:avLst/>
              <a:gdLst/>
              <a:ahLst/>
              <a:cxnLst/>
              <a:rect l="l" t="t" r="r" b="b"/>
              <a:pathLst>
                <a:path w="367" h="408" extrusionOk="0">
                  <a:moveTo>
                    <a:pt x="123" y="1"/>
                  </a:moveTo>
                  <a:lnTo>
                    <a:pt x="41" y="82"/>
                  </a:lnTo>
                  <a:lnTo>
                    <a:pt x="1" y="123"/>
                  </a:lnTo>
                  <a:lnTo>
                    <a:pt x="1" y="204"/>
                  </a:lnTo>
                  <a:lnTo>
                    <a:pt x="1" y="285"/>
                  </a:lnTo>
                  <a:lnTo>
                    <a:pt x="41" y="326"/>
                  </a:lnTo>
                  <a:lnTo>
                    <a:pt x="123" y="367"/>
                  </a:lnTo>
                  <a:lnTo>
                    <a:pt x="204" y="407"/>
                  </a:lnTo>
                  <a:lnTo>
                    <a:pt x="285" y="367"/>
                  </a:lnTo>
                  <a:lnTo>
                    <a:pt x="326" y="326"/>
                  </a:lnTo>
                  <a:lnTo>
                    <a:pt x="367" y="285"/>
                  </a:lnTo>
                  <a:lnTo>
                    <a:pt x="367" y="204"/>
                  </a:lnTo>
                  <a:lnTo>
                    <a:pt x="367" y="123"/>
                  </a:lnTo>
                  <a:lnTo>
                    <a:pt x="326" y="82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9"/>
            <p:cNvSpPr/>
            <p:nvPr/>
          </p:nvSpPr>
          <p:spPr>
            <a:xfrm>
              <a:off x="1182351" y="1356369"/>
              <a:ext cx="16839" cy="18669"/>
            </a:xfrm>
            <a:custGeom>
              <a:avLst/>
              <a:gdLst/>
              <a:ahLst/>
              <a:cxnLst/>
              <a:rect l="l" t="t" r="r" b="b"/>
              <a:pathLst>
                <a:path w="368" h="408" extrusionOk="0">
                  <a:moveTo>
                    <a:pt x="123" y="1"/>
                  </a:moveTo>
                  <a:lnTo>
                    <a:pt x="42" y="42"/>
                  </a:lnTo>
                  <a:lnTo>
                    <a:pt x="1" y="123"/>
                  </a:lnTo>
                  <a:lnTo>
                    <a:pt x="1" y="204"/>
                  </a:lnTo>
                  <a:lnTo>
                    <a:pt x="1" y="286"/>
                  </a:lnTo>
                  <a:lnTo>
                    <a:pt x="42" y="326"/>
                  </a:lnTo>
                  <a:lnTo>
                    <a:pt x="123" y="367"/>
                  </a:lnTo>
                  <a:lnTo>
                    <a:pt x="204" y="408"/>
                  </a:lnTo>
                  <a:lnTo>
                    <a:pt x="286" y="367"/>
                  </a:lnTo>
                  <a:lnTo>
                    <a:pt x="326" y="326"/>
                  </a:lnTo>
                  <a:lnTo>
                    <a:pt x="367" y="286"/>
                  </a:lnTo>
                  <a:lnTo>
                    <a:pt x="367" y="204"/>
                  </a:lnTo>
                  <a:lnTo>
                    <a:pt x="367" y="123"/>
                  </a:lnTo>
                  <a:lnTo>
                    <a:pt x="326" y="42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9"/>
            <p:cNvSpPr/>
            <p:nvPr/>
          </p:nvSpPr>
          <p:spPr>
            <a:xfrm>
              <a:off x="1225180" y="1319168"/>
              <a:ext cx="18669" cy="18669"/>
            </a:xfrm>
            <a:custGeom>
              <a:avLst/>
              <a:gdLst/>
              <a:ahLst/>
              <a:cxnLst/>
              <a:rect l="l" t="t" r="r" b="b"/>
              <a:pathLst>
                <a:path w="408" h="408" extrusionOk="0">
                  <a:moveTo>
                    <a:pt x="123" y="0"/>
                  </a:moveTo>
                  <a:lnTo>
                    <a:pt x="82" y="41"/>
                  </a:lnTo>
                  <a:lnTo>
                    <a:pt x="41" y="122"/>
                  </a:lnTo>
                  <a:lnTo>
                    <a:pt x="1" y="204"/>
                  </a:lnTo>
                  <a:lnTo>
                    <a:pt x="41" y="244"/>
                  </a:lnTo>
                  <a:lnTo>
                    <a:pt x="82" y="326"/>
                  </a:lnTo>
                  <a:lnTo>
                    <a:pt x="123" y="366"/>
                  </a:lnTo>
                  <a:lnTo>
                    <a:pt x="204" y="407"/>
                  </a:lnTo>
                  <a:lnTo>
                    <a:pt x="285" y="366"/>
                  </a:lnTo>
                  <a:lnTo>
                    <a:pt x="367" y="326"/>
                  </a:lnTo>
                  <a:lnTo>
                    <a:pt x="407" y="244"/>
                  </a:lnTo>
                  <a:lnTo>
                    <a:pt x="407" y="204"/>
                  </a:lnTo>
                  <a:lnTo>
                    <a:pt x="407" y="122"/>
                  </a:lnTo>
                  <a:lnTo>
                    <a:pt x="367" y="41"/>
                  </a:lnTo>
                  <a:lnTo>
                    <a:pt x="28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9"/>
            <p:cNvSpPr/>
            <p:nvPr/>
          </p:nvSpPr>
          <p:spPr>
            <a:xfrm>
              <a:off x="1186103" y="1309834"/>
              <a:ext cx="18669" cy="18669"/>
            </a:xfrm>
            <a:custGeom>
              <a:avLst/>
              <a:gdLst/>
              <a:ahLst/>
              <a:cxnLst/>
              <a:rect l="l" t="t" r="r" b="b"/>
              <a:pathLst>
                <a:path w="408" h="408" extrusionOk="0">
                  <a:moveTo>
                    <a:pt x="204" y="1"/>
                  </a:moveTo>
                  <a:lnTo>
                    <a:pt x="122" y="42"/>
                  </a:lnTo>
                  <a:lnTo>
                    <a:pt x="82" y="82"/>
                  </a:lnTo>
                  <a:lnTo>
                    <a:pt x="41" y="123"/>
                  </a:lnTo>
                  <a:lnTo>
                    <a:pt x="0" y="204"/>
                  </a:lnTo>
                  <a:lnTo>
                    <a:pt x="41" y="286"/>
                  </a:lnTo>
                  <a:lnTo>
                    <a:pt x="82" y="367"/>
                  </a:lnTo>
                  <a:lnTo>
                    <a:pt x="122" y="408"/>
                  </a:lnTo>
                  <a:lnTo>
                    <a:pt x="285" y="408"/>
                  </a:lnTo>
                  <a:lnTo>
                    <a:pt x="366" y="367"/>
                  </a:lnTo>
                  <a:lnTo>
                    <a:pt x="407" y="286"/>
                  </a:lnTo>
                  <a:lnTo>
                    <a:pt x="407" y="204"/>
                  </a:lnTo>
                  <a:lnTo>
                    <a:pt x="407" y="123"/>
                  </a:lnTo>
                  <a:lnTo>
                    <a:pt x="366" y="82"/>
                  </a:lnTo>
                  <a:lnTo>
                    <a:pt x="285" y="42"/>
                  </a:lnTo>
                  <a:lnTo>
                    <a:pt x="2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5" name="Google Shape;335;p9"/>
          <p:cNvGrpSpPr/>
          <p:nvPr/>
        </p:nvGrpSpPr>
        <p:grpSpPr>
          <a:xfrm>
            <a:off x="3712948" y="1762875"/>
            <a:ext cx="309000" cy="305294"/>
            <a:chOff x="8360310" y="1124637"/>
            <a:chExt cx="309000" cy="305294"/>
          </a:xfrm>
        </p:grpSpPr>
        <p:sp>
          <p:nvSpPr>
            <p:cNvPr id="336" name="Google Shape;336;p9"/>
            <p:cNvSpPr/>
            <p:nvPr/>
          </p:nvSpPr>
          <p:spPr>
            <a:xfrm>
              <a:off x="8360310" y="1124637"/>
              <a:ext cx="309000" cy="305294"/>
            </a:xfrm>
            <a:custGeom>
              <a:avLst/>
              <a:gdLst/>
              <a:ahLst/>
              <a:cxnLst/>
              <a:rect l="l" t="t" r="r" b="b"/>
              <a:pathLst>
                <a:path w="6753" h="6672" extrusionOk="0">
                  <a:moveTo>
                    <a:pt x="2767" y="1"/>
                  </a:moveTo>
                  <a:lnTo>
                    <a:pt x="2645" y="42"/>
                  </a:lnTo>
                  <a:lnTo>
                    <a:pt x="2563" y="82"/>
                  </a:lnTo>
                  <a:lnTo>
                    <a:pt x="2441" y="164"/>
                  </a:lnTo>
                  <a:lnTo>
                    <a:pt x="2360" y="245"/>
                  </a:lnTo>
                  <a:lnTo>
                    <a:pt x="2319" y="367"/>
                  </a:lnTo>
                  <a:lnTo>
                    <a:pt x="2238" y="652"/>
                  </a:lnTo>
                  <a:lnTo>
                    <a:pt x="2197" y="937"/>
                  </a:lnTo>
                  <a:lnTo>
                    <a:pt x="2197" y="1221"/>
                  </a:lnTo>
                  <a:lnTo>
                    <a:pt x="2238" y="1506"/>
                  </a:lnTo>
                  <a:lnTo>
                    <a:pt x="2075" y="1343"/>
                  </a:lnTo>
                  <a:lnTo>
                    <a:pt x="1872" y="1221"/>
                  </a:lnTo>
                  <a:lnTo>
                    <a:pt x="1546" y="1099"/>
                  </a:lnTo>
                  <a:lnTo>
                    <a:pt x="1262" y="1099"/>
                  </a:lnTo>
                  <a:lnTo>
                    <a:pt x="1140" y="1140"/>
                  </a:lnTo>
                  <a:lnTo>
                    <a:pt x="1018" y="1221"/>
                  </a:lnTo>
                  <a:lnTo>
                    <a:pt x="895" y="1343"/>
                  </a:lnTo>
                  <a:lnTo>
                    <a:pt x="855" y="1506"/>
                  </a:lnTo>
                  <a:lnTo>
                    <a:pt x="773" y="1791"/>
                  </a:lnTo>
                  <a:lnTo>
                    <a:pt x="814" y="2075"/>
                  </a:lnTo>
                  <a:lnTo>
                    <a:pt x="855" y="2360"/>
                  </a:lnTo>
                  <a:lnTo>
                    <a:pt x="1018" y="2604"/>
                  </a:lnTo>
                  <a:lnTo>
                    <a:pt x="1180" y="2808"/>
                  </a:lnTo>
                  <a:lnTo>
                    <a:pt x="1384" y="2970"/>
                  </a:lnTo>
                  <a:lnTo>
                    <a:pt x="1018" y="2970"/>
                  </a:lnTo>
                  <a:lnTo>
                    <a:pt x="814" y="3011"/>
                  </a:lnTo>
                  <a:lnTo>
                    <a:pt x="651" y="3052"/>
                  </a:lnTo>
                  <a:lnTo>
                    <a:pt x="407" y="3174"/>
                  </a:lnTo>
                  <a:lnTo>
                    <a:pt x="204" y="3377"/>
                  </a:lnTo>
                  <a:lnTo>
                    <a:pt x="82" y="3621"/>
                  </a:lnTo>
                  <a:lnTo>
                    <a:pt x="1" y="3865"/>
                  </a:lnTo>
                  <a:lnTo>
                    <a:pt x="1" y="4109"/>
                  </a:lnTo>
                  <a:lnTo>
                    <a:pt x="82" y="4353"/>
                  </a:lnTo>
                  <a:lnTo>
                    <a:pt x="245" y="4516"/>
                  </a:lnTo>
                  <a:lnTo>
                    <a:pt x="489" y="4638"/>
                  </a:lnTo>
                  <a:lnTo>
                    <a:pt x="692" y="4719"/>
                  </a:lnTo>
                  <a:lnTo>
                    <a:pt x="936" y="4719"/>
                  </a:lnTo>
                  <a:lnTo>
                    <a:pt x="1424" y="4679"/>
                  </a:lnTo>
                  <a:lnTo>
                    <a:pt x="1424" y="4679"/>
                  </a:lnTo>
                  <a:lnTo>
                    <a:pt x="1180" y="5004"/>
                  </a:lnTo>
                  <a:lnTo>
                    <a:pt x="1099" y="5167"/>
                  </a:lnTo>
                  <a:lnTo>
                    <a:pt x="1058" y="5370"/>
                  </a:lnTo>
                  <a:lnTo>
                    <a:pt x="1018" y="5655"/>
                  </a:lnTo>
                  <a:lnTo>
                    <a:pt x="1099" y="5899"/>
                  </a:lnTo>
                  <a:lnTo>
                    <a:pt x="1140" y="6021"/>
                  </a:lnTo>
                  <a:lnTo>
                    <a:pt x="1221" y="6143"/>
                  </a:lnTo>
                  <a:lnTo>
                    <a:pt x="1343" y="6224"/>
                  </a:lnTo>
                  <a:lnTo>
                    <a:pt x="1465" y="6306"/>
                  </a:lnTo>
                  <a:lnTo>
                    <a:pt x="1709" y="6387"/>
                  </a:lnTo>
                  <a:lnTo>
                    <a:pt x="1994" y="6387"/>
                  </a:lnTo>
                  <a:lnTo>
                    <a:pt x="2238" y="6346"/>
                  </a:lnTo>
                  <a:lnTo>
                    <a:pt x="2482" y="6224"/>
                  </a:lnTo>
                  <a:lnTo>
                    <a:pt x="2726" y="6021"/>
                  </a:lnTo>
                  <a:lnTo>
                    <a:pt x="2889" y="5777"/>
                  </a:lnTo>
                  <a:lnTo>
                    <a:pt x="3011" y="6102"/>
                  </a:lnTo>
                  <a:lnTo>
                    <a:pt x="3092" y="6265"/>
                  </a:lnTo>
                  <a:lnTo>
                    <a:pt x="3173" y="6387"/>
                  </a:lnTo>
                  <a:lnTo>
                    <a:pt x="3295" y="6509"/>
                  </a:lnTo>
                  <a:lnTo>
                    <a:pt x="3417" y="6590"/>
                  </a:lnTo>
                  <a:lnTo>
                    <a:pt x="3580" y="6631"/>
                  </a:lnTo>
                  <a:lnTo>
                    <a:pt x="3743" y="6672"/>
                  </a:lnTo>
                  <a:lnTo>
                    <a:pt x="3906" y="6672"/>
                  </a:lnTo>
                  <a:lnTo>
                    <a:pt x="4109" y="6590"/>
                  </a:lnTo>
                  <a:lnTo>
                    <a:pt x="4312" y="6468"/>
                  </a:lnTo>
                  <a:lnTo>
                    <a:pt x="4475" y="6306"/>
                  </a:lnTo>
                  <a:lnTo>
                    <a:pt x="4597" y="6102"/>
                  </a:lnTo>
                  <a:lnTo>
                    <a:pt x="4678" y="5777"/>
                  </a:lnTo>
                  <a:lnTo>
                    <a:pt x="4678" y="5452"/>
                  </a:lnTo>
                  <a:lnTo>
                    <a:pt x="4841" y="5533"/>
                  </a:lnTo>
                  <a:lnTo>
                    <a:pt x="5004" y="5574"/>
                  </a:lnTo>
                  <a:lnTo>
                    <a:pt x="5329" y="5574"/>
                  </a:lnTo>
                  <a:lnTo>
                    <a:pt x="5492" y="5533"/>
                  </a:lnTo>
                  <a:lnTo>
                    <a:pt x="5655" y="5492"/>
                  </a:lnTo>
                  <a:lnTo>
                    <a:pt x="5817" y="5370"/>
                  </a:lnTo>
                  <a:lnTo>
                    <a:pt x="5939" y="5248"/>
                  </a:lnTo>
                  <a:lnTo>
                    <a:pt x="6061" y="5085"/>
                  </a:lnTo>
                  <a:lnTo>
                    <a:pt x="6143" y="4923"/>
                  </a:lnTo>
                  <a:lnTo>
                    <a:pt x="6183" y="4760"/>
                  </a:lnTo>
                  <a:lnTo>
                    <a:pt x="6224" y="4597"/>
                  </a:lnTo>
                  <a:lnTo>
                    <a:pt x="6224" y="4394"/>
                  </a:lnTo>
                  <a:lnTo>
                    <a:pt x="6183" y="4231"/>
                  </a:lnTo>
                  <a:lnTo>
                    <a:pt x="6102" y="4069"/>
                  </a:lnTo>
                  <a:lnTo>
                    <a:pt x="6021" y="3947"/>
                  </a:lnTo>
                  <a:lnTo>
                    <a:pt x="6183" y="3865"/>
                  </a:lnTo>
                  <a:lnTo>
                    <a:pt x="6346" y="3784"/>
                  </a:lnTo>
                  <a:lnTo>
                    <a:pt x="6468" y="3662"/>
                  </a:lnTo>
                  <a:lnTo>
                    <a:pt x="6590" y="3540"/>
                  </a:lnTo>
                  <a:lnTo>
                    <a:pt x="6672" y="3418"/>
                  </a:lnTo>
                  <a:lnTo>
                    <a:pt x="6712" y="3255"/>
                  </a:lnTo>
                  <a:lnTo>
                    <a:pt x="6753" y="3052"/>
                  </a:lnTo>
                  <a:lnTo>
                    <a:pt x="6712" y="2848"/>
                  </a:lnTo>
                  <a:lnTo>
                    <a:pt x="6672" y="2686"/>
                  </a:lnTo>
                  <a:lnTo>
                    <a:pt x="6590" y="2523"/>
                  </a:lnTo>
                  <a:lnTo>
                    <a:pt x="6468" y="2360"/>
                  </a:lnTo>
                  <a:lnTo>
                    <a:pt x="6346" y="2238"/>
                  </a:lnTo>
                  <a:lnTo>
                    <a:pt x="6183" y="2157"/>
                  </a:lnTo>
                  <a:lnTo>
                    <a:pt x="6021" y="2116"/>
                  </a:lnTo>
                  <a:lnTo>
                    <a:pt x="5858" y="2075"/>
                  </a:lnTo>
                  <a:lnTo>
                    <a:pt x="5695" y="2075"/>
                  </a:lnTo>
                  <a:lnTo>
                    <a:pt x="5817" y="1750"/>
                  </a:lnTo>
                  <a:lnTo>
                    <a:pt x="5817" y="1547"/>
                  </a:lnTo>
                  <a:lnTo>
                    <a:pt x="5817" y="1384"/>
                  </a:lnTo>
                  <a:lnTo>
                    <a:pt x="5777" y="1099"/>
                  </a:lnTo>
                  <a:lnTo>
                    <a:pt x="5655" y="855"/>
                  </a:lnTo>
                  <a:lnTo>
                    <a:pt x="5492" y="652"/>
                  </a:lnTo>
                  <a:lnTo>
                    <a:pt x="5370" y="570"/>
                  </a:lnTo>
                  <a:lnTo>
                    <a:pt x="5248" y="489"/>
                  </a:lnTo>
                  <a:lnTo>
                    <a:pt x="4963" y="448"/>
                  </a:lnTo>
                  <a:lnTo>
                    <a:pt x="4678" y="489"/>
                  </a:lnTo>
                  <a:lnTo>
                    <a:pt x="4434" y="570"/>
                  </a:lnTo>
                  <a:lnTo>
                    <a:pt x="4190" y="733"/>
                  </a:lnTo>
                  <a:lnTo>
                    <a:pt x="3946" y="977"/>
                  </a:lnTo>
                  <a:lnTo>
                    <a:pt x="3784" y="1262"/>
                  </a:lnTo>
                  <a:lnTo>
                    <a:pt x="3661" y="896"/>
                  </a:lnTo>
                  <a:lnTo>
                    <a:pt x="3458" y="448"/>
                  </a:lnTo>
                  <a:lnTo>
                    <a:pt x="3336" y="245"/>
                  </a:lnTo>
                  <a:lnTo>
                    <a:pt x="3133" y="82"/>
                  </a:lnTo>
                  <a:lnTo>
                    <a:pt x="3011" y="42"/>
                  </a:lnTo>
                  <a:lnTo>
                    <a:pt x="288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9"/>
            <p:cNvSpPr/>
            <p:nvPr/>
          </p:nvSpPr>
          <p:spPr>
            <a:xfrm>
              <a:off x="8444093" y="1206543"/>
              <a:ext cx="169394" cy="160105"/>
            </a:xfrm>
            <a:custGeom>
              <a:avLst/>
              <a:gdLst/>
              <a:ahLst/>
              <a:cxnLst/>
              <a:rect l="l" t="t" r="r" b="b"/>
              <a:pathLst>
                <a:path w="3702" h="3499" extrusionOk="0">
                  <a:moveTo>
                    <a:pt x="2197" y="1"/>
                  </a:moveTo>
                  <a:lnTo>
                    <a:pt x="1912" y="41"/>
                  </a:lnTo>
                  <a:lnTo>
                    <a:pt x="1668" y="41"/>
                  </a:lnTo>
                  <a:lnTo>
                    <a:pt x="1424" y="123"/>
                  </a:lnTo>
                  <a:lnTo>
                    <a:pt x="1180" y="204"/>
                  </a:lnTo>
                  <a:lnTo>
                    <a:pt x="936" y="326"/>
                  </a:lnTo>
                  <a:lnTo>
                    <a:pt x="692" y="489"/>
                  </a:lnTo>
                  <a:lnTo>
                    <a:pt x="488" y="692"/>
                  </a:lnTo>
                  <a:lnTo>
                    <a:pt x="285" y="936"/>
                  </a:lnTo>
                  <a:lnTo>
                    <a:pt x="163" y="1180"/>
                  </a:lnTo>
                  <a:lnTo>
                    <a:pt x="41" y="1465"/>
                  </a:lnTo>
                  <a:lnTo>
                    <a:pt x="0" y="1750"/>
                  </a:lnTo>
                  <a:lnTo>
                    <a:pt x="41" y="2035"/>
                  </a:lnTo>
                  <a:lnTo>
                    <a:pt x="81" y="2360"/>
                  </a:lnTo>
                  <a:lnTo>
                    <a:pt x="203" y="2645"/>
                  </a:lnTo>
                  <a:lnTo>
                    <a:pt x="366" y="2889"/>
                  </a:lnTo>
                  <a:lnTo>
                    <a:pt x="570" y="3092"/>
                  </a:lnTo>
                  <a:lnTo>
                    <a:pt x="814" y="3255"/>
                  </a:lnTo>
                  <a:lnTo>
                    <a:pt x="1058" y="3377"/>
                  </a:lnTo>
                  <a:lnTo>
                    <a:pt x="1342" y="3458"/>
                  </a:lnTo>
                  <a:lnTo>
                    <a:pt x="1627" y="3499"/>
                  </a:lnTo>
                  <a:lnTo>
                    <a:pt x="1912" y="3499"/>
                  </a:lnTo>
                  <a:lnTo>
                    <a:pt x="2197" y="3417"/>
                  </a:lnTo>
                  <a:lnTo>
                    <a:pt x="2481" y="3295"/>
                  </a:lnTo>
                  <a:lnTo>
                    <a:pt x="2725" y="3133"/>
                  </a:lnTo>
                  <a:lnTo>
                    <a:pt x="2969" y="2929"/>
                  </a:lnTo>
                  <a:lnTo>
                    <a:pt x="3173" y="2726"/>
                  </a:lnTo>
                  <a:lnTo>
                    <a:pt x="3376" y="2441"/>
                  </a:lnTo>
                  <a:lnTo>
                    <a:pt x="3539" y="2157"/>
                  </a:lnTo>
                  <a:lnTo>
                    <a:pt x="3620" y="1872"/>
                  </a:lnTo>
                  <a:lnTo>
                    <a:pt x="3702" y="1587"/>
                  </a:lnTo>
                  <a:lnTo>
                    <a:pt x="3702" y="1343"/>
                  </a:lnTo>
                  <a:lnTo>
                    <a:pt x="3661" y="1099"/>
                  </a:lnTo>
                  <a:lnTo>
                    <a:pt x="3580" y="855"/>
                  </a:lnTo>
                  <a:lnTo>
                    <a:pt x="3498" y="652"/>
                  </a:lnTo>
                  <a:lnTo>
                    <a:pt x="3335" y="489"/>
                  </a:lnTo>
                  <a:lnTo>
                    <a:pt x="3173" y="326"/>
                  </a:lnTo>
                  <a:lnTo>
                    <a:pt x="2969" y="204"/>
                  </a:lnTo>
                  <a:lnTo>
                    <a:pt x="2725" y="123"/>
                  </a:lnTo>
                  <a:lnTo>
                    <a:pt x="2441" y="41"/>
                  </a:lnTo>
                  <a:lnTo>
                    <a:pt x="219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9"/>
            <p:cNvSpPr/>
            <p:nvPr/>
          </p:nvSpPr>
          <p:spPr>
            <a:xfrm>
              <a:off x="8535287" y="1236332"/>
              <a:ext cx="18623" cy="18669"/>
            </a:xfrm>
            <a:custGeom>
              <a:avLst/>
              <a:gdLst/>
              <a:ahLst/>
              <a:cxnLst/>
              <a:rect l="l" t="t" r="r" b="b"/>
              <a:pathLst>
                <a:path w="407" h="408" extrusionOk="0">
                  <a:moveTo>
                    <a:pt x="122" y="1"/>
                  </a:moveTo>
                  <a:lnTo>
                    <a:pt x="82" y="41"/>
                  </a:lnTo>
                  <a:lnTo>
                    <a:pt x="41" y="123"/>
                  </a:lnTo>
                  <a:lnTo>
                    <a:pt x="0" y="204"/>
                  </a:lnTo>
                  <a:lnTo>
                    <a:pt x="41" y="285"/>
                  </a:lnTo>
                  <a:lnTo>
                    <a:pt x="82" y="326"/>
                  </a:lnTo>
                  <a:lnTo>
                    <a:pt x="122" y="367"/>
                  </a:lnTo>
                  <a:lnTo>
                    <a:pt x="204" y="407"/>
                  </a:lnTo>
                  <a:lnTo>
                    <a:pt x="285" y="367"/>
                  </a:lnTo>
                  <a:lnTo>
                    <a:pt x="366" y="326"/>
                  </a:lnTo>
                  <a:lnTo>
                    <a:pt x="407" y="285"/>
                  </a:lnTo>
                  <a:lnTo>
                    <a:pt x="407" y="204"/>
                  </a:lnTo>
                  <a:lnTo>
                    <a:pt x="407" y="123"/>
                  </a:lnTo>
                  <a:lnTo>
                    <a:pt x="366" y="41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9"/>
            <p:cNvSpPr/>
            <p:nvPr/>
          </p:nvSpPr>
          <p:spPr>
            <a:xfrm>
              <a:off x="8492458" y="1241914"/>
              <a:ext cx="18669" cy="18669"/>
            </a:xfrm>
            <a:custGeom>
              <a:avLst/>
              <a:gdLst/>
              <a:ahLst/>
              <a:cxnLst/>
              <a:rect l="l" t="t" r="r" b="b"/>
              <a:pathLst>
                <a:path w="408" h="408" extrusionOk="0">
                  <a:moveTo>
                    <a:pt x="204" y="1"/>
                  </a:moveTo>
                  <a:lnTo>
                    <a:pt x="123" y="41"/>
                  </a:lnTo>
                  <a:lnTo>
                    <a:pt x="41" y="82"/>
                  </a:lnTo>
                  <a:lnTo>
                    <a:pt x="1" y="123"/>
                  </a:lnTo>
                  <a:lnTo>
                    <a:pt x="1" y="204"/>
                  </a:lnTo>
                  <a:lnTo>
                    <a:pt x="1" y="285"/>
                  </a:lnTo>
                  <a:lnTo>
                    <a:pt x="41" y="367"/>
                  </a:lnTo>
                  <a:lnTo>
                    <a:pt x="82" y="407"/>
                  </a:lnTo>
                  <a:lnTo>
                    <a:pt x="285" y="407"/>
                  </a:lnTo>
                  <a:lnTo>
                    <a:pt x="367" y="367"/>
                  </a:lnTo>
                  <a:lnTo>
                    <a:pt x="407" y="285"/>
                  </a:lnTo>
                  <a:lnTo>
                    <a:pt x="407" y="204"/>
                  </a:lnTo>
                  <a:lnTo>
                    <a:pt x="407" y="163"/>
                  </a:lnTo>
                  <a:lnTo>
                    <a:pt x="367" y="82"/>
                  </a:lnTo>
                  <a:lnTo>
                    <a:pt x="326" y="41"/>
                  </a:lnTo>
                  <a:lnTo>
                    <a:pt x="2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9"/>
            <p:cNvSpPr/>
            <p:nvPr/>
          </p:nvSpPr>
          <p:spPr>
            <a:xfrm>
              <a:off x="8477587" y="1290326"/>
              <a:ext cx="16793" cy="18623"/>
            </a:xfrm>
            <a:custGeom>
              <a:avLst/>
              <a:gdLst/>
              <a:ahLst/>
              <a:cxnLst/>
              <a:rect l="l" t="t" r="r" b="b"/>
              <a:pathLst>
                <a:path w="367" h="407" extrusionOk="0">
                  <a:moveTo>
                    <a:pt x="122" y="0"/>
                  </a:moveTo>
                  <a:lnTo>
                    <a:pt x="41" y="41"/>
                  </a:lnTo>
                  <a:lnTo>
                    <a:pt x="0" y="122"/>
                  </a:lnTo>
                  <a:lnTo>
                    <a:pt x="0" y="204"/>
                  </a:lnTo>
                  <a:lnTo>
                    <a:pt x="0" y="285"/>
                  </a:lnTo>
                  <a:lnTo>
                    <a:pt x="41" y="326"/>
                  </a:lnTo>
                  <a:lnTo>
                    <a:pt x="122" y="366"/>
                  </a:lnTo>
                  <a:lnTo>
                    <a:pt x="204" y="407"/>
                  </a:lnTo>
                  <a:lnTo>
                    <a:pt x="285" y="366"/>
                  </a:lnTo>
                  <a:lnTo>
                    <a:pt x="326" y="326"/>
                  </a:lnTo>
                  <a:lnTo>
                    <a:pt x="366" y="285"/>
                  </a:lnTo>
                  <a:lnTo>
                    <a:pt x="366" y="204"/>
                  </a:lnTo>
                  <a:lnTo>
                    <a:pt x="366" y="122"/>
                  </a:lnTo>
                  <a:lnTo>
                    <a:pt x="326" y="41"/>
                  </a:lnTo>
                  <a:lnTo>
                    <a:pt x="28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9"/>
            <p:cNvSpPr/>
            <p:nvPr/>
          </p:nvSpPr>
          <p:spPr>
            <a:xfrm>
              <a:off x="8516664" y="1318238"/>
              <a:ext cx="16793" cy="18669"/>
            </a:xfrm>
            <a:custGeom>
              <a:avLst/>
              <a:gdLst/>
              <a:ahLst/>
              <a:cxnLst/>
              <a:rect l="l" t="t" r="r" b="b"/>
              <a:pathLst>
                <a:path w="367" h="408" extrusionOk="0">
                  <a:moveTo>
                    <a:pt x="122" y="0"/>
                  </a:moveTo>
                  <a:lnTo>
                    <a:pt x="41" y="41"/>
                  </a:lnTo>
                  <a:lnTo>
                    <a:pt x="0" y="122"/>
                  </a:lnTo>
                  <a:lnTo>
                    <a:pt x="0" y="204"/>
                  </a:lnTo>
                  <a:lnTo>
                    <a:pt x="0" y="244"/>
                  </a:lnTo>
                  <a:lnTo>
                    <a:pt x="41" y="326"/>
                  </a:lnTo>
                  <a:lnTo>
                    <a:pt x="122" y="366"/>
                  </a:lnTo>
                  <a:lnTo>
                    <a:pt x="204" y="407"/>
                  </a:lnTo>
                  <a:lnTo>
                    <a:pt x="285" y="366"/>
                  </a:lnTo>
                  <a:lnTo>
                    <a:pt x="326" y="326"/>
                  </a:lnTo>
                  <a:lnTo>
                    <a:pt x="367" y="244"/>
                  </a:lnTo>
                  <a:lnTo>
                    <a:pt x="367" y="204"/>
                  </a:lnTo>
                  <a:lnTo>
                    <a:pt x="367" y="122"/>
                  </a:lnTo>
                  <a:lnTo>
                    <a:pt x="326" y="41"/>
                  </a:lnTo>
                  <a:lnTo>
                    <a:pt x="28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9"/>
            <p:cNvSpPr/>
            <p:nvPr/>
          </p:nvSpPr>
          <p:spPr>
            <a:xfrm>
              <a:off x="8561324" y="1280991"/>
              <a:ext cx="16793" cy="16793"/>
            </a:xfrm>
            <a:custGeom>
              <a:avLst/>
              <a:gdLst/>
              <a:ahLst/>
              <a:cxnLst/>
              <a:rect l="l" t="t" r="r" b="b"/>
              <a:pathLst>
                <a:path w="367" h="367" extrusionOk="0">
                  <a:moveTo>
                    <a:pt x="82" y="1"/>
                  </a:moveTo>
                  <a:lnTo>
                    <a:pt x="41" y="41"/>
                  </a:lnTo>
                  <a:lnTo>
                    <a:pt x="1" y="123"/>
                  </a:lnTo>
                  <a:lnTo>
                    <a:pt x="1" y="163"/>
                  </a:lnTo>
                  <a:lnTo>
                    <a:pt x="1" y="245"/>
                  </a:lnTo>
                  <a:lnTo>
                    <a:pt x="41" y="326"/>
                  </a:lnTo>
                  <a:lnTo>
                    <a:pt x="82" y="367"/>
                  </a:lnTo>
                  <a:lnTo>
                    <a:pt x="245" y="367"/>
                  </a:lnTo>
                  <a:lnTo>
                    <a:pt x="326" y="326"/>
                  </a:lnTo>
                  <a:lnTo>
                    <a:pt x="367" y="245"/>
                  </a:lnTo>
                  <a:lnTo>
                    <a:pt x="367" y="163"/>
                  </a:lnTo>
                  <a:lnTo>
                    <a:pt x="367" y="123"/>
                  </a:lnTo>
                  <a:lnTo>
                    <a:pt x="326" y="41"/>
                  </a:lnTo>
                  <a:lnTo>
                    <a:pt x="24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9"/>
            <p:cNvSpPr/>
            <p:nvPr/>
          </p:nvSpPr>
          <p:spPr>
            <a:xfrm>
              <a:off x="8522247" y="1271702"/>
              <a:ext cx="16793" cy="18669"/>
            </a:xfrm>
            <a:custGeom>
              <a:avLst/>
              <a:gdLst/>
              <a:ahLst/>
              <a:cxnLst/>
              <a:rect l="l" t="t" r="r" b="b"/>
              <a:pathLst>
                <a:path w="367" h="408" extrusionOk="0">
                  <a:moveTo>
                    <a:pt x="163" y="0"/>
                  </a:moveTo>
                  <a:lnTo>
                    <a:pt x="82" y="41"/>
                  </a:lnTo>
                  <a:lnTo>
                    <a:pt x="41" y="82"/>
                  </a:lnTo>
                  <a:lnTo>
                    <a:pt x="0" y="122"/>
                  </a:lnTo>
                  <a:lnTo>
                    <a:pt x="0" y="204"/>
                  </a:lnTo>
                  <a:lnTo>
                    <a:pt x="0" y="285"/>
                  </a:lnTo>
                  <a:lnTo>
                    <a:pt x="41" y="326"/>
                  </a:lnTo>
                  <a:lnTo>
                    <a:pt x="82" y="407"/>
                  </a:lnTo>
                  <a:lnTo>
                    <a:pt x="245" y="407"/>
                  </a:lnTo>
                  <a:lnTo>
                    <a:pt x="326" y="326"/>
                  </a:lnTo>
                  <a:lnTo>
                    <a:pt x="367" y="285"/>
                  </a:lnTo>
                  <a:lnTo>
                    <a:pt x="367" y="204"/>
                  </a:lnTo>
                  <a:lnTo>
                    <a:pt x="367" y="122"/>
                  </a:lnTo>
                  <a:lnTo>
                    <a:pt x="326" y="82"/>
                  </a:lnTo>
                  <a:lnTo>
                    <a:pt x="245" y="41"/>
                  </a:lnTo>
                  <a:lnTo>
                    <a:pt x="16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4" name="Google Shape;344;p9"/>
          <p:cNvSpPr/>
          <p:nvPr/>
        </p:nvSpPr>
        <p:spPr>
          <a:xfrm>
            <a:off x="8120573" y="4025460"/>
            <a:ext cx="303418" cy="305294"/>
          </a:xfrm>
          <a:custGeom>
            <a:avLst/>
            <a:gdLst/>
            <a:ahLst/>
            <a:cxnLst/>
            <a:rect l="l" t="t" r="r" b="b"/>
            <a:pathLst>
              <a:path w="6631" h="6672" extrusionOk="0">
                <a:moveTo>
                  <a:pt x="3742" y="0"/>
                </a:moveTo>
                <a:lnTo>
                  <a:pt x="2766" y="41"/>
                </a:lnTo>
                <a:lnTo>
                  <a:pt x="2685" y="41"/>
                </a:lnTo>
                <a:lnTo>
                  <a:pt x="2603" y="82"/>
                </a:lnTo>
                <a:lnTo>
                  <a:pt x="2563" y="163"/>
                </a:lnTo>
                <a:lnTo>
                  <a:pt x="2563" y="244"/>
                </a:lnTo>
                <a:lnTo>
                  <a:pt x="2603" y="2644"/>
                </a:lnTo>
                <a:lnTo>
                  <a:pt x="203" y="2685"/>
                </a:lnTo>
                <a:lnTo>
                  <a:pt x="122" y="2685"/>
                </a:lnTo>
                <a:lnTo>
                  <a:pt x="41" y="2726"/>
                </a:lnTo>
                <a:lnTo>
                  <a:pt x="0" y="2807"/>
                </a:lnTo>
                <a:lnTo>
                  <a:pt x="0" y="2848"/>
                </a:lnTo>
                <a:lnTo>
                  <a:pt x="0" y="3905"/>
                </a:lnTo>
                <a:lnTo>
                  <a:pt x="41" y="3987"/>
                </a:lnTo>
                <a:lnTo>
                  <a:pt x="81" y="4068"/>
                </a:lnTo>
                <a:lnTo>
                  <a:pt x="325" y="4068"/>
                </a:lnTo>
                <a:lnTo>
                  <a:pt x="366" y="4027"/>
                </a:lnTo>
                <a:lnTo>
                  <a:pt x="529" y="4027"/>
                </a:lnTo>
                <a:lnTo>
                  <a:pt x="1139" y="3987"/>
                </a:lnTo>
                <a:lnTo>
                  <a:pt x="2603" y="3987"/>
                </a:lnTo>
                <a:lnTo>
                  <a:pt x="2644" y="6468"/>
                </a:lnTo>
                <a:lnTo>
                  <a:pt x="2644" y="6549"/>
                </a:lnTo>
                <a:lnTo>
                  <a:pt x="2685" y="6590"/>
                </a:lnTo>
                <a:lnTo>
                  <a:pt x="2766" y="6630"/>
                </a:lnTo>
                <a:lnTo>
                  <a:pt x="2847" y="6671"/>
                </a:lnTo>
                <a:lnTo>
                  <a:pt x="3864" y="6671"/>
                </a:lnTo>
                <a:lnTo>
                  <a:pt x="3946" y="6630"/>
                </a:lnTo>
                <a:lnTo>
                  <a:pt x="3986" y="6590"/>
                </a:lnTo>
                <a:lnTo>
                  <a:pt x="4068" y="6508"/>
                </a:lnTo>
                <a:lnTo>
                  <a:pt x="4027" y="6346"/>
                </a:lnTo>
                <a:lnTo>
                  <a:pt x="3986" y="6305"/>
                </a:lnTo>
                <a:lnTo>
                  <a:pt x="3905" y="6264"/>
                </a:lnTo>
                <a:lnTo>
                  <a:pt x="4027" y="6305"/>
                </a:lnTo>
                <a:lnTo>
                  <a:pt x="4027" y="6264"/>
                </a:lnTo>
                <a:lnTo>
                  <a:pt x="3986" y="6102"/>
                </a:lnTo>
                <a:lnTo>
                  <a:pt x="3986" y="5492"/>
                </a:lnTo>
                <a:lnTo>
                  <a:pt x="3946" y="3987"/>
                </a:lnTo>
                <a:lnTo>
                  <a:pt x="6508" y="3987"/>
                </a:lnTo>
                <a:lnTo>
                  <a:pt x="6549" y="3946"/>
                </a:lnTo>
                <a:lnTo>
                  <a:pt x="6630" y="3864"/>
                </a:lnTo>
                <a:lnTo>
                  <a:pt x="6630" y="3783"/>
                </a:lnTo>
                <a:lnTo>
                  <a:pt x="6630" y="2766"/>
                </a:lnTo>
                <a:lnTo>
                  <a:pt x="6590" y="2726"/>
                </a:lnTo>
                <a:lnTo>
                  <a:pt x="6549" y="2644"/>
                </a:lnTo>
                <a:lnTo>
                  <a:pt x="6508" y="2604"/>
                </a:lnTo>
                <a:lnTo>
                  <a:pt x="3946" y="2604"/>
                </a:lnTo>
                <a:lnTo>
                  <a:pt x="3946" y="204"/>
                </a:lnTo>
                <a:lnTo>
                  <a:pt x="3946" y="122"/>
                </a:lnTo>
                <a:lnTo>
                  <a:pt x="3905" y="82"/>
                </a:lnTo>
                <a:lnTo>
                  <a:pt x="3824" y="41"/>
                </a:lnTo>
                <a:lnTo>
                  <a:pt x="374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345;p9"/>
          <p:cNvSpPr/>
          <p:nvPr/>
        </p:nvSpPr>
        <p:spPr>
          <a:xfrm>
            <a:off x="318460" y="2731446"/>
            <a:ext cx="303418" cy="303418"/>
          </a:xfrm>
          <a:custGeom>
            <a:avLst/>
            <a:gdLst/>
            <a:ahLst/>
            <a:cxnLst/>
            <a:rect l="l" t="t" r="r" b="b"/>
            <a:pathLst>
              <a:path w="6631" h="6631" extrusionOk="0">
                <a:moveTo>
                  <a:pt x="2685" y="1"/>
                </a:moveTo>
                <a:lnTo>
                  <a:pt x="2604" y="41"/>
                </a:lnTo>
                <a:lnTo>
                  <a:pt x="2563" y="123"/>
                </a:lnTo>
                <a:lnTo>
                  <a:pt x="2563" y="204"/>
                </a:lnTo>
                <a:lnTo>
                  <a:pt x="2604" y="2604"/>
                </a:lnTo>
                <a:lnTo>
                  <a:pt x="204" y="2645"/>
                </a:lnTo>
                <a:lnTo>
                  <a:pt x="123" y="2645"/>
                </a:lnTo>
                <a:lnTo>
                  <a:pt x="41" y="2685"/>
                </a:lnTo>
                <a:lnTo>
                  <a:pt x="1" y="2767"/>
                </a:lnTo>
                <a:lnTo>
                  <a:pt x="1" y="2807"/>
                </a:lnTo>
                <a:lnTo>
                  <a:pt x="1" y="3865"/>
                </a:lnTo>
                <a:lnTo>
                  <a:pt x="1" y="3946"/>
                </a:lnTo>
                <a:lnTo>
                  <a:pt x="82" y="4028"/>
                </a:lnTo>
                <a:lnTo>
                  <a:pt x="285" y="4028"/>
                </a:lnTo>
                <a:lnTo>
                  <a:pt x="367" y="3987"/>
                </a:lnTo>
                <a:lnTo>
                  <a:pt x="529" y="3987"/>
                </a:lnTo>
                <a:lnTo>
                  <a:pt x="1099" y="3946"/>
                </a:lnTo>
                <a:lnTo>
                  <a:pt x="2604" y="3946"/>
                </a:lnTo>
                <a:lnTo>
                  <a:pt x="2645" y="6427"/>
                </a:lnTo>
                <a:lnTo>
                  <a:pt x="2645" y="6509"/>
                </a:lnTo>
                <a:lnTo>
                  <a:pt x="2685" y="6549"/>
                </a:lnTo>
                <a:lnTo>
                  <a:pt x="2767" y="6590"/>
                </a:lnTo>
                <a:lnTo>
                  <a:pt x="2848" y="6631"/>
                </a:lnTo>
                <a:lnTo>
                  <a:pt x="3865" y="6631"/>
                </a:lnTo>
                <a:lnTo>
                  <a:pt x="3946" y="6590"/>
                </a:lnTo>
                <a:lnTo>
                  <a:pt x="3987" y="6590"/>
                </a:lnTo>
                <a:lnTo>
                  <a:pt x="4068" y="6468"/>
                </a:lnTo>
                <a:lnTo>
                  <a:pt x="4028" y="6305"/>
                </a:lnTo>
                <a:lnTo>
                  <a:pt x="4028" y="6224"/>
                </a:lnTo>
                <a:lnTo>
                  <a:pt x="3987" y="6061"/>
                </a:lnTo>
                <a:lnTo>
                  <a:pt x="3987" y="5451"/>
                </a:lnTo>
                <a:lnTo>
                  <a:pt x="3946" y="3946"/>
                </a:lnTo>
                <a:lnTo>
                  <a:pt x="6509" y="3946"/>
                </a:lnTo>
                <a:lnTo>
                  <a:pt x="6550" y="3906"/>
                </a:lnTo>
                <a:lnTo>
                  <a:pt x="6590" y="3824"/>
                </a:lnTo>
                <a:lnTo>
                  <a:pt x="6631" y="3743"/>
                </a:lnTo>
                <a:lnTo>
                  <a:pt x="6631" y="2767"/>
                </a:lnTo>
                <a:lnTo>
                  <a:pt x="6590" y="2685"/>
                </a:lnTo>
                <a:lnTo>
                  <a:pt x="6550" y="2604"/>
                </a:lnTo>
                <a:lnTo>
                  <a:pt x="6509" y="2563"/>
                </a:lnTo>
                <a:lnTo>
                  <a:pt x="3946" y="2563"/>
                </a:lnTo>
                <a:lnTo>
                  <a:pt x="3946" y="163"/>
                </a:lnTo>
                <a:lnTo>
                  <a:pt x="3946" y="123"/>
                </a:lnTo>
                <a:lnTo>
                  <a:pt x="3906" y="41"/>
                </a:lnTo>
                <a:lnTo>
                  <a:pt x="3824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71054860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89583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13"/>
          <p:cNvSpPr txBox="1">
            <a:spLocks noGrp="1"/>
          </p:cNvSpPr>
          <p:nvPr>
            <p:ph type="title"/>
          </p:nvPr>
        </p:nvSpPr>
        <p:spPr>
          <a:xfrm>
            <a:off x="1927125" y="1442375"/>
            <a:ext cx="2297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90" name="Google Shape;390;p13"/>
          <p:cNvSpPr txBox="1">
            <a:spLocks noGrp="1"/>
          </p:cNvSpPr>
          <p:nvPr>
            <p:ph type="subTitle" idx="1"/>
          </p:nvPr>
        </p:nvSpPr>
        <p:spPr>
          <a:xfrm>
            <a:off x="1927125" y="1970069"/>
            <a:ext cx="2297400" cy="52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91" name="Google Shape;391;p13"/>
          <p:cNvSpPr txBox="1">
            <a:spLocks noGrp="1"/>
          </p:cNvSpPr>
          <p:nvPr>
            <p:ph type="title" idx="2"/>
          </p:nvPr>
        </p:nvSpPr>
        <p:spPr>
          <a:xfrm>
            <a:off x="5780475" y="1442375"/>
            <a:ext cx="2297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92" name="Google Shape;392;p13"/>
          <p:cNvSpPr txBox="1">
            <a:spLocks noGrp="1"/>
          </p:cNvSpPr>
          <p:nvPr>
            <p:ph type="subTitle" idx="3"/>
          </p:nvPr>
        </p:nvSpPr>
        <p:spPr>
          <a:xfrm>
            <a:off x="5780477" y="1970069"/>
            <a:ext cx="2297400" cy="52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93" name="Google Shape;393;p13"/>
          <p:cNvSpPr txBox="1">
            <a:spLocks noGrp="1"/>
          </p:cNvSpPr>
          <p:nvPr>
            <p:ph type="title" idx="4"/>
          </p:nvPr>
        </p:nvSpPr>
        <p:spPr>
          <a:xfrm>
            <a:off x="1927125" y="3074271"/>
            <a:ext cx="2297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94" name="Google Shape;394;p13"/>
          <p:cNvSpPr txBox="1">
            <a:spLocks noGrp="1"/>
          </p:cNvSpPr>
          <p:nvPr>
            <p:ph type="subTitle" idx="5"/>
          </p:nvPr>
        </p:nvSpPr>
        <p:spPr>
          <a:xfrm>
            <a:off x="1927125" y="3601976"/>
            <a:ext cx="2297400" cy="52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95" name="Google Shape;395;p13"/>
          <p:cNvSpPr txBox="1">
            <a:spLocks noGrp="1"/>
          </p:cNvSpPr>
          <p:nvPr>
            <p:ph type="title" idx="6"/>
          </p:nvPr>
        </p:nvSpPr>
        <p:spPr>
          <a:xfrm>
            <a:off x="5780475" y="3074271"/>
            <a:ext cx="2297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96" name="Google Shape;396;p13"/>
          <p:cNvSpPr txBox="1">
            <a:spLocks noGrp="1"/>
          </p:cNvSpPr>
          <p:nvPr>
            <p:ph type="subTitle" idx="7"/>
          </p:nvPr>
        </p:nvSpPr>
        <p:spPr>
          <a:xfrm>
            <a:off x="5780477" y="3601976"/>
            <a:ext cx="2297400" cy="52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97" name="Google Shape;397;p13"/>
          <p:cNvSpPr txBox="1">
            <a:spLocks noGrp="1"/>
          </p:cNvSpPr>
          <p:nvPr>
            <p:ph type="title" idx="8" hasCustomPrompt="1"/>
          </p:nvPr>
        </p:nvSpPr>
        <p:spPr>
          <a:xfrm>
            <a:off x="878925" y="1521275"/>
            <a:ext cx="1048200" cy="10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47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98" name="Google Shape;398;p13"/>
          <p:cNvSpPr txBox="1">
            <a:spLocks noGrp="1"/>
          </p:cNvSpPr>
          <p:nvPr>
            <p:ph type="title" idx="9" hasCustomPrompt="1"/>
          </p:nvPr>
        </p:nvSpPr>
        <p:spPr>
          <a:xfrm>
            <a:off x="878925" y="3153175"/>
            <a:ext cx="1048200" cy="10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47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99" name="Google Shape;399;p13"/>
          <p:cNvSpPr txBox="1">
            <a:spLocks noGrp="1"/>
          </p:cNvSpPr>
          <p:nvPr>
            <p:ph type="title" idx="13" hasCustomPrompt="1"/>
          </p:nvPr>
        </p:nvSpPr>
        <p:spPr>
          <a:xfrm>
            <a:off x="4732275" y="1521275"/>
            <a:ext cx="1048200" cy="10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47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400" name="Google Shape;400;p13"/>
          <p:cNvSpPr txBox="1">
            <a:spLocks noGrp="1"/>
          </p:cNvSpPr>
          <p:nvPr>
            <p:ph type="title" idx="14" hasCustomPrompt="1"/>
          </p:nvPr>
        </p:nvSpPr>
        <p:spPr>
          <a:xfrm>
            <a:off x="4732275" y="3153175"/>
            <a:ext cx="1048200" cy="10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47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401" name="Google Shape;401;p13"/>
          <p:cNvSpPr txBox="1">
            <a:spLocks noGrp="1"/>
          </p:cNvSpPr>
          <p:nvPr>
            <p:ph type="title" idx="15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02" name="Google Shape;402;p13"/>
          <p:cNvSpPr/>
          <p:nvPr/>
        </p:nvSpPr>
        <p:spPr>
          <a:xfrm>
            <a:off x="8649796" y="2155763"/>
            <a:ext cx="152693" cy="154523"/>
          </a:xfrm>
          <a:custGeom>
            <a:avLst/>
            <a:gdLst/>
            <a:ahLst/>
            <a:cxnLst/>
            <a:rect l="l" t="t" r="r" b="b"/>
            <a:pathLst>
              <a:path w="3337" h="3377" extrusionOk="0">
                <a:moveTo>
                  <a:pt x="1506" y="0"/>
                </a:moveTo>
                <a:lnTo>
                  <a:pt x="1262" y="41"/>
                </a:lnTo>
                <a:lnTo>
                  <a:pt x="1018" y="122"/>
                </a:lnTo>
                <a:lnTo>
                  <a:pt x="774" y="204"/>
                </a:lnTo>
                <a:lnTo>
                  <a:pt x="570" y="366"/>
                </a:lnTo>
                <a:lnTo>
                  <a:pt x="408" y="529"/>
                </a:lnTo>
                <a:lnTo>
                  <a:pt x="245" y="692"/>
                </a:lnTo>
                <a:lnTo>
                  <a:pt x="164" y="895"/>
                </a:lnTo>
                <a:lnTo>
                  <a:pt x="82" y="1098"/>
                </a:lnTo>
                <a:lnTo>
                  <a:pt x="1" y="1342"/>
                </a:lnTo>
                <a:lnTo>
                  <a:pt x="1" y="1546"/>
                </a:lnTo>
                <a:lnTo>
                  <a:pt x="1" y="1790"/>
                </a:lnTo>
                <a:lnTo>
                  <a:pt x="1" y="1993"/>
                </a:lnTo>
                <a:lnTo>
                  <a:pt x="123" y="2319"/>
                </a:lnTo>
                <a:lnTo>
                  <a:pt x="245" y="2563"/>
                </a:lnTo>
                <a:lnTo>
                  <a:pt x="448" y="2807"/>
                </a:lnTo>
                <a:lnTo>
                  <a:pt x="692" y="3010"/>
                </a:lnTo>
                <a:lnTo>
                  <a:pt x="936" y="3173"/>
                </a:lnTo>
                <a:lnTo>
                  <a:pt x="1221" y="3295"/>
                </a:lnTo>
                <a:lnTo>
                  <a:pt x="1506" y="3376"/>
                </a:lnTo>
                <a:lnTo>
                  <a:pt x="1831" y="3376"/>
                </a:lnTo>
                <a:lnTo>
                  <a:pt x="2075" y="3336"/>
                </a:lnTo>
                <a:lnTo>
                  <a:pt x="2319" y="3254"/>
                </a:lnTo>
                <a:lnTo>
                  <a:pt x="2564" y="3173"/>
                </a:lnTo>
                <a:lnTo>
                  <a:pt x="2767" y="3010"/>
                </a:lnTo>
                <a:lnTo>
                  <a:pt x="2930" y="2847"/>
                </a:lnTo>
                <a:lnTo>
                  <a:pt x="3092" y="2685"/>
                </a:lnTo>
                <a:lnTo>
                  <a:pt x="3214" y="2441"/>
                </a:lnTo>
                <a:lnTo>
                  <a:pt x="3296" y="2197"/>
                </a:lnTo>
                <a:lnTo>
                  <a:pt x="3336" y="1912"/>
                </a:lnTo>
                <a:lnTo>
                  <a:pt x="3336" y="1627"/>
                </a:lnTo>
                <a:lnTo>
                  <a:pt x="3296" y="1342"/>
                </a:lnTo>
                <a:lnTo>
                  <a:pt x="3214" y="1098"/>
                </a:lnTo>
                <a:lnTo>
                  <a:pt x="3092" y="854"/>
                </a:lnTo>
                <a:lnTo>
                  <a:pt x="2930" y="610"/>
                </a:lnTo>
                <a:lnTo>
                  <a:pt x="2726" y="407"/>
                </a:lnTo>
                <a:lnTo>
                  <a:pt x="2482" y="244"/>
                </a:lnTo>
                <a:lnTo>
                  <a:pt x="2238" y="122"/>
                </a:lnTo>
                <a:lnTo>
                  <a:pt x="1994" y="41"/>
                </a:lnTo>
                <a:lnTo>
                  <a:pt x="175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3" name="Google Shape;403;p13"/>
          <p:cNvGrpSpPr/>
          <p:nvPr/>
        </p:nvGrpSpPr>
        <p:grpSpPr>
          <a:xfrm>
            <a:off x="353535" y="4510712"/>
            <a:ext cx="309000" cy="305294"/>
            <a:chOff x="8360310" y="1124637"/>
            <a:chExt cx="309000" cy="305294"/>
          </a:xfrm>
        </p:grpSpPr>
        <p:sp>
          <p:nvSpPr>
            <p:cNvPr id="404" name="Google Shape;404;p13"/>
            <p:cNvSpPr/>
            <p:nvPr/>
          </p:nvSpPr>
          <p:spPr>
            <a:xfrm>
              <a:off x="8360310" y="1124637"/>
              <a:ext cx="309000" cy="305294"/>
            </a:xfrm>
            <a:custGeom>
              <a:avLst/>
              <a:gdLst/>
              <a:ahLst/>
              <a:cxnLst/>
              <a:rect l="l" t="t" r="r" b="b"/>
              <a:pathLst>
                <a:path w="6753" h="6672" extrusionOk="0">
                  <a:moveTo>
                    <a:pt x="2767" y="1"/>
                  </a:moveTo>
                  <a:lnTo>
                    <a:pt x="2645" y="42"/>
                  </a:lnTo>
                  <a:lnTo>
                    <a:pt x="2563" y="82"/>
                  </a:lnTo>
                  <a:lnTo>
                    <a:pt x="2441" y="164"/>
                  </a:lnTo>
                  <a:lnTo>
                    <a:pt x="2360" y="245"/>
                  </a:lnTo>
                  <a:lnTo>
                    <a:pt x="2319" y="367"/>
                  </a:lnTo>
                  <a:lnTo>
                    <a:pt x="2238" y="652"/>
                  </a:lnTo>
                  <a:lnTo>
                    <a:pt x="2197" y="937"/>
                  </a:lnTo>
                  <a:lnTo>
                    <a:pt x="2197" y="1221"/>
                  </a:lnTo>
                  <a:lnTo>
                    <a:pt x="2238" y="1506"/>
                  </a:lnTo>
                  <a:lnTo>
                    <a:pt x="2075" y="1343"/>
                  </a:lnTo>
                  <a:lnTo>
                    <a:pt x="1872" y="1221"/>
                  </a:lnTo>
                  <a:lnTo>
                    <a:pt x="1546" y="1099"/>
                  </a:lnTo>
                  <a:lnTo>
                    <a:pt x="1262" y="1099"/>
                  </a:lnTo>
                  <a:lnTo>
                    <a:pt x="1140" y="1140"/>
                  </a:lnTo>
                  <a:lnTo>
                    <a:pt x="1018" y="1221"/>
                  </a:lnTo>
                  <a:lnTo>
                    <a:pt x="895" y="1343"/>
                  </a:lnTo>
                  <a:lnTo>
                    <a:pt x="855" y="1506"/>
                  </a:lnTo>
                  <a:lnTo>
                    <a:pt x="773" y="1791"/>
                  </a:lnTo>
                  <a:lnTo>
                    <a:pt x="814" y="2075"/>
                  </a:lnTo>
                  <a:lnTo>
                    <a:pt x="855" y="2360"/>
                  </a:lnTo>
                  <a:lnTo>
                    <a:pt x="1018" y="2604"/>
                  </a:lnTo>
                  <a:lnTo>
                    <a:pt x="1180" y="2808"/>
                  </a:lnTo>
                  <a:lnTo>
                    <a:pt x="1384" y="2970"/>
                  </a:lnTo>
                  <a:lnTo>
                    <a:pt x="1018" y="2970"/>
                  </a:lnTo>
                  <a:lnTo>
                    <a:pt x="814" y="3011"/>
                  </a:lnTo>
                  <a:lnTo>
                    <a:pt x="651" y="3052"/>
                  </a:lnTo>
                  <a:lnTo>
                    <a:pt x="407" y="3174"/>
                  </a:lnTo>
                  <a:lnTo>
                    <a:pt x="204" y="3377"/>
                  </a:lnTo>
                  <a:lnTo>
                    <a:pt x="82" y="3621"/>
                  </a:lnTo>
                  <a:lnTo>
                    <a:pt x="1" y="3865"/>
                  </a:lnTo>
                  <a:lnTo>
                    <a:pt x="1" y="4109"/>
                  </a:lnTo>
                  <a:lnTo>
                    <a:pt x="82" y="4353"/>
                  </a:lnTo>
                  <a:lnTo>
                    <a:pt x="245" y="4516"/>
                  </a:lnTo>
                  <a:lnTo>
                    <a:pt x="489" y="4638"/>
                  </a:lnTo>
                  <a:lnTo>
                    <a:pt x="692" y="4719"/>
                  </a:lnTo>
                  <a:lnTo>
                    <a:pt x="936" y="4719"/>
                  </a:lnTo>
                  <a:lnTo>
                    <a:pt x="1424" y="4679"/>
                  </a:lnTo>
                  <a:lnTo>
                    <a:pt x="1424" y="4679"/>
                  </a:lnTo>
                  <a:lnTo>
                    <a:pt x="1180" y="5004"/>
                  </a:lnTo>
                  <a:lnTo>
                    <a:pt x="1099" y="5167"/>
                  </a:lnTo>
                  <a:lnTo>
                    <a:pt x="1058" y="5370"/>
                  </a:lnTo>
                  <a:lnTo>
                    <a:pt x="1018" y="5655"/>
                  </a:lnTo>
                  <a:lnTo>
                    <a:pt x="1099" y="5899"/>
                  </a:lnTo>
                  <a:lnTo>
                    <a:pt x="1140" y="6021"/>
                  </a:lnTo>
                  <a:lnTo>
                    <a:pt x="1221" y="6143"/>
                  </a:lnTo>
                  <a:lnTo>
                    <a:pt x="1343" y="6224"/>
                  </a:lnTo>
                  <a:lnTo>
                    <a:pt x="1465" y="6306"/>
                  </a:lnTo>
                  <a:lnTo>
                    <a:pt x="1709" y="6387"/>
                  </a:lnTo>
                  <a:lnTo>
                    <a:pt x="1994" y="6387"/>
                  </a:lnTo>
                  <a:lnTo>
                    <a:pt x="2238" y="6346"/>
                  </a:lnTo>
                  <a:lnTo>
                    <a:pt x="2482" y="6224"/>
                  </a:lnTo>
                  <a:lnTo>
                    <a:pt x="2726" y="6021"/>
                  </a:lnTo>
                  <a:lnTo>
                    <a:pt x="2889" y="5777"/>
                  </a:lnTo>
                  <a:lnTo>
                    <a:pt x="3011" y="6102"/>
                  </a:lnTo>
                  <a:lnTo>
                    <a:pt x="3092" y="6265"/>
                  </a:lnTo>
                  <a:lnTo>
                    <a:pt x="3173" y="6387"/>
                  </a:lnTo>
                  <a:lnTo>
                    <a:pt x="3295" y="6509"/>
                  </a:lnTo>
                  <a:lnTo>
                    <a:pt x="3417" y="6590"/>
                  </a:lnTo>
                  <a:lnTo>
                    <a:pt x="3580" y="6631"/>
                  </a:lnTo>
                  <a:lnTo>
                    <a:pt x="3743" y="6672"/>
                  </a:lnTo>
                  <a:lnTo>
                    <a:pt x="3906" y="6672"/>
                  </a:lnTo>
                  <a:lnTo>
                    <a:pt x="4109" y="6590"/>
                  </a:lnTo>
                  <a:lnTo>
                    <a:pt x="4312" y="6468"/>
                  </a:lnTo>
                  <a:lnTo>
                    <a:pt x="4475" y="6306"/>
                  </a:lnTo>
                  <a:lnTo>
                    <a:pt x="4597" y="6102"/>
                  </a:lnTo>
                  <a:lnTo>
                    <a:pt x="4678" y="5777"/>
                  </a:lnTo>
                  <a:lnTo>
                    <a:pt x="4678" y="5452"/>
                  </a:lnTo>
                  <a:lnTo>
                    <a:pt x="4841" y="5533"/>
                  </a:lnTo>
                  <a:lnTo>
                    <a:pt x="5004" y="5574"/>
                  </a:lnTo>
                  <a:lnTo>
                    <a:pt x="5329" y="5574"/>
                  </a:lnTo>
                  <a:lnTo>
                    <a:pt x="5492" y="5533"/>
                  </a:lnTo>
                  <a:lnTo>
                    <a:pt x="5655" y="5492"/>
                  </a:lnTo>
                  <a:lnTo>
                    <a:pt x="5817" y="5370"/>
                  </a:lnTo>
                  <a:lnTo>
                    <a:pt x="5939" y="5248"/>
                  </a:lnTo>
                  <a:lnTo>
                    <a:pt x="6061" y="5085"/>
                  </a:lnTo>
                  <a:lnTo>
                    <a:pt x="6143" y="4923"/>
                  </a:lnTo>
                  <a:lnTo>
                    <a:pt x="6183" y="4760"/>
                  </a:lnTo>
                  <a:lnTo>
                    <a:pt x="6224" y="4597"/>
                  </a:lnTo>
                  <a:lnTo>
                    <a:pt x="6224" y="4394"/>
                  </a:lnTo>
                  <a:lnTo>
                    <a:pt x="6183" y="4231"/>
                  </a:lnTo>
                  <a:lnTo>
                    <a:pt x="6102" y="4069"/>
                  </a:lnTo>
                  <a:lnTo>
                    <a:pt x="6021" y="3947"/>
                  </a:lnTo>
                  <a:lnTo>
                    <a:pt x="6183" y="3865"/>
                  </a:lnTo>
                  <a:lnTo>
                    <a:pt x="6346" y="3784"/>
                  </a:lnTo>
                  <a:lnTo>
                    <a:pt x="6468" y="3662"/>
                  </a:lnTo>
                  <a:lnTo>
                    <a:pt x="6590" y="3540"/>
                  </a:lnTo>
                  <a:lnTo>
                    <a:pt x="6672" y="3418"/>
                  </a:lnTo>
                  <a:lnTo>
                    <a:pt x="6712" y="3255"/>
                  </a:lnTo>
                  <a:lnTo>
                    <a:pt x="6753" y="3052"/>
                  </a:lnTo>
                  <a:lnTo>
                    <a:pt x="6712" y="2848"/>
                  </a:lnTo>
                  <a:lnTo>
                    <a:pt x="6672" y="2686"/>
                  </a:lnTo>
                  <a:lnTo>
                    <a:pt x="6590" y="2523"/>
                  </a:lnTo>
                  <a:lnTo>
                    <a:pt x="6468" y="2360"/>
                  </a:lnTo>
                  <a:lnTo>
                    <a:pt x="6346" y="2238"/>
                  </a:lnTo>
                  <a:lnTo>
                    <a:pt x="6183" y="2157"/>
                  </a:lnTo>
                  <a:lnTo>
                    <a:pt x="6021" y="2116"/>
                  </a:lnTo>
                  <a:lnTo>
                    <a:pt x="5858" y="2075"/>
                  </a:lnTo>
                  <a:lnTo>
                    <a:pt x="5695" y="2075"/>
                  </a:lnTo>
                  <a:lnTo>
                    <a:pt x="5817" y="1750"/>
                  </a:lnTo>
                  <a:lnTo>
                    <a:pt x="5817" y="1547"/>
                  </a:lnTo>
                  <a:lnTo>
                    <a:pt x="5817" y="1384"/>
                  </a:lnTo>
                  <a:lnTo>
                    <a:pt x="5777" y="1099"/>
                  </a:lnTo>
                  <a:lnTo>
                    <a:pt x="5655" y="855"/>
                  </a:lnTo>
                  <a:lnTo>
                    <a:pt x="5492" y="652"/>
                  </a:lnTo>
                  <a:lnTo>
                    <a:pt x="5370" y="570"/>
                  </a:lnTo>
                  <a:lnTo>
                    <a:pt x="5248" y="489"/>
                  </a:lnTo>
                  <a:lnTo>
                    <a:pt x="4963" y="448"/>
                  </a:lnTo>
                  <a:lnTo>
                    <a:pt x="4678" y="489"/>
                  </a:lnTo>
                  <a:lnTo>
                    <a:pt x="4434" y="570"/>
                  </a:lnTo>
                  <a:lnTo>
                    <a:pt x="4190" y="733"/>
                  </a:lnTo>
                  <a:lnTo>
                    <a:pt x="3946" y="977"/>
                  </a:lnTo>
                  <a:lnTo>
                    <a:pt x="3784" y="1262"/>
                  </a:lnTo>
                  <a:lnTo>
                    <a:pt x="3661" y="896"/>
                  </a:lnTo>
                  <a:lnTo>
                    <a:pt x="3458" y="448"/>
                  </a:lnTo>
                  <a:lnTo>
                    <a:pt x="3336" y="245"/>
                  </a:lnTo>
                  <a:lnTo>
                    <a:pt x="3133" y="82"/>
                  </a:lnTo>
                  <a:lnTo>
                    <a:pt x="3011" y="42"/>
                  </a:lnTo>
                  <a:lnTo>
                    <a:pt x="288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13"/>
            <p:cNvSpPr/>
            <p:nvPr/>
          </p:nvSpPr>
          <p:spPr>
            <a:xfrm>
              <a:off x="8444093" y="1206543"/>
              <a:ext cx="169394" cy="160105"/>
            </a:xfrm>
            <a:custGeom>
              <a:avLst/>
              <a:gdLst/>
              <a:ahLst/>
              <a:cxnLst/>
              <a:rect l="l" t="t" r="r" b="b"/>
              <a:pathLst>
                <a:path w="3702" h="3499" extrusionOk="0">
                  <a:moveTo>
                    <a:pt x="2197" y="1"/>
                  </a:moveTo>
                  <a:lnTo>
                    <a:pt x="1912" y="41"/>
                  </a:lnTo>
                  <a:lnTo>
                    <a:pt x="1668" y="41"/>
                  </a:lnTo>
                  <a:lnTo>
                    <a:pt x="1424" y="123"/>
                  </a:lnTo>
                  <a:lnTo>
                    <a:pt x="1180" y="204"/>
                  </a:lnTo>
                  <a:lnTo>
                    <a:pt x="936" y="326"/>
                  </a:lnTo>
                  <a:lnTo>
                    <a:pt x="692" y="489"/>
                  </a:lnTo>
                  <a:lnTo>
                    <a:pt x="488" y="692"/>
                  </a:lnTo>
                  <a:lnTo>
                    <a:pt x="285" y="936"/>
                  </a:lnTo>
                  <a:lnTo>
                    <a:pt x="163" y="1180"/>
                  </a:lnTo>
                  <a:lnTo>
                    <a:pt x="41" y="1465"/>
                  </a:lnTo>
                  <a:lnTo>
                    <a:pt x="0" y="1750"/>
                  </a:lnTo>
                  <a:lnTo>
                    <a:pt x="41" y="2035"/>
                  </a:lnTo>
                  <a:lnTo>
                    <a:pt x="81" y="2360"/>
                  </a:lnTo>
                  <a:lnTo>
                    <a:pt x="203" y="2645"/>
                  </a:lnTo>
                  <a:lnTo>
                    <a:pt x="366" y="2889"/>
                  </a:lnTo>
                  <a:lnTo>
                    <a:pt x="570" y="3092"/>
                  </a:lnTo>
                  <a:lnTo>
                    <a:pt x="814" y="3255"/>
                  </a:lnTo>
                  <a:lnTo>
                    <a:pt x="1058" y="3377"/>
                  </a:lnTo>
                  <a:lnTo>
                    <a:pt x="1342" y="3458"/>
                  </a:lnTo>
                  <a:lnTo>
                    <a:pt x="1627" y="3499"/>
                  </a:lnTo>
                  <a:lnTo>
                    <a:pt x="1912" y="3499"/>
                  </a:lnTo>
                  <a:lnTo>
                    <a:pt x="2197" y="3417"/>
                  </a:lnTo>
                  <a:lnTo>
                    <a:pt x="2481" y="3295"/>
                  </a:lnTo>
                  <a:lnTo>
                    <a:pt x="2725" y="3133"/>
                  </a:lnTo>
                  <a:lnTo>
                    <a:pt x="2969" y="2929"/>
                  </a:lnTo>
                  <a:lnTo>
                    <a:pt x="3173" y="2726"/>
                  </a:lnTo>
                  <a:lnTo>
                    <a:pt x="3376" y="2441"/>
                  </a:lnTo>
                  <a:lnTo>
                    <a:pt x="3539" y="2157"/>
                  </a:lnTo>
                  <a:lnTo>
                    <a:pt x="3620" y="1872"/>
                  </a:lnTo>
                  <a:lnTo>
                    <a:pt x="3702" y="1587"/>
                  </a:lnTo>
                  <a:lnTo>
                    <a:pt x="3702" y="1343"/>
                  </a:lnTo>
                  <a:lnTo>
                    <a:pt x="3661" y="1099"/>
                  </a:lnTo>
                  <a:lnTo>
                    <a:pt x="3580" y="855"/>
                  </a:lnTo>
                  <a:lnTo>
                    <a:pt x="3498" y="652"/>
                  </a:lnTo>
                  <a:lnTo>
                    <a:pt x="3335" y="489"/>
                  </a:lnTo>
                  <a:lnTo>
                    <a:pt x="3173" y="326"/>
                  </a:lnTo>
                  <a:lnTo>
                    <a:pt x="2969" y="204"/>
                  </a:lnTo>
                  <a:lnTo>
                    <a:pt x="2725" y="123"/>
                  </a:lnTo>
                  <a:lnTo>
                    <a:pt x="2441" y="41"/>
                  </a:lnTo>
                  <a:lnTo>
                    <a:pt x="219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13"/>
            <p:cNvSpPr/>
            <p:nvPr/>
          </p:nvSpPr>
          <p:spPr>
            <a:xfrm>
              <a:off x="8535287" y="1236332"/>
              <a:ext cx="18623" cy="18669"/>
            </a:xfrm>
            <a:custGeom>
              <a:avLst/>
              <a:gdLst/>
              <a:ahLst/>
              <a:cxnLst/>
              <a:rect l="l" t="t" r="r" b="b"/>
              <a:pathLst>
                <a:path w="407" h="408" extrusionOk="0">
                  <a:moveTo>
                    <a:pt x="122" y="1"/>
                  </a:moveTo>
                  <a:lnTo>
                    <a:pt x="82" y="41"/>
                  </a:lnTo>
                  <a:lnTo>
                    <a:pt x="41" y="123"/>
                  </a:lnTo>
                  <a:lnTo>
                    <a:pt x="0" y="204"/>
                  </a:lnTo>
                  <a:lnTo>
                    <a:pt x="41" y="285"/>
                  </a:lnTo>
                  <a:lnTo>
                    <a:pt x="82" y="326"/>
                  </a:lnTo>
                  <a:lnTo>
                    <a:pt x="122" y="367"/>
                  </a:lnTo>
                  <a:lnTo>
                    <a:pt x="204" y="407"/>
                  </a:lnTo>
                  <a:lnTo>
                    <a:pt x="285" y="367"/>
                  </a:lnTo>
                  <a:lnTo>
                    <a:pt x="366" y="326"/>
                  </a:lnTo>
                  <a:lnTo>
                    <a:pt x="407" y="285"/>
                  </a:lnTo>
                  <a:lnTo>
                    <a:pt x="407" y="204"/>
                  </a:lnTo>
                  <a:lnTo>
                    <a:pt x="407" y="123"/>
                  </a:lnTo>
                  <a:lnTo>
                    <a:pt x="366" y="41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13"/>
            <p:cNvSpPr/>
            <p:nvPr/>
          </p:nvSpPr>
          <p:spPr>
            <a:xfrm>
              <a:off x="8492458" y="1241914"/>
              <a:ext cx="18669" cy="18669"/>
            </a:xfrm>
            <a:custGeom>
              <a:avLst/>
              <a:gdLst/>
              <a:ahLst/>
              <a:cxnLst/>
              <a:rect l="l" t="t" r="r" b="b"/>
              <a:pathLst>
                <a:path w="408" h="408" extrusionOk="0">
                  <a:moveTo>
                    <a:pt x="204" y="1"/>
                  </a:moveTo>
                  <a:lnTo>
                    <a:pt x="123" y="41"/>
                  </a:lnTo>
                  <a:lnTo>
                    <a:pt x="41" y="82"/>
                  </a:lnTo>
                  <a:lnTo>
                    <a:pt x="1" y="123"/>
                  </a:lnTo>
                  <a:lnTo>
                    <a:pt x="1" y="204"/>
                  </a:lnTo>
                  <a:lnTo>
                    <a:pt x="1" y="285"/>
                  </a:lnTo>
                  <a:lnTo>
                    <a:pt x="41" y="367"/>
                  </a:lnTo>
                  <a:lnTo>
                    <a:pt x="82" y="407"/>
                  </a:lnTo>
                  <a:lnTo>
                    <a:pt x="285" y="407"/>
                  </a:lnTo>
                  <a:lnTo>
                    <a:pt x="367" y="367"/>
                  </a:lnTo>
                  <a:lnTo>
                    <a:pt x="407" y="285"/>
                  </a:lnTo>
                  <a:lnTo>
                    <a:pt x="407" y="204"/>
                  </a:lnTo>
                  <a:lnTo>
                    <a:pt x="407" y="163"/>
                  </a:lnTo>
                  <a:lnTo>
                    <a:pt x="367" y="82"/>
                  </a:lnTo>
                  <a:lnTo>
                    <a:pt x="326" y="41"/>
                  </a:lnTo>
                  <a:lnTo>
                    <a:pt x="2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13"/>
            <p:cNvSpPr/>
            <p:nvPr/>
          </p:nvSpPr>
          <p:spPr>
            <a:xfrm>
              <a:off x="8477587" y="1290326"/>
              <a:ext cx="16793" cy="18623"/>
            </a:xfrm>
            <a:custGeom>
              <a:avLst/>
              <a:gdLst/>
              <a:ahLst/>
              <a:cxnLst/>
              <a:rect l="l" t="t" r="r" b="b"/>
              <a:pathLst>
                <a:path w="367" h="407" extrusionOk="0">
                  <a:moveTo>
                    <a:pt x="122" y="0"/>
                  </a:moveTo>
                  <a:lnTo>
                    <a:pt x="41" y="41"/>
                  </a:lnTo>
                  <a:lnTo>
                    <a:pt x="0" y="122"/>
                  </a:lnTo>
                  <a:lnTo>
                    <a:pt x="0" y="204"/>
                  </a:lnTo>
                  <a:lnTo>
                    <a:pt x="0" y="285"/>
                  </a:lnTo>
                  <a:lnTo>
                    <a:pt x="41" y="326"/>
                  </a:lnTo>
                  <a:lnTo>
                    <a:pt x="122" y="366"/>
                  </a:lnTo>
                  <a:lnTo>
                    <a:pt x="204" y="407"/>
                  </a:lnTo>
                  <a:lnTo>
                    <a:pt x="285" y="366"/>
                  </a:lnTo>
                  <a:lnTo>
                    <a:pt x="326" y="326"/>
                  </a:lnTo>
                  <a:lnTo>
                    <a:pt x="366" y="285"/>
                  </a:lnTo>
                  <a:lnTo>
                    <a:pt x="366" y="204"/>
                  </a:lnTo>
                  <a:lnTo>
                    <a:pt x="366" y="122"/>
                  </a:lnTo>
                  <a:lnTo>
                    <a:pt x="326" y="41"/>
                  </a:lnTo>
                  <a:lnTo>
                    <a:pt x="28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13"/>
            <p:cNvSpPr/>
            <p:nvPr/>
          </p:nvSpPr>
          <p:spPr>
            <a:xfrm>
              <a:off x="8516664" y="1318238"/>
              <a:ext cx="16793" cy="18669"/>
            </a:xfrm>
            <a:custGeom>
              <a:avLst/>
              <a:gdLst/>
              <a:ahLst/>
              <a:cxnLst/>
              <a:rect l="l" t="t" r="r" b="b"/>
              <a:pathLst>
                <a:path w="367" h="408" extrusionOk="0">
                  <a:moveTo>
                    <a:pt x="122" y="0"/>
                  </a:moveTo>
                  <a:lnTo>
                    <a:pt x="41" y="41"/>
                  </a:lnTo>
                  <a:lnTo>
                    <a:pt x="0" y="122"/>
                  </a:lnTo>
                  <a:lnTo>
                    <a:pt x="0" y="204"/>
                  </a:lnTo>
                  <a:lnTo>
                    <a:pt x="0" y="244"/>
                  </a:lnTo>
                  <a:lnTo>
                    <a:pt x="41" y="326"/>
                  </a:lnTo>
                  <a:lnTo>
                    <a:pt x="122" y="366"/>
                  </a:lnTo>
                  <a:lnTo>
                    <a:pt x="204" y="407"/>
                  </a:lnTo>
                  <a:lnTo>
                    <a:pt x="285" y="366"/>
                  </a:lnTo>
                  <a:lnTo>
                    <a:pt x="326" y="326"/>
                  </a:lnTo>
                  <a:lnTo>
                    <a:pt x="367" y="244"/>
                  </a:lnTo>
                  <a:lnTo>
                    <a:pt x="367" y="204"/>
                  </a:lnTo>
                  <a:lnTo>
                    <a:pt x="367" y="122"/>
                  </a:lnTo>
                  <a:lnTo>
                    <a:pt x="326" y="41"/>
                  </a:lnTo>
                  <a:lnTo>
                    <a:pt x="28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13"/>
            <p:cNvSpPr/>
            <p:nvPr/>
          </p:nvSpPr>
          <p:spPr>
            <a:xfrm>
              <a:off x="8561324" y="1280991"/>
              <a:ext cx="16793" cy="16793"/>
            </a:xfrm>
            <a:custGeom>
              <a:avLst/>
              <a:gdLst/>
              <a:ahLst/>
              <a:cxnLst/>
              <a:rect l="l" t="t" r="r" b="b"/>
              <a:pathLst>
                <a:path w="367" h="367" extrusionOk="0">
                  <a:moveTo>
                    <a:pt x="82" y="1"/>
                  </a:moveTo>
                  <a:lnTo>
                    <a:pt x="41" y="41"/>
                  </a:lnTo>
                  <a:lnTo>
                    <a:pt x="1" y="123"/>
                  </a:lnTo>
                  <a:lnTo>
                    <a:pt x="1" y="163"/>
                  </a:lnTo>
                  <a:lnTo>
                    <a:pt x="1" y="245"/>
                  </a:lnTo>
                  <a:lnTo>
                    <a:pt x="41" y="326"/>
                  </a:lnTo>
                  <a:lnTo>
                    <a:pt x="82" y="367"/>
                  </a:lnTo>
                  <a:lnTo>
                    <a:pt x="245" y="367"/>
                  </a:lnTo>
                  <a:lnTo>
                    <a:pt x="326" y="326"/>
                  </a:lnTo>
                  <a:lnTo>
                    <a:pt x="367" y="245"/>
                  </a:lnTo>
                  <a:lnTo>
                    <a:pt x="367" y="163"/>
                  </a:lnTo>
                  <a:lnTo>
                    <a:pt x="367" y="123"/>
                  </a:lnTo>
                  <a:lnTo>
                    <a:pt x="326" y="41"/>
                  </a:lnTo>
                  <a:lnTo>
                    <a:pt x="24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13"/>
            <p:cNvSpPr/>
            <p:nvPr/>
          </p:nvSpPr>
          <p:spPr>
            <a:xfrm>
              <a:off x="8522247" y="1271702"/>
              <a:ext cx="16793" cy="18669"/>
            </a:xfrm>
            <a:custGeom>
              <a:avLst/>
              <a:gdLst/>
              <a:ahLst/>
              <a:cxnLst/>
              <a:rect l="l" t="t" r="r" b="b"/>
              <a:pathLst>
                <a:path w="367" h="408" extrusionOk="0">
                  <a:moveTo>
                    <a:pt x="163" y="0"/>
                  </a:moveTo>
                  <a:lnTo>
                    <a:pt x="82" y="41"/>
                  </a:lnTo>
                  <a:lnTo>
                    <a:pt x="41" y="82"/>
                  </a:lnTo>
                  <a:lnTo>
                    <a:pt x="0" y="122"/>
                  </a:lnTo>
                  <a:lnTo>
                    <a:pt x="0" y="204"/>
                  </a:lnTo>
                  <a:lnTo>
                    <a:pt x="0" y="285"/>
                  </a:lnTo>
                  <a:lnTo>
                    <a:pt x="41" y="326"/>
                  </a:lnTo>
                  <a:lnTo>
                    <a:pt x="82" y="407"/>
                  </a:lnTo>
                  <a:lnTo>
                    <a:pt x="245" y="407"/>
                  </a:lnTo>
                  <a:lnTo>
                    <a:pt x="326" y="326"/>
                  </a:lnTo>
                  <a:lnTo>
                    <a:pt x="367" y="285"/>
                  </a:lnTo>
                  <a:lnTo>
                    <a:pt x="367" y="204"/>
                  </a:lnTo>
                  <a:lnTo>
                    <a:pt x="367" y="122"/>
                  </a:lnTo>
                  <a:lnTo>
                    <a:pt x="326" y="82"/>
                  </a:lnTo>
                  <a:lnTo>
                    <a:pt x="245" y="41"/>
                  </a:lnTo>
                  <a:lnTo>
                    <a:pt x="16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2" name="Google Shape;412;p13"/>
          <p:cNvGrpSpPr/>
          <p:nvPr/>
        </p:nvGrpSpPr>
        <p:grpSpPr>
          <a:xfrm>
            <a:off x="1272319" y="559784"/>
            <a:ext cx="474643" cy="301588"/>
            <a:chOff x="7593894" y="395296"/>
            <a:chExt cx="474643" cy="301588"/>
          </a:xfrm>
        </p:grpSpPr>
        <p:sp>
          <p:nvSpPr>
            <p:cNvPr id="413" name="Google Shape;413;p13"/>
            <p:cNvSpPr/>
            <p:nvPr/>
          </p:nvSpPr>
          <p:spPr>
            <a:xfrm>
              <a:off x="7603183" y="404585"/>
              <a:ext cx="456065" cy="282964"/>
            </a:xfrm>
            <a:custGeom>
              <a:avLst/>
              <a:gdLst/>
              <a:ahLst/>
              <a:cxnLst/>
              <a:rect l="l" t="t" r="r" b="b"/>
              <a:pathLst>
                <a:path w="9967" h="6184" extrusionOk="0">
                  <a:moveTo>
                    <a:pt x="4678" y="1"/>
                  </a:moveTo>
                  <a:lnTo>
                    <a:pt x="4394" y="42"/>
                  </a:lnTo>
                  <a:lnTo>
                    <a:pt x="4109" y="164"/>
                  </a:lnTo>
                  <a:lnTo>
                    <a:pt x="3824" y="286"/>
                  </a:lnTo>
                  <a:lnTo>
                    <a:pt x="3540" y="448"/>
                  </a:lnTo>
                  <a:lnTo>
                    <a:pt x="3336" y="692"/>
                  </a:lnTo>
                  <a:lnTo>
                    <a:pt x="3133" y="936"/>
                  </a:lnTo>
                  <a:lnTo>
                    <a:pt x="2970" y="1181"/>
                  </a:lnTo>
                  <a:lnTo>
                    <a:pt x="2848" y="1465"/>
                  </a:lnTo>
                  <a:lnTo>
                    <a:pt x="2767" y="1750"/>
                  </a:lnTo>
                  <a:lnTo>
                    <a:pt x="2685" y="2075"/>
                  </a:lnTo>
                  <a:lnTo>
                    <a:pt x="2645" y="2360"/>
                  </a:lnTo>
                  <a:lnTo>
                    <a:pt x="2645" y="2686"/>
                  </a:lnTo>
                  <a:lnTo>
                    <a:pt x="2685" y="3011"/>
                  </a:lnTo>
                  <a:lnTo>
                    <a:pt x="2441" y="2848"/>
                  </a:lnTo>
                  <a:lnTo>
                    <a:pt x="2197" y="2767"/>
                  </a:lnTo>
                  <a:lnTo>
                    <a:pt x="1953" y="2686"/>
                  </a:lnTo>
                  <a:lnTo>
                    <a:pt x="1424" y="2686"/>
                  </a:lnTo>
                  <a:lnTo>
                    <a:pt x="1180" y="2767"/>
                  </a:lnTo>
                  <a:lnTo>
                    <a:pt x="936" y="2848"/>
                  </a:lnTo>
                  <a:lnTo>
                    <a:pt x="692" y="2970"/>
                  </a:lnTo>
                  <a:lnTo>
                    <a:pt x="570" y="3092"/>
                  </a:lnTo>
                  <a:lnTo>
                    <a:pt x="407" y="3214"/>
                  </a:lnTo>
                  <a:lnTo>
                    <a:pt x="204" y="3540"/>
                  </a:lnTo>
                  <a:lnTo>
                    <a:pt x="41" y="3906"/>
                  </a:lnTo>
                  <a:lnTo>
                    <a:pt x="1" y="4272"/>
                  </a:lnTo>
                  <a:lnTo>
                    <a:pt x="1" y="4679"/>
                  </a:lnTo>
                  <a:lnTo>
                    <a:pt x="82" y="5045"/>
                  </a:lnTo>
                  <a:lnTo>
                    <a:pt x="285" y="5370"/>
                  </a:lnTo>
                  <a:lnTo>
                    <a:pt x="407" y="5533"/>
                  </a:lnTo>
                  <a:lnTo>
                    <a:pt x="529" y="5655"/>
                  </a:lnTo>
                  <a:lnTo>
                    <a:pt x="814" y="5858"/>
                  </a:lnTo>
                  <a:lnTo>
                    <a:pt x="1180" y="6021"/>
                  </a:lnTo>
                  <a:lnTo>
                    <a:pt x="1587" y="6102"/>
                  </a:lnTo>
                  <a:lnTo>
                    <a:pt x="1994" y="6143"/>
                  </a:lnTo>
                  <a:lnTo>
                    <a:pt x="2848" y="6184"/>
                  </a:lnTo>
                  <a:lnTo>
                    <a:pt x="3580" y="6143"/>
                  </a:lnTo>
                  <a:lnTo>
                    <a:pt x="4678" y="6143"/>
                  </a:lnTo>
                  <a:lnTo>
                    <a:pt x="5736" y="6102"/>
                  </a:lnTo>
                  <a:lnTo>
                    <a:pt x="6834" y="6021"/>
                  </a:lnTo>
                  <a:lnTo>
                    <a:pt x="7892" y="5899"/>
                  </a:lnTo>
                  <a:lnTo>
                    <a:pt x="8543" y="5818"/>
                  </a:lnTo>
                  <a:lnTo>
                    <a:pt x="8868" y="5736"/>
                  </a:lnTo>
                  <a:lnTo>
                    <a:pt x="9153" y="5614"/>
                  </a:lnTo>
                  <a:lnTo>
                    <a:pt x="9438" y="5452"/>
                  </a:lnTo>
                  <a:lnTo>
                    <a:pt x="9682" y="5248"/>
                  </a:lnTo>
                  <a:lnTo>
                    <a:pt x="9844" y="5045"/>
                  </a:lnTo>
                  <a:lnTo>
                    <a:pt x="9926" y="4760"/>
                  </a:lnTo>
                  <a:lnTo>
                    <a:pt x="9966" y="4557"/>
                  </a:lnTo>
                  <a:lnTo>
                    <a:pt x="9966" y="4353"/>
                  </a:lnTo>
                  <a:lnTo>
                    <a:pt x="9885" y="4150"/>
                  </a:lnTo>
                  <a:lnTo>
                    <a:pt x="9804" y="3946"/>
                  </a:lnTo>
                  <a:lnTo>
                    <a:pt x="9682" y="3784"/>
                  </a:lnTo>
                  <a:lnTo>
                    <a:pt x="9560" y="3662"/>
                  </a:lnTo>
                  <a:lnTo>
                    <a:pt x="9397" y="3499"/>
                  </a:lnTo>
                  <a:lnTo>
                    <a:pt x="9234" y="3418"/>
                  </a:lnTo>
                  <a:lnTo>
                    <a:pt x="9031" y="3336"/>
                  </a:lnTo>
                  <a:lnTo>
                    <a:pt x="8827" y="3296"/>
                  </a:lnTo>
                  <a:lnTo>
                    <a:pt x="8421" y="3296"/>
                  </a:lnTo>
                  <a:lnTo>
                    <a:pt x="8014" y="3418"/>
                  </a:lnTo>
                  <a:lnTo>
                    <a:pt x="7648" y="3580"/>
                  </a:lnTo>
                  <a:lnTo>
                    <a:pt x="7729" y="3458"/>
                  </a:lnTo>
                  <a:lnTo>
                    <a:pt x="7770" y="3296"/>
                  </a:lnTo>
                  <a:lnTo>
                    <a:pt x="7811" y="3011"/>
                  </a:lnTo>
                  <a:lnTo>
                    <a:pt x="7729" y="2726"/>
                  </a:lnTo>
                  <a:lnTo>
                    <a:pt x="7648" y="2564"/>
                  </a:lnTo>
                  <a:lnTo>
                    <a:pt x="7566" y="2441"/>
                  </a:lnTo>
                  <a:lnTo>
                    <a:pt x="7444" y="2360"/>
                  </a:lnTo>
                  <a:lnTo>
                    <a:pt x="7322" y="2279"/>
                  </a:lnTo>
                  <a:lnTo>
                    <a:pt x="7038" y="2157"/>
                  </a:lnTo>
                  <a:lnTo>
                    <a:pt x="6590" y="2157"/>
                  </a:lnTo>
                  <a:lnTo>
                    <a:pt x="6428" y="2197"/>
                  </a:lnTo>
                  <a:lnTo>
                    <a:pt x="6550" y="1913"/>
                  </a:lnTo>
                  <a:lnTo>
                    <a:pt x="6550" y="1628"/>
                  </a:lnTo>
                  <a:lnTo>
                    <a:pt x="6550" y="1303"/>
                  </a:lnTo>
                  <a:lnTo>
                    <a:pt x="6428" y="1018"/>
                  </a:lnTo>
                  <a:lnTo>
                    <a:pt x="6306" y="733"/>
                  </a:lnTo>
                  <a:lnTo>
                    <a:pt x="6102" y="489"/>
                  </a:lnTo>
                  <a:lnTo>
                    <a:pt x="5858" y="286"/>
                  </a:lnTo>
                  <a:lnTo>
                    <a:pt x="5614" y="164"/>
                  </a:lnTo>
                  <a:lnTo>
                    <a:pt x="5289" y="42"/>
                  </a:lnTo>
                  <a:lnTo>
                    <a:pt x="50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13"/>
            <p:cNvSpPr/>
            <p:nvPr/>
          </p:nvSpPr>
          <p:spPr>
            <a:xfrm>
              <a:off x="7593894" y="395296"/>
              <a:ext cx="474643" cy="301588"/>
            </a:xfrm>
            <a:custGeom>
              <a:avLst/>
              <a:gdLst/>
              <a:ahLst/>
              <a:cxnLst/>
              <a:rect l="l" t="t" r="r" b="b"/>
              <a:pathLst>
                <a:path w="10373" h="6591" extrusionOk="0">
                  <a:moveTo>
                    <a:pt x="5329" y="407"/>
                  </a:moveTo>
                  <a:lnTo>
                    <a:pt x="5532" y="448"/>
                  </a:lnTo>
                  <a:lnTo>
                    <a:pt x="5695" y="529"/>
                  </a:lnTo>
                  <a:lnTo>
                    <a:pt x="5858" y="611"/>
                  </a:lnTo>
                  <a:lnTo>
                    <a:pt x="6020" y="733"/>
                  </a:lnTo>
                  <a:lnTo>
                    <a:pt x="6183" y="855"/>
                  </a:lnTo>
                  <a:lnTo>
                    <a:pt x="6305" y="1017"/>
                  </a:lnTo>
                  <a:lnTo>
                    <a:pt x="6386" y="1180"/>
                  </a:lnTo>
                  <a:lnTo>
                    <a:pt x="6468" y="1384"/>
                  </a:lnTo>
                  <a:lnTo>
                    <a:pt x="6549" y="1546"/>
                  </a:lnTo>
                  <a:lnTo>
                    <a:pt x="6549" y="1750"/>
                  </a:lnTo>
                  <a:lnTo>
                    <a:pt x="6549" y="1953"/>
                  </a:lnTo>
                  <a:lnTo>
                    <a:pt x="6549" y="2116"/>
                  </a:lnTo>
                  <a:lnTo>
                    <a:pt x="6468" y="2319"/>
                  </a:lnTo>
                  <a:lnTo>
                    <a:pt x="6468" y="2441"/>
                  </a:lnTo>
                  <a:lnTo>
                    <a:pt x="6509" y="2522"/>
                  </a:lnTo>
                  <a:lnTo>
                    <a:pt x="6590" y="2604"/>
                  </a:lnTo>
                  <a:lnTo>
                    <a:pt x="6712" y="2604"/>
                  </a:lnTo>
                  <a:lnTo>
                    <a:pt x="6956" y="2563"/>
                  </a:lnTo>
                  <a:lnTo>
                    <a:pt x="7200" y="2563"/>
                  </a:lnTo>
                  <a:lnTo>
                    <a:pt x="7403" y="2644"/>
                  </a:lnTo>
                  <a:lnTo>
                    <a:pt x="7607" y="2807"/>
                  </a:lnTo>
                  <a:lnTo>
                    <a:pt x="7729" y="2970"/>
                  </a:lnTo>
                  <a:lnTo>
                    <a:pt x="7810" y="3214"/>
                  </a:lnTo>
                  <a:lnTo>
                    <a:pt x="7769" y="3458"/>
                  </a:lnTo>
                  <a:lnTo>
                    <a:pt x="7688" y="3702"/>
                  </a:lnTo>
                  <a:lnTo>
                    <a:pt x="7647" y="3783"/>
                  </a:lnTo>
                  <a:lnTo>
                    <a:pt x="7647" y="3824"/>
                  </a:lnTo>
                  <a:lnTo>
                    <a:pt x="7729" y="3946"/>
                  </a:lnTo>
                  <a:lnTo>
                    <a:pt x="7851" y="3987"/>
                  </a:lnTo>
                  <a:lnTo>
                    <a:pt x="7973" y="3987"/>
                  </a:lnTo>
                  <a:lnTo>
                    <a:pt x="8298" y="3824"/>
                  </a:lnTo>
                  <a:lnTo>
                    <a:pt x="8624" y="3702"/>
                  </a:lnTo>
                  <a:lnTo>
                    <a:pt x="8990" y="3702"/>
                  </a:lnTo>
                  <a:lnTo>
                    <a:pt x="9152" y="3743"/>
                  </a:lnTo>
                  <a:lnTo>
                    <a:pt x="9356" y="3824"/>
                  </a:lnTo>
                  <a:lnTo>
                    <a:pt x="9478" y="3865"/>
                  </a:lnTo>
                  <a:lnTo>
                    <a:pt x="9641" y="3987"/>
                  </a:lnTo>
                  <a:lnTo>
                    <a:pt x="9722" y="4109"/>
                  </a:lnTo>
                  <a:lnTo>
                    <a:pt x="9844" y="4231"/>
                  </a:lnTo>
                  <a:lnTo>
                    <a:pt x="9925" y="4394"/>
                  </a:lnTo>
                  <a:lnTo>
                    <a:pt x="9966" y="4556"/>
                  </a:lnTo>
                  <a:lnTo>
                    <a:pt x="9966" y="4719"/>
                  </a:lnTo>
                  <a:lnTo>
                    <a:pt x="9966" y="4882"/>
                  </a:lnTo>
                  <a:lnTo>
                    <a:pt x="9844" y="5166"/>
                  </a:lnTo>
                  <a:lnTo>
                    <a:pt x="9681" y="5370"/>
                  </a:lnTo>
                  <a:lnTo>
                    <a:pt x="9478" y="5532"/>
                  </a:lnTo>
                  <a:lnTo>
                    <a:pt x="9193" y="5655"/>
                  </a:lnTo>
                  <a:lnTo>
                    <a:pt x="8949" y="5777"/>
                  </a:lnTo>
                  <a:lnTo>
                    <a:pt x="8624" y="5858"/>
                  </a:lnTo>
                  <a:lnTo>
                    <a:pt x="8095" y="5939"/>
                  </a:lnTo>
                  <a:lnTo>
                    <a:pt x="8014" y="5939"/>
                  </a:lnTo>
                  <a:lnTo>
                    <a:pt x="8005" y="5947"/>
                  </a:lnTo>
                  <a:lnTo>
                    <a:pt x="8005" y="5947"/>
                  </a:lnTo>
                  <a:lnTo>
                    <a:pt x="6753" y="6061"/>
                  </a:lnTo>
                  <a:lnTo>
                    <a:pt x="5410" y="6143"/>
                  </a:lnTo>
                  <a:lnTo>
                    <a:pt x="4068" y="6183"/>
                  </a:lnTo>
                  <a:lnTo>
                    <a:pt x="2685" y="6183"/>
                  </a:lnTo>
                  <a:lnTo>
                    <a:pt x="2197" y="6143"/>
                  </a:lnTo>
                  <a:lnTo>
                    <a:pt x="1668" y="6102"/>
                  </a:lnTo>
                  <a:lnTo>
                    <a:pt x="1424" y="6021"/>
                  </a:lnTo>
                  <a:lnTo>
                    <a:pt x="1180" y="5939"/>
                  </a:lnTo>
                  <a:lnTo>
                    <a:pt x="977" y="5817"/>
                  </a:lnTo>
                  <a:lnTo>
                    <a:pt x="773" y="5655"/>
                  </a:lnTo>
                  <a:lnTo>
                    <a:pt x="610" y="5451"/>
                  </a:lnTo>
                  <a:lnTo>
                    <a:pt x="529" y="5248"/>
                  </a:lnTo>
                  <a:lnTo>
                    <a:pt x="448" y="5004"/>
                  </a:lnTo>
                  <a:lnTo>
                    <a:pt x="407" y="4800"/>
                  </a:lnTo>
                  <a:lnTo>
                    <a:pt x="407" y="4556"/>
                  </a:lnTo>
                  <a:lnTo>
                    <a:pt x="407" y="4312"/>
                  </a:lnTo>
                  <a:lnTo>
                    <a:pt x="488" y="4068"/>
                  </a:lnTo>
                  <a:lnTo>
                    <a:pt x="570" y="3865"/>
                  </a:lnTo>
                  <a:lnTo>
                    <a:pt x="773" y="3580"/>
                  </a:lnTo>
                  <a:lnTo>
                    <a:pt x="1017" y="3377"/>
                  </a:lnTo>
                  <a:lnTo>
                    <a:pt x="1261" y="3214"/>
                  </a:lnTo>
                  <a:lnTo>
                    <a:pt x="1587" y="3133"/>
                  </a:lnTo>
                  <a:lnTo>
                    <a:pt x="1871" y="3092"/>
                  </a:lnTo>
                  <a:lnTo>
                    <a:pt x="2197" y="3133"/>
                  </a:lnTo>
                  <a:lnTo>
                    <a:pt x="2482" y="3214"/>
                  </a:lnTo>
                  <a:lnTo>
                    <a:pt x="2766" y="3377"/>
                  </a:lnTo>
                  <a:lnTo>
                    <a:pt x="2970" y="3377"/>
                  </a:lnTo>
                  <a:lnTo>
                    <a:pt x="3051" y="3295"/>
                  </a:lnTo>
                  <a:lnTo>
                    <a:pt x="3092" y="3214"/>
                  </a:lnTo>
                  <a:lnTo>
                    <a:pt x="3051" y="2767"/>
                  </a:lnTo>
                  <a:lnTo>
                    <a:pt x="3092" y="2319"/>
                  </a:lnTo>
                  <a:lnTo>
                    <a:pt x="3214" y="1872"/>
                  </a:lnTo>
                  <a:lnTo>
                    <a:pt x="3376" y="1465"/>
                  </a:lnTo>
                  <a:lnTo>
                    <a:pt x="3621" y="1099"/>
                  </a:lnTo>
                  <a:lnTo>
                    <a:pt x="3905" y="814"/>
                  </a:lnTo>
                  <a:lnTo>
                    <a:pt x="4068" y="692"/>
                  </a:lnTo>
                  <a:lnTo>
                    <a:pt x="4271" y="570"/>
                  </a:lnTo>
                  <a:lnTo>
                    <a:pt x="4475" y="489"/>
                  </a:lnTo>
                  <a:lnTo>
                    <a:pt x="4719" y="448"/>
                  </a:lnTo>
                  <a:lnTo>
                    <a:pt x="5126" y="407"/>
                  </a:lnTo>
                  <a:close/>
                  <a:moveTo>
                    <a:pt x="4881" y="1"/>
                  </a:moveTo>
                  <a:lnTo>
                    <a:pt x="4597" y="41"/>
                  </a:lnTo>
                  <a:lnTo>
                    <a:pt x="4312" y="123"/>
                  </a:lnTo>
                  <a:lnTo>
                    <a:pt x="4068" y="245"/>
                  </a:lnTo>
                  <a:lnTo>
                    <a:pt x="3865" y="367"/>
                  </a:lnTo>
                  <a:lnTo>
                    <a:pt x="3621" y="529"/>
                  </a:lnTo>
                  <a:lnTo>
                    <a:pt x="3458" y="692"/>
                  </a:lnTo>
                  <a:lnTo>
                    <a:pt x="3254" y="895"/>
                  </a:lnTo>
                  <a:lnTo>
                    <a:pt x="3132" y="1099"/>
                  </a:lnTo>
                  <a:lnTo>
                    <a:pt x="3010" y="1343"/>
                  </a:lnTo>
                  <a:lnTo>
                    <a:pt x="2888" y="1587"/>
                  </a:lnTo>
                  <a:lnTo>
                    <a:pt x="2726" y="2116"/>
                  </a:lnTo>
                  <a:lnTo>
                    <a:pt x="2644" y="2644"/>
                  </a:lnTo>
                  <a:lnTo>
                    <a:pt x="2661" y="2878"/>
                  </a:lnTo>
                  <a:lnTo>
                    <a:pt x="2661" y="2878"/>
                  </a:lnTo>
                  <a:lnTo>
                    <a:pt x="2400" y="2767"/>
                  </a:lnTo>
                  <a:lnTo>
                    <a:pt x="2115" y="2685"/>
                  </a:lnTo>
                  <a:lnTo>
                    <a:pt x="1790" y="2685"/>
                  </a:lnTo>
                  <a:lnTo>
                    <a:pt x="1465" y="2726"/>
                  </a:lnTo>
                  <a:lnTo>
                    <a:pt x="1180" y="2807"/>
                  </a:lnTo>
                  <a:lnTo>
                    <a:pt x="895" y="2970"/>
                  </a:lnTo>
                  <a:lnTo>
                    <a:pt x="610" y="3133"/>
                  </a:lnTo>
                  <a:lnTo>
                    <a:pt x="448" y="3336"/>
                  </a:lnTo>
                  <a:lnTo>
                    <a:pt x="285" y="3580"/>
                  </a:lnTo>
                  <a:lnTo>
                    <a:pt x="163" y="3824"/>
                  </a:lnTo>
                  <a:lnTo>
                    <a:pt x="82" y="4068"/>
                  </a:lnTo>
                  <a:lnTo>
                    <a:pt x="0" y="4353"/>
                  </a:lnTo>
                  <a:lnTo>
                    <a:pt x="0" y="4597"/>
                  </a:lnTo>
                  <a:lnTo>
                    <a:pt x="0" y="4882"/>
                  </a:lnTo>
                  <a:lnTo>
                    <a:pt x="41" y="5166"/>
                  </a:lnTo>
                  <a:lnTo>
                    <a:pt x="163" y="5451"/>
                  </a:lnTo>
                  <a:lnTo>
                    <a:pt x="326" y="5695"/>
                  </a:lnTo>
                  <a:lnTo>
                    <a:pt x="488" y="5939"/>
                  </a:lnTo>
                  <a:lnTo>
                    <a:pt x="692" y="6102"/>
                  </a:lnTo>
                  <a:lnTo>
                    <a:pt x="936" y="6224"/>
                  </a:lnTo>
                  <a:lnTo>
                    <a:pt x="1180" y="6346"/>
                  </a:lnTo>
                  <a:lnTo>
                    <a:pt x="1465" y="6427"/>
                  </a:lnTo>
                  <a:lnTo>
                    <a:pt x="1749" y="6509"/>
                  </a:lnTo>
                  <a:lnTo>
                    <a:pt x="2360" y="6590"/>
                  </a:lnTo>
                  <a:lnTo>
                    <a:pt x="2970" y="6590"/>
                  </a:lnTo>
                  <a:lnTo>
                    <a:pt x="4149" y="6549"/>
                  </a:lnTo>
                  <a:lnTo>
                    <a:pt x="6102" y="6468"/>
                  </a:lnTo>
                  <a:lnTo>
                    <a:pt x="8095" y="6305"/>
                  </a:lnTo>
                  <a:lnTo>
                    <a:pt x="8176" y="6305"/>
                  </a:lnTo>
                  <a:lnTo>
                    <a:pt x="8186" y="6295"/>
                  </a:lnTo>
                  <a:lnTo>
                    <a:pt x="8186" y="6295"/>
                  </a:lnTo>
                  <a:lnTo>
                    <a:pt x="8461" y="6265"/>
                  </a:lnTo>
                  <a:lnTo>
                    <a:pt x="8827" y="6183"/>
                  </a:lnTo>
                  <a:lnTo>
                    <a:pt x="9234" y="6061"/>
                  </a:lnTo>
                  <a:lnTo>
                    <a:pt x="9559" y="5939"/>
                  </a:lnTo>
                  <a:lnTo>
                    <a:pt x="9885" y="5736"/>
                  </a:lnTo>
                  <a:lnTo>
                    <a:pt x="10007" y="5614"/>
                  </a:lnTo>
                  <a:lnTo>
                    <a:pt x="10129" y="5451"/>
                  </a:lnTo>
                  <a:lnTo>
                    <a:pt x="10251" y="5288"/>
                  </a:lnTo>
                  <a:lnTo>
                    <a:pt x="10291" y="5126"/>
                  </a:lnTo>
                  <a:lnTo>
                    <a:pt x="10373" y="4922"/>
                  </a:lnTo>
                  <a:lnTo>
                    <a:pt x="10373" y="4719"/>
                  </a:lnTo>
                  <a:lnTo>
                    <a:pt x="10373" y="4516"/>
                  </a:lnTo>
                  <a:lnTo>
                    <a:pt x="10291" y="4353"/>
                  </a:lnTo>
                  <a:lnTo>
                    <a:pt x="10251" y="4149"/>
                  </a:lnTo>
                  <a:lnTo>
                    <a:pt x="10129" y="3987"/>
                  </a:lnTo>
                  <a:lnTo>
                    <a:pt x="10007" y="3824"/>
                  </a:lnTo>
                  <a:lnTo>
                    <a:pt x="9844" y="3661"/>
                  </a:lnTo>
                  <a:lnTo>
                    <a:pt x="9681" y="3539"/>
                  </a:lnTo>
                  <a:lnTo>
                    <a:pt x="9519" y="3458"/>
                  </a:lnTo>
                  <a:lnTo>
                    <a:pt x="9315" y="3377"/>
                  </a:lnTo>
                  <a:lnTo>
                    <a:pt x="9071" y="3336"/>
                  </a:lnTo>
                  <a:lnTo>
                    <a:pt x="8868" y="3295"/>
                  </a:lnTo>
                  <a:lnTo>
                    <a:pt x="8624" y="3336"/>
                  </a:lnTo>
                  <a:lnTo>
                    <a:pt x="8380" y="3377"/>
                  </a:lnTo>
                  <a:lnTo>
                    <a:pt x="8176" y="3417"/>
                  </a:lnTo>
                  <a:lnTo>
                    <a:pt x="8176" y="3377"/>
                  </a:lnTo>
                  <a:lnTo>
                    <a:pt x="8176" y="3173"/>
                  </a:lnTo>
                  <a:lnTo>
                    <a:pt x="8176" y="3011"/>
                  </a:lnTo>
                  <a:lnTo>
                    <a:pt x="8095" y="2848"/>
                  </a:lnTo>
                  <a:lnTo>
                    <a:pt x="8014" y="2685"/>
                  </a:lnTo>
                  <a:lnTo>
                    <a:pt x="7891" y="2522"/>
                  </a:lnTo>
                  <a:lnTo>
                    <a:pt x="7769" y="2400"/>
                  </a:lnTo>
                  <a:lnTo>
                    <a:pt x="7647" y="2278"/>
                  </a:lnTo>
                  <a:lnTo>
                    <a:pt x="7485" y="2238"/>
                  </a:lnTo>
                  <a:lnTo>
                    <a:pt x="7281" y="2156"/>
                  </a:lnTo>
                  <a:lnTo>
                    <a:pt x="6940" y="2156"/>
                  </a:lnTo>
                  <a:lnTo>
                    <a:pt x="6956" y="2075"/>
                  </a:lnTo>
                  <a:lnTo>
                    <a:pt x="6956" y="1831"/>
                  </a:lnTo>
                  <a:lnTo>
                    <a:pt x="6956" y="1587"/>
                  </a:lnTo>
                  <a:lnTo>
                    <a:pt x="6915" y="1384"/>
                  </a:lnTo>
                  <a:lnTo>
                    <a:pt x="6834" y="1139"/>
                  </a:lnTo>
                  <a:lnTo>
                    <a:pt x="6712" y="936"/>
                  </a:lnTo>
                  <a:lnTo>
                    <a:pt x="6590" y="733"/>
                  </a:lnTo>
                  <a:lnTo>
                    <a:pt x="6427" y="529"/>
                  </a:lnTo>
                  <a:lnTo>
                    <a:pt x="6224" y="367"/>
                  </a:lnTo>
                  <a:lnTo>
                    <a:pt x="6061" y="245"/>
                  </a:lnTo>
                  <a:lnTo>
                    <a:pt x="5817" y="163"/>
                  </a:lnTo>
                  <a:lnTo>
                    <a:pt x="5614" y="82"/>
                  </a:lnTo>
                  <a:lnTo>
                    <a:pt x="5370" y="41"/>
                  </a:lnTo>
                  <a:lnTo>
                    <a:pt x="512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5" name="Google Shape;415;p13"/>
          <p:cNvGrpSpPr/>
          <p:nvPr/>
        </p:nvGrpSpPr>
        <p:grpSpPr>
          <a:xfrm>
            <a:off x="8341181" y="4513505"/>
            <a:ext cx="474643" cy="299712"/>
            <a:chOff x="7729218" y="1694205"/>
            <a:chExt cx="474643" cy="299712"/>
          </a:xfrm>
        </p:grpSpPr>
        <p:sp>
          <p:nvSpPr>
            <p:cNvPr id="416" name="Google Shape;416;p13"/>
            <p:cNvSpPr/>
            <p:nvPr/>
          </p:nvSpPr>
          <p:spPr>
            <a:xfrm>
              <a:off x="7738507" y="1703494"/>
              <a:ext cx="456065" cy="281088"/>
            </a:xfrm>
            <a:custGeom>
              <a:avLst/>
              <a:gdLst/>
              <a:ahLst/>
              <a:cxnLst/>
              <a:rect l="l" t="t" r="r" b="b"/>
              <a:pathLst>
                <a:path w="9967" h="6143" extrusionOk="0">
                  <a:moveTo>
                    <a:pt x="4963" y="1"/>
                  </a:moveTo>
                  <a:lnTo>
                    <a:pt x="4638" y="41"/>
                  </a:lnTo>
                  <a:lnTo>
                    <a:pt x="4353" y="123"/>
                  </a:lnTo>
                  <a:lnTo>
                    <a:pt x="4068" y="286"/>
                  </a:lnTo>
                  <a:lnTo>
                    <a:pt x="3865" y="489"/>
                  </a:lnTo>
                  <a:lnTo>
                    <a:pt x="3661" y="733"/>
                  </a:lnTo>
                  <a:lnTo>
                    <a:pt x="3499" y="1018"/>
                  </a:lnTo>
                  <a:lnTo>
                    <a:pt x="3417" y="1302"/>
                  </a:lnTo>
                  <a:lnTo>
                    <a:pt x="3377" y="1587"/>
                  </a:lnTo>
                  <a:lnTo>
                    <a:pt x="3417" y="1913"/>
                  </a:lnTo>
                  <a:lnTo>
                    <a:pt x="3499" y="2197"/>
                  </a:lnTo>
                  <a:lnTo>
                    <a:pt x="3377" y="2157"/>
                  </a:lnTo>
                  <a:lnTo>
                    <a:pt x="3214" y="2116"/>
                  </a:lnTo>
                  <a:lnTo>
                    <a:pt x="2929" y="2157"/>
                  </a:lnTo>
                  <a:lnTo>
                    <a:pt x="2645" y="2238"/>
                  </a:lnTo>
                  <a:lnTo>
                    <a:pt x="2482" y="2319"/>
                  </a:lnTo>
                  <a:lnTo>
                    <a:pt x="2400" y="2441"/>
                  </a:lnTo>
                  <a:lnTo>
                    <a:pt x="2319" y="2563"/>
                  </a:lnTo>
                  <a:lnTo>
                    <a:pt x="2238" y="2685"/>
                  </a:lnTo>
                  <a:lnTo>
                    <a:pt x="2156" y="3011"/>
                  </a:lnTo>
                  <a:lnTo>
                    <a:pt x="2197" y="3296"/>
                  </a:lnTo>
                  <a:lnTo>
                    <a:pt x="2238" y="3458"/>
                  </a:lnTo>
                  <a:lnTo>
                    <a:pt x="2278" y="3580"/>
                  </a:lnTo>
                  <a:lnTo>
                    <a:pt x="1912" y="3377"/>
                  </a:lnTo>
                  <a:lnTo>
                    <a:pt x="1546" y="3296"/>
                  </a:lnTo>
                  <a:lnTo>
                    <a:pt x="1140" y="3296"/>
                  </a:lnTo>
                  <a:lnTo>
                    <a:pt x="936" y="3336"/>
                  </a:lnTo>
                  <a:lnTo>
                    <a:pt x="733" y="3418"/>
                  </a:lnTo>
                  <a:lnTo>
                    <a:pt x="570" y="3499"/>
                  </a:lnTo>
                  <a:lnTo>
                    <a:pt x="407" y="3621"/>
                  </a:lnTo>
                  <a:lnTo>
                    <a:pt x="245" y="3784"/>
                  </a:lnTo>
                  <a:lnTo>
                    <a:pt x="123" y="3946"/>
                  </a:lnTo>
                  <a:lnTo>
                    <a:pt x="41" y="4109"/>
                  </a:lnTo>
                  <a:lnTo>
                    <a:pt x="1" y="4312"/>
                  </a:lnTo>
                  <a:lnTo>
                    <a:pt x="1" y="4516"/>
                  </a:lnTo>
                  <a:lnTo>
                    <a:pt x="1" y="4719"/>
                  </a:lnTo>
                  <a:lnTo>
                    <a:pt x="123" y="5004"/>
                  </a:lnTo>
                  <a:lnTo>
                    <a:pt x="285" y="5248"/>
                  </a:lnTo>
                  <a:lnTo>
                    <a:pt x="529" y="5451"/>
                  </a:lnTo>
                  <a:lnTo>
                    <a:pt x="773" y="5573"/>
                  </a:lnTo>
                  <a:lnTo>
                    <a:pt x="1099" y="5695"/>
                  </a:lnTo>
                  <a:lnTo>
                    <a:pt x="1424" y="5777"/>
                  </a:lnTo>
                  <a:lnTo>
                    <a:pt x="2075" y="5899"/>
                  </a:lnTo>
                  <a:lnTo>
                    <a:pt x="3133" y="5980"/>
                  </a:lnTo>
                  <a:lnTo>
                    <a:pt x="4231" y="6062"/>
                  </a:lnTo>
                  <a:lnTo>
                    <a:pt x="5288" y="6102"/>
                  </a:lnTo>
                  <a:lnTo>
                    <a:pt x="6387" y="6143"/>
                  </a:lnTo>
                  <a:lnTo>
                    <a:pt x="7973" y="6143"/>
                  </a:lnTo>
                  <a:lnTo>
                    <a:pt x="8380" y="6062"/>
                  </a:lnTo>
                  <a:lnTo>
                    <a:pt x="8787" y="5980"/>
                  </a:lnTo>
                  <a:lnTo>
                    <a:pt x="9112" y="5858"/>
                  </a:lnTo>
                  <a:lnTo>
                    <a:pt x="9437" y="5655"/>
                  </a:lnTo>
                  <a:lnTo>
                    <a:pt x="9559" y="5533"/>
                  </a:lnTo>
                  <a:lnTo>
                    <a:pt x="9682" y="5370"/>
                  </a:lnTo>
                  <a:lnTo>
                    <a:pt x="9844" y="5004"/>
                  </a:lnTo>
                  <a:lnTo>
                    <a:pt x="9966" y="4638"/>
                  </a:lnTo>
                  <a:lnTo>
                    <a:pt x="9966" y="4272"/>
                  </a:lnTo>
                  <a:lnTo>
                    <a:pt x="9885" y="3865"/>
                  </a:lnTo>
                  <a:lnTo>
                    <a:pt x="9763" y="3540"/>
                  </a:lnTo>
                  <a:lnTo>
                    <a:pt x="9519" y="3214"/>
                  </a:lnTo>
                  <a:lnTo>
                    <a:pt x="9397" y="3092"/>
                  </a:lnTo>
                  <a:lnTo>
                    <a:pt x="9234" y="2970"/>
                  </a:lnTo>
                  <a:lnTo>
                    <a:pt x="9031" y="2807"/>
                  </a:lnTo>
                  <a:lnTo>
                    <a:pt x="8787" y="2726"/>
                  </a:lnTo>
                  <a:lnTo>
                    <a:pt x="8502" y="2685"/>
                  </a:lnTo>
                  <a:lnTo>
                    <a:pt x="8014" y="2685"/>
                  </a:lnTo>
                  <a:lnTo>
                    <a:pt x="7729" y="2726"/>
                  </a:lnTo>
                  <a:lnTo>
                    <a:pt x="7485" y="2848"/>
                  </a:lnTo>
                  <a:lnTo>
                    <a:pt x="7282" y="2970"/>
                  </a:lnTo>
                  <a:lnTo>
                    <a:pt x="7322" y="2685"/>
                  </a:lnTo>
                  <a:lnTo>
                    <a:pt x="7322" y="2360"/>
                  </a:lnTo>
                  <a:lnTo>
                    <a:pt x="7282" y="2035"/>
                  </a:lnTo>
                  <a:lnTo>
                    <a:pt x="7200" y="1750"/>
                  </a:lnTo>
                  <a:lnTo>
                    <a:pt x="7119" y="1424"/>
                  </a:lnTo>
                  <a:lnTo>
                    <a:pt x="6997" y="1180"/>
                  </a:lnTo>
                  <a:lnTo>
                    <a:pt x="6834" y="896"/>
                  </a:lnTo>
                  <a:lnTo>
                    <a:pt x="6631" y="652"/>
                  </a:lnTo>
                  <a:lnTo>
                    <a:pt x="6387" y="448"/>
                  </a:lnTo>
                  <a:lnTo>
                    <a:pt x="6143" y="286"/>
                  </a:lnTo>
                  <a:lnTo>
                    <a:pt x="5858" y="123"/>
                  </a:lnTo>
                  <a:lnTo>
                    <a:pt x="5573" y="41"/>
                  </a:lnTo>
                  <a:lnTo>
                    <a:pt x="524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13"/>
            <p:cNvSpPr/>
            <p:nvPr/>
          </p:nvSpPr>
          <p:spPr>
            <a:xfrm>
              <a:off x="7729218" y="1694205"/>
              <a:ext cx="474643" cy="299712"/>
            </a:xfrm>
            <a:custGeom>
              <a:avLst/>
              <a:gdLst/>
              <a:ahLst/>
              <a:cxnLst/>
              <a:rect l="l" t="t" r="r" b="b"/>
              <a:pathLst>
                <a:path w="10373" h="6550" extrusionOk="0">
                  <a:moveTo>
                    <a:pt x="5451" y="366"/>
                  </a:moveTo>
                  <a:lnTo>
                    <a:pt x="5654" y="407"/>
                  </a:lnTo>
                  <a:lnTo>
                    <a:pt x="5858" y="489"/>
                  </a:lnTo>
                  <a:lnTo>
                    <a:pt x="6102" y="570"/>
                  </a:lnTo>
                  <a:lnTo>
                    <a:pt x="6264" y="651"/>
                  </a:lnTo>
                  <a:lnTo>
                    <a:pt x="6468" y="814"/>
                  </a:lnTo>
                  <a:lnTo>
                    <a:pt x="6752" y="1099"/>
                  </a:lnTo>
                  <a:lnTo>
                    <a:pt x="6996" y="1465"/>
                  </a:lnTo>
                  <a:lnTo>
                    <a:pt x="7159" y="1871"/>
                  </a:lnTo>
                  <a:lnTo>
                    <a:pt x="7281" y="2278"/>
                  </a:lnTo>
                  <a:lnTo>
                    <a:pt x="7322" y="2726"/>
                  </a:lnTo>
                  <a:lnTo>
                    <a:pt x="7281" y="3173"/>
                  </a:lnTo>
                  <a:lnTo>
                    <a:pt x="7322" y="3295"/>
                  </a:lnTo>
                  <a:lnTo>
                    <a:pt x="7363" y="3336"/>
                  </a:lnTo>
                  <a:lnTo>
                    <a:pt x="7485" y="3377"/>
                  </a:lnTo>
                  <a:lnTo>
                    <a:pt x="7566" y="3336"/>
                  </a:lnTo>
                  <a:lnTo>
                    <a:pt x="7851" y="3214"/>
                  </a:lnTo>
                  <a:lnTo>
                    <a:pt x="8095" y="3132"/>
                  </a:lnTo>
                  <a:lnTo>
                    <a:pt x="8379" y="3092"/>
                  </a:lnTo>
                  <a:lnTo>
                    <a:pt x="8664" y="3092"/>
                  </a:lnTo>
                  <a:lnTo>
                    <a:pt x="8949" y="3132"/>
                  </a:lnTo>
                  <a:lnTo>
                    <a:pt x="9193" y="3254"/>
                  </a:lnTo>
                  <a:lnTo>
                    <a:pt x="9437" y="3417"/>
                  </a:lnTo>
                  <a:lnTo>
                    <a:pt x="9640" y="3621"/>
                  </a:lnTo>
                  <a:lnTo>
                    <a:pt x="9762" y="3824"/>
                  </a:lnTo>
                  <a:lnTo>
                    <a:pt x="9885" y="4027"/>
                  </a:lnTo>
                  <a:lnTo>
                    <a:pt x="9925" y="4271"/>
                  </a:lnTo>
                  <a:lnTo>
                    <a:pt x="9966" y="4515"/>
                  </a:lnTo>
                  <a:lnTo>
                    <a:pt x="9966" y="4759"/>
                  </a:lnTo>
                  <a:lnTo>
                    <a:pt x="9925" y="5004"/>
                  </a:lnTo>
                  <a:lnTo>
                    <a:pt x="9844" y="5207"/>
                  </a:lnTo>
                  <a:lnTo>
                    <a:pt x="9762" y="5410"/>
                  </a:lnTo>
                  <a:lnTo>
                    <a:pt x="9600" y="5614"/>
                  </a:lnTo>
                  <a:lnTo>
                    <a:pt x="9396" y="5776"/>
                  </a:lnTo>
                  <a:lnTo>
                    <a:pt x="9193" y="5898"/>
                  </a:lnTo>
                  <a:lnTo>
                    <a:pt x="8949" y="5980"/>
                  </a:lnTo>
                  <a:lnTo>
                    <a:pt x="8461" y="6102"/>
                  </a:lnTo>
                  <a:lnTo>
                    <a:pt x="7932" y="6142"/>
                  </a:lnTo>
                  <a:lnTo>
                    <a:pt x="5654" y="6142"/>
                  </a:lnTo>
                  <a:lnTo>
                    <a:pt x="3946" y="6061"/>
                  </a:lnTo>
                  <a:lnTo>
                    <a:pt x="2278" y="5898"/>
                  </a:lnTo>
                  <a:lnTo>
                    <a:pt x="1709" y="5817"/>
                  </a:lnTo>
                  <a:lnTo>
                    <a:pt x="1424" y="5736"/>
                  </a:lnTo>
                  <a:lnTo>
                    <a:pt x="1139" y="5654"/>
                  </a:lnTo>
                  <a:lnTo>
                    <a:pt x="895" y="5532"/>
                  </a:lnTo>
                  <a:lnTo>
                    <a:pt x="651" y="5370"/>
                  </a:lnTo>
                  <a:lnTo>
                    <a:pt x="488" y="5126"/>
                  </a:lnTo>
                  <a:lnTo>
                    <a:pt x="407" y="4882"/>
                  </a:lnTo>
                  <a:lnTo>
                    <a:pt x="407" y="4719"/>
                  </a:lnTo>
                  <a:lnTo>
                    <a:pt x="407" y="4556"/>
                  </a:lnTo>
                  <a:lnTo>
                    <a:pt x="448" y="4393"/>
                  </a:lnTo>
                  <a:lnTo>
                    <a:pt x="529" y="4231"/>
                  </a:lnTo>
                  <a:lnTo>
                    <a:pt x="732" y="3987"/>
                  </a:lnTo>
                  <a:lnTo>
                    <a:pt x="976" y="3824"/>
                  </a:lnTo>
                  <a:lnTo>
                    <a:pt x="1139" y="3743"/>
                  </a:lnTo>
                  <a:lnTo>
                    <a:pt x="1343" y="3702"/>
                  </a:lnTo>
                  <a:lnTo>
                    <a:pt x="1709" y="3702"/>
                  </a:lnTo>
                  <a:lnTo>
                    <a:pt x="2075" y="3783"/>
                  </a:lnTo>
                  <a:lnTo>
                    <a:pt x="2400" y="3946"/>
                  </a:lnTo>
                  <a:lnTo>
                    <a:pt x="2481" y="3987"/>
                  </a:lnTo>
                  <a:lnTo>
                    <a:pt x="2522" y="3987"/>
                  </a:lnTo>
                  <a:lnTo>
                    <a:pt x="2644" y="3905"/>
                  </a:lnTo>
                  <a:lnTo>
                    <a:pt x="2685" y="3824"/>
                  </a:lnTo>
                  <a:lnTo>
                    <a:pt x="2685" y="3743"/>
                  </a:lnTo>
                  <a:lnTo>
                    <a:pt x="2685" y="3661"/>
                  </a:lnTo>
                  <a:lnTo>
                    <a:pt x="2563" y="3417"/>
                  </a:lnTo>
                  <a:lnTo>
                    <a:pt x="2563" y="3173"/>
                  </a:lnTo>
                  <a:lnTo>
                    <a:pt x="2644" y="2970"/>
                  </a:lnTo>
                  <a:lnTo>
                    <a:pt x="2766" y="2766"/>
                  </a:lnTo>
                  <a:lnTo>
                    <a:pt x="2929" y="2644"/>
                  </a:lnTo>
                  <a:lnTo>
                    <a:pt x="3173" y="2563"/>
                  </a:lnTo>
                  <a:lnTo>
                    <a:pt x="3417" y="2522"/>
                  </a:lnTo>
                  <a:lnTo>
                    <a:pt x="3661" y="2604"/>
                  </a:lnTo>
                  <a:lnTo>
                    <a:pt x="3783" y="2604"/>
                  </a:lnTo>
                  <a:lnTo>
                    <a:pt x="3864" y="2522"/>
                  </a:lnTo>
                  <a:lnTo>
                    <a:pt x="3905" y="2400"/>
                  </a:lnTo>
                  <a:lnTo>
                    <a:pt x="3864" y="2278"/>
                  </a:lnTo>
                  <a:lnTo>
                    <a:pt x="3824" y="2116"/>
                  </a:lnTo>
                  <a:lnTo>
                    <a:pt x="3783" y="1912"/>
                  </a:lnTo>
                  <a:lnTo>
                    <a:pt x="3783" y="1749"/>
                  </a:lnTo>
                  <a:lnTo>
                    <a:pt x="3824" y="1546"/>
                  </a:lnTo>
                  <a:lnTo>
                    <a:pt x="3864" y="1383"/>
                  </a:lnTo>
                  <a:lnTo>
                    <a:pt x="3946" y="1180"/>
                  </a:lnTo>
                  <a:lnTo>
                    <a:pt x="4149" y="895"/>
                  </a:lnTo>
                  <a:lnTo>
                    <a:pt x="4312" y="733"/>
                  </a:lnTo>
                  <a:lnTo>
                    <a:pt x="4475" y="611"/>
                  </a:lnTo>
                  <a:lnTo>
                    <a:pt x="4637" y="529"/>
                  </a:lnTo>
                  <a:lnTo>
                    <a:pt x="4841" y="448"/>
                  </a:lnTo>
                  <a:lnTo>
                    <a:pt x="5044" y="407"/>
                  </a:lnTo>
                  <a:lnTo>
                    <a:pt x="5247" y="366"/>
                  </a:lnTo>
                  <a:close/>
                  <a:moveTo>
                    <a:pt x="5003" y="0"/>
                  </a:moveTo>
                  <a:lnTo>
                    <a:pt x="4759" y="41"/>
                  </a:lnTo>
                  <a:lnTo>
                    <a:pt x="4515" y="122"/>
                  </a:lnTo>
                  <a:lnTo>
                    <a:pt x="4312" y="244"/>
                  </a:lnTo>
                  <a:lnTo>
                    <a:pt x="4108" y="366"/>
                  </a:lnTo>
                  <a:lnTo>
                    <a:pt x="3946" y="529"/>
                  </a:lnTo>
                  <a:lnTo>
                    <a:pt x="3783" y="692"/>
                  </a:lnTo>
                  <a:lnTo>
                    <a:pt x="3661" y="895"/>
                  </a:lnTo>
                  <a:lnTo>
                    <a:pt x="3539" y="1139"/>
                  </a:lnTo>
                  <a:lnTo>
                    <a:pt x="3458" y="1343"/>
                  </a:lnTo>
                  <a:lnTo>
                    <a:pt x="3417" y="1587"/>
                  </a:lnTo>
                  <a:lnTo>
                    <a:pt x="3417" y="1790"/>
                  </a:lnTo>
                  <a:lnTo>
                    <a:pt x="3417" y="2034"/>
                  </a:lnTo>
                  <a:lnTo>
                    <a:pt x="3431" y="2119"/>
                  </a:lnTo>
                  <a:lnTo>
                    <a:pt x="3431" y="2119"/>
                  </a:lnTo>
                  <a:lnTo>
                    <a:pt x="3417" y="2116"/>
                  </a:lnTo>
                  <a:lnTo>
                    <a:pt x="3254" y="2116"/>
                  </a:lnTo>
                  <a:lnTo>
                    <a:pt x="3051" y="2156"/>
                  </a:lnTo>
                  <a:lnTo>
                    <a:pt x="2888" y="2197"/>
                  </a:lnTo>
                  <a:lnTo>
                    <a:pt x="2725" y="2278"/>
                  </a:lnTo>
                  <a:lnTo>
                    <a:pt x="2603" y="2360"/>
                  </a:lnTo>
                  <a:lnTo>
                    <a:pt x="2441" y="2482"/>
                  </a:lnTo>
                  <a:lnTo>
                    <a:pt x="2359" y="2644"/>
                  </a:lnTo>
                  <a:lnTo>
                    <a:pt x="2237" y="2807"/>
                  </a:lnTo>
                  <a:lnTo>
                    <a:pt x="2197" y="2970"/>
                  </a:lnTo>
                  <a:lnTo>
                    <a:pt x="2156" y="3173"/>
                  </a:lnTo>
                  <a:lnTo>
                    <a:pt x="2156" y="3336"/>
                  </a:lnTo>
                  <a:lnTo>
                    <a:pt x="2170" y="3407"/>
                  </a:lnTo>
                  <a:lnTo>
                    <a:pt x="1993" y="3336"/>
                  </a:lnTo>
                  <a:lnTo>
                    <a:pt x="1749" y="3295"/>
                  </a:lnTo>
                  <a:lnTo>
                    <a:pt x="1302" y="3295"/>
                  </a:lnTo>
                  <a:lnTo>
                    <a:pt x="1098" y="3336"/>
                  </a:lnTo>
                  <a:lnTo>
                    <a:pt x="854" y="3417"/>
                  </a:lnTo>
                  <a:lnTo>
                    <a:pt x="692" y="3499"/>
                  </a:lnTo>
                  <a:lnTo>
                    <a:pt x="529" y="3621"/>
                  </a:lnTo>
                  <a:lnTo>
                    <a:pt x="366" y="3783"/>
                  </a:lnTo>
                  <a:lnTo>
                    <a:pt x="244" y="3946"/>
                  </a:lnTo>
                  <a:lnTo>
                    <a:pt x="122" y="4109"/>
                  </a:lnTo>
                  <a:lnTo>
                    <a:pt x="41" y="4312"/>
                  </a:lnTo>
                  <a:lnTo>
                    <a:pt x="0" y="4515"/>
                  </a:lnTo>
                  <a:lnTo>
                    <a:pt x="0" y="4719"/>
                  </a:lnTo>
                  <a:lnTo>
                    <a:pt x="0" y="4922"/>
                  </a:lnTo>
                  <a:lnTo>
                    <a:pt x="41" y="5126"/>
                  </a:lnTo>
                  <a:lnTo>
                    <a:pt x="122" y="5288"/>
                  </a:lnTo>
                  <a:lnTo>
                    <a:pt x="204" y="5451"/>
                  </a:lnTo>
                  <a:lnTo>
                    <a:pt x="488" y="5695"/>
                  </a:lnTo>
                  <a:lnTo>
                    <a:pt x="773" y="5898"/>
                  </a:lnTo>
                  <a:lnTo>
                    <a:pt x="1139" y="6061"/>
                  </a:lnTo>
                  <a:lnTo>
                    <a:pt x="1505" y="6183"/>
                  </a:lnTo>
                  <a:lnTo>
                    <a:pt x="1912" y="6265"/>
                  </a:lnTo>
                  <a:lnTo>
                    <a:pt x="2278" y="6305"/>
                  </a:lnTo>
                  <a:lnTo>
                    <a:pt x="4027" y="6427"/>
                  </a:lnTo>
                  <a:lnTo>
                    <a:pt x="5776" y="6509"/>
                  </a:lnTo>
                  <a:lnTo>
                    <a:pt x="7119" y="6549"/>
                  </a:lnTo>
                  <a:lnTo>
                    <a:pt x="7769" y="6549"/>
                  </a:lnTo>
                  <a:lnTo>
                    <a:pt x="8420" y="6509"/>
                  </a:lnTo>
                  <a:lnTo>
                    <a:pt x="8990" y="6387"/>
                  </a:lnTo>
                  <a:lnTo>
                    <a:pt x="9234" y="6305"/>
                  </a:lnTo>
                  <a:lnTo>
                    <a:pt x="9478" y="6183"/>
                  </a:lnTo>
                  <a:lnTo>
                    <a:pt x="9722" y="6020"/>
                  </a:lnTo>
                  <a:lnTo>
                    <a:pt x="9925" y="5858"/>
                  </a:lnTo>
                  <a:lnTo>
                    <a:pt x="10088" y="5654"/>
                  </a:lnTo>
                  <a:lnTo>
                    <a:pt x="10210" y="5370"/>
                  </a:lnTo>
                  <a:lnTo>
                    <a:pt x="10291" y="5126"/>
                  </a:lnTo>
                  <a:lnTo>
                    <a:pt x="10373" y="4882"/>
                  </a:lnTo>
                  <a:lnTo>
                    <a:pt x="10373" y="4597"/>
                  </a:lnTo>
                  <a:lnTo>
                    <a:pt x="10332" y="4312"/>
                  </a:lnTo>
                  <a:lnTo>
                    <a:pt x="10291" y="4068"/>
                  </a:lnTo>
                  <a:lnTo>
                    <a:pt x="10210" y="3783"/>
                  </a:lnTo>
                  <a:lnTo>
                    <a:pt x="10088" y="3539"/>
                  </a:lnTo>
                  <a:lnTo>
                    <a:pt x="9925" y="3336"/>
                  </a:lnTo>
                  <a:lnTo>
                    <a:pt x="9681" y="3092"/>
                  </a:lnTo>
                  <a:lnTo>
                    <a:pt x="9396" y="2888"/>
                  </a:lnTo>
                  <a:lnTo>
                    <a:pt x="9071" y="2766"/>
                  </a:lnTo>
                  <a:lnTo>
                    <a:pt x="8705" y="2685"/>
                  </a:lnTo>
                  <a:lnTo>
                    <a:pt x="8379" y="2685"/>
                  </a:lnTo>
                  <a:lnTo>
                    <a:pt x="8013" y="2726"/>
                  </a:lnTo>
                  <a:lnTo>
                    <a:pt x="7688" y="2848"/>
                  </a:lnTo>
                  <a:lnTo>
                    <a:pt x="7688" y="2644"/>
                  </a:lnTo>
                  <a:lnTo>
                    <a:pt x="7647" y="2075"/>
                  </a:lnTo>
                  <a:lnTo>
                    <a:pt x="7485" y="1587"/>
                  </a:lnTo>
                  <a:lnTo>
                    <a:pt x="7363" y="1343"/>
                  </a:lnTo>
                  <a:lnTo>
                    <a:pt x="7241" y="1099"/>
                  </a:lnTo>
                  <a:lnTo>
                    <a:pt x="7078" y="895"/>
                  </a:lnTo>
                  <a:lnTo>
                    <a:pt x="6915" y="692"/>
                  </a:lnTo>
                  <a:lnTo>
                    <a:pt x="6712" y="489"/>
                  </a:lnTo>
                  <a:lnTo>
                    <a:pt x="6508" y="366"/>
                  </a:lnTo>
                  <a:lnTo>
                    <a:pt x="6264" y="204"/>
                  </a:lnTo>
                  <a:lnTo>
                    <a:pt x="6020" y="122"/>
                  </a:lnTo>
                  <a:lnTo>
                    <a:pt x="5776" y="41"/>
                  </a:lnTo>
                  <a:lnTo>
                    <a:pt x="54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8" name="Google Shape;418;p13"/>
          <p:cNvSpPr/>
          <p:nvPr/>
        </p:nvSpPr>
        <p:spPr>
          <a:xfrm>
            <a:off x="7493953" y="544347"/>
            <a:ext cx="85704" cy="85658"/>
          </a:xfrm>
          <a:custGeom>
            <a:avLst/>
            <a:gdLst/>
            <a:ahLst/>
            <a:cxnLst/>
            <a:rect l="l" t="t" r="r" b="b"/>
            <a:pathLst>
              <a:path w="1873" h="1872" extrusionOk="0">
                <a:moveTo>
                  <a:pt x="733" y="1"/>
                </a:moveTo>
                <a:lnTo>
                  <a:pt x="489" y="82"/>
                </a:lnTo>
                <a:lnTo>
                  <a:pt x="245" y="245"/>
                </a:lnTo>
                <a:lnTo>
                  <a:pt x="82" y="448"/>
                </a:lnTo>
                <a:lnTo>
                  <a:pt x="1" y="692"/>
                </a:lnTo>
                <a:lnTo>
                  <a:pt x="1" y="936"/>
                </a:lnTo>
                <a:lnTo>
                  <a:pt x="42" y="1221"/>
                </a:lnTo>
                <a:lnTo>
                  <a:pt x="123" y="1424"/>
                </a:lnTo>
                <a:lnTo>
                  <a:pt x="245" y="1546"/>
                </a:lnTo>
                <a:lnTo>
                  <a:pt x="367" y="1668"/>
                </a:lnTo>
                <a:lnTo>
                  <a:pt x="489" y="1750"/>
                </a:lnTo>
                <a:lnTo>
                  <a:pt x="611" y="1831"/>
                </a:lnTo>
                <a:lnTo>
                  <a:pt x="774" y="1872"/>
                </a:lnTo>
                <a:lnTo>
                  <a:pt x="1099" y="1872"/>
                </a:lnTo>
                <a:lnTo>
                  <a:pt x="1262" y="1831"/>
                </a:lnTo>
                <a:lnTo>
                  <a:pt x="1384" y="1791"/>
                </a:lnTo>
                <a:lnTo>
                  <a:pt x="1506" y="1709"/>
                </a:lnTo>
                <a:lnTo>
                  <a:pt x="1628" y="1587"/>
                </a:lnTo>
                <a:lnTo>
                  <a:pt x="1750" y="1465"/>
                </a:lnTo>
                <a:lnTo>
                  <a:pt x="1831" y="1302"/>
                </a:lnTo>
                <a:lnTo>
                  <a:pt x="1872" y="1140"/>
                </a:lnTo>
                <a:lnTo>
                  <a:pt x="1872" y="977"/>
                </a:lnTo>
                <a:lnTo>
                  <a:pt x="1872" y="774"/>
                </a:lnTo>
                <a:lnTo>
                  <a:pt x="1791" y="652"/>
                </a:lnTo>
                <a:lnTo>
                  <a:pt x="1750" y="489"/>
                </a:lnTo>
                <a:lnTo>
                  <a:pt x="1669" y="367"/>
                </a:lnTo>
                <a:lnTo>
                  <a:pt x="1547" y="245"/>
                </a:lnTo>
                <a:lnTo>
                  <a:pt x="1303" y="82"/>
                </a:lnTo>
                <a:lnTo>
                  <a:pt x="97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19" name="Google Shape;419;p13"/>
          <p:cNvGrpSpPr/>
          <p:nvPr/>
        </p:nvGrpSpPr>
        <p:grpSpPr>
          <a:xfrm>
            <a:off x="-421852" y="-181433"/>
            <a:ext cx="1985536" cy="1455081"/>
            <a:chOff x="238125" y="896375"/>
            <a:chExt cx="635575" cy="465775"/>
          </a:xfrm>
        </p:grpSpPr>
        <p:sp>
          <p:nvSpPr>
            <p:cNvPr id="420" name="Google Shape;420;p13"/>
            <p:cNvSpPr/>
            <p:nvPr/>
          </p:nvSpPr>
          <p:spPr>
            <a:xfrm>
              <a:off x="258450" y="937050"/>
              <a:ext cx="615250" cy="425100"/>
            </a:xfrm>
            <a:custGeom>
              <a:avLst/>
              <a:gdLst/>
              <a:ahLst/>
              <a:cxnLst/>
              <a:rect l="l" t="t" r="r" b="b"/>
              <a:pathLst>
                <a:path w="24610" h="17004" extrusionOk="0">
                  <a:moveTo>
                    <a:pt x="24366" y="1"/>
                  </a:moveTo>
                  <a:lnTo>
                    <a:pt x="24325" y="41"/>
                  </a:lnTo>
                  <a:lnTo>
                    <a:pt x="19891" y="4394"/>
                  </a:lnTo>
                  <a:lnTo>
                    <a:pt x="15457" y="8705"/>
                  </a:lnTo>
                  <a:lnTo>
                    <a:pt x="14441" y="9682"/>
                  </a:lnTo>
                  <a:lnTo>
                    <a:pt x="13383" y="10658"/>
                  </a:lnTo>
                  <a:lnTo>
                    <a:pt x="12325" y="11593"/>
                  </a:lnTo>
                  <a:lnTo>
                    <a:pt x="11227" y="12488"/>
                  </a:lnTo>
                  <a:lnTo>
                    <a:pt x="10048" y="13342"/>
                  </a:lnTo>
                  <a:lnTo>
                    <a:pt x="8868" y="14115"/>
                  </a:lnTo>
                  <a:lnTo>
                    <a:pt x="8258" y="14481"/>
                  </a:lnTo>
                  <a:lnTo>
                    <a:pt x="7648" y="14807"/>
                  </a:lnTo>
                  <a:lnTo>
                    <a:pt x="6997" y="15132"/>
                  </a:lnTo>
                  <a:lnTo>
                    <a:pt x="6346" y="15417"/>
                  </a:lnTo>
                  <a:lnTo>
                    <a:pt x="5614" y="15702"/>
                  </a:lnTo>
                  <a:lnTo>
                    <a:pt x="4841" y="15986"/>
                  </a:lnTo>
                  <a:lnTo>
                    <a:pt x="4109" y="16190"/>
                  </a:lnTo>
                  <a:lnTo>
                    <a:pt x="3336" y="16352"/>
                  </a:lnTo>
                  <a:lnTo>
                    <a:pt x="2563" y="16515"/>
                  </a:lnTo>
                  <a:lnTo>
                    <a:pt x="1750" y="16597"/>
                  </a:lnTo>
                  <a:lnTo>
                    <a:pt x="977" y="16637"/>
                  </a:lnTo>
                  <a:lnTo>
                    <a:pt x="204" y="16597"/>
                  </a:lnTo>
                  <a:lnTo>
                    <a:pt x="123" y="16637"/>
                  </a:lnTo>
                  <a:lnTo>
                    <a:pt x="41" y="16678"/>
                  </a:lnTo>
                  <a:lnTo>
                    <a:pt x="1" y="16719"/>
                  </a:lnTo>
                  <a:lnTo>
                    <a:pt x="1" y="16800"/>
                  </a:lnTo>
                  <a:lnTo>
                    <a:pt x="1" y="16841"/>
                  </a:lnTo>
                  <a:lnTo>
                    <a:pt x="41" y="16922"/>
                  </a:lnTo>
                  <a:lnTo>
                    <a:pt x="123" y="16963"/>
                  </a:lnTo>
                  <a:lnTo>
                    <a:pt x="204" y="17003"/>
                  </a:lnTo>
                  <a:lnTo>
                    <a:pt x="895" y="17003"/>
                  </a:lnTo>
                  <a:lnTo>
                    <a:pt x="1587" y="16963"/>
                  </a:lnTo>
                  <a:lnTo>
                    <a:pt x="2319" y="16922"/>
                  </a:lnTo>
                  <a:lnTo>
                    <a:pt x="3011" y="16800"/>
                  </a:lnTo>
                  <a:lnTo>
                    <a:pt x="3661" y="16678"/>
                  </a:lnTo>
                  <a:lnTo>
                    <a:pt x="4353" y="16515"/>
                  </a:lnTo>
                  <a:lnTo>
                    <a:pt x="5044" y="16312"/>
                  </a:lnTo>
                  <a:lnTo>
                    <a:pt x="5695" y="16068"/>
                  </a:lnTo>
                  <a:lnTo>
                    <a:pt x="6346" y="15824"/>
                  </a:lnTo>
                  <a:lnTo>
                    <a:pt x="6997" y="15539"/>
                  </a:lnTo>
                  <a:lnTo>
                    <a:pt x="7648" y="15214"/>
                  </a:lnTo>
                  <a:lnTo>
                    <a:pt x="8258" y="14888"/>
                  </a:lnTo>
                  <a:lnTo>
                    <a:pt x="9478" y="14156"/>
                  </a:lnTo>
                  <a:lnTo>
                    <a:pt x="10617" y="13383"/>
                  </a:lnTo>
                  <a:lnTo>
                    <a:pt x="11797" y="12488"/>
                  </a:lnTo>
                  <a:lnTo>
                    <a:pt x="12895" y="11593"/>
                  </a:lnTo>
                  <a:lnTo>
                    <a:pt x="13993" y="10617"/>
                  </a:lnTo>
                  <a:lnTo>
                    <a:pt x="15051" y="9641"/>
                  </a:lnTo>
                  <a:lnTo>
                    <a:pt x="17247" y="7485"/>
                  </a:lnTo>
                  <a:lnTo>
                    <a:pt x="19444" y="5370"/>
                  </a:lnTo>
                  <a:lnTo>
                    <a:pt x="24569" y="326"/>
                  </a:lnTo>
                  <a:lnTo>
                    <a:pt x="24610" y="245"/>
                  </a:lnTo>
                  <a:lnTo>
                    <a:pt x="24610" y="163"/>
                  </a:lnTo>
                  <a:lnTo>
                    <a:pt x="24610" y="123"/>
                  </a:lnTo>
                  <a:lnTo>
                    <a:pt x="24569" y="82"/>
                  </a:lnTo>
                  <a:lnTo>
                    <a:pt x="24528" y="41"/>
                  </a:lnTo>
                  <a:lnTo>
                    <a:pt x="2444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13"/>
            <p:cNvSpPr/>
            <p:nvPr/>
          </p:nvSpPr>
          <p:spPr>
            <a:xfrm>
              <a:off x="238125" y="918750"/>
              <a:ext cx="596925" cy="409850"/>
            </a:xfrm>
            <a:custGeom>
              <a:avLst/>
              <a:gdLst/>
              <a:ahLst/>
              <a:cxnLst/>
              <a:rect l="l" t="t" r="r" b="b"/>
              <a:pathLst>
                <a:path w="23877" h="16394" extrusionOk="0">
                  <a:moveTo>
                    <a:pt x="23714" y="1"/>
                  </a:moveTo>
                  <a:lnTo>
                    <a:pt x="23633" y="41"/>
                  </a:lnTo>
                  <a:lnTo>
                    <a:pt x="23592" y="82"/>
                  </a:lnTo>
                  <a:lnTo>
                    <a:pt x="22697" y="1139"/>
                  </a:lnTo>
                  <a:lnTo>
                    <a:pt x="21762" y="2197"/>
                  </a:lnTo>
                  <a:lnTo>
                    <a:pt x="20786" y="3214"/>
                  </a:lnTo>
                  <a:lnTo>
                    <a:pt x="19809" y="4231"/>
                  </a:lnTo>
                  <a:lnTo>
                    <a:pt x="18792" y="5166"/>
                  </a:lnTo>
                  <a:lnTo>
                    <a:pt x="17775" y="6143"/>
                  </a:lnTo>
                  <a:lnTo>
                    <a:pt x="16718" y="7038"/>
                  </a:lnTo>
                  <a:lnTo>
                    <a:pt x="15620" y="7892"/>
                  </a:lnTo>
                  <a:lnTo>
                    <a:pt x="14481" y="8746"/>
                  </a:lnTo>
                  <a:lnTo>
                    <a:pt x="13342" y="9559"/>
                  </a:lnTo>
                  <a:lnTo>
                    <a:pt x="12162" y="10332"/>
                  </a:lnTo>
                  <a:lnTo>
                    <a:pt x="10983" y="11105"/>
                  </a:lnTo>
                  <a:lnTo>
                    <a:pt x="9762" y="11797"/>
                  </a:lnTo>
                  <a:lnTo>
                    <a:pt x="8542" y="12488"/>
                  </a:lnTo>
                  <a:lnTo>
                    <a:pt x="7322" y="13139"/>
                  </a:lnTo>
                  <a:lnTo>
                    <a:pt x="6061" y="13749"/>
                  </a:lnTo>
                  <a:lnTo>
                    <a:pt x="4596" y="14400"/>
                  </a:lnTo>
                  <a:lnTo>
                    <a:pt x="3132" y="14969"/>
                  </a:lnTo>
                  <a:lnTo>
                    <a:pt x="1627" y="15539"/>
                  </a:lnTo>
                  <a:lnTo>
                    <a:pt x="122" y="16027"/>
                  </a:lnTo>
                  <a:lnTo>
                    <a:pt x="81" y="16068"/>
                  </a:lnTo>
                  <a:lnTo>
                    <a:pt x="0" y="16108"/>
                  </a:lnTo>
                  <a:lnTo>
                    <a:pt x="0" y="16190"/>
                  </a:lnTo>
                  <a:lnTo>
                    <a:pt x="0" y="16271"/>
                  </a:lnTo>
                  <a:lnTo>
                    <a:pt x="41" y="16312"/>
                  </a:lnTo>
                  <a:lnTo>
                    <a:pt x="81" y="16393"/>
                  </a:lnTo>
                  <a:lnTo>
                    <a:pt x="244" y="16393"/>
                  </a:lnTo>
                  <a:lnTo>
                    <a:pt x="1586" y="15946"/>
                  </a:lnTo>
                  <a:lnTo>
                    <a:pt x="2888" y="15457"/>
                  </a:lnTo>
                  <a:lnTo>
                    <a:pt x="4230" y="14929"/>
                  </a:lnTo>
                  <a:lnTo>
                    <a:pt x="5532" y="14400"/>
                  </a:lnTo>
                  <a:lnTo>
                    <a:pt x="6793" y="13790"/>
                  </a:lnTo>
                  <a:lnTo>
                    <a:pt x="8095" y="13180"/>
                  </a:lnTo>
                  <a:lnTo>
                    <a:pt x="9315" y="12488"/>
                  </a:lnTo>
                  <a:lnTo>
                    <a:pt x="10535" y="11797"/>
                  </a:lnTo>
                  <a:lnTo>
                    <a:pt x="11755" y="11064"/>
                  </a:lnTo>
                  <a:lnTo>
                    <a:pt x="12935" y="10292"/>
                  </a:lnTo>
                  <a:lnTo>
                    <a:pt x="14074" y="9478"/>
                  </a:lnTo>
                  <a:lnTo>
                    <a:pt x="15213" y="8665"/>
                  </a:lnTo>
                  <a:lnTo>
                    <a:pt x="16352" y="7810"/>
                  </a:lnTo>
                  <a:lnTo>
                    <a:pt x="17409" y="6915"/>
                  </a:lnTo>
                  <a:lnTo>
                    <a:pt x="18467" y="5980"/>
                  </a:lnTo>
                  <a:lnTo>
                    <a:pt x="19525" y="5044"/>
                  </a:lnTo>
                  <a:lnTo>
                    <a:pt x="20663" y="3905"/>
                  </a:lnTo>
                  <a:lnTo>
                    <a:pt x="21762" y="2767"/>
                  </a:lnTo>
                  <a:lnTo>
                    <a:pt x="22819" y="1546"/>
                  </a:lnTo>
                  <a:lnTo>
                    <a:pt x="23836" y="326"/>
                  </a:lnTo>
                  <a:lnTo>
                    <a:pt x="23877" y="285"/>
                  </a:lnTo>
                  <a:lnTo>
                    <a:pt x="23877" y="204"/>
                  </a:lnTo>
                  <a:lnTo>
                    <a:pt x="23836" y="82"/>
                  </a:lnTo>
                  <a:lnTo>
                    <a:pt x="23755" y="41"/>
                  </a:lnTo>
                  <a:lnTo>
                    <a:pt x="2371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13"/>
            <p:cNvSpPr/>
            <p:nvPr/>
          </p:nvSpPr>
          <p:spPr>
            <a:xfrm>
              <a:off x="261500" y="916725"/>
              <a:ext cx="477975" cy="336600"/>
            </a:xfrm>
            <a:custGeom>
              <a:avLst/>
              <a:gdLst/>
              <a:ahLst/>
              <a:cxnLst/>
              <a:rect l="l" t="t" r="r" b="b"/>
              <a:pathLst>
                <a:path w="19119" h="13464" extrusionOk="0">
                  <a:moveTo>
                    <a:pt x="18915" y="0"/>
                  </a:moveTo>
                  <a:lnTo>
                    <a:pt x="18834" y="41"/>
                  </a:lnTo>
                  <a:lnTo>
                    <a:pt x="18793" y="82"/>
                  </a:lnTo>
                  <a:lnTo>
                    <a:pt x="18101" y="1017"/>
                  </a:lnTo>
                  <a:lnTo>
                    <a:pt x="17410" y="1912"/>
                  </a:lnTo>
                  <a:lnTo>
                    <a:pt x="16678" y="2766"/>
                  </a:lnTo>
                  <a:lnTo>
                    <a:pt x="15946" y="3620"/>
                  </a:lnTo>
                  <a:lnTo>
                    <a:pt x="15132" y="4434"/>
                  </a:lnTo>
                  <a:lnTo>
                    <a:pt x="14319" y="5247"/>
                  </a:lnTo>
                  <a:lnTo>
                    <a:pt x="13505" y="5980"/>
                  </a:lnTo>
                  <a:lnTo>
                    <a:pt x="12610" y="6712"/>
                  </a:lnTo>
                  <a:lnTo>
                    <a:pt x="11756" y="7403"/>
                  </a:lnTo>
                  <a:lnTo>
                    <a:pt x="10820" y="8095"/>
                  </a:lnTo>
                  <a:lnTo>
                    <a:pt x="9885" y="8746"/>
                  </a:lnTo>
                  <a:lnTo>
                    <a:pt x="8949" y="9315"/>
                  </a:lnTo>
                  <a:lnTo>
                    <a:pt x="7973" y="9925"/>
                  </a:lnTo>
                  <a:lnTo>
                    <a:pt x="6997" y="10454"/>
                  </a:lnTo>
                  <a:lnTo>
                    <a:pt x="5980" y="10942"/>
                  </a:lnTo>
                  <a:lnTo>
                    <a:pt x="4963" y="11430"/>
                  </a:lnTo>
                  <a:lnTo>
                    <a:pt x="3783" y="11918"/>
                  </a:lnTo>
                  <a:lnTo>
                    <a:pt x="2563" y="12366"/>
                  </a:lnTo>
                  <a:lnTo>
                    <a:pt x="1343" y="12772"/>
                  </a:lnTo>
                  <a:lnTo>
                    <a:pt x="123" y="13098"/>
                  </a:lnTo>
                  <a:lnTo>
                    <a:pt x="41" y="13139"/>
                  </a:lnTo>
                  <a:lnTo>
                    <a:pt x="1" y="13220"/>
                  </a:lnTo>
                  <a:lnTo>
                    <a:pt x="1" y="13261"/>
                  </a:lnTo>
                  <a:lnTo>
                    <a:pt x="1" y="13342"/>
                  </a:lnTo>
                  <a:lnTo>
                    <a:pt x="41" y="13383"/>
                  </a:lnTo>
                  <a:lnTo>
                    <a:pt x="82" y="13464"/>
                  </a:lnTo>
                  <a:lnTo>
                    <a:pt x="245" y="13464"/>
                  </a:lnTo>
                  <a:lnTo>
                    <a:pt x="1343" y="13179"/>
                  </a:lnTo>
                  <a:lnTo>
                    <a:pt x="2400" y="12813"/>
                  </a:lnTo>
                  <a:lnTo>
                    <a:pt x="3499" y="12406"/>
                  </a:lnTo>
                  <a:lnTo>
                    <a:pt x="4556" y="12000"/>
                  </a:lnTo>
                  <a:lnTo>
                    <a:pt x="5614" y="11552"/>
                  </a:lnTo>
                  <a:lnTo>
                    <a:pt x="6631" y="11023"/>
                  </a:lnTo>
                  <a:lnTo>
                    <a:pt x="7648" y="10495"/>
                  </a:lnTo>
                  <a:lnTo>
                    <a:pt x="8665" y="9925"/>
                  </a:lnTo>
                  <a:lnTo>
                    <a:pt x="9641" y="9356"/>
                  </a:lnTo>
                  <a:lnTo>
                    <a:pt x="10576" y="8705"/>
                  </a:lnTo>
                  <a:lnTo>
                    <a:pt x="11512" y="8054"/>
                  </a:lnTo>
                  <a:lnTo>
                    <a:pt x="12447" y="7363"/>
                  </a:lnTo>
                  <a:lnTo>
                    <a:pt x="13342" y="6630"/>
                  </a:lnTo>
                  <a:lnTo>
                    <a:pt x="14197" y="5858"/>
                  </a:lnTo>
                  <a:lnTo>
                    <a:pt x="15010" y="5085"/>
                  </a:lnTo>
                  <a:lnTo>
                    <a:pt x="15824" y="4271"/>
                  </a:lnTo>
                  <a:lnTo>
                    <a:pt x="16718" y="3295"/>
                  </a:lnTo>
                  <a:lnTo>
                    <a:pt x="17532" y="2319"/>
                  </a:lnTo>
                  <a:lnTo>
                    <a:pt x="18345" y="1302"/>
                  </a:lnTo>
                  <a:lnTo>
                    <a:pt x="19078" y="285"/>
                  </a:lnTo>
                  <a:lnTo>
                    <a:pt x="19118" y="204"/>
                  </a:lnTo>
                  <a:lnTo>
                    <a:pt x="19118" y="122"/>
                  </a:lnTo>
                  <a:lnTo>
                    <a:pt x="19078" y="82"/>
                  </a:lnTo>
                  <a:lnTo>
                    <a:pt x="19037" y="41"/>
                  </a:lnTo>
                  <a:lnTo>
                    <a:pt x="1891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13"/>
            <p:cNvSpPr/>
            <p:nvPr/>
          </p:nvSpPr>
          <p:spPr>
            <a:xfrm>
              <a:off x="277775" y="921800"/>
              <a:ext cx="404750" cy="281700"/>
            </a:xfrm>
            <a:custGeom>
              <a:avLst/>
              <a:gdLst/>
              <a:ahLst/>
              <a:cxnLst/>
              <a:rect l="l" t="t" r="r" b="b"/>
              <a:pathLst>
                <a:path w="16190" h="11268" extrusionOk="0">
                  <a:moveTo>
                    <a:pt x="15945" y="1"/>
                  </a:moveTo>
                  <a:lnTo>
                    <a:pt x="15864" y="41"/>
                  </a:lnTo>
                  <a:lnTo>
                    <a:pt x="12895" y="2319"/>
                  </a:lnTo>
                  <a:lnTo>
                    <a:pt x="9844" y="4516"/>
                  </a:lnTo>
                  <a:lnTo>
                    <a:pt x="6793" y="6631"/>
                  </a:lnTo>
                  <a:lnTo>
                    <a:pt x="3661" y="8705"/>
                  </a:lnTo>
                  <a:lnTo>
                    <a:pt x="1871" y="9804"/>
                  </a:lnTo>
                  <a:lnTo>
                    <a:pt x="82" y="10942"/>
                  </a:lnTo>
                  <a:lnTo>
                    <a:pt x="41" y="10983"/>
                  </a:lnTo>
                  <a:lnTo>
                    <a:pt x="0" y="11064"/>
                  </a:lnTo>
                  <a:lnTo>
                    <a:pt x="0" y="11105"/>
                  </a:lnTo>
                  <a:lnTo>
                    <a:pt x="41" y="11186"/>
                  </a:lnTo>
                  <a:lnTo>
                    <a:pt x="82" y="11227"/>
                  </a:lnTo>
                  <a:lnTo>
                    <a:pt x="122" y="11268"/>
                  </a:lnTo>
                  <a:lnTo>
                    <a:pt x="285" y="11268"/>
                  </a:lnTo>
                  <a:lnTo>
                    <a:pt x="3458" y="9275"/>
                  </a:lnTo>
                  <a:lnTo>
                    <a:pt x="6631" y="7200"/>
                  </a:lnTo>
                  <a:lnTo>
                    <a:pt x="9722" y="5044"/>
                  </a:lnTo>
                  <a:lnTo>
                    <a:pt x="12773" y="2848"/>
                  </a:lnTo>
                  <a:lnTo>
                    <a:pt x="14440" y="1587"/>
                  </a:lnTo>
                  <a:lnTo>
                    <a:pt x="16108" y="326"/>
                  </a:lnTo>
                  <a:lnTo>
                    <a:pt x="16149" y="245"/>
                  </a:lnTo>
                  <a:lnTo>
                    <a:pt x="16189" y="204"/>
                  </a:lnTo>
                  <a:lnTo>
                    <a:pt x="16149" y="123"/>
                  </a:lnTo>
                  <a:lnTo>
                    <a:pt x="16108" y="82"/>
                  </a:lnTo>
                  <a:lnTo>
                    <a:pt x="159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13"/>
            <p:cNvSpPr/>
            <p:nvPr/>
          </p:nvSpPr>
          <p:spPr>
            <a:xfrm>
              <a:off x="329625" y="896375"/>
              <a:ext cx="264425" cy="187150"/>
            </a:xfrm>
            <a:custGeom>
              <a:avLst/>
              <a:gdLst/>
              <a:ahLst/>
              <a:cxnLst/>
              <a:rect l="l" t="t" r="r" b="b"/>
              <a:pathLst>
                <a:path w="10577" h="7486" extrusionOk="0">
                  <a:moveTo>
                    <a:pt x="7038" y="1"/>
                  </a:moveTo>
                  <a:lnTo>
                    <a:pt x="6956" y="41"/>
                  </a:lnTo>
                  <a:lnTo>
                    <a:pt x="5940" y="651"/>
                  </a:lnTo>
                  <a:lnTo>
                    <a:pt x="4963" y="1262"/>
                  </a:lnTo>
                  <a:lnTo>
                    <a:pt x="4028" y="1953"/>
                  </a:lnTo>
                  <a:lnTo>
                    <a:pt x="3133" y="2645"/>
                  </a:lnTo>
                  <a:lnTo>
                    <a:pt x="2197" y="3417"/>
                  </a:lnTo>
                  <a:lnTo>
                    <a:pt x="1343" y="4231"/>
                  </a:lnTo>
                  <a:lnTo>
                    <a:pt x="936" y="4597"/>
                  </a:lnTo>
                  <a:lnTo>
                    <a:pt x="570" y="5004"/>
                  </a:lnTo>
                  <a:lnTo>
                    <a:pt x="408" y="5207"/>
                  </a:lnTo>
                  <a:lnTo>
                    <a:pt x="286" y="5451"/>
                  </a:lnTo>
                  <a:lnTo>
                    <a:pt x="164" y="5655"/>
                  </a:lnTo>
                  <a:lnTo>
                    <a:pt x="82" y="5899"/>
                  </a:lnTo>
                  <a:lnTo>
                    <a:pt x="42" y="6143"/>
                  </a:lnTo>
                  <a:lnTo>
                    <a:pt x="1" y="6346"/>
                  </a:lnTo>
                  <a:lnTo>
                    <a:pt x="42" y="6550"/>
                  </a:lnTo>
                  <a:lnTo>
                    <a:pt x="82" y="6753"/>
                  </a:lnTo>
                  <a:lnTo>
                    <a:pt x="164" y="6956"/>
                  </a:lnTo>
                  <a:lnTo>
                    <a:pt x="286" y="7119"/>
                  </a:lnTo>
                  <a:lnTo>
                    <a:pt x="448" y="7282"/>
                  </a:lnTo>
                  <a:lnTo>
                    <a:pt x="652" y="7404"/>
                  </a:lnTo>
                  <a:lnTo>
                    <a:pt x="896" y="7485"/>
                  </a:lnTo>
                  <a:lnTo>
                    <a:pt x="1140" y="7485"/>
                  </a:lnTo>
                  <a:lnTo>
                    <a:pt x="1384" y="7444"/>
                  </a:lnTo>
                  <a:lnTo>
                    <a:pt x="1669" y="7404"/>
                  </a:lnTo>
                  <a:lnTo>
                    <a:pt x="2157" y="7160"/>
                  </a:lnTo>
                  <a:lnTo>
                    <a:pt x="2604" y="6916"/>
                  </a:lnTo>
                  <a:lnTo>
                    <a:pt x="3621" y="6346"/>
                  </a:lnTo>
                  <a:lnTo>
                    <a:pt x="4638" y="5777"/>
                  </a:lnTo>
                  <a:lnTo>
                    <a:pt x="5614" y="5126"/>
                  </a:lnTo>
                  <a:lnTo>
                    <a:pt x="6550" y="4475"/>
                  </a:lnTo>
                  <a:lnTo>
                    <a:pt x="7607" y="3662"/>
                  </a:lnTo>
                  <a:lnTo>
                    <a:pt x="8584" y="2848"/>
                  </a:lnTo>
                  <a:lnTo>
                    <a:pt x="9600" y="1953"/>
                  </a:lnTo>
                  <a:lnTo>
                    <a:pt x="10536" y="1058"/>
                  </a:lnTo>
                  <a:lnTo>
                    <a:pt x="10577" y="977"/>
                  </a:lnTo>
                  <a:lnTo>
                    <a:pt x="10577" y="936"/>
                  </a:lnTo>
                  <a:lnTo>
                    <a:pt x="10577" y="855"/>
                  </a:lnTo>
                  <a:lnTo>
                    <a:pt x="10536" y="814"/>
                  </a:lnTo>
                  <a:lnTo>
                    <a:pt x="10455" y="774"/>
                  </a:lnTo>
                  <a:lnTo>
                    <a:pt x="10414" y="733"/>
                  </a:lnTo>
                  <a:lnTo>
                    <a:pt x="10333" y="774"/>
                  </a:lnTo>
                  <a:lnTo>
                    <a:pt x="10251" y="814"/>
                  </a:lnTo>
                  <a:lnTo>
                    <a:pt x="9478" y="1546"/>
                  </a:lnTo>
                  <a:lnTo>
                    <a:pt x="8706" y="2238"/>
                  </a:lnTo>
                  <a:lnTo>
                    <a:pt x="7892" y="2929"/>
                  </a:lnTo>
                  <a:lnTo>
                    <a:pt x="7079" y="3621"/>
                  </a:lnTo>
                  <a:lnTo>
                    <a:pt x="6224" y="4231"/>
                  </a:lnTo>
                  <a:lnTo>
                    <a:pt x="5329" y="4841"/>
                  </a:lnTo>
                  <a:lnTo>
                    <a:pt x="4435" y="5451"/>
                  </a:lnTo>
                  <a:lnTo>
                    <a:pt x="3540" y="5980"/>
                  </a:lnTo>
                  <a:lnTo>
                    <a:pt x="2604" y="6550"/>
                  </a:lnTo>
                  <a:lnTo>
                    <a:pt x="2116" y="6794"/>
                  </a:lnTo>
                  <a:lnTo>
                    <a:pt x="1628" y="6997"/>
                  </a:lnTo>
                  <a:lnTo>
                    <a:pt x="1384" y="7078"/>
                  </a:lnTo>
                  <a:lnTo>
                    <a:pt x="1140" y="7119"/>
                  </a:lnTo>
                  <a:lnTo>
                    <a:pt x="855" y="7078"/>
                  </a:lnTo>
                  <a:lnTo>
                    <a:pt x="733" y="7038"/>
                  </a:lnTo>
                  <a:lnTo>
                    <a:pt x="652" y="6956"/>
                  </a:lnTo>
                  <a:lnTo>
                    <a:pt x="489" y="6794"/>
                  </a:lnTo>
                  <a:lnTo>
                    <a:pt x="408" y="6590"/>
                  </a:lnTo>
                  <a:lnTo>
                    <a:pt x="408" y="6387"/>
                  </a:lnTo>
                  <a:lnTo>
                    <a:pt x="408" y="6183"/>
                  </a:lnTo>
                  <a:lnTo>
                    <a:pt x="448" y="5939"/>
                  </a:lnTo>
                  <a:lnTo>
                    <a:pt x="530" y="5695"/>
                  </a:lnTo>
                  <a:lnTo>
                    <a:pt x="652" y="5492"/>
                  </a:lnTo>
                  <a:lnTo>
                    <a:pt x="814" y="5289"/>
                  </a:lnTo>
                  <a:lnTo>
                    <a:pt x="1180" y="4882"/>
                  </a:lnTo>
                  <a:lnTo>
                    <a:pt x="1547" y="4556"/>
                  </a:lnTo>
                  <a:lnTo>
                    <a:pt x="2319" y="3824"/>
                  </a:lnTo>
                  <a:lnTo>
                    <a:pt x="3133" y="3133"/>
                  </a:lnTo>
                  <a:lnTo>
                    <a:pt x="4068" y="2360"/>
                  </a:lnTo>
                  <a:lnTo>
                    <a:pt x="5085" y="1668"/>
                  </a:lnTo>
                  <a:lnTo>
                    <a:pt x="6102" y="977"/>
                  </a:lnTo>
                  <a:lnTo>
                    <a:pt x="7160" y="367"/>
                  </a:lnTo>
                  <a:lnTo>
                    <a:pt x="7201" y="326"/>
                  </a:lnTo>
                  <a:lnTo>
                    <a:pt x="7241" y="245"/>
                  </a:lnTo>
                  <a:lnTo>
                    <a:pt x="7241" y="163"/>
                  </a:lnTo>
                  <a:lnTo>
                    <a:pt x="7201" y="123"/>
                  </a:lnTo>
                  <a:lnTo>
                    <a:pt x="7160" y="82"/>
                  </a:lnTo>
                  <a:lnTo>
                    <a:pt x="7119" y="41"/>
                  </a:lnTo>
                  <a:lnTo>
                    <a:pt x="70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5" name="Google Shape;425;p13"/>
          <p:cNvGrpSpPr/>
          <p:nvPr/>
        </p:nvGrpSpPr>
        <p:grpSpPr>
          <a:xfrm>
            <a:off x="8151930" y="-741100"/>
            <a:ext cx="1340699" cy="1721646"/>
            <a:chOff x="2659350" y="1746500"/>
            <a:chExt cx="379350" cy="487125"/>
          </a:xfrm>
        </p:grpSpPr>
        <p:sp>
          <p:nvSpPr>
            <p:cNvPr id="426" name="Google Shape;426;p13"/>
            <p:cNvSpPr/>
            <p:nvPr/>
          </p:nvSpPr>
          <p:spPr>
            <a:xfrm>
              <a:off x="2659350" y="1746500"/>
              <a:ext cx="379350" cy="487125"/>
            </a:xfrm>
            <a:custGeom>
              <a:avLst/>
              <a:gdLst/>
              <a:ahLst/>
              <a:cxnLst/>
              <a:rect l="l" t="t" r="r" b="b"/>
              <a:pathLst>
                <a:path w="15174" h="19485" extrusionOk="0">
                  <a:moveTo>
                    <a:pt x="14116" y="1"/>
                  </a:moveTo>
                  <a:lnTo>
                    <a:pt x="14034" y="42"/>
                  </a:lnTo>
                  <a:lnTo>
                    <a:pt x="13261" y="774"/>
                  </a:lnTo>
                  <a:lnTo>
                    <a:pt x="12448" y="1465"/>
                  </a:lnTo>
                  <a:lnTo>
                    <a:pt x="11634" y="2116"/>
                  </a:lnTo>
                  <a:lnTo>
                    <a:pt x="10821" y="2767"/>
                  </a:lnTo>
                  <a:lnTo>
                    <a:pt x="9112" y="4028"/>
                  </a:lnTo>
                  <a:lnTo>
                    <a:pt x="7404" y="5248"/>
                  </a:lnTo>
                  <a:lnTo>
                    <a:pt x="5899" y="6428"/>
                  </a:lnTo>
                  <a:lnTo>
                    <a:pt x="5167" y="7079"/>
                  </a:lnTo>
                  <a:lnTo>
                    <a:pt x="4435" y="7729"/>
                  </a:lnTo>
                  <a:lnTo>
                    <a:pt x="3743" y="8380"/>
                  </a:lnTo>
                  <a:lnTo>
                    <a:pt x="3133" y="9072"/>
                  </a:lnTo>
                  <a:lnTo>
                    <a:pt x="2482" y="9844"/>
                  </a:lnTo>
                  <a:lnTo>
                    <a:pt x="1953" y="10617"/>
                  </a:lnTo>
                  <a:lnTo>
                    <a:pt x="1425" y="11390"/>
                  </a:lnTo>
                  <a:lnTo>
                    <a:pt x="1018" y="12204"/>
                  </a:lnTo>
                  <a:lnTo>
                    <a:pt x="652" y="13058"/>
                  </a:lnTo>
                  <a:lnTo>
                    <a:pt x="326" y="13912"/>
                  </a:lnTo>
                  <a:lnTo>
                    <a:pt x="123" y="14766"/>
                  </a:lnTo>
                  <a:lnTo>
                    <a:pt x="82" y="15173"/>
                  </a:lnTo>
                  <a:lnTo>
                    <a:pt x="42" y="15620"/>
                  </a:lnTo>
                  <a:lnTo>
                    <a:pt x="1" y="16068"/>
                  </a:lnTo>
                  <a:lnTo>
                    <a:pt x="42" y="16475"/>
                  </a:lnTo>
                  <a:lnTo>
                    <a:pt x="82" y="16922"/>
                  </a:lnTo>
                  <a:lnTo>
                    <a:pt x="164" y="17329"/>
                  </a:lnTo>
                  <a:lnTo>
                    <a:pt x="326" y="17736"/>
                  </a:lnTo>
                  <a:lnTo>
                    <a:pt x="489" y="18102"/>
                  </a:lnTo>
                  <a:lnTo>
                    <a:pt x="733" y="18468"/>
                  </a:lnTo>
                  <a:lnTo>
                    <a:pt x="977" y="18753"/>
                  </a:lnTo>
                  <a:lnTo>
                    <a:pt x="1303" y="18997"/>
                  </a:lnTo>
                  <a:lnTo>
                    <a:pt x="1669" y="19200"/>
                  </a:lnTo>
                  <a:lnTo>
                    <a:pt x="2035" y="19363"/>
                  </a:lnTo>
                  <a:lnTo>
                    <a:pt x="2442" y="19444"/>
                  </a:lnTo>
                  <a:lnTo>
                    <a:pt x="2930" y="19485"/>
                  </a:lnTo>
                  <a:lnTo>
                    <a:pt x="3418" y="19485"/>
                  </a:lnTo>
                  <a:lnTo>
                    <a:pt x="3906" y="19444"/>
                  </a:lnTo>
                  <a:lnTo>
                    <a:pt x="4394" y="19363"/>
                  </a:lnTo>
                  <a:lnTo>
                    <a:pt x="5370" y="19159"/>
                  </a:lnTo>
                  <a:lnTo>
                    <a:pt x="6306" y="18915"/>
                  </a:lnTo>
                  <a:lnTo>
                    <a:pt x="7323" y="18631"/>
                  </a:lnTo>
                  <a:lnTo>
                    <a:pt x="8340" y="18305"/>
                  </a:lnTo>
                  <a:lnTo>
                    <a:pt x="9356" y="17980"/>
                  </a:lnTo>
                  <a:lnTo>
                    <a:pt x="10333" y="17614"/>
                  </a:lnTo>
                  <a:lnTo>
                    <a:pt x="11309" y="17166"/>
                  </a:lnTo>
                  <a:lnTo>
                    <a:pt x="12285" y="16719"/>
                  </a:lnTo>
                  <a:lnTo>
                    <a:pt x="13221" y="16271"/>
                  </a:lnTo>
                  <a:lnTo>
                    <a:pt x="14156" y="15743"/>
                  </a:lnTo>
                  <a:lnTo>
                    <a:pt x="15051" y="15214"/>
                  </a:lnTo>
                  <a:lnTo>
                    <a:pt x="15132" y="15173"/>
                  </a:lnTo>
                  <a:lnTo>
                    <a:pt x="15173" y="15092"/>
                  </a:lnTo>
                  <a:lnTo>
                    <a:pt x="15173" y="15051"/>
                  </a:lnTo>
                  <a:lnTo>
                    <a:pt x="15132" y="14970"/>
                  </a:lnTo>
                  <a:lnTo>
                    <a:pt x="15092" y="14929"/>
                  </a:lnTo>
                  <a:lnTo>
                    <a:pt x="15010" y="14888"/>
                  </a:lnTo>
                  <a:lnTo>
                    <a:pt x="14888" y="14888"/>
                  </a:lnTo>
                  <a:lnTo>
                    <a:pt x="13994" y="15417"/>
                  </a:lnTo>
                  <a:lnTo>
                    <a:pt x="13099" y="15905"/>
                  </a:lnTo>
                  <a:lnTo>
                    <a:pt x="12163" y="16393"/>
                  </a:lnTo>
                  <a:lnTo>
                    <a:pt x="11228" y="16800"/>
                  </a:lnTo>
                  <a:lnTo>
                    <a:pt x="10292" y="17207"/>
                  </a:lnTo>
                  <a:lnTo>
                    <a:pt x="9316" y="17573"/>
                  </a:lnTo>
                  <a:lnTo>
                    <a:pt x="8340" y="17939"/>
                  </a:lnTo>
                  <a:lnTo>
                    <a:pt x="7363" y="18224"/>
                  </a:lnTo>
                  <a:lnTo>
                    <a:pt x="6387" y="18508"/>
                  </a:lnTo>
                  <a:lnTo>
                    <a:pt x="5452" y="18753"/>
                  </a:lnTo>
                  <a:lnTo>
                    <a:pt x="4475" y="18956"/>
                  </a:lnTo>
                  <a:lnTo>
                    <a:pt x="3987" y="19037"/>
                  </a:lnTo>
                  <a:lnTo>
                    <a:pt x="3499" y="19119"/>
                  </a:lnTo>
                  <a:lnTo>
                    <a:pt x="3052" y="19119"/>
                  </a:lnTo>
                  <a:lnTo>
                    <a:pt x="2604" y="19078"/>
                  </a:lnTo>
                  <a:lnTo>
                    <a:pt x="2157" y="18997"/>
                  </a:lnTo>
                  <a:lnTo>
                    <a:pt x="1750" y="18834"/>
                  </a:lnTo>
                  <a:lnTo>
                    <a:pt x="1425" y="18631"/>
                  </a:lnTo>
                  <a:lnTo>
                    <a:pt x="1140" y="18386"/>
                  </a:lnTo>
                  <a:lnTo>
                    <a:pt x="896" y="18061"/>
                  </a:lnTo>
                  <a:lnTo>
                    <a:pt x="692" y="17695"/>
                  </a:lnTo>
                  <a:lnTo>
                    <a:pt x="530" y="17329"/>
                  </a:lnTo>
                  <a:lnTo>
                    <a:pt x="448" y="16922"/>
                  </a:lnTo>
                  <a:lnTo>
                    <a:pt x="408" y="16475"/>
                  </a:lnTo>
                  <a:lnTo>
                    <a:pt x="367" y="16068"/>
                  </a:lnTo>
                  <a:lnTo>
                    <a:pt x="408" y="15661"/>
                  </a:lnTo>
                  <a:lnTo>
                    <a:pt x="448" y="15214"/>
                  </a:lnTo>
                  <a:lnTo>
                    <a:pt x="611" y="14400"/>
                  </a:lnTo>
                  <a:lnTo>
                    <a:pt x="855" y="13546"/>
                  </a:lnTo>
                  <a:lnTo>
                    <a:pt x="1181" y="12732"/>
                  </a:lnTo>
                  <a:lnTo>
                    <a:pt x="1587" y="11919"/>
                  </a:lnTo>
                  <a:lnTo>
                    <a:pt x="2035" y="11146"/>
                  </a:lnTo>
                  <a:lnTo>
                    <a:pt x="2564" y="10373"/>
                  </a:lnTo>
                  <a:lnTo>
                    <a:pt x="3133" y="9641"/>
                  </a:lnTo>
                  <a:lnTo>
                    <a:pt x="3743" y="8950"/>
                  </a:lnTo>
                  <a:lnTo>
                    <a:pt x="4394" y="8299"/>
                  </a:lnTo>
                  <a:lnTo>
                    <a:pt x="5045" y="7648"/>
                  </a:lnTo>
                  <a:lnTo>
                    <a:pt x="5736" y="7038"/>
                  </a:lnTo>
                  <a:lnTo>
                    <a:pt x="6468" y="6428"/>
                  </a:lnTo>
                  <a:lnTo>
                    <a:pt x="7201" y="5858"/>
                  </a:lnTo>
                  <a:lnTo>
                    <a:pt x="9031" y="4557"/>
                  </a:lnTo>
                  <a:lnTo>
                    <a:pt x="10821" y="3214"/>
                  </a:lnTo>
                  <a:lnTo>
                    <a:pt x="11756" y="2523"/>
                  </a:lnTo>
                  <a:lnTo>
                    <a:pt x="12611" y="1831"/>
                  </a:lnTo>
                  <a:lnTo>
                    <a:pt x="13465" y="1058"/>
                  </a:lnTo>
                  <a:lnTo>
                    <a:pt x="14278" y="286"/>
                  </a:lnTo>
                  <a:lnTo>
                    <a:pt x="14319" y="245"/>
                  </a:lnTo>
                  <a:lnTo>
                    <a:pt x="14360" y="164"/>
                  </a:lnTo>
                  <a:lnTo>
                    <a:pt x="14319" y="82"/>
                  </a:lnTo>
                  <a:lnTo>
                    <a:pt x="14278" y="42"/>
                  </a:lnTo>
                  <a:lnTo>
                    <a:pt x="142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13"/>
            <p:cNvSpPr/>
            <p:nvPr/>
          </p:nvSpPr>
          <p:spPr>
            <a:xfrm>
              <a:off x="2701050" y="1843125"/>
              <a:ext cx="309175" cy="322375"/>
            </a:xfrm>
            <a:custGeom>
              <a:avLst/>
              <a:gdLst/>
              <a:ahLst/>
              <a:cxnLst/>
              <a:rect l="l" t="t" r="r" b="b"/>
              <a:pathLst>
                <a:path w="12367" h="12895" extrusionOk="0">
                  <a:moveTo>
                    <a:pt x="12163" y="0"/>
                  </a:moveTo>
                  <a:lnTo>
                    <a:pt x="12081" y="41"/>
                  </a:lnTo>
                  <a:lnTo>
                    <a:pt x="9600" y="1831"/>
                  </a:lnTo>
                  <a:lnTo>
                    <a:pt x="7160" y="3702"/>
                  </a:lnTo>
                  <a:lnTo>
                    <a:pt x="5939" y="4637"/>
                  </a:lnTo>
                  <a:lnTo>
                    <a:pt x="4760" y="5613"/>
                  </a:lnTo>
                  <a:lnTo>
                    <a:pt x="3580" y="6630"/>
                  </a:lnTo>
                  <a:lnTo>
                    <a:pt x="2441" y="7647"/>
                  </a:lnTo>
                  <a:lnTo>
                    <a:pt x="1872" y="8135"/>
                  </a:lnTo>
                  <a:lnTo>
                    <a:pt x="1343" y="8664"/>
                  </a:lnTo>
                  <a:lnTo>
                    <a:pt x="855" y="9193"/>
                  </a:lnTo>
                  <a:lnTo>
                    <a:pt x="611" y="9478"/>
                  </a:lnTo>
                  <a:lnTo>
                    <a:pt x="407" y="9762"/>
                  </a:lnTo>
                  <a:lnTo>
                    <a:pt x="285" y="10047"/>
                  </a:lnTo>
                  <a:lnTo>
                    <a:pt x="163" y="10332"/>
                  </a:lnTo>
                  <a:lnTo>
                    <a:pt x="82" y="10617"/>
                  </a:lnTo>
                  <a:lnTo>
                    <a:pt x="1" y="10901"/>
                  </a:lnTo>
                  <a:lnTo>
                    <a:pt x="1" y="11227"/>
                  </a:lnTo>
                  <a:lnTo>
                    <a:pt x="41" y="11511"/>
                  </a:lnTo>
                  <a:lnTo>
                    <a:pt x="123" y="11796"/>
                  </a:lnTo>
                  <a:lnTo>
                    <a:pt x="285" y="12081"/>
                  </a:lnTo>
                  <a:lnTo>
                    <a:pt x="448" y="12284"/>
                  </a:lnTo>
                  <a:lnTo>
                    <a:pt x="651" y="12488"/>
                  </a:lnTo>
                  <a:lnTo>
                    <a:pt x="896" y="12610"/>
                  </a:lnTo>
                  <a:lnTo>
                    <a:pt x="1140" y="12732"/>
                  </a:lnTo>
                  <a:lnTo>
                    <a:pt x="1384" y="12813"/>
                  </a:lnTo>
                  <a:lnTo>
                    <a:pt x="1668" y="12854"/>
                  </a:lnTo>
                  <a:lnTo>
                    <a:pt x="2238" y="12894"/>
                  </a:lnTo>
                  <a:lnTo>
                    <a:pt x="2929" y="12813"/>
                  </a:lnTo>
                  <a:lnTo>
                    <a:pt x="3621" y="12691"/>
                  </a:lnTo>
                  <a:lnTo>
                    <a:pt x="5004" y="12366"/>
                  </a:lnTo>
                  <a:lnTo>
                    <a:pt x="6712" y="11918"/>
                  </a:lnTo>
                  <a:lnTo>
                    <a:pt x="8380" y="11389"/>
                  </a:lnTo>
                  <a:lnTo>
                    <a:pt x="10048" y="10820"/>
                  </a:lnTo>
                  <a:lnTo>
                    <a:pt x="11715" y="10210"/>
                  </a:lnTo>
                  <a:lnTo>
                    <a:pt x="11756" y="10128"/>
                  </a:lnTo>
                  <a:lnTo>
                    <a:pt x="11797" y="10088"/>
                  </a:lnTo>
                  <a:lnTo>
                    <a:pt x="11837" y="9966"/>
                  </a:lnTo>
                  <a:lnTo>
                    <a:pt x="11797" y="9884"/>
                  </a:lnTo>
                  <a:lnTo>
                    <a:pt x="11756" y="9844"/>
                  </a:lnTo>
                  <a:lnTo>
                    <a:pt x="11675" y="9803"/>
                  </a:lnTo>
                  <a:lnTo>
                    <a:pt x="11593" y="9844"/>
                  </a:lnTo>
                  <a:lnTo>
                    <a:pt x="10210" y="10373"/>
                  </a:lnTo>
                  <a:lnTo>
                    <a:pt x="8827" y="10861"/>
                  </a:lnTo>
                  <a:lnTo>
                    <a:pt x="7444" y="11308"/>
                  </a:lnTo>
                  <a:lnTo>
                    <a:pt x="6021" y="11715"/>
                  </a:lnTo>
                  <a:lnTo>
                    <a:pt x="4597" y="12081"/>
                  </a:lnTo>
                  <a:lnTo>
                    <a:pt x="3173" y="12366"/>
                  </a:lnTo>
                  <a:lnTo>
                    <a:pt x="2604" y="12488"/>
                  </a:lnTo>
                  <a:lnTo>
                    <a:pt x="2034" y="12528"/>
                  </a:lnTo>
                  <a:lnTo>
                    <a:pt x="1709" y="12488"/>
                  </a:lnTo>
                  <a:lnTo>
                    <a:pt x="1424" y="12447"/>
                  </a:lnTo>
                  <a:lnTo>
                    <a:pt x="1180" y="12366"/>
                  </a:lnTo>
                  <a:lnTo>
                    <a:pt x="936" y="12244"/>
                  </a:lnTo>
                  <a:lnTo>
                    <a:pt x="692" y="12040"/>
                  </a:lnTo>
                  <a:lnTo>
                    <a:pt x="529" y="11796"/>
                  </a:lnTo>
                  <a:lnTo>
                    <a:pt x="448" y="11511"/>
                  </a:lnTo>
                  <a:lnTo>
                    <a:pt x="407" y="11227"/>
                  </a:lnTo>
                  <a:lnTo>
                    <a:pt x="407" y="10942"/>
                  </a:lnTo>
                  <a:lnTo>
                    <a:pt x="448" y="10657"/>
                  </a:lnTo>
                  <a:lnTo>
                    <a:pt x="529" y="10373"/>
                  </a:lnTo>
                  <a:lnTo>
                    <a:pt x="651" y="10088"/>
                  </a:lnTo>
                  <a:lnTo>
                    <a:pt x="855" y="9803"/>
                  </a:lnTo>
                  <a:lnTo>
                    <a:pt x="1058" y="9518"/>
                  </a:lnTo>
                  <a:lnTo>
                    <a:pt x="1546" y="8990"/>
                  </a:lnTo>
                  <a:lnTo>
                    <a:pt x="2034" y="8501"/>
                  </a:lnTo>
                  <a:lnTo>
                    <a:pt x="2563" y="8013"/>
                  </a:lnTo>
                  <a:lnTo>
                    <a:pt x="3621" y="7037"/>
                  </a:lnTo>
                  <a:lnTo>
                    <a:pt x="4719" y="6102"/>
                  </a:lnTo>
                  <a:lnTo>
                    <a:pt x="5858" y="5207"/>
                  </a:lnTo>
                  <a:lnTo>
                    <a:pt x="6956" y="4271"/>
                  </a:lnTo>
                  <a:lnTo>
                    <a:pt x="8299" y="3295"/>
                  </a:lnTo>
                  <a:lnTo>
                    <a:pt x="9600" y="2278"/>
                  </a:lnTo>
                  <a:lnTo>
                    <a:pt x="12285" y="366"/>
                  </a:lnTo>
                  <a:lnTo>
                    <a:pt x="12326" y="285"/>
                  </a:lnTo>
                  <a:lnTo>
                    <a:pt x="12366" y="203"/>
                  </a:lnTo>
                  <a:lnTo>
                    <a:pt x="12326" y="81"/>
                  </a:lnTo>
                  <a:lnTo>
                    <a:pt x="12285" y="41"/>
                  </a:lnTo>
                  <a:lnTo>
                    <a:pt x="1224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13"/>
            <p:cNvSpPr/>
            <p:nvPr/>
          </p:nvSpPr>
          <p:spPr>
            <a:xfrm>
              <a:off x="2756975" y="1978375"/>
              <a:ext cx="183075" cy="133225"/>
            </a:xfrm>
            <a:custGeom>
              <a:avLst/>
              <a:gdLst/>
              <a:ahLst/>
              <a:cxnLst/>
              <a:rect l="l" t="t" r="r" b="b"/>
              <a:pathLst>
                <a:path w="7323" h="5329" extrusionOk="0">
                  <a:moveTo>
                    <a:pt x="5980" y="366"/>
                  </a:moveTo>
                  <a:lnTo>
                    <a:pt x="6306" y="407"/>
                  </a:lnTo>
                  <a:lnTo>
                    <a:pt x="6428" y="407"/>
                  </a:lnTo>
                  <a:lnTo>
                    <a:pt x="6550" y="488"/>
                  </a:lnTo>
                  <a:lnTo>
                    <a:pt x="6672" y="569"/>
                  </a:lnTo>
                  <a:lnTo>
                    <a:pt x="6753" y="651"/>
                  </a:lnTo>
                  <a:lnTo>
                    <a:pt x="6834" y="814"/>
                  </a:lnTo>
                  <a:lnTo>
                    <a:pt x="6875" y="936"/>
                  </a:lnTo>
                  <a:lnTo>
                    <a:pt x="6956" y="1302"/>
                  </a:lnTo>
                  <a:lnTo>
                    <a:pt x="6916" y="1586"/>
                  </a:lnTo>
                  <a:lnTo>
                    <a:pt x="6834" y="1912"/>
                  </a:lnTo>
                  <a:lnTo>
                    <a:pt x="6672" y="2197"/>
                  </a:lnTo>
                  <a:lnTo>
                    <a:pt x="6468" y="2522"/>
                  </a:lnTo>
                  <a:lnTo>
                    <a:pt x="6184" y="2766"/>
                  </a:lnTo>
                  <a:lnTo>
                    <a:pt x="5858" y="3010"/>
                  </a:lnTo>
                  <a:lnTo>
                    <a:pt x="5533" y="3213"/>
                  </a:lnTo>
                  <a:lnTo>
                    <a:pt x="4841" y="3580"/>
                  </a:lnTo>
                  <a:lnTo>
                    <a:pt x="4109" y="3864"/>
                  </a:lnTo>
                  <a:lnTo>
                    <a:pt x="3092" y="4271"/>
                  </a:lnTo>
                  <a:lnTo>
                    <a:pt x="2075" y="4637"/>
                  </a:lnTo>
                  <a:lnTo>
                    <a:pt x="1709" y="4800"/>
                  </a:lnTo>
                  <a:lnTo>
                    <a:pt x="1180" y="4963"/>
                  </a:lnTo>
                  <a:lnTo>
                    <a:pt x="692" y="4963"/>
                  </a:lnTo>
                  <a:lnTo>
                    <a:pt x="530" y="4881"/>
                  </a:lnTo>
                  <a:lnTo>
                    <a:pt x="448" y="4840"/>
                  </a:lnTo>
                  <a:lnTo>
                    <a:pt x="408" y="4759"/>
                  </a:lnTo>
                  <a:lnTo>
                    <a:pt x="367" y="4637"/>
                  </a:lnTo>
                  <a:lnTo>
                    <a:pt x="367" y="4515"/>
                  </a:lnTo>
                  <a:lnTo>
                    <a:pt x="448" y="4312"/>
                  </a:lnTo>
                  <a:lnTo>
                    <a:pt x="570" y="4108"/>
                  </a:lnTo>
                  <a:lnTo>
                    <a:pt x="733" y="3946"/>
                  </a:lnTo>
                  <a:lnTo>
                    <a:pt x="1384" y="3335"/>
                  </a:lnTo>
                  <a:lnTo>
                    <a:pt x="2075" y="2685"/>
                  </a:lnTo>
                  <a:lnTo>
                    <a:pt x="2848" y="2034"/>
                  </a:lnTo>
                  <a:lnTo>
                    <a:pt x="3621" y="1424"/>
                  </a:lnTo>
                  <a:lnTo>
                    <a:pt x="4068" y="1180"/>
                  </a:lnTo>
                  <a:lnTo>
                    <a:pt x="4475" y="936"/>
                  </a:lnTo>
                  <a:lnTo>
                    <a:pt x="4841" y="732"/>
                  </a:lnTo>
                  <a:lnTo>
                    <a:pt x="5207" y="569"/>
                  </a:lnTo>
                  <a:lnTo>
                    <a:pt x="5614" y="447"/>
                  </a:lnTo>
                  <a:lnTo>
                    <a:pt x="5980" y="366"/>
                  </a:lnTo>
                  <a:close/>
                  <a:moveTo>
                    <a:pt x="6021" y="0"/>
                  </a:moveTo>
                  <a:lnTo>
                    <a:pt x="5614" y="81"/>
                  </a:lnTo>
                  <a:lnTo>
                    <a:pt x="5207" y="203"/>
                  </a:lnTo>
                  <a:lnTo>
                    <a:pt x="4841" y="366"/>
                  </a:lnTo>
                  <a:lnTo>
                    <a:pt x="4353" y="569"/>
                  </a:lnTo>
                  <a:lnTo>
                    <a:pt x="3865" y="854"/>
                  </a:lnTo>
                  <a:lnTo>
                    <a:pt x="3377" y="1180"/>
                  </a:lnTo>
                  <a:lnTo>
                    <a:pt x="2930" y="1505"/>
                  </a:lnTo>
                  <a:lnTo>
                    <a:pt x="2035" y="2237"/>
                  </a:lnTo>
                  <a:lnTo>
                    <a:pt x="1180" y="2969"/>
                  </a:lnTo>
                  <a:lnTo>
                    <a:pt x="814" y="3295"/>
                  </a:lnTo>
                  <a:lnTo>
                    <a:pt x="448" y="3702"/>
                  </a:lnTo>
                  <a:lnTo>
                    <a:pt x="245" y="3905"/>
                  </a:lnTo>
                  <a:lnTo>
                    <a:pt x="123" y="4108"/>
                  </a:lnTo>
                  <a:lnTo>
                    <a:pt x="42" y="4352"/>
                  </a:lnTo>
                  <a:lnTo>
                    <a:pt x="1" y="4596"/>
                  </a:lnTo>
                  <a:lnTo>
                    <a:pt x="42" y="4840"/>
                  </a:lnTo>
                  <a:lnTo>
                    <a:pt x="164" y="5044"/>
                  </a:lnTo>
                  <a:lnTo>
                    <a:pt x="326" y="5207"/>
                  </a:lnTo>
                  <a:lnTo>
                    <a:pt x="530" y="5288"/>
                  </a:lnTo>
                  <a:lnTo>
                    <a:pt x="774" y="5329"/>
                  </a:lnTo>
                  <a:lnTo>
                    <a:pt x="1018" y="5329"/>
                  </a:lnTo>
                  <a:lnTo>
                    <a:pt x="1262" y="5288"/>
                  </a:lnTo>
                  <a:lnTo>
                    <a:pt x="1465" y="5247"/>
                  </a:lnTo>
                  <a:lnTo>
                    <a:pt x="2157" y="5003"/>
                  </a:lnTo>
                  <a:lnTo>
                    <a:pt x="2848" y="4759"/>
                  </a:lnTo>
                  <a:lnTo>
                    <a:pt x="4139" y="4266"/>
                  </a:lnTo>
                  <a:lnTo>
                    <a:pt x="4139" y="4266"/>
                  </a:lnTo>
                  <a:lnTo>
                    <a:pt x="4150" y="4271"/>
                  </a:lnTo>
                  <a:lnTo>
                    <a:pt x="4231" y="4230"/>
                  </a:lnTo>
                  <a:lnTo>
                    <a:pt x="4963" y="3905"/>
                  </a:lnTo>
                  <a:lnTo>
                    <a:pt x="5696" y="3539"/>
                  </a:lnTo>
                  <a:lnTo>
                    <a:pt x="6021" y="3335"/>
                  </a:lnTo>
                  <a:lnTo>
                    <a:pt x="6346" y="3091"/>
                  </a:lnTo>
                  <a:lnTo>
                    <a:pt x="6672" y="2847"/>
                  </a:lnTo>
                  <a:lnTo>
                    <a:pt x="6916" y="2522"/>
                  </a:lnTo>
                  <a:lnTo>
                    <a:pt x="7119" y="2197"/>
                  </a:lnTo>
                  <a:lnTo>
                    <a:pt x="7241" y="1871"/>
                  </a:lnTo>
                  <a:lnTo>
                    <a:pt x="7323" y="1505"/>
                  </a:lnTo>
                  <a:lnTo>
                    <a:pt x="7323" y="1098"/>
                  </a:lnTo>
                  <a:lnTo>
                    <a:pt x="7201" y="732"/>
                  </a:lnTo>
                  <a:lnTo>
                    <a:pt x="7119" y="569"/>
                  </a:lnTo>
                  <a:lnTo>
                    <a:pt x="7038" y="407"/>
                  </a:lnTo>
                  <a:lnTo>
                    <a:pt x="6916" y="285"/>
                  </a:lnTo>
                  <a:lnTo>
                    <a:pt x="6794" y="163"/>
                  </a:lnTo>
                  <a:lnTo>
                    <a:pt x="6631" y="81"/>
                  </a:lnTo>
                  <a:lnTo>
                    <a:pt x="6428" y="41"/>
                  </a:lnTo>
                  <a:lnTo>
                    <a:pt x="622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9" name="Google Shape;429;p13"/>
          <p:cNvSpPr/>
          <p:nvPr/>
        </p:nvSpPr>
        <p:spPr>
          <a:xfrm>
            <a:off x="192328" y="1728397"/>
            <a:ext cx="85704" cy="85658"/>
          </a:xfrm>
          <a:custGeom>
            <a:avLst/>
            <a:gdLst/>
            <a:ahLst/>
            <a:cxnLst/>
            <a:rect l="l" t="t" r="r" b="b"/>
            <a:pathLst>
              <a:path w="1873" h="1872" extrusionOk="0">
                <a:moveTo>
                  <a:pt x="733" y="1"/>
                </a:moveTo>
                <a:lnTo>
                  <a:pt x="489" y="82"/>
                </a:lnTo>
                <a:lnTo>
                  <a:pt x="245" y="245"/>
                </a:lnTo>
                <a:lnTo>
                  <a:pt x="82" y="448"/>
                </a:lnTo>
                <a:lnTo>
                  <a:pt x="1" y="692"/>
                </a:lnTo>
                <a:lnTo>
                  <a:pt x="1" y="936"/>
                </a:lnTo>
                <a:lnTo>
                  <a:pt x="42" y="1221"/>
                </a:lnTo>
                <a:lnTo>
                  <a:pt x="123" y="1424"/>
                </a:lnTo>
                <a:lnTo>
                  <a:pt x="245" y="1546"/>
                </a:lnTo>
                <a:lnTo>
                  <a:pt x="367" y="1668"/>
                </a:lnTo>
                <a:lnTo>
                  <a:pt x="489" y="1750"/>
                </a:lnTo>
                <a:lnTo>
                  <a:pt x="611" y="1831"/>
                </a:lnTo>
                <a:lnTo>
                  <a:pt x="774" y="1872"/>
                </a:lnTo>
                <a:lnTo>
                  <a:pt x="1099" y="1872"/>
                </a:lnTo>
                <a:lnTo>
                  <a:pt x="1262" y="1831"/>
                </a:lnTo>
                <a:lnTo>
                  <a:pt x="1384" y="1791"/>
                </a:lnTo>
                <a:lnTo>
                  <a:pt x="1506" y="1709"/>
                </a:lnTo>
                <a:lnTo>
                  <a:pt x="1628" y="1587"/>
                </a:lnTo>
                <a:lnTo>
                  <a:pt x="1750" y="1465"/>
                </a:lnTo>
                <a:lnTo>
                  <a:pt x="1831" y="1302"/>
                </a:lnTo>
                <a:lnTo>
                  <a:pt x="1872" y="1140"/>
                </a:lnTo>
                <a:lnTo>
                  <a:pt x="1872" y="977"/>
                </a:lnTo>
                <a:lnTo>
                  <a:pt x="1872" y="774"/>
                </a:lnTo>
                <a:lnTo>
                  <a:pt x="1791" y="652"/>
                </a:lnTo>
                <a:lnTo>
                  <a:pt x="1750" y="489"/>
                </a:lnTo>
                <a:lnTo>
                  <a:pt x="1669" y="367"/>
                </a:lnTo>
                <a:lnTo>
                  <a:pt x="1547" y="245"/>
                </a:lnTo>
                <a:lnTo>
                  <a:pt x="1303" y="82"/>
                </a:lnTo>
                <a:lnTo>
                  <a:pt x="97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0" name="Google Shape;430;p13"/>
          <p:cNvSpPr/>
          <p:nvPr/>
        </p:nvSpPr>
        <p:spPr>
          <a:xfrm>
            <a:off x="8779428" y="3574872"/>
            <a:ext cx="85704" cy="85658"/>
          </a:xfrm>
          <a:custGeom>
            <a:avLst/>
            <a:gdLst/>
            <a:ahLst/>
            <a:cxnLst/>
            <a:rect l="l" t="t" r="r" b="b"/>
            <a:pathLst>
              <a:path w="1873" h="1872" extrusionOk="0">
                <a:moveTo>
                  <a:pt x="733" y="1"/>
                </a:moveTo>
                <a:lnTo>
                  <a:pt x="489" y="82"/>
                </a:lnTo>
                <a:lnTo>
                  <a:pt x="245" y="245"/>
                </a:lnTo>
                <a:lnTo>
                  <a:pt x="82" y="448"/>
                </a:lnTo>
                <a:lnTo>
                  <a:pt x="1" y="692"/>
                </a:lnTo>
                <a:lnTo>
                  <a:pt x="1" y="936"/>
                </a:lnTo>
                <a:lnTo>
                  <a:pt x="42" y="1221"/>
                </a:lnTo>
                <a:lnTo>
                  <a:pt x="123" y="1424"/>
                </a:lnTo>
                <a:lnTo>
                  <a:pt x="245" y="1546"/>
                </a:lnTo>
                <a:lnTo>
                  <a:pt x="367" y="1668"/>
                </a:lnTo>
                <a:lnTo>
                  <a:pt x="489" y="1750"/>
                </a:lnTo>
                <a:lnTo>
                  <a:pt x="611" y="1831"/>
                </a:lnTo>
                <a:lnTo>
                  <a:pt x="774" y="1872"/>
                </a:lnTo>
                <a:lnTo>
                  <a:pt x="1099" y="1872"/>
                </a:lnTo>
                <a:lnTo>
                  <a:pt x="1262" y="1831"/>
                </a:lnTo>
                <a:lnTo>
                  <a:pt x="1384" y="1791"/>
                </a:lnTo>
                <a:lnTo>
                  <a:pt x="1506" y="1709"/>
                </a:lnTo>
                <a:lnTo>
                  <a:pt x="1628" y="1587"/>
                </a:lnTo>
                <a:lnTo>
                  <a:pt x="1750" y="1465"/>
                </a:lnTo>
                <a:lnTo>
                  <a:pt x="1831" y="1302"/>
                </a:lnTo>
                <a:lnTo>
                  <a:pt x="1872" y="1140"/>
                </a:lnTo>
                <a:lnTo>
                  <a:pt x="1872" y="977"/>
                </a:lnTo>
                <a:lnTo>
                  <a:pt x="1872" y="774"/>
                </a:lnTo>
                <a:lnTo>
                  <a:pt x="1791" y="652"/>
                </a:lnTo>
                <a:lnTo>
                  <a:pt x="1750" y="489"/>
                </a:lnTo>
                <a:lnTo>
                  <a:pt x="1669" y="367"/>
                </a:lnTo>
                <a:lnTo>
                  <a:pt x="1547" y="245"/>
                </a:lnTo>
                <a:lnTo>
                  <a:pt x="1303" y="82"/>
                </a:lnTo>
                <a:lnTo>
                  <a:pt x="97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" name="Google Shape;431;p13"/>
          <p:cNvSpPr/>
          <p:nvPr/>
        </p:nvSpPr>
        <p:spPr>
          <a:xfrm>
            <a:off x="353529" y="3868042"/>
            <a:ext cx="85704" cy="85658"/>
          </a:xfrm>
          <a:custGeom>
            <a:avLst/>
            <a:gdLst/>
            <a:ahLst/>
            <a:cxnLst/>
            <a:rect l="l" t="t" r="r" b="b"/>
            <a:pathLst>
              <a:path w="1873" h="1872" extrusionOk="0">
                <a:moveTo>
                  <a:pt x="733" y="1"/>
                </a:moveTo>
                <a:lnTo>
                  <a:pt x="489" y="82"/>
                </a:lnTo>
                <a:lnTo>
                  <a:pt x="245" y="245"/>
                </a:lnTo>
                <a:lnTo>
                  <a:pt x="82" y="448"/>
                </a:lnTo>
                <a:lnTo>
                  <a:pt x="1" y="692"/>
                </a:lnTo>
                <a:lnTo>
                  <a:pt x="1" y="936"/>
                </a:lnTo>
                <a:lnTo>
                  <a:pt x="42" y="1180"/>
                </a:lnTo>
                <a:lnTo>
                  <a:pt x="123" y="1424"/>
                </a:lnTo>
                <a:lnTo>
                  <a:pt x="245" y="1546"/>
                </a:lnTo>
                <a:lnTo>
                  <a:pt x="367" y="1668"/>
                </a:lnTo>
                <a:lnTo>
                  <a:pt x="489" y="1750"/>
                </a:lnTo>
                <a:lnTo>
                  <a:pt x="611" y="1831"/>
                </a:lnTo>
                <a:lnTo>
                  <a:pt x="774" y="1872"/>
                </a:lnTo>
                <a:lnTo>
                  <a:pt x="1099" y="1872"/>
                </a:lnTo>
                <a:lnTo>
                  <a:pt x="1221" y="1831"/>
                </a:lnTo>
                <a:lnTo>
                  <a:pt x="1384" y="1750"/>
                </a:lnTo>
                <a:lnTo>
                  <a:pt x="1506" y="1668"/>
                </a:lnTo>
                <a:lnTo>
                  <a:pt x="1628" y="1587"/>
                </a:lnTo>
                <a:lnTo>
                  <a:pt x="1750" y="1465"/>
                </a:lnTo>
                <a:lnTo>
                  <a:pt x="1831" y="1302"/>
                </a:lnTo>
                <a:lnTo>
                  <a:pt x="1872" y="1140"/>
                </a:lnTo>
                <a:lnTo>
                  <a:pt x="1872" y="936"/>
                </a:lnTo>
                <a:lnTo>
                  <a:pt x="1831" y="774"/>
                </a:lnTo>
                <a:lnTo>
                  <a:pt x="1791" y="611"/>
                </a:lnTo>
                <a:lnTo>
                  <a:pt x="1750" y="489"/>
                </a:lnTo>
                <a:lnTo>
                  <a:pt x="1628" y="367"/>
                </a:lnTo>
                <a:lnTo>
                  <a:pt x="1547" y="245"/>
                </a:lnTo>
                <a:lnTo>
                  <a:pt x="1262" y="82"/>
                </a:lnTo>
                <a:lnTo>
                  <a:pt x="977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2" name="Google Shape;432;p13"/>
          <p:cNvSpPr/>
          <p:nvPr/>
        </p:nvSpPr>
        <p:spPr>
          <a:xfrm>
            <a:off x="4349721" y="4617688"/>
            <a:ext cx="152693" cy="154523"/>
          </a:xfrm>
          <a:custGeom>
            <a:avLst/>
            <a:gdLst/>
            <a:ahLst/>
            <a:cxnLst/>
            <a:rect l="l" t="t" r="r" b="b"/>
            <a:pathLst>
              <a:path w="3337" h="3377" extrusionOk="0">
                <a:moveTo>
                  <a:pt x="1506" y="0"/>
                </a:moveTo>
                <a:lnTo>
                  <a:pt x="1262" y="41"/>
                </a:lnTo>
                <a:lnTo>
                  <a:pt x="1018" y="122"/>
                </a:lnTo>
                <a:lnTo>
                  <a:pt x="774" y="204"/>
                </a:lnTo>
                <a:lnTo>
                  <a:pt x="570" y="366"/>
                </a:lnTo>
                <a:lnTo>
                  <a:pt x="408" y="529"/>
                </a:lnTo>
                <a:lnTo>
                  <a:pt x="245" y="692"/>
                </a:lnTo>
                <a:lnTo>
                  <a:pt x="164" y="895"/>
                </a:lnTo>
                <a:lnTo>
                  <a:pt x="82" y="1098"/>
                </a:lnTo>
                <a:lnTo>
                  <a:pt x="1" y="1342"/>
                </a:lnTo>
                <a:lnTo>
                  <a:pt x="1" y="1546"/>
                </a:lnTo>
                <a:lnTo>
                  <a:pt x="1" y="1790"/>
                </a:lnTo>
                <a:lnTo>
                  <a:pt x="1" y="1993"/>
                </a:lnTo>
                <a:lnTo>
                  <a:pt x="123" y="2319"/>
                </a:lnTo>
                <a:lnTo>
                  <a:pt x="245" y="2563"/>
                </a:lnTo>
                <a:lnTo>
                  <a:pt x="448" y="2807"/>
                </a:lnTo>
                <a:lnTo>
                  <a:pt x="692" y="3010"/>
                </a:lnTo>
                <a:lnTo>
                  <a:pt x="936" y="3173"/>
                </a:lnTo>
                <a:lnTo>
                  <a:pt x="1221" y="3295"/>
                </a:lnTo>
                <a:lnTo>
                  <a:pt x="1506" y="3376"/>
                </a:lnTo>
                <a:lnTo>
                  <a:pt x="1831" y="3376"/>
                </a:lnTo>
                <a:lnTo>
                  <a:pt x="2075" y="3336"/>
                </a:lnTo>
                <a:lnTo>
                  <a:pt x="2319" y="3254"/>
                </a:lnTo>
                <a:lnTo>
                  <a:pt x="2564" y="3173"/>
                </a:lnTo>
                <a:lnTo>
                  <a:pt x="2767" y="3010"/>
                </a:lnTo>
                <a:lnTo>
                  <a:pt x="2930" y="2847"/>
                </a:lnTo>
                <a:lnTo>
                  <a:pt x="3092" y="2685"/>
                </a:lnTo>
                <a:lnTo>
                  <a:pt x="3214" y="2441"/>
                </a:lnTo>
                <a:lnTo>
                  <a:pt x="3296" y="2197"/>
                </a:lnTo>
                <a:lnTo>
                  <a:pt x="3336" y="1912"/>
                </a:lnTo>
                <a:lnTo>
                  <a:pt x="3336" y="1627"/>
                </a:lnTo>
                <a:lnTo>
                  <a:pt x="3296" y="1342"/>
                </a:lnTo>
                <a:lnTo>
                  <a:pt x="3214" y="1098"/>
                </a:lnTo>
                <a:lnTo>
                  <a:pt x="3092" y="854"/>
                </a:lnTo>
                <a:lnTo>
                  <a:pt x="2930" y="610"/>
                </a:lnTo>
                <a:lnTo>
                  <a:pt x="2726" y="407"/>
                </a:lnTo>
                <a:lnTo>
                  <a:pt x="2482" y="244"/>
                </a:lnTo>
                <a:lnTo>
                  <a:pt x="2238" y="122"/>
                </a:lnTo>
                <a:lnTo>
                  <a:pt x="1994" y="41"/>
                </a:lnTo>
                <a:lnTo>
                  <a:pt x="175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" name="Google Shape;433;p13"/>
          <p:cNvSpPr/>
          <p:nvPr/>
        </p:nvSpPr>
        <p:spPr>
          <a:xfrm>
            <a:off x="6850353" y="4772197"/>
            <a:ext cx="85704" cy="85658"/>
          </a:xfrm>
          <a:custGeom>
            <a:avLst/>
            <a:gdLst/>
            <a:ahLst/>
            <a:cxnLst/>
            <a:rect l="l" t="t" r="r" b="b"/>
            <a:pathLst>
              <a:path w="1873" h="1872" extrusionOk="0">
                <a:moveTo>
                  <a:pt x="733" y="1"/>
                </a:moveTo>
                <a:lnTo>
                  <a:pt x="489" y="82"/>
                </a:lnTo>
                <a:lnTo>
                  <a:pt x="245" y="245"/>
                </a:lnTo>
                <a:lnTo>
                  <a:pt x="82" y="448"/>
                </a:lnTo>
                <a:lnTo>
                  <a:pt x="1" y="692"/>
                </a:lnTo>
                <a:lnTo>
                  <a:pt x="1" y="936"/>
                </a:lnTo>
                <a:lnTo>
                  <a:pt x="42" y="1221"/>
                </a:lnTo>
                <a:lnTo>
                  <a:pt x="123" y="1424"/>
                </a:lnTo>
                <a:lnTo>
                  <a:pt x="245" y="1546"/>
                </a:lnTo>
                <a:lnTo>
                  <a:pt x="367" y="1668"/>
                </a:lnTo>
                <a:lnTo>
                  <a:pt x="489" y="1750"/>
                </a:lnTo>
                <a:lnTo>
                  <a:pt x="611" y="1831"/>
                </a:lnTo>
                <a:lnTo>
                  <a:pt x="774" y="1872"/>
                </a:lnTo>
                <a:lnTo>
                  <a:pt x="1099" y="1872"/>
                </a:lnTo>
                <a:lnTo>
                  <a:pt x="1262" y="1831"/>
                </a:lnTo>
                <a:lnTo>
                  <a:pt x="1384" y="1791"/>
                </a:lnTo>
                <a:lnTo>
                  <a:pt x="1506" y="1709"/>
                </a:lnTo>
                <a:lnTo>
                  <a:pt x="1628" y="1587"/>
                </a:lnTo>
                <a:lnTo>
                  <a:pt x="1750" y="1465"/>
                </a:lnTo>
                <a:lnTo>
                  <a:pt x="1831" y="1302"/>
                </a:lnTo>
                <a:lnTo>
                  <a:pt x="1872" y="1140"/>
                </a:lnTo>
                <a:lnTo>
                  <a:pt x="1872" y="977"/>
                </a:lnTo>
                <a:lnTo>
                  <a:pt x="1872" y="774"/>
                </a:lnTo>
                <a:lnTo>
                  <a:pt x="1791" y="652"/>
                </a:lnTo>
                <a:lnTo>
                  <a:pt x="1750" y="489"/>
                </a:lnTo>
                <a:lnTo>
                  <a:pt x="1669" y="367"/>
                </a:lnTo>
                <a:lnTo>
                  <a:pt x="1547" y="245"/>
                </a:lnTo>
                <a:lnTo>
                  <a:pt x="1303" y="82"/>
                </a:lnTo>
                <a:lnTo>
                  <a:pt x="97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4" name="Google Shape;434;p13"/>
          <p:cNvSpPr/>
          <p:nvPr/>
        </p:nvSpPr>
        <p:spPr>
          <a:xfrm>
            <a:off x="2463266" y="4739422"/>
            <a:ext cx="85704" cy="85658"/>
          </a:xfrm>
          <a:custGeom>
            <a:avLst/>
            <a:gdLst/>
            <a:ahLst/>
            <a:cxnLst/>
            <a:rect l="l" t="t" r="r" b="b"/>
            <a:pathLst>
              <a:path w="1873" h="1872" extrusionOk="0">
                <a:moveTo>
                  <a:pt x="733" y="1"/>
                </a:moveTo>
                <a:lnTo>
                  <a:pt x="489" y="82"/>
                </a:lnTo>
                <a:lnTo>
                  <a:pt x="245" y="245"/>
                </a:lnTo>
                <a:lnTo>
                  <a:pt x="82" y="448"/>
                </a:lnTo>
                <a:lnTo>
                  <a:pt x="1" y="692"/>
                </a:lnTo>
                <a:lnTo>
                  <a:pt x="1" y="936"/>
                </a:lnTo>
                <a:lnTo>
                  <a:pt x="42" y="1221"/>
                </a:lnTo>
                <a:lnTo>
                  <a:pt x="123" y="1424"/>
                </a:lnTo>
                <a:lnTo>
                  <a:pt x="245" y="1546"/>
                </a:lnTo>
                <a:lnTo>
                  <a:pt x="367" y="1668"/>
                </a:lnTo>
                <a:lnTo>
                  <a:pt x="489" y="1750"/>
                </a:lnTo>
                <a:lnTo>
                  <a:pt x="611" y="1831"/>
                </a:lnTo>
                <a:lnTo>
                  <a:pt x="774" y="1872"/>
                </a:lnTo>
                <a:lnTo>
                  <a:pt x="1099" y="1872"/>
                </a:lnTo>
                <a:lnTo>
                  <a:pt x="1262" y="1831"/>
                </a:lnTo>
                <a:lnTo>
                  <a:pt x="1384" y="1791"/>
                </a:lnTo>
                <a:lnTo>
                  <a:pt x="1506" y="1709"/>
                </a:lnTo>
                <a:lnTo>
                  <a:pt x="1628" y="1587"/>
                </a:lnTo>
                <a:lnTo>
                  <a:pt x="1750" y="1465"/>
                </a:lnTo>
                <a:lnTo>
                  <a:pt x="1831" y="1302"/>
                </a:lnTo>
                <a:lnTo>
                  <a:pt x="1872" y="1140"/>
                </a:lnTo>
                <a:lnTo>
                  <a:pt x="1872" y="977"/>
                </a:lnTo>
                <a:lnTo>
                  <a:pt x="1872" y="774"/>
                </a:lnTo>
                <a:lnTo>
                  <a:pt x="1791" y="652"/>
                </a:lnTo>
                <a:lnTo>
                  <a:pt x="1750" y="489"/>
                </a:lnTo>
                <a:lnTo>
                  <a:pt x="1669" y="367"/>
                </a:lnTo>
                <a:lnTo>
                  <a:pt x="1547" y="245"/>
                </a:lnTo>
                <a:lnTo>
                  <a:pt x="1303" y="82"/>
                </a:lnTo>
                <a:lnTo>
                  <a:pt x="97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55086942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15"/>
          <p:cNvSpPr txBox="1">
            <a:spLocks noGrp="1"/>
          </p:cNvSpPr>
          <p:nvPr>
            <p:ph type="title"/>
          </p:nvPr>
        </p:nvSpPr>
        <p:spPr>
          <a:xfrm>
            <a:off x="1991650" y="1223250"/>
            <a:ext cx="5183700" cy="172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10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80" name="Google Shape;480;p15"/>
          <p:cNvSpPr txBox="1">
            <a:spLocks noGrp="1"/>
          </p:cNvSpPr>
          <p:nvPr>
            <p:ph type="subTitle" idx="1"/>
          </p:nvPr>
        </p:nvSpPr>
        <p:spPr>
          <a:xfrm>
            <a:off x="2009650" y="3187900"/>
            <a:ext cx="5147700" cy="6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81" name="Google Shape;481;p15"/>
          <p:cNvSpPr/>
          <p:nvPr/>
        </p:nvSpPr>
        <p:spPr>
          <a:xfrm>
            <a:off x="-1108350" y="4178737"/>
            <a:ext cx="3656709" cy="2101870"/>
          </a:xfrm>
          <a:custGeom>
            <a:avLst/>
            <a:gdLst/>
            <a:ahLst/>
            <a:cxnLst/>
            <a:rect l="l" t="t" r="r" b="b"/>
            <a:pathLst>
              <a:path w="34820" h="20014" extrusionOk="0">
                <a:moveTo>
                  <a:pt x="27294" y="1"/>
                </a:moveTo>
                <a:lnTo>
                  <a:pt x="26765" y="41"/>
                </a:lnTo>
                <a:lnTo>
                  <a:pt x="25626" y="123"/>
                </a:lnTo>
                <a:lnTo>
                  <a:pt x="24487" y="326"/>
                </a:lnTo>
                <a:lnTo>
                  <a:pt x="23348" y="529"/>
                </a:lnTo>
                <a:lnTo>
                  <a:pt x="22210" y="814"/>
                </a:lnTo>
                <a:lnTo>
                  <a:pt x="17044" y="1953"/>
                </a:lnTo>
                <a:lnTo>
                  <a:pt x="11878" y="3133"/>
                </a:lnTo>
                <a:lnTo>
                  <a:pt x="10698" y="3377"/>
                </a:lnTo>
                <a:lnTo>
                  <a:pt x="9559" y="3662"/>
                </a:lnTo>
                <a:lnTo>
                  <a:pt x="8380" y="3987"/>
                </a:lnTo>
                <a:lnTo>
                  <a:pt x="7281" y="4394"/>
                </a:lnTo>
                <a:lnTo>
                  <a:pt x="6264" y="4760"/>
                </a:lnTo>
                <a:lnTo>
                  <a:pt x="5288" y="5248"/>
                </a:lnTo>
                <a:lnTo>
                  <a:pt x="4353" y="5777"/>
                </a:lnTo>
                <a:lnTo>
                  <a:pt x="3905" y="6061"/>
                </a:lnTo>
                <a:lnTo>
                  <a:pt x="3458" y="6387"/>
                </a:lnTo>
                <a:lnTo>
                  <a:pt x="2766" y="6997"/>
                </a:lnTo>
                <a:lnTo>
                  <a:pt x="2156" y="7648"/>
                </a:lnTo>
                <a:lnTo>
                  <a:pt x="1587" y="8339"/>
                </a:lnTo>
                <a:lnTo>
                  <a:pt x="1099" y="9112"/>
                </a:lnTo>
                <a:lnTo>
                  <a:pt x="692" y="9885"/>
                </a:lnTo>
                <a:lnTo>
                  <a:pt x="366" y="10699"/>
                </a:lnTo>
                <a:lnTo>
                  <a:pt x="244" y="11146"/>
                </a:lnTo>
                <a:lnTo>
                  <a:pt x="122" y="11553"/>
                </a:lnTo>
                <a:lnTo>
                  <a:pt x="82" y="11959"/>
                </a:lnTo>
                <a:lnTo>
                  <a:pt x="0" y="12407"/>
                </a:lnTo>
                <a:lnTo>
                  <a:pt x="0" y="12854"/>
                </a:lnTo>
                <a:lnTo>
                  <a:pt x="0" y="13261"/>
                </a:lnTo>
                <a:lnTo>
                  <a:pt x="41" y="13709"/>
                </a:lnTo>
                <a:lnTo>
                  <a:pt x="122" y="14115"/>
                </a:lnTo>
                <a:lnTo>
                  <a:pt x="244" y="14522"/>
                </a:lnTo>
                <a:lnTo>
                  <a:pt x="366" y="14929"/>
                </a:lnTo>
                <a:lnTo>
                  <a:pt x="529" y="15336"/>
                </a:lnTo>
                <a:lnTo>
                  <a:pt x="732" y="15742"/>
                </a:lnTo>
                <a:lnTo>
                  <a:pt x="1017" y="16190"/>
                </a:lnTo>
                <a:lnTo>
                  <a:pt x="1302" y="16597"/>
                </a:lnTo>
                <a:lnTo>
                  <a:pt x="1668" y="17003"/>
                </a:lnTo>
                <a:lnTo>
                  <a:pt x="1993" y="17369"/>
                </a:lnTo>
                <a:lnTo>
                  <a:pt x="2400" y="17695"/>
                </a:lnTo>
                <a:lnTo>
                  <a:pt x="2807" y="17980"/>
                </a:lnTo>
                <a:lnTo>
                  <a:pt x="3214" y="18264"/>
                </a:lnTo>
                <a:lnTo>
                  <a:pt x="3661" y="18549"/>
                </a:lnTo>
                <a:lnTo>
                  <a:pt x="4109" y="18793"/>
                </a:lnTo>
                <a:lnTo>
                  <a:pt x="4597" y="18996"/>
                </a:lnTo>
                <a:lnTo>
                  <a:pt x="5532" y="19363"/>
                </a:lnTo>
                <a:lnTo>
                  <a:pt x="6549" y="19607"/>
                </a:lnTo>
                <a:lnTo>
                  <a:pt x="7525" y="19810"/>
                </a:lnTo>
                <a:lnTo>
                  <a:pt x="8136" y="19891"/>
                </a:lnTo>
                <a:lnTo>
                  <a:pt x="8746" y="19932"/>
                </a:lnTo>
                <a:lnTo>
                  <a:pt x="10007" y="20013"/>
                </a:lnTo>
                <a:lnTo>
                  <a:pt x="11227" y="19973"/>
                </a:lnTo>
                <a:lnTo>
                  <a:pt x="12447" y="19891"/>
                </a:lnTo>
                <a:lnTo>
                  <a:pt x="14928" y="19688"/>
                </a:lnTo>
                <a:lnTo>
                  <a:pt x="16149" y="19566"/>
                </a:lnTo>
                <a:lnTo>
                  <a:pt x="17369" y="19485"/>
                </a:lnTo>
                <a:lnTo>
                  <a:pt x="18711" y="19444"/>
                </a:lnTo>
                <a:lnTo>
                  <a:pt x="20013" y="19485"/>
                </a:lnTo>
                <a:lnTo>
                  <a:pt x="22657" y="19566"/>
                </a:lnTo>
                <a:lnTo>
                  <a:pt x="23837" y="19647"/>
                </a:lnTo>
                <a:lnTo>
                  <a:pt x="25626" y="19647"/>
                </a:lnTo>
                <a:lnTo>
                  <a:pt x="26196" y="19607"/>
                </a:lnTo>
                <a:lnTo>
                  <a:pt x="26806" y="19525"/>
                </a:lnTo>
                <a:lnTo>
                  <a:pt x="27375" y="19403"/>
                </a:lnTo>
                <a:lnTo>
                  <a:pt x="27823" y="19281"/>
                </a:lnTo>
                <a:lnTo>
                  <a:pt x="28311" y="19118"/>
                </a:lnTo>
                <a:lnTo>
                  <a:pt x="28758" y="18915"/>
                </a:lnTo>
                <a:lnTo>
                  <a:pt x="29206" y="18712"/>
                </a:lnTo>
                <a:lnTo>
                  <a:pt x="29613" y="18508"/>
                </a:lnTo>
                <a:lnTo>
                  <a:pt x="30060" y="18264"/>
                </a:lnTo>
                <a:lnTo>
                  <a:pt x="30833" y="17695"/>
                </a:lnTo>
                <a:lnTo>
                  <a:pt x="31565" y="17044"/>
                </a:lnTo>
                <a:lnTo>
                  <a:pt x="32257" y="16352"/>
                </a:lnTo>
                <a:lnTo>
                  <a:pt x="32867" y="15580"/>
                </a:lnTo>
                <a:lnTo>
                  <a:pt x="33395" y="14766"/>
                </a:lnTo>
                <a:lnTo>
                  <a:pt x="33680" y="14278"/>
                </a:lnTo>
                <a:lnTo>
                  <a:pt x="33884" y="13749"/>
                </a:lnTo>
                <a:lnTo>
                  <a:pt x="34128" y="13261"/>
                </a:lnTo>
                <a:lnTo>
                  <a:pt x="34290" y="12732"/>
                </a:lnTo>
                <a:lnTo>
                  <a:pt x="34453" y="12204"/>
                </a:lnTo>
                <a:lnTo>
                  <a:pt x="34575" y="11634"/>
                </a:lnTo>
                <a:lnTo>
                  <a:pt x="34697" y="11105"/>
                </a:lnTo>
                <a:lnTo>
                  <a:pt x="34778" y="10536"/>
                </a:lnTo>
                <a:lnTo>
                  <a:pt x="34819" y="9966"/>
                </a:lnTo>
                <a:lnTo>
                  <a:pt x="34819" y="9438"/>
                </a:lnTo>
                <a:lnTo>
                  <a:pt x="34819" y="8868"/>
                </a:lnTo>
                <a:lnTo>
                  <a:pt x="34819" y="8299"/>
                </a:lnTo>
                <a:lnTo>
                  <a:pt x="34738" y="7729"/>
                </a:lnTo>
                <a:lnTo>
                  <a:pt x="34656" y="7200"/>
                </a:lnTo>
                <a:lnTo>
                  <a:pt x="34575" y="6631"/>
                </a:lnTo>
                <a:lnTo>
                  <a:pt x="34412" y="6102"/>
                </a:lnTo>
                <a:lnTo>
                  <a:pt x="34290" y="5533"/>
                </a:lnTo>
                <a:lnTo>
                  <a:pt x="34087" y="5004"/>
                </a:lnTo>
                <a:lnTo>
                  <a:pt x="33884" y="4475"/>
                </a:lnTo>
                <a:lnTo>
                  <a:pt x="33640" y="3946"/>
                </a:lnTo>
                <a:lnTo>
                  <a:pt x="33395" y="3499"/>
                </a:lnTo>
                <a:lnTo>
                  <a:pt x="33111" y="3051"/>
                </a:lnTo>
                <a:lnTo>
                  <a:pt x="32826" y="2604"/>
                </a:lnTo>
                <a:lnTo>
                  <a:pt x="32501" y="2238"/>
                </a:lnTo>
                <a:lnTo>
                  <a:pt x="32134" y="1831"/>
                </a:lnTo>
                <a:lnTo>
                  <a:pt x="31768" y="1465"/>
                </a:lnTo>
                <a:lnTo>
                  <a:pt x="31362" y="1180"/>
                </a:lnTo>
                <a:lnTo>
                  <a:pt x="30914" y="896"/>
                </a:lnTo>
                <a:lnTo>
                  <a:pt x="30426" y="611"/>
                </a:lnTo>
                <a:lnTo>
                  <a:pt x="29938" y="407"/>
                </a:lnTo>
                <a:lnTo>
                  <a:pt x="29450" y="285"/>
                </a:lnTo>
                <a:lnTo>
                  <a:pt x="28921" y="163"/>
                </a:lnTo>
                <a:lnTo>
                  <a:pt x="28392" y="82"/>
                </a:lnTo>
                <a:lnTo>
                  <a:pt x="27823" y="41"/>
                </a:lnTo>
                <a:lnTo>
                  <a:pt x="27294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2" name="Google Shape;482;p15"/>
          <p:cNvSpPr/>
          <p:nvPr/>
        </p:nvSpPr>
        <p:spPr>
          <a:xfrm>
            <a:off x="7464025" y="-1156875"/>
            <a:ext cx="3656709" cy="2101870"/>
          </a:xfrm>
          <a:custGeom>
            <a:avLst/>
            <a:gdLst/>
            <a:ahLst/>
            <a:cxnLst/>
            <a:rect l="l" t="t" r="r" b="b"/>
            <a:pathLst>
              <a:path w="34820" h="20014" extrusionOk="0">
                <a:moveTo>
                  <a:pt x="27294" y="1"/>
                </a:moveTo>
                <a:lnTo>
                  <a:pt x="26765" y="41"/>
                </a:lnTo>
                <a:lnTo>
                  <a:pt x="25626" y="123"/>
                </a:lnTo>
                <a:lnTo>
                  <a:pt x="24487" y="326"/>
                </a:lnTo>
                <a:lnTo>
                  <a:pt x="23348" y="529"/>
                </a:lnTo>
                <a:lnTo>
                  <a:pt x="22210" y="814"/>
                </a:lnTo>
                <a:lnTo>
                  <a:pt x="17044" y="1953"/>
                </a:lnTo>
                <a:lnTo>
                  <a:pt x="11878" y="3133"/>
                </a:lnTo>
                <a:lnTo>
                  <a:pt x="10698" y="3377"/>
                </a:lnTo>
                <a:lnTo>
                  <a:pt x="9559" y="3662"/>
                </a:lnTo>
                <a:lnTo>
                  <a:pt x="8380" y="3987"/>
                </a:lnTo>
                <a:lnTo>
                  <a:pt x="7281" y="4394"/>
                </a:lnTo>
                <a:lnTo>
                  <a:pt x="6264" y="4760"/>
                </a:lnTo>
                <a:lnTo>
                  <a:pt x="5288" y="5248"/>
                </a:lnTo>
                <a:lnTo>
                  <a:pt x="4353" y="5777"/>
                </a:lnTo>
                <a:lnTo>
                  <a:pt x="3905" y="6061"/>
                </a:lnTo>
                <a:lnTo>
                  <a:pt x="3458" y="6387"/>
                </a:lnTo>
                <a:lnTo>
                  <a:pt x="2766" y="6997"/>
                </a:lnTo>
                <a:lnTo>
                  <a:pt x="2156" y="7648"/>
                </a:lnTo>
                <a:lnTo>
                  <a:pt x="1587" y="8339"/>
                </a:lnTo>
                <a:lnTo>
                  <a:pt x="1099" y="9112"/>
                </a:lnTo>
                <a:lnTo>
                  <a:pt x="692" y="9885"/>
                </a:lnTo>
                <a:lnTo>
                  <a:pt x="366" y="10699"/>
                </a:lnTo>
                <a:lnTo>
                  <a:pt x="244" y="11146"/>
                </a:lnTo>
                <a:lnTo>
                  <a:pt x="122" y="11553"/>
                </a:lnTo>
                <a:lnTo>
                  <a:pt x="82" y="11959"/>
                </a:lnTo>
                <a:lnTo>
                  <a:pt x="0" y="12407"/>
                </a:lnTo>
                <a:lnTo>
                  <a:pt x="0" y="12854"/>
                </a:lnTo>
                <a:lnTo>
                  <a:pt x="0" y="13261"/>
                </a:lnTo>
                <a:lnTo>
                  <a:pt x="41" y="13709"/>
                </a:lnTo>
                <a:lnTo>
                  <a:pt x="122" y="14115"/>
                </a:lnTo>
                <a:lnTo>
                  <a:pt x="244" y="14522"/>
                </a:lnTo>
                <a:lnTo>
                  <a:pt x="366" y="14929"/>
                </a:lnTo>
                <a:lnTo>
                  <a:pt x="529" y="15336"/>
                </a:lnTo>
                <a:lnTo>
                  <a:pt x="732" y="15742"/>
                </a:lnTo>
                <a:lnTo>
                  <a:pt x="1017" y="16190"/>
                </a:lnTo>
                <a:lnTo>
                  <a:pt x="1302" y="16597"/>
                </a:lnTo>
                <a:lnTo>
                  <a:pt x="1668" y="17003"/>
                </a:lnTo>
                <a:lnTo>
                  <a:pt x="1993" y="17369"/>
                </a:lnTo>
                <a:lnTo>
                  <a:pt x="2400" y="17695"/>
                </a:lnTo>
                <a:lnTo>
                  <a:pt x="2807" y="17980"/>
                </a:lnTo>
                <a:lnTo>
                  <a:pt x="3214" y="18264"/>
                </a:lnTo>
                <a:lnTo>
                  <a:pt x="3661" y="18549"/>
                </a:lnTo>
                <a:lnTo>
                  <a:pt x="4109" y="18793"/>
                </a:lnTo>
                <a:lnTo>
                  <a:pt x="4597" y="18996"/>
                </a:lnTo>
                <a:lnTo>
                  <a:pt x="5532" y="19363"/>
                </a:lnTo>
                <a:lnTo>
                  <a:pt x="6549" y="19607"/>
                </a:lnTo>
                <a:lnTo>
                  <a:pt x="7525" y="19810"/>
                </a:lnTo>
                <a:lnTo>
                  <a:pt x="8136" y="19891"/>
                </a:lnTo>
                <a:lnTo>
                  <a:pt x="8746" y="19932"/>
                </a:lnTo>
                <a:lnTo>
                  <a:pt x="10007" y="20013"/>
                </a:lnTo>
                <a:lnTo>
                  <a:pt x="11227" y="19973"/>
                </a:lnTo>
                <a:lnTo>
                  <a:pt x="12447" y="19891"/>
                </a:lnTo>
                <a:lnTo>
                  <a:pt x="14928" y="19688"/>
                </a:lnTo>
                <a:lnTo>
                  <a:pt x="16149" y="19566"/>
                </a:lnTo>
                <a:lnTo>
                  <a:pt x="17369" y="19485"/>
                </a:lnTo>
                <a:lnTo>
                  <a:pt x="18711" y="19444"/>
                </a:lnTo>
                <a:lnTo>
                  <a:pt x="20013" y="19485"/>
                </a:lnTo>
                <a:lnTo>
                  <a:pt x="22657" y="19566"/>
                </a:lnTo>
                <a:lnTo>
                  <a:pt x="23837" y="19647"/>
                </a:lnTo>
                <a:lnTo>
                  <a:pt x="25626" y="19647"/>
                </a:lnTo>
                <a:lnTo>
                  <a:pt x="26196" y="19607"/>
                </a:lnTo>
                <a:lnTo>
                  <a:pt x="26806" y="19525"/>
                </a:lnTo>
                <a:lnTo>
                  <a:pt x="27375" y="19403"/>
                </a:lnTo>
                <a:lnTo>
                  <a:pt x="27823" y="19281"/>
                </a:lnTo>
                <a:lnTo>
                  <a:pt x="28311" y="19118"/>
                </a:lnTo>
                <a:lnTo>
                  <a:pt x="28758" y="18915"/>
                </a:lnTo>
                <a:lnTo>
                  <a:pt x="29206" y="18712"/>
                </a:lnTo>
                <a:lnTo>
                  <a:pt x="29613" y="18508"/>
                </a:lnTo>
                <a:lnTo>
                  <a:pt x="30060" y="18264"/>
                </a:lnTo>
                <a:lnTo>
                  <a:pt x="30833" y="17695"/>
                </a:lnTo>
                <a:lnTo>
                  <a:pt x="31565" y="17044"/>
                </a:lnTo>
                <a:lnTo>
                  <a:pt x="32257" y="16352"/>
                </a:lnTo>
                <a:lnTo>
                  <a:pt x="32867" y="15580"/>
                </a:lnTo>
                <a:lnTo>
                  <a:pt x="33395" y="14766"/>
                </a:lnTo>
                <a:lnTo>
                  <a:pt x="33680" y="14278"/>
                </a:lnTo>
                <a:lnTo>
                  <a:pt x="33884" y="13749"/>
                </a:lnTo>
                <a:lnTo>
                  <a:pt x="34128" y="13261"/>
                </a:lnTo>
                <a:lnTo>
                  <a:pt x="34290" y="12732"/>
                </a:lnTo>
                <a:lnTo>
                  <a:pt x="34453" y="12204"/>
                </a:lnTo>
                <a:lnTo>
                  <a:pt x="34575" y="11634"/>
                </a:lnTo>
                <a:lnTo>
                  <a:pt x="34697" y="11105"/>
                </a:lnTo>
                <a:lnTo>
                  <a:pt x="34778" y="10536"/>
                </a:lnTo>
                <a:lnTo>
                  <a:pt x="34819" y="9966"/>
                </a:lnTo>
                <a:lnTo>
                  <a:pt x="34819" y="9438"/>
                </a:lnTo>
                <a:lnTo>
                  <a:pt x="34819" y="8868"/>
                </a:lnTo>
                <a:lnTo>
                  <a:pt x="34819" y="8299"/>
                </a:lnTo>
                <a:lnTo>
                  <a:pt x="34738" y="7729"/>
                </a:lnTo>
                <a:lnTo>
                  <a:pt x="34656" y="7200"/>
                </a:lnTo>
                <a:lnTo>
                  <a:pt x="34575" y="6631"/>
                </a:lnTo>
                <a:lnTo>
                  <a:pt x="34412" y="6102"/>
                </a:lnTo>
                <a:lnTo>
                  <a:pt x="34290" y="5533"/>
                </a:lnTo>
                <a:lnTo>
                  <a:pt x="34087" y="5004"/>
                </a:lnTo>
                <a:lnTo>
                  <a:pt x="33884" y="4475"/>
                </a:lnTo>
                <a:lnTo>
                  <a:pt x="33640" y="3946"/>
                </a:lnTo>
                <a:lnTo>
                  <a:pt x="33395" y="3499"/>
                </a:lnTo>
                <a:lnTo>
                  <a:pt x="33111" y="3051"/>
                </a:lnTo>
                <a:lnTo>
                  <a:pt x="32826" y="2604"/>
                </a:lnTo>
                <a:lnTo>
                  <a:pt x="32501" y="2238"/>
                </a:lnTo>
                <a:lnTo>
                  <a:pt x="32134" y="1831"/>
                </a:lnTo>
                <a:lnTo>
                  <a:pt x="31768" y="1465"/>
                </a:lnTo>
                <a:lnTo>
                  <a:pt x="31362" y="1180"/>
                </a:lnTo>
                <a:lnTo>
                  <a:pt x="30914" y="896"/>
                </a:lnTo>
                <a:lnTo>
                  <a:pt x="30426" y="611"/>
                </a:lnTo>
                <a:lnTo>
                  <a:pt x="29938" y="407"/>
                </a:lnTo>
                <a:lnTo>
                  <a:pt x="29450" y="285"/>
                </a:lnTo>
                <a:lnTo>
                  <a:pt x="28921" y="163"/>
                </a:lnTo>
                <a:lnTo>
                  <a:pt x="28392" y="82"/>
                </a:lnTo>
                <a:lnTo>
                  <a:pt x="27823" y="41"/>
                </a:lnTo>
                <a:lnTo>
                  <a:pt x="27294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83" name="Google Shape;483;p15"/>
          <p:cNvGrpSpPr/>
          <p:nvPr/>
        </p:nvGrpSpPr>
        <p:grpSpPr>
          <a:xfrm>
            <a:off x="7371481" y="1494790"/>
            <a:ext cx="307124" cy="305294"/>
            <a:chOff x="1026043" y="1162815"/>
            <a:chExt cx="307124" cy="305294"/>
          </a:xfrm>
        </p:grpSpPr>
        <p:sp>
          <p:nvSpPr>
            <p:cNvPr id="484" name="Google Shape;484;p15"/>
            <p:cNvSpPr/>
            <p:nvPr/>
          </p:nvSpPr>
          <p:spPr>
            <a:xfrm>
              <a:off x="1026043" y="1162815"/>
              <a:ext cx="307124" cy="305294"/>
            </a:xfrm>
            <a:custGeom>
              <a:avLst/>
              <a:gdLst/>
              <a:ahLst/>
              <a:cxnLst/>
              <a:rect l="l" t="t" r="r" b="b"/>
              <a:pathLst>
                <a:path w="6712" h="6672" extrusionOk="0">
                  <a:moveTo>
                    <a:pt x="2766" y="1"/>
                  </a:moveTo>
                  <a:lnTo>
                    <a:pt x="2644" y="41"/>
                  </a:lnTo>
                  <a:lnTo>
                    <a:pt x="2563" y="82"/>
                  </a:lnTo>
                  <a:lnTo>
                    <a:pt x="2441" y="163"/>
                  </a:lnTo>
                  <a:lnTo>
                    <a:pt x="2359" y="245"/>
                  </a:lnTo>
                  <a:lnTo>
                    <a:pt x="2319" y="367"/>
                  </a:lnTo>
                  <a:lnTo>
                    <a:pt x="2237" y="651"/>
                  </a:lnTo>
                  <a:lnTo>
                    <a:pt x="2197" y="936"/>
                  </a:lnTo>
                  <a:lnTo>
                    <a:pt x="2197" y="1221"/>
                  </a:lnTo>
                  <a:lnTo>
                    <a:pt x="2237" y="1506"/>
                  </a:lnTo>
                  <a:lnTo>
                    <a:pt x="2075" y="1343"/>
                  </a:lnTo>
                  <a:lnTo>
                    <a:pt x="1871" y="1221"/>
                  </a:lnTo>
                  <a:lnTo>
                    <a:pt x="1546" y="1139"/>
                  </a:lnTo>
                  <a:lnTo>
                    <a:pt x="1424" y="1099"/>
                  </a:lnTo>
                  <a:lnTo>
                    <a:pt x="1261" y="1139"/>
                  </a:lnTo>
                  <a:lnTo>
                    <a:pt x="1139" y="1180"/>
                  </a:lnTo>
                  <a:lnTo>
                    <a:pt x="1017" y="1262"/>
                  </a:lnTo>
                  <a:lnTo>
                    <a:pt x="895" y="1343"/>
                  </a:lnTo>
                  <a:lnTo>
                    <a:pt x="814" y="1506"/>
                  </a:lnTo>
                  <a:lnTo>
                    <a:pt x="773" y="1790"/>
                  </a:lnTo>
                  <a:lnTo>
                    <a:pt x="773" y="2075"/>
                  </a:lnTo>
                  <a:lnTo>
                    <a:pt x="854" y="2360"/>
                  </a:lnTo>
                  <a:lnTo>
                    <a:pt x="1017" y="2604"/>
                  </a:lnTo>
                  <a:lnTo>
                    <a:pt x="1180" y="2807"/>
                  </a:lnTo>
                  <a:lnTo>
                    <a:pt x="1383" y="3011"/>
                  </a:lnTo>
                  <a:lnTo>
                    <a:pt x="1017" y="2970"/>
                  </a:lnTo>
                  <a:lnTo>
                    <a:pt x="814" y="3011"/>
                  </a:lnTo>
                  <a:lnTo>
                    <a:pt x="651" y="3051"/>
                  </a:lnTo>
                  <a:lnTo>
                    <a:pt x="407" y="3214"/>
                  </a:lnTo>
                  <a:lnTo>
                    <a:pt x="204" y="3377"/>
                  </a:lnTo>
                  <a:lnTo>
                    <a:pt x="82" y="3621"/>
                  </a:lnTo>
                  <a:lnTo>
                    <a:pt x="0" y="3865"/>
                  </a:lnTo>
                  <a:lnTo>
                    <a:pt x="0" y="4109"/>
                  </a:lnTo>
                  <a:lnTo>
                    <a:pt x="82" y="4353"/>
                  </a:lnTo>
                  <a:lnTo>
                    <a:pt x="244" y="4516"/>
                  </a:lnTo>
                  <a:lnTo>
                    <a:pt x="488" y="4678"/>
                  </a:lnTo>
                  <a:lnTo>
                    <a:pt x="692" y="4719"/>
                  </a:lnTo>
                  <a:lnTo>
                    <a:pt x="936" y="4760"/>
                  </a:lnTo>
                  <a:lnTo>
                    <a:pt x="1424" y="4719"/>
                  </a:lnTo>
                  <a:lnTo>
                    <a:pt x="1180" y="5004"/>
                  </a:lnTo>
                  <a:lnTo>
                    <a:pt x="1098" y="5166"/>
                  </a:lnTo>
                  <a:lnTo>
                    <a:pt x="1058" y="5370"/>
                  </a:lnTo>
                  <a:lnTo>
                    <a:pt x="1017" y="5655"/>
                  </a:lnTo>
                  <a:lnTo>
                    <a:pt x="1098" y="5939"/>
                  </a:lnTo>
                  <a:lnTo>
                    <a:pt x="1139" y="6061"/>
                  </a:lnTo>
                  <a:lnTo>
                    <a:pt x="1220" y="6143"/>
                  </a:lnTo>
                  <a:lnTo>
                    <a:pt x="1342" y="6265"/>
                  </a:lnTo>
                  <a:lnTo>
                    <a:pt x="1464" y="6305"/>
                  </a:lnTo>
                  <a:lnTo>
                    <a:pt x="1709" y="6387"/>
                  </a:lnTo>
                  <a:lnTo>
                    <a:pt x="1993" y="6387"/>
                  </a:lnTo>
                  <a:lnTo>
                    <a:pt x="2237" y="6346"/>
                  </a:lnTo>
                  <a:lnTo>
                    <a:pt x="2481" y="6224"/>
                  </a:lnTo>
                  <a:lnTo>
                    <a:pt x="2685" y="6021"/>
                  </a:lnTo>
                  <a:lnTo>
                    <a:pt x="2888" y="5777"/>
                  </a:lnTo>
                  <a:lnTo>
                    <a:pt x="3010" y="6102"/>
                  </a:lnTo>
                  <a:lnTo>
                    <a:pt x="3092" y="6265"/>
                  </a:lnTo>
                  <a:lnTo>
                    <a:pt x="3173" y="6387"/>
                  </a:lnTo>
                  <a:lnTo>
                    <a:pt x="3295" y="6509"/>
                  </a:lnTo>
                  <a:lnTo>
                    <a:pt x="3417" y="6590"/>
                  </a:lnTo>
                  <a:lnTo>
                    <a:pt x="3580" y="6671"/>
                  </a:lnTo>
                  <a:lnTo>
                    <a:pt x="3905" y="6671"/>
                  </a:lnTo>
                  <a:lnTo>
                    <a:pt x="4108" y="6590"/>
                  </a:lnTo>
                  <a:lnTo>
                    <a:pt x="4312" y="6468"/>
                  </a:lnTo>
                  <a:lnTo>
                    <a:pt x="4475" y="6305"/>
                  </a:lnTo>
                  <a:lnTo>
                    <a:pt x="4597" y="6102"/>
                  </a:lnTo>
                  <a:lnTo>
                    <a:pt x="4678" y="5777"/>
                  </a:lnTo>
                  <a:lnTo>
                    <a:pt x="4678" y="5451"/>
                  </a:lnTo>
                  <a:lnTo>
                    <a:pt x="4841" y="5533"/>
                  </a:lnTo>
                  <a:lnTo>
                    <a:pt x="5003" y="5573"/>
                  </a:lnTo>
                  <a:lnTo>
                    <a:pt x="5166" y="5614"/>
                  </a:lnTo>
                  <a:lnTo>
                    <a:pt x="5329" y="5573"/>
                  </a:lnTo>
                  <a:lnTo>
                    <a:pt x="5491" y="5533"/>
                  </a:lnTo>
                  <a:lnTo>
                    <a:pt x="5654" y="5492"/>
                  </a:lnTo>
                  <a:lnTo>
                    <a:pt x="5817" y="5370"/>
                  </a:lnTo>
                  <a:lnTo>
                    <a:pt x="5939" y="5248"/>
                  </a:lnTo>
                  <a:lnTo>
                    <a:pt x="6061" y="5085"/>
                  </a:lnTo>
                  <a:lnTo>
                    <a:pt x="6142" y="4922"/>
                  </a:lnTo>
                  <a:lnTo>
                    <a:pt x="6183" y="4760"/>
                  </a:lnTo>
                  <a:lnTo>
                    <a:pt x="6224" y="4597"/>
                  </a:lnTo>
                  <a:lnTo>
                    <a:pt x="6224" y="4434"/>
                  </a:lnTo>
                  <a:lnTo>
                    <a:pt x="6183" y="4231"/>
                  </a:lnTo>
                  <a:lnTo>
                    <a:pt x="6102" y="4068"/>
                  </a:lnTo>
                  <a:lnTo>
                    <a:pt x="6020" y="3946"/>
                  </a:lnTo>
                  <a:lnTo>
                    <a:pt x="6183" y="3865"/>
                  </a:lnTo>
                  <a:lnTo>
                    <a:pt x="6346" y="3783"/>
                  </a:lnTo>
                  <a:lnTo>
                    <a:pt x="6468" y="3702"/>
                  </a:lnTo>
                  <a:lnTo>
                    <a:pt x="6549" y="3539"/>
                  </a:lnTo>
                  <a:lnTo>
                    <a:pt x="6630" y="3417"/>
                  </a:lnTo>
                  <a:lnTo>
                    <a:pt x="6712" y="3255"/>
                  </a:lnTo>
                  <a:lnTo>
                    <a:pt x="6712" y="3051"/>
                  </a:lnTo>
                  <a:lnTo>
                    <a:pt x="6712" y="2889"/>
                  </a:lnTo>
                  <a:lnTo>
                    <a:pt x="6671" y="2685"/>
                  </a:lnTo>
                  <a:lnTo>
                    <a:pt x="6590" y="2522"/>
                  </a:lnTo>
                  <a:lnTo>
                    <a:pt x="6468" y="2360"/>
                  </a:lnTo>
                  <a:lnTo>
                    <a:pt x="6346" y="2238"/>
                  </a:lnTo>
                  <a:lnTo>
                    <a:pt x="6183" y="2156"/>
                  </a:lnTo>
                  <a:lnTo>
                    <a:pt x="6020" y="2116"/>
                  </a:lnTo>
                  <a:lnTo>
                    <a:pt x="5858" y="2075"/>
                  </a:lnTo>
                  <a:lnTo>
                    <a:pt x="5654" y="2075"/>
                  </a:lnTo>
                  <a:lnTo>
                    <a:pt x="5776" y="1750"/>
                  </a:lnTo>
                  <a:lnTo>
                    <a:pt x="5817" y="1546"/>
                  </a:lnTo>
                  <a:lnTo>
                    <a:pt x="5817" y="1384"/>
                  </a:lnTo>
                  <a:lnTo>
                    <a:pt x="5776" y="1099"/>
                  </a:lnTo>
                  <a:lnTo>
                    <a:pt x="5654" y="855"/>
                  </a:lnTo>
                  <a:lnTo>
                    <a:pt x="5491" y="651"/>
                  </a:lnTo>
                  <a:lnTo>
                    <a:pt x="5369" y="570"/>
                  </a:lnTo>
                  <a:lnTo>
                    <a:pt x="5247" y="489"/>
                  </a:lnTo>
                  <a:lnTo>
                    <a:pt x="4963" y="448"/>
                  </a:lnTo>
                  <a:lnTo>
                    <a:pt x="4678" y="489"/>
                  </a:lnTo>
                  <a:lnTo>
                    <a:pt x="4434" y="570"/>
                  </a:lnTo>
                  <a:lnTo>
                    <a:pt x="4190" y="733"/>
                  </a:lnTo>
                  <a:lnTo>
                    <a:pt x="3946" y="977"/>
                  </a:lnTo>
                  <a:lnTo>
                    <a:pt x="3783" y="1262"/>
                  </a:lnTo>
                  <a:lnTo>
                    <a:pt x="3661" y="895"/>
                  </a:lnTo>
                  <a:lnTo>
                    <a:pt x="3458" y="448"/>
                  </a:lnTo>
                  <a:lnTo>
                    <a:pt x="3336" y="245"/>
                  </a:lnTo>
                  <a:lnTo>
                    <a:pt x="3132" y="82"/>
                  </a:lnTo>
                  <a:lnTo>
                    <a:pt x="3010" y="41"/>
                  </a:lnTo>
                  <a:lnTo>
                    <a:pt x="288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15"/>
            <p:cNvSpPr/>
            <p:nvPr/>
          </p:nvSpPr>
          <p:spPr>
            <a:xfrm>
              <a:off x="1109780" y="1246551"/>
              <a:ext cx="169440" cy="158275"/>
            </a:xfrm>
            <a:custGeom>
              <a:avLst/>
              <a:gdLst/>
              <a:ahLst/>
              <a:cxnLst/>
              <a:rect l="l" t="t" r="r" b="b"/>
              <a:pathLst>
                <a:path w="3703" h="3459" extrusionOk="0">
                  <a:moveTo>
                    <a:pt x="1668" y="1"/>
                  </a:moveTo>
                  <a:lnTo>
                    <a:pt x="1424" y="82"/>
                  </a:lnTo>
                  <a:lnTo>
                    <a:pt x="1140" y="164"/>
                  </a:lnTo>
                  <a:lnTo>
                    <a:pt x="936" y="286"/>
                  </a:lnTo>
                  <a:lnTo>
                    <a:pt x="692" y="448"/>
                  </a:lnTo>
                  <a:lnTo>
                    <a:pt x="489" y="652"/>
                  </a:lnTo>
                  <a:lnTo>
                    <a:pt x="285" y="896"/>
                  </a:lnTo>
                  <a:lnTo>
                    <a:pt x="163" y="1140"/>
                  </a:lnTo>
                  <a:lnTo>
                    <a:pt x="41" y="1425"/>
                  </a:lnTo>
                  <a:lnTo>
                    <a:pt x="1" y="1709"/>
                  </a:lnTo>
                  <a:lnTo>
                    <a:pt x="1" y="1994"/>
                  </a:lnTo>
                  <a:lnTo>
                    <a:pt x="82" y="2320"/>
                  </a:lnTo>
                  <a:lnTo>
                    <a:pt x="204" y="2604"/>
                  </a:lnTo>
                  <a:lnTo>
                    <a:pt x="367" y="2848"/>
                  </a:lnTo>
                  <a:lnTo>
                    <a:pt x="570" y="3052"/>
                  </a:lnTo>
                  <a:lnTo>
                    <a:pt x="814" y="3214"/>
                  </a:lnTo>
                  <a:lnTo>
                    <a:pt x="1058" y="3336"/>
                  </a:lnTo>
                  <a:lnTo>
                    <a:pt x="1302" y="3418"/>
                  </a:lnTo>
                  <a:lnTo>
                    <a:pt x="1587" y="3458"/>
                  </a:lnTo>
                  <a:lnTo>
                    <a:pt x="1912" y="3458"/>
                  </a:lnTo>
                  <a:lnTo>
                    <a:pt x="2197" y="3377"/>
                  </a:lnTo>
                  <a:lnTo>
                    <a:pt x="2441" y="3255"/>
                  </a:lnTo>
                  <a:lnTo>
                    <a:pt x="2726" y="3092"/>
                  </a:lnTo>
                  <a:lnTo>
                    <a:pt x="2970" y="2889"/>
                  </a:lnTo>
                  <a:lnTo>
                    <a:pt x="3173" y="2686"/>
                  </a:lnTo>
                  <a:lnTo>
                    <a:pt x="3377" y="2401"/>
                  </a:lnTo>
                  <a:lnTo>
                    <a:pt x="3539" y="2157"/>
                  </a:lnTo>
                  <a:lnTo>
                    <a:pt x="3621" y="1831"/>
                  </a:lnTo>
                  <a:lnTo>
                    <a:pt x="3702" y="1547"/>
                  </a:lnTo>
                  <a:lnTo>
                    <a:pt x="3702" y="1303"/>
                  </a:lnTo>
                  <a:lnTo>
                    <a:pt x="3661" y="1059"/>
                  </a:lnTo>
                  <a:lnTo>
                    <a:pt x="3580" y="815"/>
                  </a:lnTo>
                  <a:lnTo>
                    <a:pt x="3458" y="611"/>
                  </a:lnTo>
                  <a:lnTo>
                    <a:pt x="3336" y="448"/>
                  </a:lnTo>
                  <a:lnTo>
                    <a:pt x="3173" y="286"/>
                  </a:lnTo>
                  <a:lnTo>
                    <a:pt x="2929" y="164"/>
                  </a:lnTo>
                  <a:lnTo>
                    <a:pt x="2726" y="82"/>
                  </a:lnTo>
                  <a:lnTo>
                    <a:pt x="24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15"/>
            <p:cNvSpPr/>
            <p:nvPr/>
          </p:nvSpPr>
          <p:spPr>
            <a:xfrm>
              <a:off x="1200974" y="1274509"/>
              <a:ext cx="18669" cy="18623"/>
            </a:xfrm>
            <a:custGeom>
              <a:avLst/>
              <a:gdLst/>
              <a:ahLst/>
              <a:cxnLst/>
              <a:rect l="l" t="t" r="r" b="b"/>
              <a:pathLst>
                <a:path w="408" h="407" extrusionOk="0">
                  <a:moveTo>
                    <a:pt x="204" y="0"/>
                  </a:moveTo>
                  <a:lnTo>
                    <a:pt x="123" y="41"/>
                  </a:lnTo>
                  <a:lnTo>
                    <a:pt x="82" y="81"/>
                  </a:lnTo>
                  <a:lnTo>
                    <a:pt x="41" y="122"/>
                  </a:lnTo>
                  <a:lnTo>
                    <a:pt x="1" y="204"/>
                  </a:lnTo>
                  <a:lnTo>
                    <a:pt x="41" y="285"/>
                  </a:lnTo>
                  <a:lnTo>
                    <a:pt x="82" y="326"/>
                  </a:lnTo>
                  <a:lnTo>
                    <a:pt x="123" y="366"/>
                  </a:lnTo>
                  <a:lnTo>
                    <a:pt x="204" y="407"/>
                  </a:lnTo>
                  <a:lnTo>
                    <a:pt x="285" y="366"/>
                  </a:lnTo>
                  <a:lnTo>
                    <a:pt x="367" y="326"/>
                  </a:lnTo>
                  <a:lnTo>
                    <a:pt x="407" y="285"/>
                  </a:lnTo>
                  <a:lnTo>
                    <a:pt x="407" y="204"/>
                  </a:lnTo>
                  <a:lnTo>
                    <a:pt x="407" y="122"/>
                  </a:lnTo>
                  <a:lnTo>
                    <a:pt x="367" y="81"/>
                  </a:lnTo>
                  <a:lnTo>
                    <a:pt x="285" y="41"/>
                  </a:lnTo>
                  <a:lnTo>
                    <a:pt x="20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15"/>
            <p:cNvSpPr/>
            <p:nvPr/>
          </p:nvSpPr>
          <p:spPr>
            <a:xfrm>
              <a:off x="1158191" y="1281922"/>
              <a:ext cx="18623" cy="16793"/>
            </a:xfrm>
            <a:custGeom>
              <a:avLst/>
              <a:gdLst/>
              <a:ahLst/>
              <a:cxnLst/>
              <a:rect l="l" t="t" r="r" b="b"/>
              <a:pathLst>
                <a:path w="407" h="367" extrusionOk="0">
                  <a:moveTo>
                    <a:pt x="122" y="1"/>
                  </a:moveTo>
                  <a:lnTo>
                    <a:pt x="41" y="42"/>
                  </a:lnTo>
                  <a:lnTo>
                    <a:pt x="0" y="123"/>
                  </a:lnTo>
                  <a:lnTo>
                    <a:pt x="0" y="164"/>
                  </a:lnTo>
                  <a:lnTo>
                    <a:pt x="0" y="245"/>
                  </a:lnTo>
                  <a:lnTo>
                    <a:pt x="41" y="326"/>
                  </a:lnTo>
                  <a:lnTo>
                    <a:pt x="82" y="367"/>
                  </a:lnTo>
                  <a:lnTo>
                    <a:pt x="285" y="367"/>
                  </a:lnTo>
                  <a:lnTo>
                    <a:pt x="366" y="326"/>
                  </a:lnTo>
                  <a:lnTo>
                    <a:pt x="407" y="245"/>
                  </a:lnTo>
                  <a:lnTo>
                    <a:pt x="407" y="164"/>
                  </a:lnTo>
                  <a:lnTo>
                    <a:pt x="407" y="123"/>
                  </a:lnTo>
                  <a:lnTo>
                    <a:pt x="366" y="42"/>
                  </a:lnTo>
                  <a:lnTo>
                    <a:pt x="32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15"/>
            <p:cNvSpPr/>
            <p:nvPr/>
          </p:nvSpPr>
          <p:spPr>
            <a:xfrm>
              <a:off x="1143274" y="1328457"/>
              <a:ext cx="16793" cy="18669"/>
            </a:xfrm>
            <a:custGeom>
              <a:avLst/>
              <a:gdLst/>
              <a:ahLst/>
              <a:cxnLst/>
              <a:rect l="l" t="t" r="r" b="b"/>
              <a:pathLst>
                <a:path w="367" h="408" extrusionOk="0">
                  <a:moveTo>
                    <a:pt x="123" y="1"/>
                  </a:moveTo>
                  <a:lnTo>
                    <a:pt x="41" y="82"/>
                  </a:lnTo>
                  <a:lnTo>
                    <a:pt x="1" y="123"/>
                  </a:lnTo>
                  <a:lnTo>
                    <a:pt x="1" y="204"/>
                  </a:lnTo>
                  <a:lnTo>
                    <a:pt x="1" y="285"/>
                  </a:lnTo>
                  <a:lnTo>
                    <a:pt x="41" y="326"/>
                  </a:lnTo>
                  <a:lnTo>
                    <a:pt x="123" y="367"/>
                  </a:lnTo>
                  <a:lnTo>
                    <a:pt x="204" y="407"/>
                  </a:lnTo>
                  <a:lnTo>
                    <a:pt x="285" y="367"/>
                  </a:lnTo>
                  <a:lnTo>
                    <a:pt x="326" y="326"/>
                  </a:lnTo>
                  <a:lnTo>
                    <a:pt x="367" y="285"/>
                  </a:lnTo>
                  <a:lnTo>
                    <a:pt x="367" y="204"/>
                  </a:lnTo>
                  <a:lnTo>
                    <a:pt x="367" y="123"/>
                  </a:lnTo>
                  <a:lnTo>
                    <a:pt x="326" y="82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15"/>
            <p:cNvSpPr/>
            <p:nvPr/>
          </p:nvSpPr>
          <p:spPr>
            <a:xfrm>
              <a:off x="1182351" y="1356369"/>
              <a:ext cx="16839" cy="18669"/>
            </a:xfrm>
            <a:custGeom>
              <a:avLst/>
              <a:gdLst/>
              <a:ahLst/>
              <a:cxnLst/>
              <a:rect l="l" t="t" r="r" b="b"/>
              <a:pathLst>
                <a:path w="368" h="408" extrusionOk="0">
                  <a:moveTo>
                    <a:pt x="123" y="1"/>
                  </a:moveTo>
                  <a:lnTo>
                    <a:pt x="42" y="42"/>
                  </a:lnTo>
                  <a:lnTo>
                    <a:pt x="1" y="123"/>
                  </a:lnTo>
                  <a:lnTo>
                    <a:pt x="1" y="204"/>
                  </a:lnTo>
                  <a:lnTo>
                    <a:pt x="1" y="286"/>
                  </a:lnTo>
                  <a:lnTo>
                    <a:pt x="42" y="326"/>
                  </a:lnTo>
                  <a:lnTo>
                    <a:pt x="123" y="367"/>
                  </a:lnTo>
                  <a:lnTo>
                    <a:pt x="204" y="408"/>
                  </a:lnTo>
                  <a:lnTo>
                    <a:pt x="286" y="367"/>
                  </a:lnTo>
                  <a:lnTo>
                    <a:pt x="326" y="326"/>
                  </a:lnTo>
                  <a:lnTo>
                    <a:pt x="367" y="286"/>
                  </a:lnTo>
                  <a:lnTo>
                    <a:pt x="367" y="204"/>
                  </a:lnTo>
                  <a:lnTo>
                    <a:pt x="367" y="123"/>
                  </a:lnTo>
                  <a:lnTo>
                    <a:pt x="326" y="42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15"/>
            <p:cNvSpPr/>
            <p:nvPr/>
          </p:nvSpPr>
          <p:spPr>
            <a:xfrm>
              <a:off x="1225180" y="1319168"/>
              <a:ext cx="18669" cy="18669"/>
            </a:xfrm>
            <a:custGeom>
              <a:avLst/>
              <a:gdLst/>
              <a:ahLst/>
              <a:cxnLst/>
              <a:rect l="l" t="t" r="r" b="b"/>
              <a:pathLst>
                <a:path w="408" h="408" extrusionOk="0">
                  <a:moveTo>
                    <a:pt x="123" y="0"/>
                  </a:moveTo>
                  <a:lnTo>
                    <a:pt x="82" y="41"/>
                  </a:lnTo>
                  <a:lnTo>
                    <a:pt x="41" y="122"/>
                  </a:lnTo>
                  <a:lnTo>
                    <a:pt x="1" y="204"/>
                  </a:lnTo>
                  <a:lnTo>
                    <a:pt x="41" y="244"/>
                  </a:lnTo>
                  <a:lnTo>
                    <a:pt x="82" y="326"/>
                  </a:lnTo>
                  <a:lnTo>
                    <a:pt x="123" y="366"/>
                  </a:lnTo>
                  <a:lnTo>
                    <a:pt x="204" y="407"/>
                  </a:lnTo>
                  <a:lnTo>
                    <a:pt x="285" y="366"/>
                  </a:lnTo>
                  <a:lnTo>
                    <a:pt x="367" y="326"/>
                  </a:lnTo>
                  <a:lnTo>
                    <a:pt x="407" y="244"/>
                  </a:lnTo>
                  <a:lnTo>
                    <a:pt x="407" y="204"/>
                  </a:lnTo>
                  <a:lnTo>
                    <a:pt x="407" y="122"/>
                  </a:lnTo>
                  <a:lnTo>
                    <a:pt x="367" y="41"/>
                  </a:lnTo>
                  <a:lnTo>
                    <a:pt x="28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15"/>
            <p:cNvSpPr/>
            <p:nvPr/>
          </p:nvSpPr>
          <p:spPr>
            <a:xfrm>
              <a:off x="1186103" y="1309834"/>
              <a:ext cx="18669" cy="18669"/>
            </a:xfrm>
            <a:custGeom>
              <a:avLst/>
              <a:gdLst/>
              <a:ahLst/>
              <a:cxnLst/>
              <a:rect l="l" t="t" r="r" b="b"/>
              <a:pathLst>
                <a:path w="408" h="408" extrusionOk="0">
                  <a:moveTo>
                    <a:pt x="204" y="1"/>
                  </a:moveTo>
                  <a:lnTo>
                    <a:pt x="122" y="42"/>
                  </a:lnTo>
                  <a:lnTo>
                    <a:pt x="82" y="82"/>
                  </a:lnTo>
                  <a:lnTo>
                    <a:pt x="41" y="123"/>
                  </a:lnTo>
                  <a:lnTo>
                    <a:pt x="0" y="204"/>
                  </a:lnTo>
                  <a:lnTo>
                    <a:pt x="41" y="286"/>
                  </a:lnTo>
                  <a:lnTo>
                    <a:pt x="82" y="367"/>
                  </a:lnTo>
                  <a:lnTo>
                    <a:pt x="122" y="408"/>
                  </a:lnTo>
                  <a:lnTo>
                    <a:pt x="285" y="408"/>
                  </a:lnTo>
                  <a:lnTo>
                    <a:pt x="366" y="367"/>
                  </a:lnTo>
                  <a:lnTo>
                    <a:pt x="407" y="286"/>
                  </a:lnTo>
                  <a:lnTo>
                    <a:pt x="407" y="204"/>
                  </a:lnTo>
                  <a:lnTo>
                    <a:pt x="407" y="123"/>
                  </a:lnTo>
                  <a:lnTo>
                    <a:pt x="366" y="82"/>
                  </a:lnTo>
                  <a:lnTo>
                    <a:pt x="285" y="42"/>
                  </a:lnTo>
                  <a:lnTo>
                    <a:pt x="2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2" name="Google Shape;492;p15"/>
          <p:cNvGrpSpPr/>
          <p:nvPr/>
        </p:nvGrpSpPr>
        <p:grpSpPr>
          <a:xfrm>
            <a:off x="4025218" y="4363642"/>
            <a:ext cx="474643" cy="299712"/>
            <a:chOff x="7729218" y="1694205"/>
            <a:chExt cx="474643" cy="299712"/>
          </a:xfrm>
        </p:grpSpPr>
        <p:sp>
          <p:nvSpPr>
            <p:cNvPr id="493" name="Google Shape;493;p15"/>
            <p:cNvSpPr/>
            <p:nvPr/>
          </p:nvSpPr>
          <p:spPr>
            <a:xfrm>
              <a:off x="7738507" y="1703494"/>
              <a:ext cx="456065" cy="281088"/>
            </a:xfrm>
            <a:custGeom>
              <a:avLst/>
              <a:gdLst/>
              <a:ahLst/>
              <a:cxnLst/>
              <a:rect l="l" t="t" r="r" b="b"/>
              <a:pathLst>
                <a:path w="9967" h="6143" extrusionOk="0">
                  <a:moveTo>
                    <a:pt x="4963" y="1"/>
                  </a:moveTo>
                  <a:lnTo>
                    <a:pt x="4638" y="41"/>
                  </a:lnTo>
                  <a:lnTo>
                    <a:pt x="4353" y="123"/>
                  </a:lnTo>
                  <a:lnTo>
                    <a:pt x="4068" y="286"/>
                  </a:lnTo>
                  <a:lnTo>
                    <a:pt x="3865" y="489"/>
                  </a:lnTo>
                  <a:lnTo>
                    <a:pt x="3661" y="733"/>
                  </a:lnTo>
                  <a:lnTo>
                    <a:pt x="3499" y="1018"/>
                  </a:lnTo>
                  <a:lnTo>
                    <a:pt x="3417" y="1302"/>
                  </a:lnTo>
                  <a:lnTo>
                    <a:pt x="3377" y="1587"/>
                  </a:lnTo>
                  <a:lnTo>
                    <a:pt x="3417" y="1913"/>
                  </a:lnTo>
                  <a:lnTo>
                    <a:pt x="3499" y="2197"/>
                  </a:lnTo>
                  <a:lnTo>
                    <a:pt x="3377" y="2157"/>
                  </a:lnTo>
                  <a:lnTo>
                    <a:pt x="3214" y="2116"/>
                  </a:lnTo>
                  <a:lnTo>
                    <a:pt x="2929" y="2157"/>
                  </a:lnTo>
                  <a:lnTo>
                    <a:pt x="2645" y="2238"/>
                  </a:lnTo>
                  <a:lnTo>
                    <a:pt x="2482" y="2319"/>
                  </a:lnTo>
                  <a:lnTo>
                    <a:pt x="2400" y="2441"/>
                  </a:lnTo>
                  <a:lnTo>
                    <a:pt x="2319" y="2563"/>
                  </a:lnTo>
                  <a:lnTo>
                    <a:pt x="2238" y="2685"/>
                  </a:lnTo>
                  <a:lnTo>
                    <a:pt x="2156" y="3011"/>
                  </a:lnTo>
                  <a:lnTo>
                    <a:pt x="2197" y="3296"/>
                  </a:lnTo>
                  <a:lnTo>
                    <a:pt x="2238" y="3458"/>
                  </a:lnTo>
                  <a:lnTo>
                    <a:pt x="2278" y="3580"/>
                  </a:lnTo>
                  <a:lnTo>
                    <a:pt x="1912" y="3377"/>
                  </a:lnTo>
                  <a:lnTo>
                    <a:pt x="1546" y="3296"/>
                  </a:lnTo>
                  <a:lnTo>
                    <a:pt x="1140" y="3296"/>
                  </a:lnTo>
                  <a:lnTo>
                    <a:pt x="936" y="3336"/>
                  </a:lnTo>
                  <a:lnTo>
                    <a:pt x="733" y="3418"/>
                  </a:lnTo>
                  <a:lnTo>
                    <a:pt x="570" y="3499"/>
                  </a:lnTo>
                  <a:lnTo>
                    <a:pt x="407" y="3621"/>
                  </a:lnTo>
                  <a:lnTo>
                    <a:pt x="245" y="3784"/>
                  </a:lnTo>
                  <a:lnTo>
                    <a:pt x="123" y="3946"/>
                  </a:lnTo>
                  <a:lnTo>
                    <a:pt x="41" y="4109"/>
                  </a:lnTo>
                  <a:lnTo>
                    <a:pt x="1" y="4312"/>
                  </a:lnTo>
                  <a:lnTo>
                    <a:pt x="1" y="4516"/>
                  </a:lnTo>
                  <a:lnTo>
                    <a:pt x="1" y="4719"/>
                  </a:lnTo>
                  <a:lnTo>
                    <a:pt x="123" y="5004"/>
                  </a:lnTo>
                  <a:lnTo>
                    <a:pt x="285" y="5248"/>
                  </a:lnTo>
                  <a:lnTo>
                    <a:pt x="529" y="5451"/>
                  </a:lnTo>
                  <a:lnTo>
                    <a:pt x="773" y="5573"/>
                  </a:lnTo>
                  <a:lnTo>
                    <a:pt x="1099" y="5695"/>
                  </a:lnTo>
                  <a:lnTo>
                    <a:pt x="1424" y="5777"/>
                  </a:lnTo>
                  <a:lnTo>
                    <a:pt x="2075" y="5899"/>
                  </a:lnTo>
                  <a:lnTo>
                    <a:pt x="3133" y="5980"/>
                  </a:lnTo>
                  <a:lnTo>
                    <a:pt x="4231" y="6062"/>
                  </a:lnTo>
                  <a:lnTo>
                    <a:pt x="5288" y="6102"/>
                  </a:lnTo>
                  <a:lnTo>
                    <a:pt x="6387" y="6143"/>
                  </a:lnTo>
                  <a:lnTo>
                    <a:pt x="7973" y="6143"/>
                  </a:lnTo>
                  <a:lnTo>
                    <a:pt x="8380" y="6062"/>
                  </a:lnTo>
                  <a:lnTo>
                    <a:pt x="8787" y="5980"/>
                  </a:lnTo>
                  <a:lnTo>
                    <a:pt x="9112" y="5858"/>
                  </a:lnTo>
                  <a:lnTo>
                    <a:pt x="9437" y="5655"/>
                  </a:lnTo>
                  <a:lnTo>
                    <a:pt x="9559" y="5533"/>
                  </a:lnTo>
                  <a:lnTo>
                    <a:pt x="9682" y="5370"/>
                  </a:lnTo>
                  <a:lnTo>
                    <a:pt x="9844" y="5004"/>
                  </a:lnTo>
                  <a:lnTo>
                    <a:pt x="9966" y="4638"/>
                  </a:lnTo>
                  <a:lnTo>
                    <a:pt x="9966" y="4272"/>
                  </a:lnTo>
                  <a:lnTo>
                    <a:pt x="9885" y="3865"/>
                  </a:lnTo>
                  <a:lnTo>
                    <a:pt x="9763" y="3540"/>
                  </a:lnTo>
                  <a:lnTo>
                    <a:pt x="9519" y="3214"/>
                  </a:lnTo>
                  <a:lnTo>
                    <a:pt x="9397" y="3092"/>
                  </a:lnTo>
                  <a:lnTo>
                    <a:pt x="9234" y="2970"/>
                  </a:lnTo>
                  <a:lnTo>
                    <a:pt x="9031" y="2807"/>
                  </a:lnTo>
                  <a:lnTo>
                    <a:pt x="8787" y="2726"/>
                  </a:lnTo>
                  <a:lnTo>
                    <a:pt x="8502" y="2685"/>
                  </a:lnTo>
                  <a:lnTo>
                    <a:pt x="8014" y="2685"/>
                  </a:lnTo>
                  <a:lnTo>
                    <a:pt x="7729" y="2726"/>
                  </a:lnTo>
                  <a:lnTo>
                    <a:pt x="7485" y="2848"/>
                  </a:lnTo>
                  <a:lnTo>
                    <a:pt x="7282" y="2970"/>
                  </a:lnTo>
                  <a:lnTo>
                    <a:pt x="7322" y="2685"/>
                  </a:lnTo>
                  <a:lnTo>
                    <a:pt x="7322" y="2360"/>
                  </a:lnTo>
                  <a:lnTo>
                    <a:pt x="7282" y="2035"/>
                  </a:lnTo>
                  <a:lnTo>
                    <a:pt x="7200" y="1750"/>
                  </a:lnTo>
                  <a:lnTo>
                    <a:pt x="7119" y="1424"/>
                  </a:lnTo>
                  <a:lnTo>
                    <a:pt x="6997" y="1180"/>
                  </a:lnTo>
                  <a:lnTo>
                    <a:pt x="6834" y="896"/>
                  </a:lnTo>
                  <a:lnTo>
                    <a:pt x="6631" y="652"/>
                  </a:lnTo>
                  <a:lnTo>
                    <a:pt x="6387" y="448"/>
                  </a:lnTo>
                  <a:lnTo>
                    <a:pt x="6143" y="286"/>
                  </a:lnTo>
                  <a:lnTo>
                    <a:pt x="5858" y="123"/>
                  </a:lnTo>
                  <a:lnTo>
                    <a:pt x="5573" y="41"/>
                  </a:lnTo>
                  <a:lnTo>
                    <a:pt x="524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15"/>
            <p:cNvSpPr/>
            <p:nvPr/>
          </p:nvSpPr>
          <p:spPr>
            <a:xfrm>
              <a:off x="7729218" y="1694205"/>
              <a:ext cx="474643" cy="299712"/>
            </a:xfrm>
            <a:custGeom>
              <a:avLst/>
              <a:gdLst/>
              <a:ahLst/>
              <a:cxnLst/>
              <a:rect l="l" t="t" r="r" b="b"/>
              <a:pathLst>
                <a:path w="10373" h="6550" extrusionOk="0">
                  <a:moveTo>
                    <a:pt x="5451" y="366"/>
                  </a:moveTo>
                  <a:lnTo>
                    <a:pt x="5654" y="407"/>
                  </a:lnTo>
                  <a:lnTo>
                    <a:pt x="5858" y="489"/>
                  </a:lnTo>
                  <a:lnTo>
                    <a:pt x="6102" y="570"/>
                  </a:lnTo>
                  <a:lnTo>
                    <a:pt x="6264" y="651"/>
                  </a:lnTo>
                  <a:lnTo>
                    <a:pt x="6468" y="814"/>
                  </a:lnTo>
                  <a:lnTo>
                    <a:pt x="6752" y="1099"/>
                  </a:lnTo>
                  <a:lnTo>
                    <a:pt x="6996" y="1465"/>
                  </a:lnTo>
                  <a:lnTo>
                    <a:pt x="7159" y="1871"/>
                  </a:lnTo>
                  <a:lnTo>
                    <a:pt x="7281" y="2278"/>
                  </a:lnTo>
                  <a:lnTo>
                    <a:pt x="7322" y="2726"/>
                  </a:lnTo>
                  <a:lnTo>
                    <a:pt x="7281" y="3173"/>
                  </a:lnTo>
                  <a:lnTo>
                    <a:pt x="7322" y="3295"/>
                  </a:lnTo>
                  <a:lnTo>
                    <a:pt x="7363" y="3336"/>
                  </a:lnTo>
                  <a:lnTo>
                    <a:pt x="7485" y="3377"/>
                  </a:lnTo>
                  <a:lnTo>
                    <a:pt x="7566" y="3336"/>
                  </a:lnTo>
                  <a:lnTo>
                    <a:pt x="7851" y="3214"/>
                  </a:lnTo>
                  <a:lnTo>
                    <a:pt x="8095" y="3132"/>
                  </a:lnTo>
                  <a:lnTo>
                    <a:pt x="8379" y="3092"/>
                  </a:lnTo>
                  <a:lnTo>
                    <a:pt x="8664" y="3092"/>
                  </a:lnTo>
                  <a:lnTo>
                    <a:pt x="8949" y="3132"/>
                  </a:lnTo>
                  <a:lnTo>
                    <a:pt x="9193" y="3254"/>
                  </a:lnTo>
                  <a:lnTo>
                    <a:pt x="9437" y="3417"/>
                  </a:lnTo>
                  <a:lnTo>
                    <a:pt x="9640" y="3621"/>
                  </a:lnTo>
                  <a:lnTo>
                    <a:pt x="9762" y="3824"/>
                  </a:lnTo>
                  <a:lnTo>
                    <a:pt x="9885" y="4027"/>
                  </a:lnTo>
                  <a:lnTo>
                    <a:pt x="9925" y="4271"/>
                  </a:lnTo>
                  <a:lnTo>
                    <a:pt x="9966" y="4515"/>
                  </a:lnTo>
                  <a:lnTo>
                    <a:pt x="9966" y="4759"/>
                  </a:lnTo>
                  <a:lnTo>
                    <a:pt x="9925" y="5004"/>
                  </a:lnTo>
                  <a:lnTo>
                    <a:pt x="9844" y="5207"/>
                  </a:lnTo>
                  <a:lnTo>
                    <a:pt x="9762" y="5410"/>
                  </a:lnTo>
                  <a:lnTo>
                    <a:pt x="9600" y="5614"/>
                  </a:lnTo>
                  <a:lnTo>
                    <a:pt x="9396" y="5776"/>
                  </a:lnTo>
                  <a:lnTo>
                    <a:pt x="9193" y="5898"/>
                  </a:lnTo>
                  <a:lnTo>
                    <a:pt x="8949" y="5980"/>
                  </a:lnTo>
                  <a:lnTo>
                    <a:pt x="8461" y="6102"/>
                  </a:lnTo>
                  <a:lnTo>
                    <a:pt x="7932" y="6142"/>
                  </a:lnTo>
                  <a:lnTo>
                    <a:pt x="5654" y="6142"/>
                  </a:lnTo>
                  <a:lnTo>
                    <a:pt x="3946" y="6061"/>
                  </a:lnTo>
                  <a:lnTo>
                    <a:pt x="2278" y="5898"/>
                  </a:lnTo>
                  <a:lnTo>
                    <a:pt x="1709" y="5817"/>
                  </a:lnTo>
                  <a:lnTo>
                    <a:pt x="1424" y="5736"/>
                  </a:lnTo>
                  <a:lnTo>
                    <a:pt x="1139" y="5654"/>
                  </a:lnTo>
                  <a:lnTo>
                    <a:pt x="895" y="5532"/>
                  </a:lnTo>
                  <a:lnTo>
                    <a:pt x="651" y="5370"/>
                  </a:lnTo>
                  <a:lnTo>
                    <a:pt x="488" y="5126"/>
                  </a:lnTo>
                  <a:lnTo>
                    <a:pt x="407" y="4882"/>
                  </a:lnTo>
                  <a:lnTo>
                    <a:pt x="407" y="4719"/>
                  </a:lnTo>
                  <a:lnTo>
                    <a:pt x="407" y="4556"/>
                  </a:lnTo>
                  <a:lnTo>
                    <a:pt x="448" y="4393"/>
                  </a:lnTo>
                  <a:lnTo>
                    <a:pt x="529" y="4231"/>
                  </a:lnTo>
                  <a:lnTo>
                    <a:pt x="732" y="3987"/>
                  </a:lnTo>
                  <a:lnTo>
                    <a:pt x="976" y="3824"/>
                  </a:lnTo>
                  <a:lnTo>
                    <a:pt x="1139" y="3743"/>
                  </a:lnTo>
                  <a:lnTo>
                    <a:pt x="1343" y="3702"/>
                  </a:lnTo>
                  <a:lnTo>
                    <a:pt x="1709" y="3702"/>
                  </a:lnTo>
                  <a:lnTo>
                    <a:pt x="2075" y="3783"/>
                  </a:lnTo>
                  <a:lnTo>
                    <a:pt x="2400" y="3946"/>
                  </a:lnTo>
                  <a:lnTo>
                    <a:pt x="2481" y="3987"/>
                  </a:lnTo>
                  <a:lnTo>
                    <a:pt x="2522" y="3987"/>
                  </a:lnTo>
                  <a:lnTo>
                    <a:pt x="2644" y="3905"/>
                  </a:lnTo>
                  <a:lnTo>
                    <a:pt x="2685" y="3824"/>
                  </a:lnTo>
                  <a:lnTo>
                    <a:pt x="2685" y="3743"/>
                  </a:lnTo>
                  <a:lnTo>
                    <a:pt x="2685" y="3661"/>
                  </a:lnTo>
                  <a:lnTo>
                    <a:pt x="2563" y="3417"/>
                  </a:lnTo>
                  <a:lnTo>
                    <a:pt x="2563" y="3173"/>
                  </a:lnTo>
                  <a:lnTo>
                    <a:pt x="2644" y="2970"/>
                  </a:lnTo>
                  <a:lnTo>
                    <a:pt x="2766" y="2766"/>
                  </a:lnTo>
                  <a:lnTo>
                    <a:pt x="2929" y="2644"/>
                  </a:lnTo>
                  <a:lnTo>
                    <a:pt x="3173" y="2563"/>
                  </a:lnTo>
                  <a:lnTo>
                    <a:pt x="3417" y="2522"/>
                  </a:lnTo>
                  <a:lnTo>
                    <a:pt x="3661" y="2604"/>
                  </a:lnTo>
                  <a:lnTo>
                    <a:pt x="3783" y="2604"/>
                  </a:lnTo>
                  <a:lnTo>
                    <a:pt x="3864" y="2522"/>
                  </a:lnTo>
                  <a:lnTo>
                    <a:pt x="3905" y="2400"/>
                  </a:lnTo>
                  <a:lnTo>
                    <a:pt x="3864" y="2278"/>
                  </a:lnTo>
                  <a:lnTo>
                    <a:pt x="3824" y="2116"/>
                  </a:lnTo>
                  <a:lnTo>
                    <a:pt x="3783" y="1912"/>
                  </a:lnTo>
                  <a:lnTo>
                    <a:pt x="3783" y="1749"/>
                  </a:lnTo>
                  <a:lnTo>
                    <a:pt x="3824" y="1546"/>
                  </a:lnTo>
                  <a:lnTo>
                    <a:pt x="3864" y="1383"/>
                  </a:lnTo>
                  <a:lnTo>
                    <a:pt x="3946" y="1180"/>
                  </a:lnTo>
                  <a:lnTo>
                    <a:pt x="4149" y="895"/>
                  </a:lnTo>
                  <a:lnTo>
                    <a:pt x="4312" y="733"/>
                  </a:lnTo>
                  <a:lnTo>
                    <a:pt x="4475" y="611"/>
                  </a:lnTo>
                  <a:lnTo>
                    <a:pt x="4637" y="529"/>
                  </a:lnTo>
                  <a:lnTo>
                    <a:pt x="4841" y="448"/>
                  </a:lnTo>
                  <a:lnTo>
                    <a:pt x="5044" y="407"/>
                  </a:lnTo>
                  <a:lnTo>
                    <a:pt x="5247" y="366"/>
                  </a:lnTo>
                  <a:close/>
                  <a:moveTo>
                    <a:pt x="5003" y="0"/>
                  </a:moveTo>
                  <a:lnTo>
                    <a:pt x="4759" y="41"/>
                  </a:lnTo>
                  <a:lnTo>
                    <a:pt x="4515" y="122"/>
                  </a:lnTo>
                  <a:lnTo>
                    <a:pt x="4312" y="244"/>
                  </a:lnTo>
                  <a:lnTo>
                    <a:pt x="4108" y="366"/>
                  </a:lnTo>
                  <a:lnTo>
                    <a:pt x="3946" y="529"/>
                  </a:lnTo>
                  <a:lnTo>
                    <a:pt x="3783" y="692"/>
                  </a:lnTo>
                  <a:lnTo>
                    <a:pt x="3661" y="895"/>
                  </a:lnTo>
                  <a:lnTo>
                    <a:pt x="3539" y="1139"/>
                  </a:lnTo>
                  <a:lnTo>
                    <a:pt x="3458" y="1343"/>
                  </a:lnTo>
                  <a:lnTo>
                    <a:pt x="3417" y="1587"/>
                  </a:lnTo>
                  <a:lnTo>
                    <a:pt x="3417" y="1790"/>
                  </a:lnTo>
                  <a:lnTo>
                    <a:pt x="3417" y="2034"/>
                  </a:lnTo>
                  <a:lnTo>
                    <a:pt x="3431" y="2119"/>
                  </a:lnTo>
                  <a:lnTo>
                    <a:pt x="3431" y="2119"/>
                  </a:lnTo>
                  <a:lnTo>
                    <a:pt x="3417" y="2116"/>
                  </a:lnTo>
                  <a:lnTo>
                    <a:pt x="3254" y="2116"/>
                  </a:lnTo>
                  <a:lnTo>
                    <a:pt x="3051" y="2156"/>
                  </a:lnTo>
                  <a:lnTo>
                    <a:pt x="2888" y="2197"/>
                  </a:lnTo>
                  <a:lnTo>
                    <a:pt x="2725" y="2278"/>
                  </a:lnTo>
                  <a:lnTo>
                    <a:pt x="2603" y="2360"/>
                  </a:lnTo>
                  <a:lnTo>
                    <a:pt x="2441" y="2482"/>
                  </a:lnTo>
                  <a:lnTo>
                    <a:pt x="2359" y="2644"/>
                  </a:lnTo>
                  <a:lnTo>
                    <a:pt x="2237" y="2807"/>
                  </a:lnTo>
                  <a:lnTo>
                    <a:pt x="2197" y="2970"/>
                  </a:lnTo>
                  <a:lnTo>
                    <a:pt x="2156" y="3173"/>
                  </a:lnTo>
                  <a:lnTo>
                    <a:pt x="2156" y="3336"/>
                  </a:lnTo>
                  <a:lnTo>
                    <a:pt x="2170" y="3407"/>
                  </a:lnTo>
                  <a:lnTo>
                    <a:pt x="1993" y="3336"/>
                  </a:lnTo>
                  <a:lnTo>
                    <a:pt x="1749" y="3295"/>
                  </a:lnTo>
                  <a:lnTo>
                    <a:pt x="1302" y="3295"/>
                  </a:lnTo>
                  <a:lnTo>
                    <a:pt x="1098" y="3336"/>
                  </a:lnTo>
                  <a:lnTo>
                    <a:pt x="854" y="3417"/>
                  </a:lnTo>
                  <a:lnTo>
                    <a:pt x="692" y="3499"/>
                  </a:lnTo>
                  <a:lnTo>
                    <a:pt x="529" y="3621"/>
                  </a:lnTo>
                  <a:lnTo>
                    <a:pt x="366" y="3783"/>
                  </a:lnTo>
                  <a:lnTo>
                    <a:pt x="244" y="3946"/>
                  </a:lnTo>
                  <a:lnTo>
                    <a:pt x="122" y="4109"/>
                  </a:lnTo>
                  <a:lnTo>
                    <a:pt x="41" y="4312"/>
                  </a:lnTo>
                  <a:lnTo>
                    <a:pt x="0" y="4515"/>
                  </a:lnTo>
                  <a:lnTo>
                    <a:pt x="0" y="4719"/>
                  </a:lnTo>
                  <a:lnTo>
                    <a:pt x="0" y="4922"/>
                  </a:lnTo>
                  <a:lnTo>
                    <a:pt x="41" y="5126"/>
                  </a:lnTo>
                  <a:lnTo>
                    <a:pt x="122" y="5288"/>
                  </a:lnTo>
                  <a:lnTo>
                    <a:pt x="204" y="5451"/>
                  </a:lnTo>
                  <a:lnTo>
                    <a:pt x="488" y="5695"/>
                  </a:lnTo>
                  <a:lnTo>
                    <a:pt x="773" y="5898"/>
                  </a:lnTo>
                  <a:lnTo>
                    <a:pt x="1139" y="6061"/>
                  </a:lnTo>
                  <a:lnTo>
                    <a:pt x="1505" y="6183"/>
                  </a:lnTo>
                  <a:lnTo>
                    <a:pt x="1912" y="6265"/>
                  </a:lnTo>
                  <a:lnTo>
                    <a:pt x="2278" y="6305"/>
                  </a:lnTo>
                  <a:lnTo>
                    <a:pt x="4027" y="6427"/>
                  </a:lnTo>
                  <a:lnTo>
                    <a:pt x="5776" y="6509"/>
                  </a:lnTo>
                  <a:lnTo>
                    <a:pt x="7119" y="6549"/>
                  </a:lnTo>
                  <a:lnTo>
                    <a:pt x="7769" y="6549"/>
                  </a:lnTo>
                  <a:lnTo>
                    <a:pt x="8420" y="6509"/>
                  </a:lnTo>
                  <a:lnTo>
                    <a:pt x="8990" y="6387"/>
                  </a:lnTo>
                  <a:lnTo>
                    <a:pt x="9234" y="6305"/>
                  </a:lnTo>
                  <a:lnTo>
                    <a:pt x="9478" y="6183"/>
                  </a:lnTo>
                  <a:lnTo>
                    <a:pt x="9722" y="6020"/>
                  </a:lnTo>
                  <a:lnTo>
                    <a:pt x="9925" y="5858"/>
                  </a:lnTo>
                  <a:lnTo>
                    <a:pt x="10088" y="5654"/>
                  </a:lnTo>
                  <a:lnTo>
                    <a:pt x="10210" y="5370"/>
                  </a:lnTo>
                  <a:lnTo>
                    <a:pt x="10291" y="5126"/>
                  </a:lnTo>
                  <a:lnTo>
                    <a:pt x="10373" y="4882"/>
                  </a:lnTo>
                  <a:lnTo>
                    <a:pt x="10373" y="4597"/>
                  </a:lnTo>
                  <a:lnTo>
                    <a:pt x="10332" y="4312"/>
                  </a:lnTo>
                  <a:lnTo>
                    <a:pt x="10291" y="4068"/>
                  </a:lnTo>
                  <a:lnTo>
                    <a:pt x="10210" y="3783"/>
                  </a:lnTo>
                  <a:lnTo>
                    <a:pt x="10088" y="3539"/>
                  </a:lnTo>
                  <a:lnTo>
                    <a:pt x="9925" y="3336"/>
                  </a:lnTo>
                  <a:lnTo>
                    <a:pt x="9681" y="3092"/>
                  </a:lnTo>
                  <a:lnTo>
                    <a:pt x="9396" y="2888"/>
                  </a:lnTo>
                  <a:lnTo>
                    <a:pt x="9071" y="2766"/>
                  </a:lnTo>
                  <a:lnTo>
                    <a:pt x="8705" y="2685"/>
                  </a:lnTo>
                  <a:lnTo>
                    <a:pt x="8379" y="2685"/>
                  </a:lnTo>
                  <a:lnTo>
                    <a:pt x="8013" y="2726"/>
                  </a:lnTo>
                  <a:lnTo>
                    <a:pt x="7688" y="2848"/>
                  </a:lnTo>
                  <a:lnTo>
                    <a:pt x="7688" y="2644"/>
                  </a:lnTo>
                  <a:lnTo>
                    <a:pt x="7647" y="2075"/>
                  </a:lnTo>
                  <a:lnTo>
                    <a:pt x="7485" y="1587"/>
                  </a:lnTo>
                  <a:lnTo>
                    <a:pt x="7363" y="1343"/>
                  </a:lnTo>
                  <a:lnTo>
                    <a:pt x="7241" y="1099"/>
                  </a:lnTo>
                  <a:lnTo>
                    <a:pt x="7078" y="895"/>
                  </a:lnTo>
                  <a:lnTo>
                    <a:pt x="6915" y="692"/>
                  </a:lnTo>
                  <a:lnTo>
                    <a:pt x="6712" y="489"/>
                  </a:lnTo>
                  <a:lnTo>
                    <a:pt x="6508" y="366"/>
                  </a:lnTo>
                  <a:lnTo>
                    <a:pt x="6264" y="204"/>
                  </a:lnTo>
                  <a:lnTo>
                    <a:pt x="6020" y="122"/>
                  </a:lnTo>
                  <a:lnTo>
                    <a:pt x="5776" y="41"/>
                  </a:lnTo>
                  <a:lnTo>
                    <a:pt x="54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5" name="Google Shape;495;p15"/>
          <p:cNvSpPr/>
          <p:nvPr/>
        </p:nvSpPr>
        <p:spPr>
          <a:xfrm>
            <a:off x="833397" y="3727134"/>
            <a:ext cx="303418" cy="303418"/>
          </a:xfrm>
          <a:custGeom>
            <a:avLst/>
            <a:gdLst/>
            <a:ahLst/>
            <a:cxnLst/>
            <a:rect l="l" t="t" r="r" b="b"/>
            <a:pathLst>
              <a:path w="6631" h="6631" extrusionOk="0">
                <a:moveTo>
                  <a:pt x="2685" y="1"/>
                </a:moveTo>
                <a:lnTo>
                  <a:pt x="2604" y="41"/>
                </a:lnTo>
                <a:lnTo>
                  <a:pt x="2563" y="123"/>
                </a:lnTo>
                <a:lnTo>
                  <a:pt x="2563" y="204"/>
                </a:lnTo>
                <a:lnTo>
                  <a:pt x="2604" y="2604"/>
                </a:lnTo>
                <a:lnTo>
                  <a:pt x="204" y="2645"/>
                </a:lnTo>
                <a:lnTo>
                  <a:pt x="123" y="2645"/>
                </a:lnTo>
                <a:lnTo>
                  <a:pt x="41" y="2685"/>
                </a:lnTo>
                <a:lnTo>
                  <a:pt x="1" y="2767"/>
                </a:lnTo>
                <a:lnTo>
                  <a:pt x="1" y="2807"/>
                </a:lnTo>
                <a:lnTo>
                  <a:pt x="1" y="3865"/>
                </a:lnTo>
                <a:lnTo>
                  <a:pt x="1" y="3946"/>
                </a:lnTo>
                <a:lnTo>
                  <a:pt x="82" y="4028"/>
                </a:lnTo>
                <a:lnTo>
                  <a:pt x="285" y="4028"/>
                </a:lnTo>
                <a:lnTo>
                  <a:pt x="367" y="3987"/>
                </a:lnTo>
                <a:lnTo>
                  <a:pt x="529" y="3987"/>
                </a:lnTo>
                <a:lnTo>
                  <a:pt x="1099" y="3946"/>
                </a:lnTo>
                <a:lnTo>
                  <a:pt x="2604" y="3946"/>
                </a:lnTo>
                <a:lnTo>
                  <a:pt x="2645" y="6427"/>
                </a:lnTo>
                <a:lnTo>
                  <a:pt x="2645" y="6509"/>
                </a:lnTo>
                <a:lnTo>
                  <a:pt x="2685" y="6549"/>
                </a:lnTo>
                <a:lnTo>
                  <a:pt x="2767" y="6590"/>
                </a:lnTo>
                <a:lnTo>
                  <a:pt x="2848" y="6631"/>
                </a:lnTo>
                <a:lnTo>
                  <a:pt x="3865" y="6631"/>
                </a:lnTo>
                <a:lnTo>
                  <a:pt x="3946" y="6590"/>
                </a:lnTo>
                <a:lnTo>
                  <a:pt x="3987" y="6590"/>
                </a:lnTo>
                <a:lnTo>
                  <a:pt x="4068" y="6468"/>
                </a:lnTo>
                <a:lnTo>
                  <a:pt x="4028" y="6305"/>
                </a:lnTo>
                <a:lnTo>
                  <a:pt x="4028" y="6224"/>
                </a:lnTo>
                <a:lnTo>
                  <a:pt x="3987" y="6061"/>
                </a:lnTo>
                <a:lnTo>
                  <a:pt x="3987" y="5451"/>
                </a:lnTo>
                <a:lnTo>
                  <a:pt x="3946" y="3946"/>
                </a:lnTo>
                <a:lnTo>
                  <a:pt x="6509" y="3946"/>
                </a:lnTo>
                <a:lnTo>
                  <a:pt x="6550" y="3906"/>
                </a:lnTo>
                <a:lnTo>
                  <a:pt x="6590" y="3824"/>
                </a:lnTo>
                <a:lnTo>
                  <a:pt x="6631" y="3743"/>
                </a:lnTo>
                <a:lnTo>
                  <a:pt x="6631" y="2767"/>
                </a:lnTo>
                <a:lnTo>
                  <a:pt x="6590" y="2685"/>
                </a:lnTo>
                <a:lnTo>
                  <a:pt x="6550" y="2604"/>
                </a:lnTo>
                <a:lnTo>
                  <a:pt x="6509" y="2563"/>
                </a:lnTo>
                <a:lnTo>
                  <a:pt x="3946" y="2563"/>
                </a:lnTo>
                <a:lnTo>
                  <a:pt x="3946" y="163"/>
                </a:lnTo>
                <a:lnTo>
                  <a:pt x="3946" y="123"/>
                </a:lnTo>
                <a:lnTo>
                  <a:pt x="3906" y="41"/>
                </a:lnTo>
                <a:lnTo>
                  <a:pt x="3824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6" name="Google Shape;496;p15"/>
          <p:cNvGrpSpPr/>
          <p:nvPr/>
        </p:nvGrpSpPr>
        <p:grpSpPr>
          <a:xfrm rot="10800000">
            <a:off x="7371465" y="3831622"/>
            <a:ext cx="2299701" cy="1685267"/>
            <a:chOff x="238125" y="896375"/>
            <a:chExt cx="635575" cy="465775"/>
          </a:xfrm>
        </p:grpSpPr>
        <p:sp>
          <p:nvSpPr>
            <p:cNvPr id="497" name="Google Shape;497;p15"/>
            <p:cNvSpPr/>
            <p:nvPr/>
          </p:nvSpPr>
          <p:spPr>
            <a:xfrm>
              <a:off x="258450" y="937050"/>
              <a:ext cx="615250" cy="425100"/>
            </a:xfrm>
            <a:custGeom>
              <a:avLst/>
              <a:gdLst/>
              <a:ahLst/>
              <a:cxnLst/>
              <a:rect l="l" t="t" r="r" b="b"/>
              <a:pathLst>
                <a:path w="24610" h="17004" extrusionOk="0">
                  <a:moveTo>
                    <a:pt x="24366" y="1"/>
                  </a:moveTo>
                  <a:lnTo>
                    <a:pt x="24325" y="41"/>
                  </a:lnTo>
                  <a:lnTo>
                    <a:pt x="19891" y="4394"/>
                  </a:lnTo>
                  <a:lnTo>
                    <a:pt x="15457" y="8705"/>
                  </a:lnTo>
                  <a:lnTo>
                    <a:pt x="14441" y="9682"/>
                  </a:lnTo>
                  <a:lnTo>
                    <a:pt x="13383" y="10658"/>
                  </a:lnTo>
                  <a:lnTo>
                    <a:pt x="12325" y="11593"/>
                  </a:lnTo>
                  <a:lnTo>
                    <a:pt x="11227" y="12488"/>
                  </a:lnTo>
                  <a:lnTo>
                    <a:pt x="10048" y="13342"/>
                  </a:lnTo>
                  <a:lnTo>
                    <a:pt x="8868" y="14115"/>
                  </a:lnTo>
                  <a:lnTo>
                    <a:pt x="8258" y="14481"/>
                  </a:lnTo>
                  <a:lnTo>
                    <a:pt x="7648" y="14807"/>
                  </a:lnTo>
                  <a:lnTo>
                    <a:pt x="6997" y="15132"/>
                  </a:lnTo>
                  <a:lnTo>
                    <a:pt x="6346" y="15417"/>
                  </a:lnTo>
                  <a:lnTo>
                    <a:pt x="5614" y="15702"/>
                  </a:lnTo>
                  <a:lnTo>
                    <a:pt x="4841" y="15986"/>
                  </a:lnTo>
                  <a:lnTo>
                    <a:pt x="4109" y="16190"/>
                  </a:lnTo>
                  <a:lnTo>
                    <a:pt x="3336" y="16352"/>
                  </a:lnTo>
                  <a:lnTo>
                    <a:pt x="2563" y="16515"/>
                  </a:lnTo>
                  <a:lnTo>
                    <a:pt x="1750" y="16597"/>
                  </a:lnTo>
                  <a:lnTo>
                    <a:pt x="977" y="16637"/>
                  </a:lnTo>
                  <a:lnTo>
                    <a:pt x="204" y="16597"/>
                  </a:lnTo>
                  <a:lnTo>
                    <a:pt x="123" y="16637"/>
                  </a:lnTo>
                  <a:lnTo>
                    <a:pt x="41" y="16678"/>
                  </a:lnTo>
                  <a:lnTo>
                    <a:pt x="1" y="16719"/>
                  </a:lnTo>
                  <a:lnTo>
                    <a:pt x="1" y="16800"/>
                  </a:lnTo>
                  <a:lnTo>
                    <a:pt x="1" y="16841"/>
                  </a:lnTo>
                  <a:lnTo>
                    <a:pt x="41" y="16922"/>
                  </a:lnTo>
                  <a:lnTo>
                    <a:pt x="123" y="16963"/>
                  </a:lnTo>
                  <a:lnTo>
                    <a:pt x="204" y="17003"/>
                  </a:lnTo>
                  <a:lnTo>
                    <a:pt x="895" y="17003"/>
                  </a:lnTo>
                  <a:lnTo>
                    <a:pt x="1587" y="16963"/>
                  </a:lnTo>
                  <a:lnTo>
                    <a:pt x="2319" y="16922"/>
                  </a:lnTo>
                  <a:lnTo>
                    <a:pt x="3011" y="16800"/>
                  </a:lnTo>
                  <a:lnTo>
                    <a:pt x="3661" y="16678"/>
                  </a:lnTo>
                  <a:lnTo>
                    <a:pt x="4353" y="16515"/>
                  </a:lnTo>
                  <a:lnTo>
                    <a:pt x="5044" y="16312"/>
                  </a:lnTo>
                  <a:lnTo>
                    <a:pt x="5695" y="16068"/>
                  </a:lnTo>
                  <a:lnTo>
                    <a:pt x="6346" y="15824"/>
                  </a:lnTo>
                  <a:lnTo>
                    <a:pt x="6997" y="15539"/>
                  </a:lnTo>
                  <a:lnTo>
                    <a:pt x="7648" y="15214"/>
                  </a:lnTo>
                  <a:lnTo>
                    <a:pt x="8258" y="14888"/>
                  </a:lnTo>
                  <a:lnTo>
                    <a:pt x="9478" y="14156"/>
                  </a:lnTo>
                  <a:lnTo>
                    <a:pt x="10617" y="13383"/>
                  </a:lnTo>
                  <a:lnTo>
                    <a:pt x="11797" y="12488"/>
                  </a:lnTo>
                  <a:lnTo>
                    <a:pt x="12895" y="11593"/>
                  </a:lnTo>
                  <a:lnTo>
                    <a:pt x="13993" y="10617"/>
                  </a:lnTo>
                  <a:lnTo>
                    <a:pt x="15051" y="9641"/>
                  </a:lnTo>
                  <a:lnTo>
                    <a:pt x="17247" y="7485"/>
                  </a:lnTo>
                  <a:lnTo>
                    <a:pt x="19444" y="5370"/>
                  </a:lnTo>
                  <a:lnTo>
                    <a:pt x="24569" y="326"/>
                  </a:lnTo>
                  <a:lnTo>
                    <a:pt x="24610" y="245"/>
                  </a:lnTo>
                  <a:lnTo>
                    <a:pt x="24610" y="163"/>
                  </a:lnTo>
                  <a:lnTo>
                    <a:pt x="24610" y="123"/>
                  </a:lnTo>
                  <a:lnTo>
                    <a:pt x="24569" y="82"/>
                  </a:lnTo>
                  <a:lnTo>
                    <a:pt x="24528" y="41"/>
                  </a:lnTo>
                  <a:lnTo>
                    <a:pt x="244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15"/>
            <p:cNvSpPr/>
            <p:nvPr/>
          </p:nvSpPr>
          <p:spPr>
            <a:xfrm>
              <a:off x="238125" y="918750"/>
              <a:ext cx="596925" cy="409850"/>
            </a:xfrm>
            <a:custGeom>
              <a:avLst/>
              <a:gdLst/>
              <a:ahLst/>
              <a:cxnLst/>
              <a:rect l="l" t="t" r="r" b="b"/>
              <a:pathLst>
                <a:path w="23877" h="16394" extrusionOk="0">
                  <a:moveTo>
                    <a:pt x="23714" y="1"/>
                  </a:moveTo>
                  <a:lnTo>
                    <a:pt x="23633" y="41"/>
                  </a:lnTo>
                  <a:lnTo>
                    <a:pt x="23592" y="82"/>
                  </a:lnTo>
                  <a:lnTo>
                    <a:pt x="22697" y="1139"/>
                  </a:lnTo>
                  <a:lnTo>
                    <a:pt x="21762" y="2197"/>
                  </a:lnTo>
                  <a:lnTo>
                    <a:pt x="20786" y="3214"/>
                  </a:lnTo>
                  <a:lnTo>
                    <a:pt x="19809" y="4231"/>
                  </a:lnTo>
                  <a:lnTo>
                    <a:pt x="18792" y="5166"/>
                  </a:lnTo>
                  <a:lnTo>
                    <a:pt x="17775" y="6143"/>
                  </a:lnTo>
                  <a:lnTo>
                    <a:pt x="16718" y="7038"/>
                  </a:lnTo>
                  <a:lnTo>
                    <a:pt x="15620" y="7892"/>
                  </a:lnTo>
                  <a:lnTo>
                    <a:pt x="14481" y="8746"/>
                  </a:lnTo>
                  <a:lnTo>
                    <a:pt x="13342" y="9559"/>
                  </a:lnTo>
                  <a:lnTo>
                    <a:pt x="12162" y="10332"/>
                  </a:lnTo>
                  <a:lnTo>
                    <a:pt x="10983" y="11105"/>
                  </a:lnTo>
                  <a:lnTo>
                    <a:pt x="9762" y="11797"/>
                  </a:lnTo>
                  <a:lnTo>
                    <a:pt x="8542" y="12488"/>
                  </a:lnTo>
                  <a:lnTo>
                    <a:pt x="7322" y="13139"/>
                  </a:lnTo>
                  <a:lnTo>
                    <a:pt x="6061" y="13749"/>
                  </a:lnTo>
                  <a:lnTo>
                    <a:pt x="4596" y="14400"/>
                  </a:lnTo>
                  <a:lnTo>
                    <a:pt x="3132" y="14969"/>
                  </a:lnTo>
                  <a:lnTo>
                    <a:pt x="1627" y="15539"/>
                  </a:lnTo>
                  <a:lnTo>
                    <a:pt x="122" y="16027"/>
                  </a:lnTo>
                  <a:lnTo>
                    <a:pt x="81" y="16068"/>
                  </a:lnTo>
                  <a:lnTo>
                    <a:pt x="0" y="16108"/>
                  </a:lnTo>
                  <a:lnTo>
                    <a:pt x="0" y="16190"/>
                  </a:lnTo>
                  <a:lnTo>
                    <a:pt x="0" y="16271"/>
                  </a:lnTo>
                  <a:lnTo>
                    <a:pt x="41" y="16312"/>
                  </a:lnTo>
                  <a:lnTo>
                    <a:pt x="81" y="16393"/>
                  </a:lnTo>
                  <a:lnTo>
                    <a:pt x="244" y="16393"/>
                  </a:lnTo>
                  <a:lnTo>
                    <a:pt x="1586" y="15946"/>
                  </a:lnTo>
                  <a:lnTo>
                    <a:pt x="2888" y="15457"/>
                  </a:lnTo>
                  <a:lnTo>
                    <a:pt x="4230" y="14929"/>
                  </a:lnTo>
                  <a:lnTo>
                    <a:pt x="5532" y="14400"/>
                  </a:lnTo>
                  <a:lnTo>
                    <a:pt x="6793" y="13790"/>
                  </a:lnTo>
                  <a:lnTo>
                    <a:pt x="8095" y="13180"/>
                  </a:lnTo>
                  <a:lnTo>
                    <a:pt x="9315" y="12488"/>
                  </a:lnTo>
                  <a:lnTo>
                    <a:pt x="10535" y="11797"/>
                  </a:lnTo>
                  <a:lnTo>
                    <a:pt x="11755" y="11064"/>
                  </a:lnTo>
                  <a:lnTo>
                    <a:pt x="12935" y="10292"/>
                  </a:lnTo>
                  <a:lnTo>
                    <a:pt x="14074" y="9478"/>
                  </a:lnTo>
                  <a:lnTo>
                    <a:pt x="15213" y="8665"/>
                  </a:lnTo>
                  <a:lnTo>
                    <a:pt x="16352" y="7810"/>
                  </a:lnTo>
                  <a:lnTo>
                    <a:pt x="17409" y="6915"/>
                  </a:lnTo>
                  <a:lnTo>
                    <a:pt x="18467" y="5980"/>
                  </a:lnTo>
                  <a:lnTo>
                    <a:pt x="19525" y="5044"/>
                  </a:lnTo>
                  <a:lnTo>
                    <a:pt x="20663" y="3905"/>
                  </a:lnTo>
                  <a:lnTo>
                    <a:pt x="21762" y="2767"/>
                  </a:lnTo>
                  <a:lnTo>
                    <a:pt x="22819" y="1546"/>
                  </a:lnTo>
                  <a:lnTo>
                    <a:pt x="23836" y="326"/>
                  </a:lnTo>
                  <a:lnTo>
                    <a:pt x="23877" y="285"/>
                  </a:lnTo>
                  <a:lnTo>
                    <a:pt x="23877" y="204"/>
                  </a:lnTo>
                  <a:lnTo>
                    <a:pt x="23836" y="82"/>
                  </a:lnTo>
                  <a:lnTo>
                    <a:pt x="23755" y="41"/>
                  </a:lnTo>
                  <a:lnTo>
                    <a:pt x="2371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15"/>
            <p:cNvSpPr/>
            <p:nvPr/>
          </p:nvSpPr>
          <p:spPr>
            <a:xfrm>
              <a:off x="261500" y="916725"/>
              <a:ext cx="477975" cy="336600"/>
            </a:xfrm>
            <a:custGeom>
              <a:avLst/>
              <a:gdLst/>
              <a:ahLst/>
              <a:cxnLst/>
              <a:rect l="l" t="t" r="r" b="b"/>
              <a:pathLst>
                <a:path w="19119" h="13464" extrusionOk="0">
                  <a:moveTo>
                    <a:pt x="18915" y="0"/>
                  </a:moveTo>
                  <a:lnTo>
                    <a:pt x="18834" y="41"/>
                  </a:lnTo>
                  <a:lnTo>
                    <a:pt x="18793" y="82"/>
                  </a:lnTo>
                  <a:lnTo>
                    <a:pt x="18101" y="1017"/>
                  </a:lnTo>
                  <a:lnTo>
                    <a:pt x="17410" y="1912"/>
                  </a:lnTo>
                  <a:lnTo>
                    <a:pt x="16678" y="2766"/>
                  </a:lnTo>
                  <a:lnTo>
                    <a:pt x="15946" y="3620"/>
                  </a:lnTo>
                  <a:lnTo>
                    <a:pt x="15132" y="4434"/>
                  </a:lnTo>
                  <a:lnTo>
                    <a:pt x="14319" y="5247"/>
                  </a:lnTo>
                  <a:lnTo>
                    <a:pt x="13505" y="5980"/>
                  </a:lnTo>
                  <a:lnTo>
                    <a:pt x="12610" y="6712"/>
                  </a:lnTo>
                  <a:lnTo>
                    <a:pt x="11756" y="7403"/>
                  </a:lnTo>
                  <a:lnTo>
                    <a:pt x="10820" y="8095"/>
                  </a:lnTo>
                  <a:lnTo>
                    <a:pt x="9885" y="8746"/>
                  </a:lnTo>
                  <a:lnTo>
                    <a:pt x="8949" y="9315"/>
                  </a:lnTo>
                  <a:lnTo>
                    <a:pt x="7973" y="9925"/>
                  </a:lnTo>
                  <a:lnTo>
                    <a:pt x="6997" y="10454"/>
                  </a:lnTo>
                  <a:lnTo>
                    <a:pt x="5980" y="10942"/>
                  </a:lnTo>
                  <a:lnTo>
                    <a:pt x="4963" y="11430"/>
                  </a:lnTo>
                  <a:lnTo>
                    <a:pt x="3783" y="11918"/>
                  </a:lnTo>
                  <a:lnTo>
                    <a:pt x="2563" y="12366"/>
                  </a:lnTo>
                  <a:lnTo>
                    <a:pt x="1343" y="12772"/>
                  </a:lnTo>
                  <a:lnTo>
                    <a:pt x="123" y="13098"/>
                  </a:lnTo>
                  <a:lnTo>
                    <a:pt x="41" y="13139"/>
                  </a:lnTo>
                  <a:lnTo>
                    <a:pt x="1" y="13220"/>
                  </a:lnTo>
                  <a:lnTo>
                    <a:pt x="1" y="13261"/>
                  </a:lnTo>
                  <a:lnTo>
                    <a:pt x="1" y="13342"/>
                  </a:lnTo>
                  <a:lnTo>
                    <a:pt x="41" y="13383"/>
                  </a:lnTo>
                  <a:lnTo>
                    <a:pt x="82" y="13464"/>
                  </a:lnTo>
                  <a:lnTo>
                    <a:pt x="245" y="13464"/>
                  </a:lnTo>
                  <a:lnTo>
                    <a:pt x="1343" y="13179"/>
                  </a:lnTo>
                  <a:lnTo>
                    <a:pt x="2400" y="12813"/>
                  </a:lnTo>
                  <a:lnTo>
                    <a:pt x="3499" y="12406"/>
                  </a:lnTo>
                  <a:lnTo>
                    <a:pt x="4556" y="12000"/>
                  </a:lnTo>
                  <a:lnTo>
                    <a:pt x="5614" y="11552"/>
                  </a:lnTo>
                  <a:lnTo>
                    <a:pt x="6631" y="11023"/>
                  </a:lnTo>
                  <a:lnTo>
                    <a:pt x="7648" y="10495"/>
                  </a:lnTo>
                  <a:lnTo>
                    <a:pt x="8665" y="9925"/>
                  </a:lnTo>
                  <a:lnTo>
                    <a:pt x="9641" y="9356"/>
                  </a:lnTo>
                  <a:lnTo>
                    <a:pt x="10576" y="8705"/>
                  </a:lnTo>
                  <a:lnTo>
                    <a:pt x="11512" y="8054"/>
                  </a:lnTo>
                  <a:lnTo>
                    <a:pt x="12447" y="7363"/>
                  </a:lnTo>
                  <a:lnTo>
                    <a:pt x="13342" y="6630"/>
                  </a:lnTo>
                  <a:lnTo>
                    <a:pt x="14197" y="5858"/>
                  </a:lnTo>
                  <a:lnTo>
                    <a:pt x="15010" y="5085"/>
                  </a:lnTo>
                  <a:lnTo>
                    <a:pt x="15824" y="4271"/>
                  </a:lnTo>
                  <a:lnTo>
                    <a:pt x="16718" y="3295"/>
                  </a:lnTo>
                  <a:lnTo>
                    <a:pt x="17532" y="2319"/>
                  </a:lnTo>
                  <a:lnTo>
                    <a:pt x="18345" y="1302"/>
                  </a:lnTo>
                  <a:lnTo>
                    <a:pt x="19078" y="285"/>
                  </a:lnTo>
                  <a:lnTo>
                    <a:pt x="19118" y="204"/>
                  </a:lnTo>
                  <a:lnTo>
                    <a:pt x="19118" y="122"/>
                  </a:lnTo>
                  <a:lnTo>
                    <a:pt x="19078" y="82"/>
                  </a:lnTo>
                  <a:lnTo>
                    <a:pt x="19037" y="41"/>
                  </a:lnTo>
                  <a:lnTo>
                    <a:pt x="189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15"/>
            <p:cNvSpPr/>
            <p:nvPr/>
          </p:nvSpPr>
          <p:spPr>
            <a:xfrm>
              <a:off x="277775" y="921800"/>
              <a:ext cx="404750" cy="281700"/>
            </a:xfrm>
            <a:custGeom>
              <a:avLst/>
              <a:gdLst/>
              <a:ahLst/>
              <a:cxnLst/>
              <a:rect l="l" t="t" r="r" b="b"/>
              <a:pathLst>
                <a:path w="16190" h="11268" extrusionOk="0">
                  <a:moveTo>
                    <a:pt x="15945" y="1"/>
                  </a:moveTo>
                  <a:lnTo>
                    <a:pt x="15864" y="41"/>
                  </a:lnTo>
                  <a:lnTo>
                    <a:pt x="12895" y="2319"/>
                  </a:lnTo>
                  <a:lnTo>
                    <a:pt x="9844" y="4516"/>
                  </a:lnTo>
                  <a:lnTo>
                    <a:pt x="6793" y="6631"/>
                  </a:lnTo>
                  <a:lnTo>
                    <a:pt x="3661" y="8705"/>
                  </a:lnTo>
                  <a:lnTo>
                    <a:pt x="1871" y="9804"/>
                  </a:lnTo>
                  <a:lnTo>
                    <a:pt x="82" y="10942"/>
                  </a:lnTo>
                  <a:lnTo>
                    <a:pt x="41" y="10983"/>
                  </a:lnTo>
                  <a:lnTo>
                    <a:pt x="0" y="11064"/>
                  </a:lnTo>
                  <a:lnTo>
                    <a:pt x="0" y="11105"/>
                  </a:lnTo>
                  <a:lnTo>
                    <a:pt x="41" y="11186"/>
                  </a:lnTo>
                  <a:lnTo>
                    <a:pt x="82" y="11227"/>
                  </a:lnTo>
                  <a:lnTo>
                    <a:pt x="122" y="11268"/>
                  </a:lnTo>
                  <a:lnTo>
                    <a:pt x="285" y="11268"/>
                  </a:lnTo>
                  <a:lnTo>
                    <a:pt x="3458" y="9275"/>
                  </a:lnTo>
                  <a:lnTo>
                    <a:pt x="6631" y="7200"/>
                  </a:lnTo>
                  <a:lnTo>
                    <a:pt x="9722" y="5044"/>
                  </a:lnTo>
                  <a:lnTo>
                    <a:pt x="12773" y="2848"/>
                  </a:lnTo>
                  <a:lnTo>
                    <a:pt x="14440" y="1587"/>
                  </a:lnTo>
                  <a:lnTo>
                    <a:pt x="16108" y="326"/>
                  </a:lnTo>
                  <a:lnTo>
                    <a:pt x="16149" y="245"/>
                  </a:lnTo>
                  <a:lnTo>
                    <a:pt x="16189" y="204"/>
                  </a:lnTo>
                  <a:lnTo>
                    <a:pt x="16149" y="123"/>
                  </a:lnTo>
                  <a:lnTo>
                    <a:pt x="16108" y="82"/>
                  </a:lnTo>
                  <a:lnTo>
                    <a:pt x="159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15"/>
            <p:cNvSpPr/>
            <p:nvPr/>
          </p:nvSpPr>
          <p:spPr>
            <a:xfrm>
              <a:off x="329625" y="896375"/>
              <a:ext cx="264425" cy="187150"/>
            </a:xfrm>
            <a:custGeom>
              <a:avLst/>
              <a:gdLst/>
              <a:ahLst/>
              <a:cxnLst/>
              <a:rect l="l" t="t" r="r" b="b"/>
              <a:pathLst>
                <a:path w="10577" h="7486" extrusionOk="0">
                  <a:moveTo>
                    <a:pt x="7038" y="1"/>
                  </a:moveTo>
                  <a:lnTo>
                    <a:pt x="6956" y="41"/>
                  </a:lnTo>
                  <a:lnTo>
                    <a:pt x="5940" y="651"/>
                  </a:lnTo>
                  <a:lnTo>
                    <a:pt x="4963" y="1262"/>
                  </a:lnTo>
                  <a:lnTo>
                    <a:pt x="4028" y="1953"/>
                  </a:lnTo>
                  <a:lnTo>
                    <a:pt x="3133" y="2645"/>
                  </a:lnTo>
                  <a:lnTo>
                    <a:pt x="2197" y="3417"/>
                  </a:lnTo>
                  <a:lnTo>
                    <a:pt x="1343" y="4231"/>
                  </a:lnTo>
                  <a:lnTo>
                    <a:pt x="936" y="4597"/>
                  </a:lnTo>
                  <a:lnTo>
                    <a:pt x="570" y="5004"/>
                  </a:lnTo>
                  <a:lnTo>
                    <a:pt x="408" y="5207"/>
                  </a:lnTo>
                  <a:lnTo>
                    <a:pt x="286" y="5451"/>
                  </a:lnTo>
                  <a:lnTo>
                    <a:pt x="164" y="5655"/>
                  </a:lnTo>
                  <a:lnTo>
                    <a:pt x="82" y="5899"/>
                  </a:lnTo>
                  <a:lnTo>
                    <a:pt x="42" y="6143"/>
                  </a:lnTo>
                  <a:lnTo>
                    <a:pt x="1" y="6346"/>
                  </a:lnTo>
                  <a:lnTo>
                    <a:pt x="42" y="6550"/>
                  </a:lnTo>
                  <a:lnTo>
                    <a:pt x="82" y="6753"/>
                  </a:lnTo>
                  <a:lnTo>
                    <a:pt x="164" y="6956"/>
                  </a:lnTo>
                  <a:lnTo>
                    <a:pt x="286" y="7119"/>
                  </a:lnTo>
                  <a:lnTo>
                    <a:pt x="448" y="7282"/>
                  </a:lnTo>
                  <a:lnTo>
                    <a:pt x="652" y="7404"/>
                  </a:lnTo>
                  <a:lnTo>
                    <a:pt x="896" y="7485"/>
                  </a:lnTo>
                  <a:lnTo>
                    <a:pt x="1140" y="7485"/>
                  </a:lnTo>
                  <a:lnTo>
                    <a:pt x="1384" y="7444"/>
                  </a:lnTo>
                  <a:lnTo>
                    <a:pt x="1669" y="7404"/>
                  </a:lnTo>
                  <a:lnTo>
                    <a:pt x="2157" y="7160"/>
                  </a:lnTo>
                  <a:lnTo>
                    <a:pt x="2604" y="6916"/>
                  </a:lnTo>
                  <a:lnTo>
                    <a:pt x="3621" y="6346"/>
                  </a:lnTo>
                  <a:lnTo>
                    <a:pt x="4638" y="5777"/>
                  </a:lnTo>
                  <a:lnTo>
                    <a:pt x="5614" y="5126"/>
                  </a:lnTo>
                  <a:lnTo>
                    <a:pt x="6550" y="4475"/>
                  </a:lnTo>
                  <a:lnTo>
                    <a:pt x="7607" y="3662"/>
                  </a:lnTo>
                  <a:lnTo>
                    <a:pt x="8584" y="2848"/>
                  </a:lnTo>
                  <a:lnTo>
                    <a:pt x="9600" y="1953"/>
                  </a:lnTo>
                  <a:lnTo>
                    <a:pt x="10536" y="1058"/>
                  </a:lnTo>
                  <a:lnTo>
                    <a:pt x="10577" y="977"/>
                  </a:lnTo>
                  <a:lnTo>
                    <a:pt x="10577" y="936"/>
                  </a:lnTo>
                  <a:lnTo>
                    <a:pt x="10577" y="855"/>
                  </a:lnTo>
                  <a:lnTo>
                    <a:pt x="10536" y="814"/>
                  </a:lnTo>
                  <a:lnTo>
                    <a:pt x="10455" y="774"/>
                  </a:lnTo>
                  <a:lnTo>
                    <a:pt x="10414" y="733"/>
                  </a:lnTo>
                  <a:lnTo>
                    <a:pt x="10333" y="774"/>
                  </a:lnTo>
                  <a:lnTo>
                    <a:pt x="10251" y="814"/>
                  </a:lnTo>
                  <a:lnTo>
                    <a:pt x="9478" y="1546"/>
                  </a:lnTo>
                  <a:lnTo>
                    <a:pt x="8706" y="2238"/>
                  </a:lnTo>
                  <a:lnTo>
                    <a:pt x="7892" y="2929"/>
                  </a:lnTo>
                  <a:lnTo>
                    <a:pt x="7079" y="3621"/>
                  </a:lnTo>
                  <a:lnTo>
                    <a:pt x="6224" y="4231"/>
                  </a:lnTo>
                  <a:lnTo>
                    <a:pt x="5329" y="4841"/>
                  </a:lnTo>
                  <a:lnTo>
                    <a:pt x="4435" y="5451"/>
                  </a:lnTo>
                  <a:lnTo>
                    <a:pt x="3540" y="5980"/>
                  </a:lnTo>
                  <a:lnTo>
                    <a:pt x="2604" y="6550"/>
                  </a:lnTo>
                  <a:lnTo>
                    <a:pt x="2116" y="6794"/>
                  </a:lnTo>
                  <a:lnTo>
                    <a:pt x="1628" y="6997"/>
                  </a:lnTo>
                  <a:lnTo>
                    <a:pt x="1384" y="7078"/>
                  </a:lnTo>
                  <a:lnTo>
                    <a:pt x="1140" y="7119"/>
                  </a:lnTo>
                  <a:lnTo>
                    <a:pt x="855" y="7078"/>
                  </a:lnTo>
                  <a:lnTo>
                    <a:pt x="733" y="7038"/>
                  </a:lnTo>
                  <a:lnTo>
                    <a:pt x="652" y="6956"/>
                  </a:lnTo>
                  <a:lnTo>
                    <a:pt x="489" y="6794"/>
                  </a:lnTo>
                  <a:lnTo>
                    <a:pt x="408" y="6590"/>
                  </a:lnTo>
                  <a:lnTo>
                    <a:pt x="408" y="6387"/>
                  </a:lnTo>
                  <a:lnTo>
                    <a:pt x="408" y="6183"/>
                  </a:lnTo>
                  <a:lnTo>
                    <a:pt x="448" y="5939"/>
                  </a:lnTo>
                  <a:lnTo>
                    <a:pt x="530" y="5695"/>
                  </a:lnTo>
                  <a:lnTo>
                    <a:pt x="652" y="5492"/>
                  </a:lnTo>
                  <a:lnTo>
                    <a:pt x="814" y="5289"/>
                  </a:lnTo>
                  <a:lnTo>
                    <a:pt x="1180" y="4882"/>
                  </a:lnTo>
                  <a:lnTo>
                    <a:pt x="1547" y="4556"/>
                  </a:lnTo>
                  <a:lnTo>
                    <a:pt x="2319" y="3824"/>
                  </a:lnTo>
                  <a:lnTo>
                    <a:pt x="3133" y="3133"/>
                  </a:lnTo>
                  <a:lnTo>
                    <a:pt x="4068" y="2360"/>
                  </a:lnTo>
                  <a:lnTo>
                    <a:pt x="5085" y="1668"/>
                  </a:lnTo>
                  <a:lnTo>
                    <a:pt x="6102" y="977"/>
                  </a:lnTo>
                  <a:lnTo>
                    <a:pt x="7160" y="367"/>
                  </a:lnTo>
                  <a:lnTo>
                    <a:pt x="7201" y="326"/>
                  </a:lnTo>
                  <a:lnTo>
                    <a:pt x="7241" y="245"/>
                  </a:lnTo>
                  <a:lnTo>
                    <a:pt x="7241" y="163"/>
                  </a:lnTo>
                  <a:lnTo>
                    <a:pt x="7201" y="123"/>
                  </a:lnTo>
                  <a:lnTo>
                    <a:pt x="7160" y="82"/>
                  </a:lnTo>
                  <a:lnTo>
                    <a:pt x="7119" y="41"/>
                  </a:lnTo>
                  <a:lnTo>
                    <a:pt x="7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2" name="Google Shape;502;p15"/>
          <p:cNvGrpSpPr/>
          <p:nvPr/>
        </p:nvGrpSpPr>
        <p:grpSpPr>
          <a:xfrm rot="-1707809" flipH="1">
            <a:off x="-612370" y="-270768"/>
            <a:ext cx="1340703" cy="1721669"/>
            <a:chOff x="2659350" y="1746500"/>
            <a:chExt cx="379350" cy="487125"/>
          </a:xfrm>
        </p:grpSpPr>
        <p:sp>
          <p:nvSpPr>
            <p:cNvPr id="503" name="Google Shape;503;p15"/>
            <p:cNvSpPr/>
            <p:nvPr/>
          </p:nvSpPr>
          <p:spPr>
            <a:xfrm>
              <a:off x="2659350" y="1746500"/>
              <a:ext cx="379350" cy="487125"/>
            </a:xfrm>
            <a:custGeom>
              <a:avLst/>
              <a:gdLst/>
              <a:ahLst/>
              <a:cxnLst/>
              <a:rect l="l" t="t" r="r" b="b"/>
              <a:pathLst>
                <a:path w="15174" h="19485" extrusionOk="0">
                  <a:moveTo>
                    <a:pt x="14116" y="1"/>
                  </a:moveTo>
                  <a:lnTo>
                    <a:pt x="14034" y="42"/>
                  </a:lnTo>
                  <a:lnTo>
                    <a:pt x="13261" y="774"/>
                  </a:lnTo>
                  <a:lnTo>
                    <a:pt x="12448" y="1465"/>
                  </a:lnTo>
                  <a:lnTo>
                    <a:pt x="11634" y="2116"/>
                  </a:lnTo>
                  <a:lnTo>
                    <a:pt x="10821" y="2767"/>
                  </a:lnTo>
                  <a:lnTo>
                    <a:pt x="9112" y="4028"/>
                  </a:lnTo>
                  <a:lnTo>
                    <a:pt x="7404" y="5248"/>
                  </a:lnTo>
                  <a:lnTo>
                    <a:pt x="5899" y="6428"/>
                  </a:lnTo>
                  <a:lnTo>
                    <a:pt x="5167" y="7079"/>
                  </a:lnTo>
                  <a:lnTo>
                    <a:pt x="4435" y="7729"/>
                  </a:lnTo>
                  <a:lnTo>
                    <a:pt x="3743" y="8380"/>
                  </a:lnTo>
                  <a:lnTo>
                    <a:pt x="3133" y="9072"/>
                  </a:lnTo>
                  <a:lnTo>
                    <a:pt x="2482" y="9844"/>
                  </a:lnTo>
                  <a:lnTo>
                    <a:pt x="1953" y="10617"/>
                  </a:lnTo>
                  <a:lnTo>
                    <a:pt x="1425" y="11390"/>
                  </a:lnTo>
                  <a:lnTo>
                    <a:pt x="1018" y="12204"/>
                  </a:lnTo>
                  <a:lnTo>
                    <a:pt x="652" y="13058"/>
                  </a:lnTo>
                  <a:lnTo>
                    <a:pt x="326" y="13912"/>
                  </a:lnTo>
                  <a:lnTo>
                    <a:pt x="123" y="14766"/>
                  </a:lnTo>
                  <a:lnTo>
                    <a:pt x="82" y="15173"/>
                  </a:lnTo>
                  <a:lnTo>
                    <a:pt x="42" y="15620"/>
                  </a:lnTo>
                  <a:lnTo>
                    <a:pt x="1" y="16068"/>
                  </a:lnTo>
                  <a:lnTo>
                    <a:pt x="42" y="16475"/>
                  </a:lnTo>
                  <a:lnTo>
                    <a:pt x="82" y="16922"/>
                  </a:lnTo>
                  <a:lnTo>
                    <a:pt x="164" y="17329"/>
                  </a:lnTo>
                  <a:lnTo>
                    <a:pt x="326" y="17736"/>
                  </a:lnTo>
                  <a:lnTo>
                    <a:pt x="489" y="18102"/>
                  </a:lnTo>
                  <a:lnTo>
                    <a:pt x="733" y="18468"/>
                  </a:lnTo>
                  <a:lnTo>
                    <a:pt x="977" y="18753"/>
                  </a:lnTo>
                  <a:lnTo>
                    <a:pt x="1303" y="18997"/>
                  </a:lnTo>
                  <a:lnTo>
                    <a:pt x="1669" y="19200"/>
                  </a:lnTo>
                  <a:lnTo>
                    <a:pt x="2035" y="19363"/>
                  </a:lnTo>
                  <a:lnTo>
                    <a:pt x="2442" y="19444"/>
                  </a:lnTo>
                  <a:lnTo>
                    <a:pt x="2930" y="19485"/>
                  </a:lnTo>
                  <a:lnTo>
                    <a:pt x="3418" y="19485"/>
                  </a:lnTo>
                  <a:lnTo>
                    <a:pt x="3906" y="19444"/>
                  </a:lnTo>
                  <a:lnTo>
                    <a:pt x="4394" y="19363"/>
                  </a:lnTo>
                  <a:lnTo>
                    <a:pt x="5370" y="19159"/>
                  </a:lnTo>
                  <a:lnTo>
                    <a:pt x="6306" y="18915"/>
                  </a:lnTo>
                  <a:lnTo>
                    <a:pt x="7323" y="18631"/>
                  </a:lnTo>
                  <a:lnTo>
                    <a:pt x="8340" y="18305"/>
                  </a:lnTo>
                  <a:lnTo>
                    <a:pt x="9356" y="17980"/>
                  </a:lnTo>
                  <a:lnTo>
                    <a:pt x="10333" y="17614"/>
                  </a:lnTo>
                  <a:lnTo>
                    <a:pt x="11309" y="17166"/>
                  </a:lnTo>
                  <a:lnTo>
                    <a:pt x="12285" y="16719"/>
                  </a:lnTo>
                  <a:lnTo>
                    <a:pt x="13221" y="16271"/>
                  </a:lnTo>
                  <a:lnTo>
                    <a:pt x="14156" y="15743"/>
                  </a:lnTo>
                  <a:lnTo>
                    <a:pt x="15051" y="15214"/>
                  </a:lnTo>
                  <a:lnTo>
                    <a:pt x="15132" y="15173"/>
                  </a:lnTo>
                  <a:lnTo>
                    <a:pt x="15173" y="15092"/>
                  </a:lnTo>
                  <a:lnTo>
                    <a:pt x="15173" y="15051"/>
                  </a:lnTo>
                  <a:lnTo>
                    <a:pt x="15132" y="14970"/>
                  </a:lnTo>
                  <a:lnTo>
                    <a:pt x="15092" y="14929"/>
                  </a:lnTo>
                  <a:lnTo>
                    <a:pt x="15010" y="14888"/>
                  </a:lnTo>
                  <a:lnTo>
                    <a:pt x="14888" y="14888"/>
                  </a:lnTo>
                  <a:lnTo>
                    <a:pt x="13994" y="15417"/>
                  </a:lnTo>
                  <a:lnTo>
                    <a:pt x="13099" y="15905"/>
                  </a:lnTo>
                  <a:lnTo>
                    <a:pt x="12163" y="16393"/>
                  </a:lnTo>
                  <a:lnTo>
                    <a:pt x="11228" y="16800"/>
                  </a:lnTo>
                  <a:lnTo>
                    <a:pt x="10292" y="17207"/>
                  </a:lnTo>
                  <a:lnTo>
                    <a:pt x="9316" y="17573"/>
                  </a:lnTo>
                  <a:lnTo>
                    <a:pt x="8340" y="17939"/>
                  </a:lnTo>
                  <a:lnTo>
                    <a:pt x="7363" y="18224"/>
                  </a:lnTo>
                  <a:lnTo>
                    <a:pt x="6387" y="18508"/>
                  </a:lnTo>
                  <a:lnTo>
                    <a:pt x="5452" y="18753"/>
                  </a:lnTo>
                  <a:lnTo>
                    <a:pt x="4475" y="18956"/>
                  </a:lnTo>
                  <a:lnTo>
                    <a:pt x="3987" y="19037"/>
                  </a:lnTo>
                  <a:lnTo>
                    <a:pt x="3499" y="19119"/>
                  </a:lnTo>
                  <a:lnTo>
                    <a:pt x="3052" y="19119"/>
                  </a:lnTo>
                  <a:lnTo>
                    <a:pt x="2604" y="19078"/>
                  </a:lnTo>
                  <a:lnTo>
                    <a:pt x="2157" y="18997"/>
                  </a:lnTo>
                  <a:lnTo>
                    <a:pt x="1750" y="18834"/>
                  </a:lnTo>
                  <a:lnTo>
                    <a:pt x="1425" y="18631"/>
                  </a:lnTo>
                  <a:lnTo>
                    <a:pt x="1140" y="18386"/>
                  </a:lnTo>
                  <a:lnTo>
                    <a:pt x="896" y="18061"/>
                  </a:lnTo>
                  <a:lnTo>
                    <a:pt x="692" y="17695"/>
                  </a:lnTo>
                  <a:lnTo>
                    <a:pt x="530" y="17329"/>
                  </a:lnTo>
                  <a:lnTo>
                    <a:pt x="448" y="16922"/>
                  </a:lnTo>
                  <a:lnTo>
                    <a:pt x="408" y="16475"/>
                  </a:lnTo>
                  <a:lnTo>
                    <a:pt x="367" y="16068"/>
                  </a:lnTo>
                  <a:lnTo>
                    <a:pt x="408" y="15661"/>
                  </a:lnTo>
                  <a:lnTo>
                    <a:pt x="448" y="15214"/>
                  </a:lnTo>
                  <a:lnTo>
                    <a:pt x="611" y="14400"/>
                  </a:lnTo>
                  <a:lnTo>
                    <a:pt x="855" y="13546"/>
                  </a:lnTo>
                  <a:lnTo>
                    <a:pt x="1181" y="12732"/>
                  </a:lnTo>
                  <a:lnTo>
                    <a:pt x="1587" y="11919"/>
                  </a:lnTo>
                  <a:lnTo>
                    <a:pt x="2035" y="11146"/>
                  </a:lnTo>
                  <a:lnTo>
                    <a:pt x="2564" y="10373"/>
                  </a:lnTo>
                  <a:lnTo>
                    <a:pt x="3133" y="9641"/>
                  </a:lnTo>
                  <a:lnTo>
                    <a:pt x="3743" y="8950"/>
                  </a:lnTo>
                  <a:lnTo>
                    <a:pt x="4394" y="8299"/>
                  </a:lnTo>
                  <a:lnTo>
                    <a:pt x="5045" y="7648"/>
                  </a:lnTo>
                  <a:lnTo>
                    <a:pt x="5736" y="7038"/>
                  </a:lnTo>
                  <a:lnTo>
                    <a:pt x="6468" y="6428"/>
                  </a:lnTo>
                  <a:lnTo>
                    <a:pt x="7201" y="5858"/>
                  </a:lnTo>
                  <a:lnTo>
                    <a:pt x="9031" y="4557"/>
                  </a:lnTo>
                  <a:lnTo>
                    <a:pt x="10821" y="3214"/>
                  </a:lnTo>
                  <a:lnTo>
                    <a:pt x="11756" y="2523"/>
                  </a:lnTo>
                  <a:lnTo>
                    <a:pt x="12611" y="1831"/>
                  </a:lnTo>
                  <a:lnTo>
                    <a:pt x="13465" y="1058"/>
                  </a:lnTo>
                  <a:lnTo>
                    <a:pt x="14278" y="286"/>
                  </a:lnTo>
                  <a:lnTo>
                    <a:pt x="14319" y="245"/>
                  </a:lnTo>
                  <a:lnTo>
                    <a:pt x="14360" y="164"/>
                  </a:lnTo>
                  <a:lnTo>
                    <a:pt x="14319" y="82"/>
                  </a:lnTo>
                  <a:lnTo>
                    <a:pt x="14278" y="42"/>
                  </a:lnTo>
                  <a:lnTo>
                    <a:pt x="142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15"/>
            <p:cNvSpPr/>
            <p:nvPr/>
          </p:nvSpPr>
          <p:spPr>
            <a:xfrm>
              <a:off x="2701050" y="1843125"/>
              <a:ext cx="309175" cy="322375"/>
            </a:xfrm>
            <a:custGeom>
              <a:avLst/>
              <a:gdLst/>
              <a:ahLst/>
              <a:cxnLst/>
              <a:rect l="l" t="t" r="r" b="b"/>
              <a:pathLst>
                <a:path w="12367" h="12895" extrusionOk="0">
                  <a:moveTo>
                    <a:pt x="12163" y="0"/>
                  </a:moveTo>
                  <a:lnTo>
                    <a:pt x="12081" y="41"/>
                  </a:lnTo>
                  <a:lnTo>
                    <a:pt x="9600" y="1831"/>
                  </a:lnTo>
                  <a:lnTo>
                    <a:pt x="7160" y="3702"/>
                  </a:lnTo>
                  <a:lnTo>
                    <a:pt x="5939" y="4637"/>
                  </a:lnTo>
                  <a:lnTo>
                    <a:pt x="4760" y="5613"/>
                  </a:lnTo>
                  <a:lnTo>
                    <a:pt x="3580" y="6630"/>
                  </a:lnTo>
                  <a:lnTo>
                    <a:pt x="2441" y="7647"/>
                  </a:lnTo>
                  <a:lnTo>
                    <a:pt x="1872" y="8135"/>
                  </a:lnTo>
                  <a:lnTo>
                    <a:pt x="1343" y="8664"/>
                  </a:lnTo>
                  <a:lnTo>
                    <a:pt x="855" y="9193"/>
                  </a:lnTo>
                  <a:lnTo>
                    <a:pt x="611" y="9478"/>
                  </a:lnTo>
                  <a:lnTo>
                    <a:pt x="407" y="9762"/>
                  </a:lnTo>
                  <a:lnTo>
                    <a:pt x="285" y="10047"/>
                  </a:lnTo>
                  <a:lnTo>
                    <a:pt x="163" y="10332"/>
                  </a:lnTo>
                  <a:lnTo>
                    <a:pt x="82" y="10617"/>
                  </a:lnTo>
                  <a:lnTo>
                    <a:pt x="1" y="10901"/>
                  </a:lnTo>
                  <a:lnTo>
                    <a:pt x="1" y="11227"/>
                  </a:lnTo>
                  <a:lnTo>
                    <a:pt x="41" y="11511"/>
                  </a:lnTo>
                  <a:lnTo>
                    <a:pt x="123" y="11796"/>
                  </a:lnTo>
                  <a:lnTo>
                    <a:pt x="285" y="12081"/>
                  </a:lnTo>
                  <a:lnTo>
                    <a:pt x="448" y="12284"/>
                  </a:lnTo>
                  <a:lnTo>
                    <a:pt x="651" y="12488"/>
                  </a:lnTo>
                  <a:lnTo>
                    <a:pt x="896" y="12610"/>
                  </a:lnTo>
                  <a:lnTo>
                    <a:pt x="1140" y="12732"/>
                  </a:lnTo>
                  <a:lnTo>
                    <a:pt x="1384" y="12813"/>
                  </a:lnTo>
                  <a:lnTo>
                    <a:pt x="1668" y="12854"/>
                  </a:lnTo>
                  <a:lnTo>
                    <a:pt x="2238" y="12894"/>
                  </a:lnTo>
                  <a:lnTo>
                    <a:pt x="2929" y="12813"/>
                  </a:lnTo>
                  <a:lnTo>
                    <a:pt x="3621" y="12691"/>
                  </a:lnTo>
                  <a:lnTo>
                    <a:pt x="5004" y="12366"/>
                  </a:lnTo>
                  <a:lnTo>
                    <a:pt x="6712" y="11918"/>
                  </a:lnTo>
                  <a:lnTo>
                    <a:pt x="8380" y="11389"/>
                  </a:lnTo>
                  <a:lnTo>
                    <a:pt x="10048" y="10820"/>
                  </a:lnTo>
                  <a:lnTo>
                    <a:pt x="11715" y="10210"/>
                  </a:lnTo>
                  <a:lnTo>
                    <a:pt x="11756" y="10128"/>
                  </a:lnTo>
                  <a:lnTo>
                    <a:pt x="11797" y="10088"/>
                  </a:lnTo>
                  <a:lnTo>
                    <a:pt x="11837" y="9966"/>
                  </a:lnTo>
                  <a:lnTo>
                    <a:pt x="11797" y="9884"/>
                  </a:lnTo>
                  <a:lnTo>
                    <a:pt x="11756" y="9844"/>
                  </a:lnTo>
                  <a:lnTo>
                    <a:pt x="11675" y="9803"/>
                  </a:lnTo>
                  <a:lnTo>
                    <a:pt x="11593" y="9844"/>
                  </a:lnTo>
                  <a:lnTo>
                    <a:pt x="10210" y="10373"/>
                  </a:lnTo>
                  <a:lnTo>
                    <a:pt x="8827" y="10861"/>
                  </a:lnTo>
                  <a:lnTo>
                    <a:pt x="7444" y="11308"/>
                  </a:lnTo>
                  <a:lnTo>
                    <a:pt x="6021" y="11715"/>
                  </a:lnTo>
                  <a:lnTo>
                    <a:pt x="4597" y="12081"/>
                  </a:lnTo>
                  <a:lnTo>
                    <a:pt x="3173" y="12366"/>
                  </a:lnTo>
                  <a:lnTo>
                    <a:pt x="2604" y="12488"/>
                  </a:lnTo>
                  <a:lnTo>
                    <a:pt x="2034" y="12528"/>
                  </a:lnTo>
                  <a:lnTo>
                    <a:pt x="1709" y="12488"/>
                  </a:lnTo>
                  <a:lnTo>
                    <a:pt x="1424" y="12447"/>
                  </a:lnTo>
                  <a:lnTo>
                    <a:pt x="1180" y="12366"/>
                  </a:lnTo>
                  <a:lnTo>
                    <a:pt x="936" y="12244"/>
                  </a:lnTo>
                  <a:lnTo>
                    <a:pt x="692" y="12040"/>
                  </a:lnTo>
                  <a:lnTo>
                    <a:pt x="529" y="11796"/>
                  </a:lnTo>
                  <a:lnTo>
                    <a:pt x="448" y="11511"/>
                  </a:lnTo>
                  <a:lnTo>
                    <a:pt x="407" y="11227"/>
                  </a:lnTo>
                  <a:lnTo>
                    <a:pt x="407" y="10942"/>
                  </a:lnTo>
                  <a:lnTo>
                    <a:pt x="448" y="10657"/>
                  </a:lnTo>
                  <a:lnTo>
                    <a:pt x="529" y="10373"/>
                  </a:lnTo>
                  <a:lnTo>
                    <a:pt x="651" y="10088"/>
                  </a:lnTo>
                  <a:lnTo>
                    <a:pt x="855" y="9803"/>
                  </a:lnTo>
                  <a:lnTo>
                    <a:pt x="1058" y="9518"/>
                  </a:lnTo>
                  <a:lnTo>
                    <a:pt x="1546" y="8990"/>
                  </a:lnTo>
                  <a:lnTo>
                    <a:pt x="2034" y="8501"/>
                  </a:lnTo>
                  <a:lnTo>
                    <a:pt x="2563" y="8013"/>
                  </a:lnTo>
                  <a:lnTo>
                    <a:pt x="3621" y="7037"/>
                  </a:lnTo>
                  <a:lnTo>
                    <a:pt x="4719" y="6102"/>
                  </a:lnTo>
                  <a:lnTo>
                    <a:pt x="5858" y="5207"/>
                  </a:lnTo>
                  <a:lnTo>
                    <a:pt x="6956" y="4271"/>
                  </a:lnTo>
                  <a:lnTo>
                    <a:pt x="8299" y="3295"/>
                  </a:lnTo>
                  <a:lnTo>
                    <a:pt x="9600" y="2278"/>
                  </a:lnTo>
                  <a:lnTo>
                    <a:pt x="12285" y="366"/>
                  </a:lnTo>
                  <a:lnTo>
                    <a:pt x="12326" y="285"/>
                  </a:lnTo>
                  <a:lnTo>
                    <a:pt x="12366" y="203"/>
                  </a:lnTo>
                  <a:lnTo>
                    <a:pt x="12326" y="81"/>
                  </a:lnTo>
                  <a:lnTo>
                    <a:pt x="12285" y="41"/>
                  </a:lnTo>
                  <a:lnTo>
                    <a:pt x="1224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15"/>
            <p:cNvSpPr/>
            <p:nvPr/>
          </p:nvSpPr>
          <p:spPr>
            <a:xfrm>
              <a:off x="2756975" y="1978375"/>
              <a:ext cx="183075" cy="133225"/>
            </a:xfrm>
            <a:custGeom>
              <a:avLst/>
              <a:gdLst/>
              <a:ahLst/>
              <a:cxnLst/>
              <a:rect l="l" t="t" r="r" b="b"/>
              <a:pathLst>
                <a:path w="7323" h="5329" extrusionOk="0">
                  <a:moveTo>
                    <a:pt x="5980" y="366"/>
                  </a:moveTo>
                  <a:lnTo>
                    <a:pt x="6306" y="407"/>
                  </a:lnTo>
                  <a:lnTo>
                    <a:pt x="6428" y="407"/>
                  </a:lnTo>
                  <a:lnTo>
                    <a:pt x="6550" y="488"/>
                  </a:lnTo>
                  <a:lnTo>
                    <a:pt x="6672" y="569"/>
                  </a:lnTo>
                  <a:lnTo>
                    <a:pt x="6753" y="651"/>
                  </a:lnTo>
                  <a:lnTo>
                    <a:pt x="6834" y="814"/>
                  </a:lnTo>
                  <a:lnTo>
                    <a:pt x="6875" y="936"/>
                  </a:lnTo>
                  <a:lnTo>
                    <a:pt x="6956" y="1302"/>
                  </a:lnTo>
                  <a:lnTo>
                    <a:pt x="6916" y="1586"/>
                  </a:lnTo>
                  <a:lnTo>
                    <a:pt x="6834" y="1912"/>
                  </a:lnTo>
                  <a:lnTo>
                    <a:pt x="6672" y="2197"/>
                  </a:lnTo>
                  <a:lnTo>
                    <a:pt x="6468" y="2522"/>
                  </a:lnTo>
                  <a:lnTo>
                    <a:pt x="6184" y="2766"/>
                  </a:lnTo>
                  <a:lnTo>
                    <a:pt x="5858" y="3010"/>
                  </a:lnTo>
                  <a:lnTo>
                    <a:pt x="5533" y="3213"/>
                  </a:lnTo>
                  <a:lnTo>
                    <a:pt x="4841" y="3580"/>
                  </a:lnTo>
                  <a:lnTo>
                    <a:pt x="4109" y="3864"/>
                  </a:lnTo>
                  <a:lnTo>
                    <a:pt x="3092" y="4271"/>
                  </a:lnTo>
                  <a:lnTo>
                    <a:pt x="2075" y="4637"/>
                  </a:lnTo>
                  <a:lnTo>
                    <a:pt x="1709" y="4800"/>
                  </a:lnTo>
                  <a:lnTo>
                    <a:pt x="1180" y="4963"/>
                  </a:lnTo>
                  <a:lnTo>
                    <a:pt x="692" y="4963"/>
                  </a:lnTo>
                  <a:lnTo>
                    <a:pt x="530" y="4881"/>
                  </a:lnTo>
                  <a:lnTo>
                    <a:pt x="448" y="4840"/>
                  </a:lnTo>
                  <a:lnTo>
                    <a:pt x="408" y="4759"/>
                  </a:lnTo>
                  <a:lnTo>
                    <a:pt x="367" y="4637"/>
                  </a:lnTo>
                  <a:lnTo>
                    <a:pt x="367" y="4515"/>
                  </a:lnTo>
                  <a:lnTo>
                    <a:pt x="448" y="4312"/>
                  </a:lnTo>
                  <a:lnTo>
                    <a:pt x="570" y="4108"/>
                  </a:lnTo>
                  <a:lnTo>
                    <a:pt x="733" y="3946"/>
                  </a:lnTo>
                  <a:lnTo>
                    <a:pt x="1384" y="3335"/>
                  </a:lnTo>
                  <a:lnTo>
                    <a:pt x="2075" y="2685"/>
                  </a:lnTo>
                  <a:lnTo>
                    <a:pt x="2848" y="2034"/>
                  </a:lnTo>
                  <a:lnTo>
                    <a:pt x="3621" y="1424"/>
                  </a:lnTo>
                  <a:lnTo>
                    <a:pt x="4068" y="1180"/>
                  </a:lnTo>
                  <a:lnTo>
                    <a:pt x="4475" y="936"/>
                  </a:lnTo>
                  <a:lnTo>
                    <a:pt x="4841" y="732"/>
                  </a:lnTo>
                  <a:lnTo>
                    <a:pt x="5207" y="569"/>
                  </a:lnTo>
                  <a:lnTo>
                    <a:pt x="5614" y="447"/>
                  </a:lnTo>
                  <a:lnTo>
                    <a:pt x="5980" y="366"/>
                  </a:lnTo>
                  <a:close/>
                  <a:moveTo>
                    <a:pt x="6021" y="0"/>
                  </a:moveTo>
                  <a:lnTo>
                    <a:pt x="5614" y="81"/>
                  </a:lnTo>
                  <a:lnTo>
                    <a:pt x="5207" y="203"/>
                  </a:lnTo>
                  <a:lnTo>
                    <a:pt x="4841" y="366"/>
                  </a:lnTo>
                  <a:lnTo>
                    <a:pt x="4353" y="569"/>
                  </a:lnTo>
                  <a:lnTo>
                    <a:pt x="3865" y="854"/>
                  </a:lnTo>
                  <a:lnTo>
                    <a:pt x="3377" y="1180"/>
                  </a:lnTo>
                  <a:lnTo>
                    <a:pt x="2930" y="1505"/>
                  </a:lnTo>
                  <a:lnTo>
                    <a:pt x="2035" y="2237"/>
                  </a:lnTo>
                  <a:lnTo>
                    <a:pt x="1180" y="2969"/>
                  </a:lnTo>
                  <a:lnTo>
                    <a:pt x="814" y="3295"/>
                  </a:lnTo>
                  <a:lnTo>
                    <a:pt x="448" y="3702"/>
                  </a:lnTo>
                  <a:lnTo>
                    <a:pt x="245" y="3905"/>
                  </a:lnTo>
                  <a:lnTo>
                    <a:pt x="123" y="4108"/>
                  </a:lnTo>
                  <a:lnTo>
                    <a:pt x="42" y="4352"/>
                  </a:lnTo>
                  <a:lnTo>
                    <a:pt x="1" y="4596"/>
                  </a:lnTo>
                  <a:lnTo>
                    <a:pt x="42" y="4840"/>
                  </a:lnTo>
                  <a:lnTo>
                    <a:pt x="164" y="5044"/>
                  </a:lnTo>
                  <a:lnTo>
                    <a:pt x="326" y="5207"/>
                  </a:lnTo>
                  <a:lnTo>
                    <a:pt x="530" y="5288"/>
                  </a:lnTo>
                  <a:lnTo>
                    <a:pt x="774" y="5329"/>
                  </a:lnTo>
                  <a:lnTo>
                    <a:pt x="1018" y="5329"/>
                  </a:lnTo>
                  <a:lnTo>
                    <a:pt x="1262" y="5288"/>
                  </a:lnTo>
                  <a:lnTo>
                    <a:pt x="1465" y="5247"/>
                  </a:lnTo>
                  <a:lnTo>
                    <a:pt x="2157" y="5003"/>
                  </a:lnTo>
                  <a:lnTo>
                    <a:pt x="2848" y="4759"/>
                  </a:lnTo>
                  <a:lnTo>
                    <a:pt x="4139" y="4266"/>
                  </a:lnTo>
                  <a:lnTo>
                    <a:pt x="4139" y="4266"/>
                  </a:lnTo>
                  <a:lnTo>
                    <a:pt x="4150" y="4271"/>
                  </a:lnTo>
                  <a:lnTo>
                    <a:pt x="4231" y="4230"/>
                  </a:lnTo>
                  <a:lnTo>
                    <a:pt x="4963" y="3905"/>
                  </a:lnTo>
                  <a:lnTo>
                    <a:pt x="5696" y="3539"/>
                  </a:lnTo>
                  <a:lnTo>
                    <a:pt x="6021" y="3335"/>
                  </a:lnTo>
                  <a:lnTo>
                    <a:pt x="6346" y="3091"/>
                  </a:lnTo>
                  <a:lnTo>
                    <a:pt x="6672" y="2847"/>
                  </a:lnTo>
                  <a:lnTo>
                    <a:pt x="6916" y="2522"/>
                  </a:lnTo>
                  <a:lnTo>
                    <a:pt x="7119" y="2197"/>
                  </a:lnTo>
                  <a:lnTo>
                    <a:pt x="7241" y="1871"/>
                  </a:lnTo>
                  <a:lnTo>
                    <a:pt x="7323" y="1505"/>
                  </a:lnTo>
                  <a:lnTo>
                    <a:pt x="7323" y="1098"/>
                  </a:lnTo>
                  <a:lnTo>
                    <a:pt x="7201" y="732"/>
                  </a:lnTo>
                  <a:lnTo>
                    <a:pt x="7119" y="569"/>
                  </a:lnTo>
                  <a:lnTo>
                    <a:pt x="7038" y="407"/>
                  </a:lnTo>
                  <a:lnTo>
                    <a:pt x="6916" y="285"/>
                  </a:lnTo>
                  <a:lnTo>
                    <a:pt x="6794" y="163"/>
                  </a:lnTo>
                  <a:lnTo>
                    <a:pt x="6631" y="81"/>
                  </a:lnTo>
                  <a:lnTo>
                    <a:pt x="6428" y="41"/>
                  </a:lnTo>
                  <a:lnTo>
                    <a:pt x="622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6" name="Google Shape;506;p15"/>
          <p:cNvGrpSpPr/>
          <p:nvPr/>
        </p:nvGrpSpPr>
        <p:grpSpPr>
          <a:xfrm>
            <a:off x="1320893" y="1409142"/>
            <a:ext cx="474643" cy="299712"/>
            <a:chOff x="7729218" y="1694205"/>
            <a:chExt cx="474643" cy="299712"/>
          </a:xfrm>
        </p:grpSpPr>
        <p:sp>
          <p:nvSpPr>
            <p:cNvPr id="507" name="Google Shape;507;p15"/>
            <p:cNvSpPr/>
            <p:nvPr/>
          </p:nvSpPr>
          <p:spPr>
            <a:xfrm>
              <a:off x="7738507" y="1703494"/>
              <a:ext cx="456065" cy="281088"/>
            </a:xfrm>
            <a:custGeom>
              <a:avLst/>
              <a:gdLst/>
              <a:ahLst/>
              <a:cxnLst/>
              <a:rect l="l" t="t" r="r" b="b"/>
              <a:pathLst>
                <a:path w="9967" h="6143" extrusionOk="0">
                  <a:moveTo>
                    <a:pt x="4963" y="1"/>
                  </a:moveTo>
                  <a:lnTo>
                    <a:pt x="4638" y="41"/>
                  </a:lnTo>
                  <a:lnTo>
                    <a:pt x="4353" y="123"/>
                  </a:lnTo>
                  <a:lnTo>
                    <a:pt x="4068" y="286"/>
                  </a:lnTo>
                  <a:lnTo>
                    <a:pt x="3865" y="489"/>
                  </a:lnTo>
                  <a:lnTo>
                    <a:pt x="3661" y="733"/>
                  </a:lnTo>
                  <a:lnTo>
                    <a:pt x="3499" y="1018"/>
                  </a:lnTo>
                  <a:lnTo>
                    <a:pt x="3417" y="1302"/>
                  </a:lnTo>
                  <a:lnTo>
                    <a:pt x="3377" y="1587"/>
                  </a:lnTo>
                  <a:lnTo>
                    <a:pt x="3417" y="1913"/>
                  </a:lnTo>
                  <a:lnTo>
                    <a:pt x="3499" y="2197"/>
                  </a:lnTo>
                  <a:lnTo>
                    <a:pt x="3377" y="2157"/>
                  </a:lnTo>
                  <a:lnTo>
                    <a:pt x="3214" y="2116"/>
                  </a:lnTo>
                  <a:lnTo>
                    <a:pt x="2929" y="2157"/>
                  </a:lnTo>
                  <a:lnTo>
                    <a:pt x="2645" y="2238"/>
                  </a:lnTo>
                  <a:lnTo>
                    <a:pt x="2482" y="2319"/>
                  </a:lnTo>
                  <a:lnTo>
                    <a:pt x="2400" y="2441"/>
                  </a:lnTo>
                  <a:lnTo>
                    <a:pt x="2319" y="2563"/>
                  </a:lnTo>
                  <a:lnTo>
                    <a:pt x="2238" y="2685"/>
                  </a:lnTo>
                  <a:lnTo>
                    <a:pt x="2156" y="3011"/>
                  </a:lnTo>
                  <a:lnTo>
                    <a:pt x="2197" y="3296"/>
                  </a:lnTo>
                  <a:lnTo>
                    <a:pt x="2238" y="3458"/>
                  </a:lnTo>
                  <a:lnTo>
                    <a:pt x="2278" y="3580"/>
                  </a:lnTo>
                  <a:lnTo>
                    <a:pt x="1912" y="3377"/>
                  </a:lnTo>
                  <a:lnTo>
                    <a:pt x="1546" y="3296"/>
                  </a:lnTo>
                  <a:lnTo>
                    <a:pt x="1140" y="3296"/>
                  </a:lnTo>
                  <a:lnTo>
                    <a:pt x="936" y="3336"/>
                  </a:lnTo>
                  <a:lnTo>
                    <a:pt x="733" y="3418"/>
                  </a:lnTo>
                  <a:lnTo>
                    <a:pt x="570" y="3499"/>
                  </a:lnTo>
                  <a:lnTo>
                    <a:pt x="407" y="3621"/>
                  </a:lnTo>
                  <a:lnTo>
                    <a:pt x="245" y="3784"/>
                  </a:lnTo>
                  <a:lnTo>
                    <a:pt x="123" y="3946"/>
                  </a:lnTo>
                  <a:lnTo>
                    <a:pt x="41" y="4109"/>
                  </a:lnTo>
                  <a:lnTo>
                    <a:pt x="1" y="4312"/>
                  </a:lnTo>
                  <a:lnTo>
                    <a:pt x="1" y="4516"/>
                  </a:lnTo>
                  <a:lnTo>
                    <a:pt x="1" y="4719"/>
                  </a:lnTo>
                  <a:lnTo>
                    <a:pt x="123" y="5004"/>
                  </a:lnTo>
                  <a:lnTo>
                    <a:pt x="285" y="5248"/>
                  </a:lnTo>
                  <a:lnTo>
                    <a:pt x="529" y="5451"/>
                  </a:lnTo>
                  <a:lnTo>
                    <a:pt x="773" y="5573"/>
                  </a:lnTo>
                  <a:lnTo>
                    <a:pt x="1099" y="5695"/>
                  </a:lnTo>
                  <a:lnTo>
                    <a:pt x="1424" y="5777"/>
                  </a:lnTo>
                  <a:lnTo>
                    <a:pt x="2075" y="5899"/>
                  </a:lnTo>
                  <a:lnTo>
                    <a:pt x="3133" y="5980"/>
                  </a:lnTo>
                  <a:lnTo>
                    <a:pt x="4231" y="6062"/>
                  </a:lnTo>
                  <a:lnTo>
                    <a:pt x="5288" y="6102"/>
                  </a:lnTo>
                  <a:lnTo>
                    <a:pt x="6387" y="6143"/>
                  </a:lnTo>
                  <a:lnTo>
                    <a:pt x="7973" y="6143"/>
                  </a:lnTo>
                  <a:lnTo>
                    <a:pt x="8380" y="6062"/>
                  </a:lnTo>
                  <a:lnTo>
                    <a:pt x="8787" y="5980"/>
                  </a:lnTo>
                  <a:lnTo>
                    <a:pt x="9112" y="5858"/>
                  </a:lnTo>
                  <a:lnTo>
                    <a:pt x="9437" y="5655"/>
                  </a:lnTo>
                  <a:lnTo>
                    <a:pt x="9559" y="5533"/>
                  </a:lnTo>
                  <a:lnTo>
                    <a:pt x="9682" y="5370"/>
                  </a:lnTo>
                  <a:lnTo>
                    <a:pt x="9844" y="5004"/>
                  </a:lnTo>
                  <a:lnTo>
                    <a:pt x="9966" y="4638"/>
                  </a:lnTo>
                  <a:lnTo>
                    <a:pt x="9966" y="4272"/>
                  </a:lnTo>
                  <a:lnTo>
                    <a:pt x="9885" y="3865"/>
                  </a:lnTo>
                  <a:lnTo>
                    <a:pt x="9763" y="3540"/>
                  </a:lnTo>
                  <a:lnTo>
                    <a:pt x="9519" y="3214"/>
                  </a:lnTo>
                  <a:lnTo>
                    <a:pt x="9397" y="3092"/>
                  </a:lnTo>
                  <a:lnTo>
                    <a:pt x="9234" y="2970"/>
                  </a:lnTo>
                  <a:lnTo>
                    <a:pt x="9031" y="2807"/>
                  </a:lnTo>
                  <a:lnTo>
                    <a:pt x="8787" y="2726"/>
                  </a:lnTo>
                  <a:lnTo>
                    <a:pt x="8502" y="2685"/>
                  </a:lnTo>
                  <a:lnTo>
                    <a:pt x="8014" y="2685"/>
                  </a:lnTo>
                  <a:lnTo>
                    <a:pt x="7729" y="2726"/>
                  </a:lnTo>
                  <a:lnTo>
                    <a:pt x="7485" y="2848"/>
                  </a:lnTo>
                  <a:lnTo>
                    <a:pt x="7282" y="2970"/>
                  </a:lnTo>
                  <a:lnTo>
                    <a:pt x="7322" y="2685"/>
                  </a:lnTo>
                  <a:lnTo>
                    <a:pt x="7322" y="2360"/>
                  </a:lnTo>
                  <a:lnTo>
                    <a:pt x="7282" y="2035"/>
                  </a:lnTo>
                  <a:lnTo>
                    <a:pt x="7200" y="1750"/>
                  </a:lnTo>
                  <a:lnTo>
                    <a:pt x="7119" y="1424"/>
                  </a:lnTo>
                  <a:lnTo>
                    <a:pt x="6997" y="1180"/>
                  </a:lnTo>
                  <a:lnTo>
                    <a:pt x="6834" y="896"/>
                  </a:lnTo>
                  <a:lnTo>
                    <a:pt x="6631" y="652"/>
                  </a:lnTo>
                  <a:lnTo>
                    <a:pt x="6387" y="448"/>
                  </a:lnTo>
                  <a:lnTo>
                    <a:pt x="6143" y="286"/>
                  </a:lnTo>
                  <a:lnTo>
                    <a:pt x="5858" y="123"/>
                  </a:lnTo>
                  <a:lnTo>
                    <a:pt x="5573" y="41"/>
                  </a:lnTo>
                  <a:lnTo>
                    <a:pt x="524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15"/>
            <p:cNvSpPr/>
            <p:nvPr/>
          </p:nvSpPr>
          <p:spPr>
            <a:xfrm>
              <a:off x="7729218" y="1694205"/>
              <a:ext cx="474643" cy="299712"/>
            </a:xfrm>
            <a:custGeom>
              <a:avLst/>
              <a:gdLst/>
              <a:ahLst/>
              <a:cxnLst/>
              <a:rect l="l" t="t" r="r" b="b"/>
              <a:pathLst>
                <a:path w="10373" h="6550" extrusionOk="0">
                  <a:moveTo>
                    <a:pt x="5451" y="366"/>
                  </a:moveTo>
                  <a:lnTo>
                    <a:pt x="5654" y="407"/>
                  </a:lnTo>
                  <a:lnTo>
                    <a:pt x="5858" y="489"/>
                  </a:lnTo>
                  <a:lnTo>
                    <a:pt x="6102" y="570"/>
                  </a:lnTo>
                  <a:lnTo>
                    <a:pt x="6264" y="651"/>
                  </a:lnTo>
                  <a:lnTo>
                    <a:pt x="6468" y="814"/>
                  </a:lnTo>
                  <a:lnTo>
                    <a:pt x="6752" y="1099"/>
                  </a:lnTo>
                  <a:lnTo>
                    <a:pt x="6996" y="1465"/>
                  </a:lnTo>
                  <a:lnTo>
                    <a:pt x="7159" y="1871"/>
                  </a:lnTo>
                  <a:lnTo>
                    <a:pt x="7281" y="2278"/>
                  </a:lnTo>
                  <a:lnTo>
                    <a:pt x="7322" y="2726"/>
                  </a:lnTo>
                  <a:lnTo>
                    <a:pt x="7281" y="3173"/>
                  </a:lnTo>
                  <a:lnTo>
                    <a:pt x="7322" y="3295"/>
                  </a:lnTo>
                  <a:lnTo>
                    <a:pt x="7363" y="3336"/>
                  </a:lnTo>
                  <a:lnTo>
                    <a:pt x="7485" y="3377"/>
                  </a:lnTo>
                  <a:lnTo>
                    <a:pt x="7566" y="3336"/>
                  </a:lnTo>
                  <a:lnTo>
                    <a:pt x="7851" y="3214"/>
                  </a:lnTo>
                  <a:lnTo>
                    <a:pt x="8095" y="3132"/>
                  </a:lnTo>
                  <a:lnTo>
                    <a:pt x="8379" y="3092"/>
                  </a:lnTo>
                  <a:lnTo>
                    <a:pt x="8664" y="3092"/>
                  </a:lnTo>
                  <a:lnTo>
                    <a:pt x="8949" y="3132"/>
                  </a:lnTo>
                  <a:lnTo>
                    <a:pt x="9193" y="3254"/>
                  </a:lnTo>
                  <a:lnTo>
                    <a:pt x="9437" y="3417"/>
                  </a:lnTo>
                  <a:lnTo>
                    <a:pt x="9640" y="3621"/>
                  </a:lnTo>
                  <a:lnTo>
                    <a:pt x="9762" y="3824"/>
                  </a:lnTo>
                  <a:lnTo>
                    <a:pt x="9885" y="4027"/>
                  </a:lnTo>
                  <a:lnTo>
                    <a:pt x="9925" y="4271"/>
                  </a:lnTo>
                  <a:lnTo>
                    <a:pt x="9966" y="4515"/>
                  </a:lnTo>
                  <a:lnTo>
                    <a:pt x="9966" y="4759"/>
                  </a:lnTo>
                  <a:lnTo>
                    <a:pt x="9925" y="5004"/>
                  </a:lnTo>
                  <a:lnTo>
                    <a:pt x="9844" y="5207"/>
                  </a:lnTo>
                  <a:lnTo>
                    <a:pt x="9762" y="5410"/>
                  </a:lnTo>
                  <a:lnTo>
                    <a:pt x="9600" y="5614"/>
                  </a:lnTo>
                  <a:lnTo>
                    <a:pt x="9396" y="5776"/>
                  </a:lnTo>
                  <a:lnTo>
                    <a:pt x="9193" y="5898"/>
                  </a:lnTo>
                  <a:lnTo>
                    <a:pt x="8949" y="5980"/>
                  </a:lnTo>
                  <a:lnTo>
                    <a:pt x="8461" y="6102"/>
                  </a:lnTo>
                  <a:lnTo>
                    <a:pt x="7932" y="6142"/>
                  </a:lnTo>
                  <a:lnTo>
                    <a:pt x="5654" y="6142"/>
                  </a:lnTo>
                  <a:lnTo>
                    <a:pt x="3946" y="6061"/>
                  </a:lnTo>
                  <a:lnTo>
                    <a:pt x="2278" y="5898"/>
                  </a:lnTo>
                  <a:lnTo>
                    <a:pt x="1709" y="5817"/>
                  </a:lnTo>
                  <a:lnTo>
                    <a:pt x="1424" y="5736"/>
                  </a:lnTo>
                  <a:lnTo>
                    <a:pt x="1139" y="5654"/>
                  </a:lnTo>
                  <a:lnTo>
                    <a:pt x="895" y="5532"/>
                  </a:lnTo>
                  <a:lnTo>
                    <a:pt x="651" y="5370"/>
                  </a:lnTo>
                  <a:lnTo>
                    <a:pt x="488" y="5126"/>
                  </a:lnTo>
                  <a:lnTo>
                    <a:pt x="407" y="4882"/>
                  </a:lnTo>
                  <a:lnTo>
                    <a:pt x="407" y="4719"/>
                  </a:lnTo>
                  <a:lnTo>
                    <a:pt x="407" y="4556"/>
                  </a:lnTo>
                  <a:lnTo>
                    <a:pt x="448" y="4393"/>
                  </a:lnTo>
                  <a:lnTo>
                    <a:pt x="529" y="4231"/>
                  </a:lnTo>
                  <a:lnTo>
                    <a:pt x="732" y="3987"/>
                  </a:lnTo>
                  <a:lnTo>
                    <a:pt x="976" y="3824"/>
                  </a:lnTo>
                  <a:lnTo>
                    <a:pt x="1139" y="3743"/>
                  </a:lnTo>
                  <a:lnTo>
                    <a:pt x="1343" y="3702"/>
                  </a:lnTo>
                  <a:lnTo>
                    <a:pt x="1709" y="3702"/>
                  </a:lnTo>
                  <a:lnTo>
                    <a:pt x="2075" y="3783"/>
                  </a:lnTo>
                  <a:lnTo>
                    <a:pt x="2400" y="3946"/>
                  </a:lnTo>
                  <a:lnTo>
                    <a:pt x="2481" y="3987"/>
                  </a:lnTo>
                  <a:lnTo>
                    <a:pt x="2522" y="3987"/>
                  </a:lnTo>
                  <a:lnTo>
                    <a:pt x="2644" y="3905"/>
                  </a:lnTo>
                  <a:lnTo>
                    <a:pt x="2685" y="3824"/>
                  </a:lnTo>
                  <a:lnTo>
                    <a:pt x="2685" y="3743"/>
                  </a:lnTo>
                  <a:lnTo>
                    <a:pt x="2685" y="3661"/>
                  </a:lnTo>
                  <a:lnTo>
                    <a:pt x="2563" y="3417"/>
                  </a:lnTo>
                  <a:lnTo>
                    <a:pt x="2563" y="3173"/>
                  </a:lnTo>
                  <a:lnTo>
                    <a:pt x="2644" y="2970"/>
                  </a:lnTo>
                  <a:lnTo>
                    <a:pt x="2766" y="2766"/>
                  </a:lnTo>
                  <a:lnTo>
                    <a:pt x="2929" y="2644"/>
                  </a:lnTo>
                  <a:lnTo>
                    <a:pt x="3173" y="2563"/>
                  </a:lnTo>
                  <a:lnTo>
                    <a:pt x="3417" y="2522"/>
                  </a:lnTo>
                  <a:lnTo>
                    <a:pt x="3661" y="2604"/>
                  </a:lnTo>
                  <a:lnTo>
                    <a:pt x="3783" y="2604"/>
                  </a:lnTo>
                  <a:lnTo>
                    <a:pt x="3864" y="2522"/>
                  </a:lnTo>
                  <a:lnTo>
                    <a:pt x="3905" y="2400"/>
                  </a:lnTo>
                  <a:lnTo>
                    <a:pt x="3864" y="2278"/>
                  </a:lnTo>
                  <a:lnTo>
                    <a:pt x="3824" y="2116"/>
                  </a:lnTo>
                  <a:lnTo>
                    <a:pt x="3783" y="1912"/>
                  </a:lnTo>
                  <a:lnTo>
                    <a:pt x="3783" y="1749"/>
                  </a:lnTo>
                  <a:lnTo>
                    <a:pt x="3824" y="1546"/>
                  </a:lnTo>
                  <a:lnTo>
                    <a:pt x="3864" y="1383"/>
                  </a:lnTo>
                  <a:lnTo>
                    <a:pt x="3946" y="1180"/>
                  </a:lnTo>
                  <a:lnTo>
                    <a:pt x="4149" y="895"/>
                  </a:lnTo>
                  <a:lnTo>
                    <a:pt x="4312" y="733"/>
                  </a:lnTo>
                  <a:lnTo>
                    <a:pt x="4475" y="611"/>
                  </a:lnTo>
                  <a:lnTo>
                    <a:pt x="4637" y="529"/>
                  </a:lnTo>
                  <a:lnTo>
                    <a:pt x="4841" y="448"/>
                  </a:lnTo>
                  <a:lnTo>
                    <a:pt x="5044" y="407"/>
                  </a:lnTo>
                  <a:lnTo>
                    <a:pt x="5247" y="366"/>
                  </a:lnTo>
                  <a:close/>
                  <a:moveTo>
                    <a:pt x="5003" y="0"/>
                  </a:moveTo>
                  <a:lnTo>
                    <a:pt x="4759" y="41"/>
                  </a:lnTo>
                  <a:lnTo>
                    <a:pt x="4515" y="122"/>
                  </a:lnTo>
                  <a:lnTo>
                    <a:pt x="4312" y="244"/>
                  </a:lnTo>
                  <a:lnTo>
                    <a:pt x="4108" y="366"/>
                  </a:lnTo>
                  <a:lnTo>
                    <a:pt x="3946" y="529"/>
                  </a:lnTo>
                  <a:lnTo>
                    <a:pt x="3783" y="692"/>
                  </a:lnTo>
                  <a:lnTo>
                    <a:pt x="3661" y="895"/>
                  </a:lnTo>
                  <a:lnTo>
                    <a:pt x="3539" y="1139"/>
                  </a:lnTo>
                  <a:lnTo>
                    <a:pt x="3458" y="1343"/>
                  </a:lnTo>
                  <a:lnTo>
                    <a:pt x="3417" y="1587"/>
                  </a:lnTo>
                  <a:lnTo>
                    <a:pt x="3417" y="1790"/>
                  </a:lnTo>
                  <a:lnTo>
                    <a:pt x="3417" y="2034"/>
                  </a:lnTo>
                  <a:lnTo>
                    <a:pt x="3431" y="2119"/>
                  </a:lnTo>
                  <a:lnTo>
                    <a:pt x="3431" y="2119"/>
                  </a:lnTo>
                  <a:lnTo>
                    <a:pt x="3417" y="2116"/>
                  </a:lnTo>
                  <a:lnTo>
                    <a:pt x="3254" y="2116"/>
                  </a:lnTo>
                  <a:lnTo>
                    <a:pt x="3051" y="2156"/>
                  </a:lnTo>
                  <a:lnTo>
                    <a:pt x="2888" y="2197"/>
                  </a:lnTo>
                  <a:lnTo>
                    <a:pt x="2725" y="2278"/>
                  </a:lnTo>
                  <a:lnTo>
                    <a:pt x="2603" y="2360"/>
                  </a:lnTo>
                  <a:lnTo>
                    <a:pt x="2441" y="2482"/>
                  </a:lnTo>
                  <a:lnTo>
                    <a:pt x="2359" y="2644"/>
                  </a:lnTo>
                  <a:lnTo>
                    <a:pt x="2237" y="2807"/>
                  </a:lnTo>
                  <a:lnTo>
                    <a:pt x="2197" y="2970"/>
                  </a:lnTo>
                  <a:lnTo>
                    <a:pt x="2156" y="3173"/>
                  </a:lnTo>
                  <a:lnTo>
                    <a:pt x="2156" y="3336"/>
                  </a:lnTo>
                  <a:lnTo>
                    <a:pt x="2170" y="3407"/>
                  </a:lnTo>
                  <a:lnTo>
                    <a:pt x="1993" y="3336"/>
                  </a:lnTo>
                  <a:lnTo>
                    <a:pt x="1749" y="3295"/>
                  </a:lnTo>
                  <a:lnTo>
                    <a:pt x="1302" y="3295"/>
                  </a:lnTo>
                  <a:lnTo>
                    <a:pt x="1098" y="3336"/>
                  </a:lnTo>
                  <a:lnTo>
                    <a:pt x="854" y="3417"/>
                  </a:lnTo>
                  <a:lnTo>
                    <a:pt x="692" y="3499"/>
                  </a:lnTo>
                  <a:lnTo>
                    <a:pt x="529" y="3621"/>
                  </a:lnTo>
                  <a:lnTo>
                    <a:pt x="366" y="3783"/>
                  </a:lnTo>
                  <a:lnTo>
                    <a:pt x="244" y="3946"/>
                  </a:lnTo>
                  <a:lnTo>
                    <a:pt x="122" y="4109"/>
                  </a:lnTo>
                  <a:lnTo>
                    <a:pt x="41" y="4312"/>
                  </a:lnTo>
                  <a:lnTo>
                    <a:pt x="0" y="4515"/>
                  </a:lnTo>
                  <a:lnTo>
                    <a:pt x="0" y="4719"/>
                  </a:lnTo>
                  <a:lnTo>
                    <a:pt x="0" y="4922"/>
                  </a:lnTo>
                  <a:lnTo>
                    <a:pt x="41" y="5126"/>
                  </a:lnTo>
                  <a:lnTo>
                    <a:pt x="122" y="5288"/>
                  </a:lnTo>
                  <a:lnTo>
                    <a:pt x="204" y="5451"/>
                  </a:lnTo>
                  <a:lnTo>
                    <a:pt x="488" y="5695"/>
                  </a:lnTo>
                  <a:lnTo>
                    <a:pt x="773" y="5898"/>
                  </a:lnTo>
                  <a:lnTo>
                    <a:pt x="1139" y="6061"/>
                  </a:lnTo>
                  <a:lnTo>
                    <a:pt x="1505" y="6183"/>
                  </a:lnTo>
                  <a:lnTo>
                    <a:pt x="1912" y="6265"/>
                  </a:lnTo>
                  <a:lnTo>
                    <a:pt x="2278" y="6305"/>
                  </a:lnTo>
                  <a:lnTo>
                    <a:pt x="4027" y="6427"/>
                  </a:lnTo>
                  <a:lnTo>
                    <a:pt x="5776" y="6509"/>
                  </a:lnTo>
                  <a:lnTo>
                    <a:pt x="7119" y="6549"/>
                  </a:lnTo>
                  <a:lnTo>
                    <a:pt x="7769" y="6549"/>
                  </a:lnTo>
                  <a:lnTo>
                    <a:pt x="8420" y="6509"/>
                  </a:lnTo>
                  <a:lnTo>
                    <a:pt x="8990" y="6387"/>
                  </a:lnTo>
                  <a:lnTo>
                    <a:pt x="9234" y="6305"/>
                  </a:lnTo>
                  <a:lnTo>
                    <a:pt x="9478" y="6183"/>
                  </a:lnTo>
                  <a:lnTo>
                    <a:pt x="9722" y="6020"/>
                  </a:lnTo>
                  <a:lnTo>
                    <a:pt x="9925" y="5858"/>
                  </a:lnTo>
                  <a:lnTo>
                    <a:pt x="10088" y="5654"/>
                  </a:lnTo>
                  <a:lnTo>
                    <a:pt x="10210" y="5370"/>
                  </a:lnTo>
                  <a:lnTo>
                    <a:pt x="10291" y="5126"/>
                  </a:lnTo>
                  <a:lnTo>
                    <a:pt x="10373" y="4882"/>
                  </a:lnTo>
                  <a:lnTo>
                    <a:pt x="10373" y="4597"/>
                  </a:lnTo>
                  <a:lnTo>
                    <a:pt x="10332" y="4312"/>
                  </a:lnTo>
                  <a:lnTo>
                    <a:pt x="10291" y="4068"/>
                  </a:lnTo>
                  <a:lnTo>
                    <a:pt x="10210" y="3783"/>
                  </a:lnTo>
                  <a:lnTo>
                    <a:pt x="10088" y="3539"/>
                  </a:lnTo>
                  <a:lnTo>
                    <a:pt x="9925" y="3336"/>
                  </a:lnTo>
                  <a:lnTo>
                    <a:pt x="9681" y="3092"/>
                  </a:lnTo>
                  <a:lnTo>
                    <a:pt x="9396" y="2888"/>
                  </a:lnTo>
                  <a:lnTo>
                    <a:pt x="9071" y="2766"/>
                  </a:lnTo>
                  <a:lnTo>
                    <a:pt x="8705" y="2685"/>
                  </a:lnTo>
                  <a:lnTo>
                    <a:pt x="8379" y="2685"/>
                  </a:lnTo>
                  <a:lnTo>
                    <a:pt x="8013" y="2726"/>
                  </a:lnTo>
                  <a:lnTo>
                    <a:pt x="7688" y="2848"/>
                  </a:lnTo>
                  <a:lnTo>
                    <a:pt x="7688" y="2644"/>
                  </a:lnTo>
                  <a:lnTo>
                    <a:pt x="7647" y="2075"/>
                  </a:lnTo>
                  <a:lnTo>
                    <a:pt x="7485" y="1587"/>
                  </a:lnTo>
                  <a:lnTo>
                    <a:pt x="7363" y="1343"/>
                  </a:lnTo>
                  <a:lnTo>
                    <a:pt x="7241" y="1099"/>
                  </a:lnTo>
                  <a:lnTo>
                    <a:pt x="7078" y="895"/>
                  </a:lnTo>
                  <a:lnTo>
                    <a:pt x="6915" y="692"/>
                  </a:lnTo>
                  <a:lnTo>
                    <a:pt x="6712" y="489"/>
                  </a:lnTo>
                  <a:lnTo>
                    <a:pt x="6508" y="366"/>
                  </a:lnTo>
                  <a:lnTo>
                    <a:pt x="6264" y="204"/>
                  </a:lnTo>
                  <a:lnTo>
                    <a:pt x="6020" y="122"/>
                  </a:lnTo>
                  <a:lnTo>
                    <a:pt x="5776" y="41"/>
                  </a:lnTo>
                  <a:lnTo>
                    <a:pt x="54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09" name="Google Shape;509;p15"/>
          <p:cNvSpPr/>
          <p:nvPr/>
        </p:nvSpPr>
        <p:spPr>
          <a:xfrm>
            <a:off x="567296" y="2845263"/>
            <a:ext cx="152693" cy="154523"/>
          </a:xfrm>
          <a:custGeom>
            <a:avLst/>
            <a:gdLst/>
            <a:ahLst/>
            <a:cxnLst/>
            <a:rect l="l" t="t" r="r" b="b"/>
            <a:pathLst>
              <a:path w="3337" h="3377" extrusionOk="0">
                <a:moveTo>
                  <a:pt x="1506" y="0"/>
                </a:moveTo>
                <a:lnTo>
                  <a:pt x="1262" y="41"/>
                </a:lnTo>
                <a:lnTo>
                  <a:pt x="1018" y="122"/>
                </a:lnTo>
                <a:lnTo>
                  <a:pt x="774" y="204"/>
                </a:lnTo>
                <a:lnTo>
                  <a:pt x="570" y="366"/>
                </a:lnTo>
                <a:lnTo>
                  <a:pt x="408" y="529"/>
                </a:lnTo>
                <a:lnTo>
                  <a:pt x="245" y="692"/>
                </a:lnTo>
                <a:lnTo>
                  <a:pt x="164" y="895"/>
                </a:lnTo>
                <a:lnTo>
                  <a:pt x="82" y="1098"/>
                </a:lnTo>
                <a:lnTo>
                  <a:pt x="1" y="1342"/>
                </a:lnTo>
                <a:lnTo>
                  <a:pt x="1" y="1546"/>
                </a:lnTo>
                <a:lnTo>
                  <a:pt x="1" y="1790"/>
                </a:lnTo>
                <a:lnTo>
                  <a:pt x="1" y="1993"/>
                </a:lnTo>
                <a:lnTo>
                  <a:pt x="123" y="2319"/>
                </a:lnTo>
                <a:lnTo>
                  <a:pt x="245" y="2563"/>
                </a:lnTo>
                <a:lnTo>
                  <a:pt x="448" y="2807"/>
                </a:lnTo>
                <a:lnTo>
                  <a:pt x="692" y="3010"/>
                </a:lnTo>
                <a:lnTo>
                  <a:pt x="936" y="3173"/>
                </a:lnTo>
                <a:lnTo>
                  <a:pt x="1221" y="3295"/>
                </a:lnTo>
                <a:lnTo>
                  <a:pt x="1506" y="3376"/>
                </a:lnTo>
                <a:lnTo>
                  <a:pt x="1831" y="3376"/>
                </a:lnTo>
                <a:lnTo>
                  <a:pt x="2075" y="3336"/>
                </a:lnTo>
                <a:lnTo>
                  <a:pt x="2319" y="3254"/>
                </a:lnTo>
                <a:lnTo>
                  <a:pt x="2564" y="3173"/>
                </a:lnTo>
                <a:lnTo>
                  <a:pt x="2767" y="3010"/>
                </a:lnTo>
                <a:lnTo>
                  <a:pt x="2930" y="2847"/>
                </a:lnTo>
                <a:lnTo>
                  <a:pt x="3092" y="2685"/>
                </a:lnTo>
                <a:lnTo>
                  <a:pt x="3214" y="2441"/>
                </a:lnTo>
                <a:lnTo>
                  <a:pt x="3296" y="2197"/>
                </a:lnTo>
                <a:lnTo>
                  <a:pt x="3336" y="1912"/>
                </a:lnTo>
                <a:lnTo>
                  <a:pt x="3336" y="1627"/>
                </a:lnTo>
                <a:lnTo>
                  <a:pt x="3296" y="1342"/>
                </a:lnTo>
                <a:lnTo>
                  <a:pt x="3214" y="1098"/>
                </a:lnTo>
                <a:lnTo>
                  <a:pt x="3092" y="854"/>
                </a:lnTo>
                <a:lnTo>
                  <a:pt x="2930" y="610"/>
                </a:lnTo>
                <a:lnTo>
                  <a:pt x="2726" y="407"/>
                </a:lnTo>
                <a:lnTo>
                  <a:pt x="2482" y="244"/>
                </a:lnTo>
                <a:lnTo>
                  <a:pt x="2238" y="122"/>
                </a:lnTo>
                <a:lnTo>
                  <a:pt x="1994" y="41"/>
                </a:lnTo>
                <a:lnTo>
                  <a:pt x="175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0" name="Google Shape;510;p15"/>
          <p:cNvSpPr/>
          <p:nvPr/>
        </p:nvSpPr>
        <p:spPr>
          <a:xfrm>
            <a:off x="6054153" y="4663347"/>
            <a:ext cx="85704" cy="85658"/>
          </a:xfrm>
          <a:custGeom>
            <a:avLst/>
            <a:gdLst/>
            <a:ahLst/>
            <a:cxnLst/>
            <a:rect l="l" t="t" r="r" b="b"/>
            <a:pathLst>
              <a:path w="1873" h="1872" extrusionOk="0">
                <a:moveTo>
                  <a:pt x="733" y="1"/>
                </a:moveTo>
                <a:lnTo>
                  <a:pt x="489" y="82"/>
                </a:lnTo>
                <a:lnTo>
                  <a:pt x="245" y="245"/>
                </a:lnTo>
                <a:lnTo>
                  <a:pt x="82" y="448"/>
                </a:lnTo>
                <a:lnTo>
                  <a:pt x="1" y="692"/>
                </a:lnTo>
                <a:lnTo>
                  <a:pt x="1" y="936"/>
                </a:lnTo>
                <a:lnTo>
                  <a:pt x="42" y="1221"/>
                </a:lnTo>
                <a:lnTo>
                  <a:pt x="123" y="1424"/>
                </a:lnTo>
                <a:lnTo>
                  <a:pt x="245" y="1546"/>
                </a:lnTo>
                <a:lnTo>
                  <a:pt x="367" y="1668"/>
                </a:lnTo>
                <a:lnTo>
                  <a:pt x="489" y="1750"/>
                </a:lnTo>
                <a:lnTo>
                  <a:pt x="611" y="1831"/>
                </a:lnTo>
                <a:lnTo>
                  <a:pt x="774" y="1872"/>
                </a:lnTo>
                <a:lnTo>
                  <a:pt x="1099" y="1872"/>
                </a:lnTo>
                <a:lnTo>
                  <a:pt x="1262" y="1831"/>
                </a:lnTo>
                <a:lnTo>
                  <a:pt x="1384" y="1791"/>
                </a:lnTo>
                <a:lnTo>
                  <a:pt x="1506" y="1709"/>
                </a:lnTo>
                <a:lnTo>
                  <a:pt x="1628" y="1587"/>
                </a:lnTo>
                <a:lnTo>
                  <a:pt x="1750" y="1465"/>
                </a:lnTo>
                <a:lnTo>
                  <a:pt x="1831" y="1302"/>
                </a:lnTo>
                <a:lnTo>
                  <a:pt x="1872" y="1140"/>
                </a:lnTo>
                <a:lnTo>
                  <a:pt x="1872" y="977"/>
                </a:lnTo>
                <a:lnTo>
                  <a:pt x="1872" y="774"/>
                </a:lnTo>
                <a:lnTo>
                  <a:pt x="1791" y="652"/>
                </a:lnTo>
                <a:lnTo>
                  <a:pt x="1750" y="489"/>
                </a:lnTo>
                <a:lnTo>
                  <a:pt x="1669" y="367"/>
                </a:lnTo>
                <a:lnTo>
                  <a:pt x="1547" y="245"/>
                </a:lnTo>
                <a:lnTo>
                  <a:pt x="1303" y="82"/>
                </a:lnTo>
                <a:lnTo>
                  <a:pt x="977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1" name="Google Shape;511;p15"/>
          <p:cNvSpPr/>
          <p:nvPr/>
        </p:nvSpPr>
        <p:spPr>
          <a:xfrm>
            <a:off x="7371487" y="4363643"/>
            <a:ext cx="85658" cy="85658"/>
          </a:xfrm>
          <a:custGeom>
            <a:avLst/>
            <a:gdLst/>
            <a:ahLst/>
            <a:cxnLst/>
            <a:rect l="l" t="t" r="r" b="b"/>
            <a:pathLst>
              <a:path w="1872" h="1872" extrusionOk="0">
                <a:moveTo>
                  <a:pt x="733" y="1"/>
                </a:moveTo>
                <a:lnTo>
                  <a:pt x="489" y="82"/>
                </a:lnTo>
                <a:lnTo>
                  <a:pt x="286" y="245"/>
                </a:lnTo>
                <a:lnTo>
                  <a:pt x="123" y="448"/>
                </a:lnTo>
                <a:lnTo>
                  <a:pt x="1" y="692"/>
                </a:lnTo>
                <a:lnTo>
                  <a:pt x="1" y="936"/>
                </a:lnTo>
                <a:lnTo>
                  <a:pt x="41" y="1221"/>
                </a:lnTo>
                <a:lnTo>
                  <a:pt x="164" y="1424"/>
                </a:lnTo>
                <a:lnTo>
                  <a:pt x="245" y="1587"/>
                </a:lnTo>
                <a:lnTo>
                  <a:pt x="367" y="1668"/>
                </a:lnTo>
                <a:lnTo>
                  <a:pt x="489" y="1750"/>
                </a:lnTo>
                <a:lnTo>
                  <a:pt x="652" y="1831"/>
                </a:lnTo>
                <a:lnTo>
                  <a:pt x="774" y="1872"/>
                </a:lnTo>
                <a:lnTo>
                  <a:pt x="1099" y="1872"/>
                </a:lnTo>
                <a:lnTo>
                  <a:pt x="1262" y="1831"/>
                </a:lnTo>
                <a:lnTo>
                  <a:pt x="1384" y="1790"/>
                </a:lnTo>
                <a:lnTo>
                  <a:pt x="1546" y="1709"/>
                </a:lnTo>
                <a:lnTo>
                  <a:pt x="1628" y="1587"/>
                </a:lnTo>
                <a:lnTo>
                  <a:pt x="1750" y="1465"/>
                </a:lnTo>
                <a:lnTo>
                  <a:pt x="1831" y="1302"/>
                </a:lnTo>
                <a:lnTo>
                  <a:pt x="1872" y="1140"/>
                </a:lnTo>
                <a:lnTo>
                  <a:pt x="1872" y="977"/>
                </a:lnTo>
                <a:lnTo>
                  <a:pt x="1872" y="773"/>
                </a:lnTo>
                <a:lnTo>
                  <a:pt x="1831" y="651"/>
                </a:lnTo>
                <a:lnTo>
                  <a:pt x="1750" y="489"/>
                </a:lnTo>
                <a:lnTo>
                  <a:pt x="1669" y="367"/>
                </a:lnTo>
                <a:lnTo>
                  <a:pt x="1546" y="245"/>
                </a:lnTo>
                <a:lnTo>
                  <a:pt x="1302" y="82"/>
                </a:lnTo>
                <a:lnTo>
                  <a:pt x="977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2" name="Google Shape;512;p15"/>
          <p:cNvSpPr/>
          <p:nvPr/>
        </p:nvSpPr>
        <p:spPr>
          <a:xfrm>
            <a:off x="8659703" y="1800072"/>
            <a:ext cx="85704" cy="85658"/>
          </a:xfrm>
          <a:custGeom>
            <a:avLst/>
            <a:gdLst/>
            <a:ahLst/>
            <a:cxnLst/>
            <a:rect l="l" t="t" r="r" b="b"/>
            <a:pathLst>
              <a:path w="1873" h="1872" extrusionOk="0">
                <a:moveTo>
                  <a:pt x="733" y="1"/>
                </a:moveTo>
                <a:lnTo>
                  <a:pt x="489" y="82"/>
                </a:lnTo>
                <a:lnTo>
                  <a:pt x="245" y="245"/>
                </a:lnTo>
                <a:lnTo>
                  <a:pt x="82" y="448"/>
                </a:lnTo>
                <a:lnTo>
                  <a:pt x="1" y="692"/>
                </a:lnTo>
                <a:lnTo>
                  <a:pt x="1" y="936"/>
                </a:lnTo>
                <a:lnTo>
                  <a:pt x="42" y="1221"/>
                </a:lnTo>
                <a:lnTo>
                  <a:pt x="123" y="1424"/>
                </a:lnTo>
                <a:lnTo>
                  <a:pt x="245" y="1546"/>
                </a:lnTo>
                <a:lnTo>
                  <a:pt x="367" y="1668"/>
                </a:lnTo>
                <a:lnTo>
                  <a:pt x="489" y="1750"/>
                </a:lnTo>
                <a:lnTo>
                  <a:pt x="611" y="1831"/>
                </a:lnTo>
                <a:lnTo>
                  <a:pt x="774" y="1872"/>
                </a:lnTo>
                <a:lnTo>
                  <a:pt x="1099" y="1872"/>
                </a:lnTo>
                <a:lnTo>
                  <a:pt x="1262" y="1831"/>
                </a:lnTo>
                <a:lnTo>
                  <a:pt x="1384" y="1791"/>
                </a:lnTo>
                <a:lnTo>
                  <a:pt x="1506" y="1709"/>
                </a:lnTo>
                <a:lnTo>
                  <a:pt x="1628" y="1587"/>
                </a:lnTo>
                <a:lnTo>
                  <a:pt x="1750" y="1465"/>
                </a:lnTo>
                <a:lnTo>
                  <a:pt x="1831" y="1302"/>
                </a:lnTo>
                <a:lnTo>
                  <a:pt x="1872" y="1140"/>
                </a:lnTo>
                <a:lnTo>
                  <a:pt x="1872" y="977"/>
                </a:lnTo>
                <a:lnTo>
                  <a:pt x="1872" y="774"/>
                </a:lnTo>
                <a:lnTo>
                  <a:pt x="1791" y="652"/>
                </a:lnTo>
                <a:lnTo>
                  <a:pt x="1750" y="489"/>
                </a:lnTo>
                <a:lnTo>
                  <a:pt x="1669" y="367"/>
                </a:lnTo>
                <a:lnTo>
                  <a:pt x="1547" y="245"/>
                </a:lnTo>
                <a:lnTo>
                  <a:pt x="1303" y="82"/>
                </a:lnTo>
                <a:lnTo>
                  <a:pt x="97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3" name="Google Shape;513;p15"/>
          <p:cNvSpPr/>
          <p:nvPr/>
        </p:nvSpPr>
        <p:spPr>
          <a:xfrm>
            <a:off x="6814003" y="544347"/>
            <a:ext cx="85704" cy="85658"/>
          </a:xfrm>
          <a:custGeom>
            <a:avLst/>
            <a:gdLst/>
            <a:ahLst/>
            <a:cxnLst/>
            <a:rect l="l" t="t" r="r" b="b"/>
            <a:pathLst>
              <a:path w="1873" h="1872" extrusionOk="0">
                <a:moveTo>
                  <a:pt x="733" y="1"/>
                </a:moveTo>
                <a:lnTo>
                  <a:pt x="489" y="82"/>
                </a:lnTo>
                <a:lnTo>
                  <a:pt x="245" y="245"/>
                </a:lnTo>
                <a:lnTo>
                  <a:pt x="82" y="448"/>
                </a:lnTo>
                <a:lnTo>
                  <a:pt x="1" y="692"/>
                </a:lnTo>
                <a:lnTo>
                  <a:pt x="1" y="936"/>
                </a:lnTo>
                <a:lnTo>
                  <a:pt x="42" y="1221"/>
                </a:lnTo>
                <a:lnTo>
                  <a:pt x="123" y="1424"/>
                </a:lnTo>
                <a:lnTo>
                  <a:pt x="245" y="1546"/>
                </a:lnTo>
                <a:lnTo>
                  <a:pt x="367" y="1668"/>
                </a:lnTo>
                <a:lnTo>
                  <a:pt x="489" y="1750"/>
                </a:lnTo>
                <a:lnTo>
                  <a:pt x="611" y="1831"/>
                </a:lnTo>
                <a:lnTo>
                  <a:pt x="774" y="1872"/>
                </a:lnTo>
                <a:lnTo>
                  <a:pt x="1099" y="1872"/>
                </a:lnTo>
                <a:lnTo>
                  <a:pt x="1262" y="1831"/>
                </a:lnTo>
                <a:lnTo>
                  <a:pt x="1384" y="1791"/>
                </a:lnTo>
                <a:lnTo>
                  <a:pt x="1506" y="1709"/>
                </a:lnTo>
                <a:lnTo>
                  <a:pt x="1628" y="1587"/>
                </a:lnTo>
                <a:lnTo>
                  <a:pt x="1750" y="1465"/>
                </a:lnTo>
                <a:lnTo>
                  <a:pt x="1831" y="1302"/>
                </a:lnTo>
                <a:lnTo>
                  <a:pt x="1872" y="1140"/>
                </a:lnTo>
                <a:lnTo>
                  <a:pt x="1872" y="977"/>
                </a:lnTo>
                <a:lnTo>
                  <a:pt x="1872" y="774"/>
                </a:lnTo>
                <a:lnTo>
                  <a:pt x="1791" y="652"/>
                </a:lnTo>
                <a:lnTo>
                  <a:pt x="1750" y="489"/>
                </a:lnTo>
                <a:lnTo>
                  <a:pt x="1669" y="367"/>
                </a:lnTo>
                <a:lnTo>
                  <a:pt x="1547" y="245"/>
                </a:lnTo>
                <a:lnTo>
                  <a:pt x="1303" y="82"/>
                </a:lnTo>
                <a:lnTo>
                  <a:pt x="97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4" name="Google Shape;514;p15"/>
          <p:cNvSpPr/>
          <p:nvPr/>
        </p:nvSpPr>
        <p:spPr>
          <a:xfrm>
            <a:off x="1648337" y="291793"/>
            <a:ext cx="85658" cy="85658"/>
          </a:xfrm>
          <a:custGeom>
            <a:avLst/>
            <a:gdLst/>
            <a:ahLst/>
            <a:cxnLst/>
            <a:rect l="l" t="t" r="r" b="b"/>
            <a:pathLst>
              <a:path w="1872" h="1872" extrusionOk="0">
                <a:moveTo>
                  <a:pt x="733" y="1"/>
                </a:moveTo>
                <a:lnTo>
                  <a:pt x="489" y="82"/>
                </a:lnTo>
                <a:lnTo>
                  <a:pt x="286" y="245"/>
                </a:lnTo>
                <a:lnTo>
                  <a:pt x="123" y="448"/>
                </a:lnTo>
                <a:lnTo>
                  <a:pt x="1" y="692"/>
                </a:lnTo>
                <a:lnTo>
                  <a:pt x="1" y="936"/>
                </a:lnTo>
                <a:lnTo>
                  <a:pt x="41" y="1221"/>
                </a:lnTo>
                <a:lnTo>
                  <a:pt x="164" y="1424"/>
                </a:lnTo>
                <a:lnTo>
                  <a:pt x="245" y="1587"/>
                </a:lnTo>
                <a:lnTo>
                  <a:pt x="367" y="1668"/>
                </a:lnTo>
                <a:lnTo>
                  <a:pt x="489" y="1750"/>
                </a:lnTo>
                <a:lnTo>
                  <a:pt x="652" y="1831"/>
                </a:lnTo>
                <a:lnTo>
                  <a:pt x="774" y="1872"/>
                </a:lnTo>
                <a:lnTo>
                  <a:pt x="1099" y="1872"/>
                </a:lnTo>
                <a:lnTo>
                  <a:pt x="1262" y="1831"/>
                </a:lnTo>
                <a:lnTo>
                  <a:pt x="1384" y="1790"/>
                </a:lnTo>
                <a:lnTo>
                  <a:pt x="1546" y="1709"/>
                </a:lnTo>
                <a:lnTo>
                  <a:pt x="1628" y="1587"/>
                </a:lnTo>
                <a:lnTo>
                  <a:pt x="1750" y="1465"/>
                </a:lnTo>
                <a:lnTo>
                  <a:pt x="1831" y="1302"/>
                </a:lnTo>
                <a:lnTo>
                  <a:pt x="1872" y="1140"/>
                </a:lnTo>
                <a:lnTo>
                  <a:pt x="1872" y="977"/>
                </a:lnTo>
                <a:lnTo>
                  <a:pt x="1872" y="773"/>
                </a:lnTo>
                <a:lnTo>
                  <a:pt x="1831" y="651"/>
                </a:lnTo>
                <a:lnTo>
                  <a:pt x="1750" y="489"/>
                </a:lnTo>
                <a:lnTo>
                  <a:pt x="1669" y="367"/>
                </a:lnTo>
                <a:lnTo>
                  <a:pt x="1546" y="245"/>
                </a:lnTo>
                <a:lnTo>
                  <a:pt x="1302" y="82"/>
                </a:lnTo>
                <a:lnTo>
                  <a:pt x="977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5" name="Google Shape;515;p15"/>
          <p:cNvSpPr/>
          <p:nvPr/>
        </p:nvSpPr>
        <p:spPr>
          <a:xfrm>
            <a:off x="5461497" y="571609"/>
            <a:ext cx="303418" cy="303418"/>
          </a:xfrm>
          <a:custGeom>
            <a:avLst/>
            <a:gdLst/>
            <a:ahLst/>
            <a:cxnLst/>
            <a:rect l="l" t="t" r="r" b="b"/>
            <a:pathLst>
              <a:path w="6631" h="6631" extrusionOk="0">
                <a:moveTo>
                  <a:pt x="2685" y="1"/>
                </a:moveTo>
                <a:lnTo>
                  <a:pt x="2604" y="41"/>
                </a:lnTo>
                <a:lnTo>
                  <a:pt x="2563" y="123"/>
                </a:lnTo>
                <a:lnTo>
                  <a:pt x="2563" y="204"/>
                </a:lnTo>
                <a:lnTo>
                  <a:pt x="2604" y="2604"/>
                </a:lnTo>
                <a:lnTo>
                  <a:pt x="204" y="2645"/>
                </a:lnTo>
                <a:lnTo>
                  <a:pt x="123" y="2645"/>
                </a:lnTo>
                <a:lnTo>
                  <a:pt x="41" y="2685"/>
                </a:lnTo>
                <a:lnTo>
                  <a:pt x="1" y="2767"/>
                </a:lnTo>
                <a:lnTo>
                  <a:pt x="1" y="2807"/>
                </a:lnTo>
                <a:lnTo>
                  <a:pt x="1" y="3865"/>
                </a:lnTo>
                <a:lnTo>
                  <a:pt x="1" y="3946"/>
                </a:lnTo>
                <a:lnTo>
                  <a:pt x="82" y="4028"/>
                </a:lnTo>
                <a:lnTo>
                  <a:pt x="285" y="4028"/>
                </a:lnTo>
                <a:lnTo>
                  <a:pt x="367" y="3987"/>
                </a:lnTo>
                <a:lnTo>
                  <a:pt x="529" y="3987"/>
                </a:lnTo>
                <a:lnTo>
                  <a:pt x="1099" y="3946"/>
                </a:lnTo>
                <a:lnTo>
                  <a:pt x="2604" y="3946"/>
                </a:lnTo>
                <a:lnTo>
                  <a:pt x="2645" y="6427"/>
                </a:lnTo>
                <a:lnTo>
                  <a:pt x="2645" y="6509"/>
                </a:lnTo>
                <a:lnTo>
                  <a:pt x="2685" y="6549"/>
                </a:lnTo>
                <a:lnTo>
                  <a:pt x="2767" y="6590"/>
                </a:lnTo>
                <a:lnTo>
                  <a:pt x="2848" y="6631"/>
                </a:lnTo>
                <a:lnTo>
                  <a:pt x="3865" y="6631"/>
                </a:lnTo>
                <a:lnTo>
                  <a:pt x="3946" y="6590"/>
                </a:lnTo>
                <a:lnTo>
                  <a:pt x="3987" y="6590"/>
                </a:lnTo>
                <a:lnTo>
                  <a:pt x="4068" y="6468"/>
                </a:lnTo>
                <a:lnTo>
                  <a:pt x="4028" y="6305"/>
                </a:lnTo>
                <a:lnTo>
                  <a:pt x="4028" y="6224"/>
                </a:lnTo>
                <a:lnTo>
                  <a:pt x="3987" y="6061"/>
                </a:lnTo>
                <a:lnTo>
                  <a:pt x="3987" y="5451"/>
                </a:lnTo>
                <a:lnTo>
                  <a:pt x="3946" y="3946"/>
                </a:lnTo>
                <a:lnTo>
                  <a:pt x="6509" y="3946"/>
                </a:lnTo>
                <a:lnTo>
                  <a:pt x="6550" y="3906"/>
                </a:lnTo>
                <a:lnTo>
                  <a:pt x="6590" y="3824"/>
                </a:lnTo>
                <a:lnTo>
                  <a:pt x="6631" y="3743"/>
                </a:lnTo>
                <a:lnTo>
                  <a:pt x="6631" y="2767"/>
                </a:lnTo>
                <a:lnTo>
                  <a:pt x="6590" y="2685"/>
                </a:lnTo>
                <a:lnTo>
                  <a:pt x="6550" y="2604"/>
                </a:lnTo>
                <a:lnTo>
                  <a:pt x="6509" y="2563"/>
                </a:lnTo>
                <a:lnTo>
                  <a:pt x="3946" y="2563"/>
                </a:lnTo>
                <a:lnTo>
                  <a:pt x="3946" y="163"/>
                </a:lnTo>
                <a:lnTo>
                  <a:pt x="3946" y="123"/>
                </a:lnTo>
                <a:lnTo>
                  <a:pt x="3906" y="41"/>
                </a:lnTo>
                <a:lnTo>
                  <a:pt x="3824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6" name="Google Shape;516;p15"/>
          <p:cNvSpPr/>
          <p:nvPr/>
        </p:nvSpPr>
        <p:spPr>
          <a:xfrm>
            <a:off x="7824747" y="3306409"/>
            <a:ext cx="303418" cy="303418"/>
          </a:xfrm>
          <a:custGeom>
            <a:avLst/>
            <a:gdLst/>
            <a:ahLst/>
            <a:cxnLst/>
            <a:rect l="l" t="t" r="r" b="b"/>
            <a:pathLst>
              <a:path w="6631" h="6631" extrusionOk="0">
                <a:moveTo>
                  <a:pt x="2685" y="1"/>
                </a:moveTo>
                <a:lnTo>
                  <a:pt x="2604" y="41"/>
                </a:lnTo>
                <a:lnTo>
                  <a:pt x="2563" y="123"/>
                </a:lnTo>
                <a:lnTo>
                  <a:pt x="2563" y="204"/>
                </a:lnTo>
                <a:lnTo>
                  <a:pt x="2604" y="2604"/>
                </a:lnTo>
                <a:lnTo>
                  <a:pt x="204" y="2645"/>
                </a:lnTo>
                <a:lnTo>
                  <a:pt x="123" y="2645"/>
                </a:lnTo>
                <a:lnTo>
                  <a:pt x="41" y="2685"/>
                </a:lnTo>
                <a:lnTo>
                  <a:pt x="1" y="2767"/>
                </a:lnTo>
                <a:lnTo>
                  <a:pt x="1" y="2807"/>
                </a:lnTo>
                <a:lnTo>
                  <a:pt x="1" y="3865"/>
                </a:lnTo>
                <a:lnTo>
                  <a:pt x="1" y="3946"/>
                </a:lnTo>
                <a:lnTo>
                  <a:pt x="82" y="4028"/>
                </a:lnTo>
                <a:lnTo>
                  <a:pt x="285" y="4028"/>
                </a:lnTo>
                <a:lnTo>
                  <a:pt x="367" y="3987"/>
                </a:lnTo>
                <a:lnTo>
                  <a:pt x="529" y="3987"/>
                </a:lnTo>
                <a:lnTo>
                  <a:pt x="1099" y="3946"/>
                </a:lnTo>
                <a:lnTo>
                  <a:pt x="2604" y="3946"/>
                </a:lnTo>
                <a:lnTo>
                  <a:pt x="2645" y="6427"/>
                </a:lnTo>
                <a:lnTo>
                  <a:pt x="2645" y="6509"/>
                </a:lnTo>
                <a:lnTo>
                  <a:pt x="2685" y="6549"/>
                </a:lnTo>
                <a:lnTo>
                  <a:pt x="2767" y="6590"/>
                </a:lnTo>
                <a:lnTo>
                  <a:pt x="2848" y="6631"/>
                </a:lnTo>
                <a:lnTo>
                  <a:pt x="3865" y="6631"/>
                </a:lnTo>
                <a:lnTo>
                  <a:pt x="3946" y="6590"/>
                </a:lnTo>
                <a:lnTo>
                  <a:pt x="3987" y="6590"/>
                </a:lnTo>
                <a:lnTo>
                  <a:pt x="4068" y="6468"/>
                </a:lnTo>
                <a:lnTo>
                  <a:pt x="4028" y="6305"/>
                </a:lnTo>
                <a:lnTo>
                  <a:pt x="4028" y="6224"/>
                </a:lnTo>
                <a:lnTo>
                  <a:pt x="3987" y="6061"/>
                </a:lnTo>
                <a:lnTo>
                  <a:pt x="3987" y="5451"/>
                </a:lnTo>
                <a:lnTo>
                  <a:pt x="3946" y="3946"/>
                </a:lnTo>
                <a:lnTo>
                  <a:pt x="6509" y="3946"/>
                </a:lnTo>
                <a:lnTo>
                  <a:pt x="6550" y="3906"/>
                </a:lnTo>
                <a:lnTo>
                  <a:pt x="6590" y="3824"/>
                </a:lnTo>
                <a:lnTo>
                  <a:pt x="6631" y="3743"/>
                </a:lnTo>
                <a:lnTo>
                  <a:pt x="6631" y="2767"/>
                </a:lnTo>
                <a:lnTo>
                  <a:pt x="6590" y="2685"/>
                </a:lnTo>
                <a:lnTo>
                  <a:pt x="6550" y="2604"/>
                </a:lnTo>
                <a:lnTo>
                  <a:pt x="6509" y="2563"/>
                </a:lnTo>
                <a:lnTo>
                  <a:pt x="3946" y="2563"/>
                </a:lnTo>
                <a:lnTo>
                  <a:pt x="3946" y="163"/>
                </a:lnTo>
                <a:lnTo>
                  <a:pt x="3946" y="123"/>
                </a:lnTo>
                <a:lnTo>
                  <a:pt x="3906" y="41"/>
                </a:lnTo>
                <a:lnTo>
                  <a:pt x="382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7" name="Google Shape;517;p15"/>
          <p:cNvSpPr/>
          <p:nvPr/>
        </p:nvSpPr>
        <p:spPr>
          <a:xfrm>
            <a:off x="3053403" y="680485"/>
            <a:ext cx="85704" cy="85658"/>
          </a:xfrm>
          <a:custGeom>
            <a:avLst/>
            <a:gdLst/>
            <a:ahLst/>
            <a:cxnLst/>
            <a:rect l="l" t="t" r="r" b="b"/>
            <a:pathLst>
              <a:path w="1873" h="1872" extrusionOk="0">
                <a:moveTo>
                  <a:pt x="733" y="1"/>
                </a:moveTo>
                <a:lnTo>
                  <a:pt x="489" y="82"/>
                </a:lnTo>
                <a:lnTo>
                  <a:pt x="245" y="245"/>
                </a:lnTo>
                <a:lnTo>
                  <a:pt x="82" y="448"/>
                </a:lnTo>
                <a:lnTo>
                  <a:pt x="1" y="692"/>
                </a:lnTo>
                <a:lnTo>
                  <a:pt x="1" y="936"/>
                </a:lnTo>
                <a:lnTo>
                  <a:pt x="42" y="1221"/>
                </a:lnTo>
                <a:lnTo>
                  <a:pt x="123" y="1424"/>
                </a:lnTo>
                <a:lnTo>
                  <a:pt x="245" y="1546"/>
                </a:lnTo>
                <a:lnTo>
                  <a:pt x="367" y="1668"/>
                </a:lnTo>
                <a:lnTo>
                  <a:pt x="489" y="1750"/>
                </a:lnTo>
                <a:lnTo>
                  <a:pt x="611" y="1831"/>
                </a:lnTo>
                <a:lnTo>
                  <a:pt x="774" y="1872"/>
                </a:lnTo>
                <a:lnTo>
                  <a:pt x="1099" y="1872"/>
                </a:lnTo>
                <a:lnTo>
                  <a:pt x="1262" y="1831"/>
                </a:lnTo>
                <a:lnTo>
                  <a:pt x="1384" y="1791"/>
                </a:lnTo>
                <a:lnTo>
                  <a:pt x="1506" y="1709"/>
                </a:lnTo>
                <a:lnTo>
                  <a:pt x="1628" y="1587"/>
                </a:lnTo>
                <a:lnTo>
                  <a:pt x="1750" y="1465"/>
                </a:lnTo>
                <a:lnTo>
                  <a:pt x="1831" y="1302"/>
                </a:lnTo>
                <a:lnTo>
                  <a:pt x="1872" y="1140"/>
                </a:lnTo>
                <a:lnTo>
                  <a:pt x="1872" y="977"/>
                </a:lnTo>
                <a:lnTo>
                  <a:pt x="1872" y="774"/>
                </a:lnTo>
                <a:lnTo>
                  <a:pt x="1791" y="652"/>
                </a:lnTo>
                <a:lnTo>
                  <a:pt x="1750" y="489"/>
                </a:lnTo>
                <a:lnTo>
                  <a:pt x="1669" y="367"/>
                </a:lnTo>
                <a:lnTo>
                  <a:pt x="1547" y="245"/>
                </a:lnTo>
                <a:lnTo>
                  <a:pt x="1303" y="82"/>
                </a:lnTo>
                <a:lnTo>
                  <a:pt x="97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66146031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190750" y="1524000"/>
            <a:ext cx="6240600" cy="161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190150" y="3177025"/>
            <a:ext cx="6240600" cy="46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chivo"/>
                <a:ea typeface="Archivo"/>
                <a:cs typeface="Archivo"/>
                <a:sym typeface="Archiv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7750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6"/>
          <p:cNvSpPr txBox="1">
            <a:spLocks noGrp="1"/>
          </p:cNvSpPr>
          <p:nvPr>
            <p:ph type="title"/>
          </p:nvPr>
        </p:nvSpPr>
        <p:spPr>
          <a:xfrm>
            <a:off x="711450" y="397400"/>
            <a:ext cx="7721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2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82900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7126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Yusei Magic"/>
              <a:buNone/>
              <a:defRPr sz="3400" b="1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Yusei Magic"/>
              <a:buNone/>
              <a:defRPr sz="3400" b="1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Yusei Magic"/>
              <a:buNone/>
              <a:defRPr sz="3400" b="1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Yusei Magic"/>
              <a:buNone/>
              <a:defRPr sz="3400" b="1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Yusei Magic"/>
              <a:buNone/>
              <a:defRPr sz="3400" b="1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Yusei Magic"/>
              <a:buNone/>
              <a:defRPr sz="3400" b="1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Yusei Magic"/>
              <a:buNone/>
              <a:defRPr sz="3400" b="1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Yusei Magic"/>
              <a:buNone/>
              <a:defRPr sz="3400" b="1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Yusei Magic"/>
              <a:buNone/>
              <a:defRPr sz="3400" b="1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"/>
              <a:buChar char="●"/>
              <a:defRPr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"/>
              <a:buChar char="○"/>
              <a:defRPr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"/>
              <a:buChar char="■"/>
              <a:defRPr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"/>
              <a:buChar char="●"/>
              <a:defRPr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"/>
              <a:buChar char="○"/>
              <a:defRPr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"/>
              <a:buChar char="■"/>
              <a:defRPr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"/>
              <a:buChar char="●"/>
              <a:defRPr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"/>
              <a:buChar char="○"/>
              <a:defRPr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Hind"/>
              <a:buChar char="■"/>
              <a:defRPr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3806185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  <p:sldLayoutId id="2147483716" r:id="rId14"/>
    <p:sldLayoutId id="2147483718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jp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7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2CC8AD4-4CD6-24A5-548C-234627F58F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10827" y="2815690"/>
            <a:ext cx="6240600" cy="461400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LBN">
            <a:hlinkClick r:id="" action="ppaction://media"/>
            <a:extLst>
              <a:ext uri="{FF2B5EF4-FFF2-40B4-BE49-F238E27FC236}">
                <a16:creationId xmlns:a16="http://schemas.microsoft.com/office/drawing/2014/main" xmlns="" id="{56243A87-B970-B6E9-F102-CF8973A48EB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17625" y="742950"/>
            <a:ext cx="6507163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44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0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750;p46">
            <a:extLst>
              <a:ext uri="{FF2B5EF4-FFF2-40B4-BE49-F238E27FC236}">
                <a16:creationId xmlns:a16="http://schemas.microsoft.com/office/drawing/2014/main" xmlns="" id="{0304A816-5CF3-C79C-C4B0-4F99AD664AFC}"/>
              </a:ext>
            </a:extLst>
          </p:cNvPr>
          <p:cNvSpPr/>
          <p:nvPr/>
        </p:nvSpPr>
        <p:spPr>
          <a:xfrm>
            <a:off x="303067" y="318086"/>
            <a:ext cx="2757054" cy="587644"/>
          </a:xfrm>
          <a:prstGeom prst="rect">
            <a:avLst/>
          </a:prstGeom>
          <a:ln w="19050">
            <a:solidFill>
              <a:srgbClr val="004777"/>
            </a:solidFill>
            <a:headEnd type="none" w="sm" len="sm"/>
            <a:tailEnd type="none" w="sm" len="sm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accent4"/>
                </a:solidFill>
              </a:rPr>
              <a:t>THẢO LUẬN NHÓM</a:t>
            </a:r>
            <a:endParaRPr sz="2000" b="1" dirty="0">
              <a:solidFill>
                <a:schemeClr val="accent4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7A8EF9B9-4E80-8B48-E89C-0FEDEB3874CE}"/>
              </a:ext>
            </a:extLst>
          </p:cNvPr>
          <p:cNvSpPr txBox="1"/>
          <p:nvPr/>
        </p:nvSpPr>
        <p:spPr>
          <a:xfrm>
            <a:off x="72519" y="1245405"/>
            <a:ext cx="3218151" cy="3109890"/>
          </a:xfrm>
          <a:prstGeom prst="rect">
            <a:avLst/>
          </a:prstGeom>
          <a:solidFill>
            <a:schemeClr val="accent2">
              <a:lumMod val="9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9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19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sz="19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19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20.1</a:t>
            </a:r>
            <a:r>
              <a:rPr lang="en-US" sz="19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9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19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19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19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II SGK </a:t>
            </a:r>
            <a:r>
              <a:rPr lang="en-US" sz="19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tr.98 - 101</a:t>
            </a:r>
            <a:r>
              <a:rPr lang="en-US" sz="19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9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19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9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1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19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KT-XH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bang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1743845"/>
              </p:ext>
            </p:extLst>
          </p:nvPr>
        </p:nvGraphicFramePr>
        <p:xfrm>
          <a:off x="3457576" y="318086"/>
          <a:ext cx="5613905" cy="4507328"/>
        </p:xfrm>
        <a:graphic>
          <a:graphicData uri="http://schemas.openxmlformats.org/drawingml/2006/table">
            <a:tbl>
              <a:tblPr firstRow="1" firstCol="1" bandRow="1"/>
              <a:tblGrid>
                <a:gridCol w="112776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77996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70617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144812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00"/>
                        </a:spcAft>
                      </a:pPr>
                      <a:r>
                        <a:rPr lang="en-US" sz="2000" b="1" i="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Thành</a:t>
                      </a:r>
                      <a:r>
                        <a:rPr lang="en-US" sz="2000" b="1" i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b="1" i="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phần</a:t>
                      </a:r>
                      <a:r>
                        <a:rPr lang="en-US" sz="2000" b="1" i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b="1" i="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tự</a:t>
                      </a:r>
                      <a:r>
                        <a:rPr lang="en-US" sz="2000" b="1" i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b="1" i="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nhiên</a:t>
                      </a:r>
                      <a:endParaRPr lang="en-US" sz="1800" i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00"/>
                        </a:spcAft>
                      </a:pPr>
                      <a:r>
                        <a:rPr lang="en-US" sz="2000" b="1" i="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Đặc</a:t>
                      </a:r>
                      <a:r>
                        <a:rPr lang="en-US" sz="2000" b="1" i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b="1" i="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điểm</a:t>
                      </a:r>
                      <a:r>
                        <a:rPr lang="en-US" sz="2000" b="1" i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endParaRPr lang="en-US" sz="1800" i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00"/>
                        </a:spcAft>
                      </a:pPr>
                      <a:r>
                        <a:rPr lang="en-US" sz="2000" b="1" i="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Ảnh</a:t>
                      </a:r>
                      <a:r>
                        <a:rPr lang="en-US" sz="2000" b="1" i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b="1" i="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hưởng</a:t>
                      </a:r>
                      <a:r>
                        <a:rPr lang="en-US" sz="2000" b="1" i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endParaRPr lang="en-US" sz="1800" i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05920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00"/>
                        </a:spcAft>
                      </a:pPr>
                      <a:endParaRPr lang="en-US" sz="1100" i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00"/>
                        </a:spcAft>
                      </a:pPr>
                      <a:r>
                        <a:rPr lang="en-US" sz="1350" i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100" i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00"/>
                        </a:spcAft>
                      </a:pPr>
                      <a:r>
                        <a:rPr lang="en-US" sz="1350" i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100" i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00"/>
                        </a:spcAft>
                      </a:pPr>
                      <a:r>
                        <a:rPr lang="en-US" sz="1350" i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100" i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00"/>
                        </a:spcAft>
                      </a:pPr>
                      <a:r>
                        <a:rPr lang="en-US" sz="1350" i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100" i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00"/>
                        </a:spcAft>
                      </a:pPr>
                      <a:r>
                        <a:rPr lang="en-US" sz="1350" i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100" i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00"/>
                        </a:spcAft>
                      </a:pPr>
                      <a:r>
                        <a:rPr lang="en-US" sz="1350" i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100" i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00"/>
                        </a:spcAft>
                      </a:pPr>
                      <a:r>
                        <a:rPr lang="en-US" sz="1350" i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100" i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00"/>
                        </a:spcAft>
                      </a:pPr>
                      <a:r>
                        <a:rPr lang="en-US" sz="1350" i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100" i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00"/>
                        </a:spcAft>
                      </a:pPr>
                      <a:r>
                        <a:rPr lang="en-US" sz="1350" i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100" i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00"/>
                        </a:spcAft>
                      </a:pPr>
                      <a:r>
                        <a:rPr lang="en-US" sz="1350" i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100" i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00"/>
                        </a:spcAft>
                      </a:pPr>
                      <a:r>
                        <a:rPr lang="en-US" sz="1350" i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100" i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00"/>
                        </a:spcAft>
                      </a:pPr>
                      <a:r>
                        <a:rPr lang="en-US" sz="1350" i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100" i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71699" y="849674"/>
            <a:ext cx="5839691" cy="2343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000" b="1"/>
              <a:t>Nhóm </a:t>
            </a:r>
            <a:r>
              <a:rPr lang="vi-VN" sz="2000" b="1" dirty="0"/>
              <a:t>1: </a:t>
            </a:r>
            <a:r>
              <a:rPr lang="en-US" sz="2000" b="1" dirty="0" err="1"/>
              <a:t>Địa</a:t>
            </a:r>
            <a:r>
              <a:rPr lang="en-US" sz="2000" b="1" dirty="0"/>
              <a:t> </a:t>
            </a:r>
            <a:r>
              <a:rPr lang="vi-VN" sz="2000" b="1" dirty="0"/>
              <a:t>hình</a:t>
            </a:r>
            <a:r>
              <a:rPr lang="en-US" sz="2000" b="1" dirty="0"/>
              <a:t>,</a:t>
            </a:r>
            <a:r>
              <a:rPr lang="vi-VN" sz="2000" b="1" dirty="0"/>
              <a:t> đất và khí hậu.   </a:t>
            </a:r>
          </a:p>
          <a:p>
            <a:pPr>
              <a:lnSpc>
                <a:spcPct val="150000"/>
              </a:lnSpc>
            </a:pPr>
            <a:r>
              <a:rPr lang="vi-VN" sz="2000" b="1"/>
              <a:t>Nhóm </a:t>
            </a:r>
            <a:r>
              <a:rPr lang="vi-VN" sz="2000" b="1" dirty="0"/>
              <a:t>2:</a:t>
            </a:r>
            <a:r>
              <a:rPr lang="en-US" sz="2000" b="1" dirty="0"/>
              <a:t> </a:t>
            </a:r>
            <a:r>
              <a:rPr lang="en-US" sz="2000" b="1" dirty="0" err="1"/>
              <a:t>Sông</a:t>
            </a:r>
            <a:r>
              <a:rPr lang="vi-VN" sz="2000" b="1"/>
              <a:t>, hồ</a:t>
            </a:r>
            <a:r>
              <a:rPr lang="en-US" sz="2000" b="1"/>
              <a:t>.</a:t>
            </a:r>
          </a:p>
          <a:p>
            <a:pPr>
              <a:lnSpc>
                <a:spcPct val="150000"/>
              </a:lnSpc>
            </a:pPr>
            <a:r>
              <a:rPr lang="vi-VN" sz="2000" b="1"/>
              <a:t>Nhóm </a:t>
            </a:r>
            <a:r>
              <a:rPr lang="vi-VN" sz="2000" b="1" dirty="0"/>
              <a:t>3: </a:t>
            </a:r>
            <a:r>
              <a:rPr lang="vi-VN" sz="2000" b="1"/>
              <a:t>Sinh vật</a:t>
            </a:r>
            <a:r>
              <a:rPr lang="en-US" sz="2000" b="1"/>
              <a:t>.</a:t>
            </a:r>
          </a:p>
          <a:p>
            <a:pPr>
              <a:lnSpc>
                <a:spcPct val="150000"/>
              </a:lnSpc>
            </a:pPr>
            <a:r>
              <a:rPr lang="en-US" sz="2000" b="1"/>
              <a:t>Nhóm 4: Khoáng sản và biển.</a:t>
            </a:r>
          </a:p>
          <a:p>
            <a:pPr>
              <a:lnSpc>
                <a:spcPct val="150000"/>
              </a:lnSpc>
            </a:pPr>
            <a:endParaRPr lang="vi-VN" sz="2000" b="1" dirty="0"/>
          </a:p>
        </p:txBody>
      </p:sp>
      <p:sp>
        <p:nvSpPr>
          <p:cNvPr id="3" name="Rounded Rectangle 2"/>
          <p:cNvSpPr/>
          <p:nvPr/>
        </p:nvSpPr>
        <p:spPr>
          <a:xfrm>
            <a:off x="1316182" y="3605793"/>
            <a:ext cx="7550727" cy="381000"/>
          </a:xfrm>
          <a:prstGeom prst="round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1316182" y="3605793"/>
            <a:ext cx="7550727" cy="38100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22" y="2730980"/>
            <a:ext cx="1001488" cy="129535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4957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46;p50">
            <a:extLst>
              <a:ext uri="{FF2B5EF4-FFF2-40B4-BE49-F238E27FC236}">
                <a16:creationId xmlns:a16="http://schemas.microsoft.com/office/drawing/2014/main" xmlns="" id="{2CF147DD-38C5-0B84-3A3B-AC213D5BF6E0}"/>
              </a:ext>
            </a:extLst>
          </p:cNvPr>
          <p:cNvSpPr/>
          <p:nvPr/>
        </p:nvSpPr>
        <p:spPr>
          <a:xfrm>
            <a:off x="404046" y="2090522"/>
            <a:ext cx="8308200" cy="7224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000" b="1" dirty="0">
                <a:solidFill>
                  <a:srgbClr val="C4143A"/>
                </a:solidFill>
                <a:latin typeface="Arial"/>
              </a:rPr>
              <a:t>1. </a:t>
            </a:r>
            <a:r>
              <a:rPr lang="en-US" sz="4000" b="1" dirty="0" err="1">
                <a:solidFill>
                  <a:srgbClr val="C4143A"/>
                </a:solidFill>
                <a:latin typeface="Arial"/>
              </a:rPr>
              <a:t>Địa</a:t>
            </a:r>
            <a:r>
              <a:rPr lang="en-US" sz="4000" b="1" dirty="0">
                <a:solidFill>
                  <a:srgbClr val="C4143A"/>
                </a:solidFill>
                <a:latin typeface="Arial"/>
              </a:rPr>
              <a:t> </a:t>
            </a:r>
            <a:r>
              <a:rPr lang="en-US" sz="4000" b="1" dirty="0" err="1">
                <a:solidFill>
                  <a:srgbClr val="C4143A"/>
                </a:solidFill>
                <a:latin typeface="Arial"/>
              </a:rPr>
              <a:t>hình</a:t>
            </a:r>
            <a:r>
              <a:rPr lang="en-US" sz="4000" b="1" dirty="0">
                <a:solidFill>
                  <a:srgbClr val="C4143A"/>
                </a:solidFill>
              </a:rPr>
              <a:t>,</a:t>
            </a:r>
            <a:r>
              <a:rPr lang="en-US" sz="4000" b="1" dirty="0">
                <a:solidFill>
                  <a:srgbClr val="C4143A"/>
                </a:solidFill>
                <a:latin typeface="Arial"/>
              </a:rPr>
              <a:t> </a:t>
            </a:r>
            <a:r>
              <a:rPr lang="en-US" sz="4000" b="1" dirty="0" err="1">
                <a:solidFill>
                  <a:srgbClr val="C4143A"/>
                </a:solidFill>
                <a:latin typeface="Arial"/>
              </a:rPr>
              <a:t>đất</a:t>
            </a:r>
            <a:r>
              <a:rPr lang="en-US" sz="4000" b="1" dirty="0">
                <a:solidFill>
                  <a:srgbClr val="C4143A"/>
                </a:solidFill>
                <a:latin typeface="Arial"/>
              </a:rPr>
              <a:t> </a:t>
            </a:r>
            <a:r>
              <a:rPr lang="en-US" sz="4000" b="1" dirty="0" err="1">
                <a:solidFill>
                  <a:srgbClr val="C4143A"/>
                </a:solidFill>
                <a:latin typeface="Arial"/>
              </a:rPr>
              <a:t>và</a:t>
            </a:r>
            <a:r>
              <a:rPr lang="en-US" sz="4000" b="1" dirty="0">
                <a:solidFill>
                  <a:srgbClr val="C4143A"/>
                </a:solidFill>
                <a:latin typeface="Arial"/>
              </a:rPr>
              <a:t> </a:t>
            </a:r>
            <a:r>
              <a:rPr lang="en-US" sz="4000" b="1" dirty="0" err="1">
                <a:solidFill>
                  <a:srgbClr val="C4143A"/>
                </a:solidFill>
                <a:latin typeface="Arial"/>
              </a:rPr>
              <a:t>khí</a:t>
            </a:r>
            <a:r>
              <a:rPr lang="en-US" sz="4000" b="1" dirty="0">
                <a:solidFill>
                  <a:srgbClr val="C4143A"/>
                </a:solidFill>
                <a:latin typeface="Arial"/>
              </a:rPr>
              <a:t> </a:t>
            </a:r>
            <a:r>
              <a:rPr lang="en-US" sz="4000" b="1" dirty="0" err="1">
                <a:solidFill>
                  <a:srgbClr val="C4143A"/>
                </a:solidFill>
                <a:latin typeface="Arial"/>
              </a:rPr>
              <a:t>hậu</a:t>
            </a:r>
            <a:endParaRPr lang="en-US" sz="4000" b="1" dirty="0">
              <a:solidFill>
                <a:srgbClr val="C4143A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54195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3E749AE-BEF1-DB48-DF41-38CF63111E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21" r="3760"/>
          <a:stretch/>
        </p:blipFill>
        <p:spPr>
          <a:xfrm>
            <a:off x="1534190" y="0"/>
            <a:ext cx="620963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6297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8427913"/>
              </p:ext>
            </p:extLst>
          </p:nvPr>
        </p:nvGraphicFramePr>
        <p:xfrm>
          <a:off x="0" y="149327"/>
          <a:ext cx="9144001" cy="484484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6892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6892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13805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446809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902816"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b="1" dirty="0" err="1">
                          <a:solidFill>
                            <a:schemeClr val="tx1"/>
                          </a:solidFill>
                        </a:rPr>
                        <a:t>Thành</a:t>
                      </a:r>
                      <a:r>
                        <a:rPr lang="en-US" sz="1800" b="1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800" b="1" baseline="0" dirty="0" err="1">
                          <a:solidFill>
                            <a:schemeClr val="tx1"/>
                          </a:solidFill>
                        </a:rPr>
                        <a:t>phần</a:t>
                      </a:r>
                      <a:r>
                        <a:rPr lang="en-US" sz="1800" b="1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800" b="1" baseline="0" dirty="0" err="1">
                          <a:solidFill>
                            <a:schemeClr val="tx1"/>
                          </a:solidFill>
                        </a:rPr>
                        <a:t>tự</a:t>
                      </a:r>
                      <a:r>
                        <a:rPr lang="en-US" sz="1800" b="1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800" b="1" baseline="0" dirty="0" err="1">
                          <a:solidFill>
                            <a:schemeClr val="tx1"/>
                          </a:solidFill>
                        </a:rPr>
                        <a:t>nhiên</a:t>
                      </a:r>
                      <a:r>
                        <a:rPr lang="en-US" sz="1800" b="1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en-US" sz="1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>
                          <a:solidFill>
                            <a:schemeClr val="tx1"/>
                          </a:solidFill>
                        </a:rPr>
                        <a:t>Đặc</a:t>
                      </a:r>
                      <a:r>
                        <a:rPr lang="en-US" sz="1800" b="1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800" b="1" baseline="0" dirty="0" err="1">
                          <a:solidFill>
                            <a:schemeClr val="tx1"/>
                          </a:solidFill>
                        </a:rPr>
                        <a:t>điểm</a:t>
                      </a:r>
                      <a:endParaRPr lang="en-US" sz="1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>
                          <a:solidFill>
                            <a:schemeClr val="tx1"/>
                          </a:solidFill>
                        </a:rPr>
                        <a:t>Ảnh</a:t>
                      </a:r>
                      <a:r>
                        <a:rPr lang="en-US" sz="1800" b="1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800" b="1" baseline="0" dirty="0" err="1">
                          <a:solidFill>
                            <a:schemeClr val="tx1"/>
                          </a:solidFill>
                        </a:rPr>
                        <a:t>hưởng</a:t>
                      </a:r>
                      <a:endParaRPr lang="en-US" sz="1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71730">
                <a:tc rowSpan="2">
                  <a:txBody>
                    <a:bodyPr/>
                    <a:lstStyle/>
                    <a:p>
                      <a:endParaRPr lang="en-US" sz="2000">
                        <a:solidFill>
                          <a:schemeClr val="tx1"/>
                        </a:solidFill>
                      </a:endParaRPr>
                    </a:p>
                    <a:p>
                      <a:endParaRPr lang="en-US" sz="200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sz="2000">
                          <a:solidFill>
                            <a:schemeClr val="tx1"/>
                          </a:solidFill>
                        </a:rPr>
                        <a:t>Địa</a:t>
                      </a:r>
                      <a:r>
                        <a:rPr lang="en-US" sz="2000" baseline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tx1"/>
                          </a:solidFill>
                        </a:rPr>
                        <a:t>hình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dirty="0" err="1">
                          <a:solidFill>
                            <a:schemeClr val="tx1"/>
                          </a:solidFill>
                        </a:rPr>
                        <a:t>Phía</a:t>
                      </a:r>
                      <a:r>
                        <a:rPr lang="en-US" sz="1800" b="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800" b="0" baseline="0" dirty="0" err="1">
                          <a:solidFill>
                            <a:schemeClr val="tx1"/>
                          </a:solidFill>
                        </a:rPr>
                        <a:t>Tây</a:t>
                      </a:r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- </a:t>
                      </a:r>
                      <a:r>
                        <a:rPr lang="vi-VN" sz="1800" b="0" dirty="0">
                          <a:solidFill>
                            <a:schemeClr val="tx1"/>
                          </a:solidFill>
                        </a:rPr>
                        <a:t>Địa hình: đồng bằng, đồi núi thấp.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- </a:t>
                      </a:r>
                      <a:r>
                        <a:rPr lang="vi-VN" sz="1800" b="0" dirty="0">
                          <a:solidFill>
                            <a:schemeClr val="tx1"/>
                          </a:solidFill>
                        </a:rPr>
                        <a:t>Thuận lợi phát triển nông nghiệp,</a:t>
                      </a:r>
                      <a:r>
                        <a:rPr lang="en-US" sz="1800" b="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800" b="0" baseline="0" dirty="0" err="1">
                          <a:solidFill>
                            <a:schemeClr val="tx1"/>
                          </a:solidFill>
                        </a:rPr>
                        <a:t>giao</a:t>
                      </a:r>
                      <a:r>
                        <a:rPr lang="en-US" sz="1800" b="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800" b="0" baseline="0" dirty="0" err="1">
                          <a:solidFill>
                            <a:schemeClr val="tx1"/>
                          </a:solidFill>
                        </a:rPr>
                        <a:t>thông</a:t>
                      </a:r>
                      <a:r>
                        <a:rPr lang="en-US" sz="1800" b="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800" b="0" baseline="0" dirty="0" err="1">
                          <a:solidFill>
                            <a:schemeClr val="tx1"/>
                          </a:solidFill>
                        </a:rPr>
                        <a:t>vận</a:t>
                      </a:r>
                      <a:r>
                        <a:rPr lang="en-US" sz="1800" b="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800" b="0" baseline="0" dirty="0" err="1">
                          <a:solidFill>
                            <a:schemeClr val="tx1"/>
                          </a:solidFill>
                        </a:rPr>
                        <a:t>tải</a:t>
                      </a:r>
                      <a:r>
                        <a:rPr lang="en-US" sz="1800" b="0" baseline="0" dirty="0">
                          <a:solidFill>
                            <a:schemeClr val="tx1"/>
                          </a:solidFill>
                        </a:rPr>
                        <a:t>.</a:t>
                      </a:r>
                      <a:endParaRPr lang="vi-VN" sz="18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28973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dirty="0" err="1">
                          <a:solidFill>
                            <a:schemeClr val="tx1"/>
                          </a:solidFill>
                        </a:rPr>
                        <a:t>Phía</a:t>
                      </a:r>
                      <a:r>
                        <a:rPr lang="en-US" sz="1800" b="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800" b="0" baseline="0" dirty="0" err="1">
                          <a:solidFill>
                            <a:schemeClr val="tx1"/>
                          </a:solidFill>
                        </a:rPr>
                        <a:t>Đông</a:t>
                      </a:r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- </a:t>
                      </a:r>
                      <a:r>
                        <a:rPr lang="vi-VN" sz="1800" b="0" dirty="0">
                          <a:solidFill>
                            <a:schemeClr val="tx1"/>
                          </a:solidFill>
                        </a:rPr>
                        <a:t>Chủ yếu: núi, cao nguyên và các đồng bằng nhỏ</a:t>
                      </a:r>
                      <a:r>
                        <a:rPr lang="vi-VN" sz="2000" b="0" dirty="0">
                          <a:solidFill>
                            <a:schemeClr val="tx1"/>
                          </a:solidFill>
                        </a:rPr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>
                          <a:solidFill>
                            <a:schemeClr val="tx1"/>
                          </a:solidFill>
                        </a:rPr>
                        <a:t>- Thuận</a:t>
                      </a:r>
                      <a:r>
                        <a:rPr lang="en-US" sz="1800" b="0" baseline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800" b="0" baseline="0" dirty="0" err="1">
                          <a:solidFill>
                            <a:schemeClr val="tx1"/>
                          </a:solidFill>
                        </a:rPr>
                        <a:t>lợi</a:t>
                      </a:r>
                      <a:r>
                        <a:rPr lang="en-US" sz="1800" b="0" baseline="0" dirty="0">
                          <a:solidFill>
                            <a:schemeClr val="tx1"/>
                          </a:solidFill>
                        </a:rPr>
                        <a:t>: c</a:t>
                      </a:r>
                      <a:r>
                        <a:rPr lang="vi-VN" sz="1800" b="0" dirty="0">
                          <a:solidFill>
                            <a:schemeClr val="tx1"/>
                          </a:solidFill>
                        </a:rPr>
                        <a:t>ó tiềm năng </a:t>
                      </a:r>
                      <a:r>
                        <a:rPr lang="vi-VN" sz="1800" b="0">
                          <a:solidFill>
                            <a:schemeClr val="tx1"/>
                          </a:solidFill>
                        </a:rPr>
                        <a:t>thủy điện lớn. </a:t>
                      </a:r>
                      <a:endParaRPr lang="en-US" sz="1800" b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>
                          <a:solidFill>
                            <a:schemeClr val="tx1"/>
                          </a:solidFill>
                        </a:rPr>
                        <a:t>- Khó</a:t>
                      </a:r>
                      <a:r>
                        <a:rPr lang="en-US" sz="1800" b="0" baseline="0">
                          <a:solidFill>
                            <a:schemeClr val="tx1"/>
                          </a:solidFill>
                        </a:rPr>
                        <a:t> khăn: k</a:t>
                      </a:r>
                      <a:r>
                        <a:rPr lang="vi-VN" sz="1800" b="0">
                          <a:solidFill>
                            <a:schemeClr val="tx1"/>
                          </a:solidFill>
                        </a:rPr>
                        <a:t>hông thuận lợi phát triển nông nghiệp.</a:t>
                      </a:r>
                      <a:endParaRPr lang="vi-VN" sz="18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680565">
                <a:tc gridSpan="2">
                  <a:txBody>
                    <a:bodyPr/>
                    <a:lstStyle/>
                    <a:p>
                      <a:endParaRPr lang="en-US" sz="2000" b="0">
                        <a:solidFill>
                          <a:schemeClr val="tx1"/>
                        </a:solidFill>
                      </a:endParaRPr>
                    </a:p>
                    <a:p>
                      <a:endParaRPr lang="en-US" sz="2000" b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2000" b="0">
                          <a:solidFill>
                            <a:schemeClr val="tx1"/>
                          </a:solidFill>
                        </a:rPr>
                        <a:t>Đất</a:t>
                      </a: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vi-VN" sz="1800" b="0" dirty="0">
                          <a:solidFill>
                            <a:schemeClr val="tx1"/>
                          </a:solidFill>
                        </a:rPr>
                        <a:t>- Có nhiều loại đất khác nhau.</a:t>
                      </a:r>
                    </a:p>
                    <a:p>
                      <a:pPr algn="l"/>
                      <a:r>
                        <a:rPr lang="vi-VN" sz="1800" b="0" dirty="0">
                          <a:solidFill>
                            <a:schemeClr val="tx1"/>
                          </a:solidFill>
                        </a:rPr>
                        <a:t>- Đất đài nguyên, đất pốt</a:t>
                      </a:r>
                      <a:r>
                        <a:rPr lang="en-US" sz="1800" b="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vi-VN" sz="1800" b="0">
                          <a:solidFill>
                            <a:schemeClr val="tx1"/>
                          </a:solidFill>
                        </a:rPr>
                        <a:t>dôn,</a:t>
                      </a:r>
                      <a:r>
                        <a:rPr lang="en-US" sz="1800" b="0">
                          <a:solidFill>
                            <a:schemeClr val="tx1"/>
                          </a:solidFill>
                        </a:rPr>
                        <a:t> đất nâu xám…</a:t>
                      </a:r>
                      <a:r>
                        <a:rPr lang="vi-VN" sz="1800" b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vi-VN" sz="1800" b="0" dirty="0">
                          <a:solidFill>
                            <a:schemeClr val="tx1"/>
                          </a:solidFill>
                        </a:rPr>
                        <a:t>nghèo dinh dưỡng.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vi-VN" sz="1800" b="0">
                          <a:solidFill>
                            <a:schemeClr val="tx1"/>
                          </a:solidFill>
                        </a:rPr>
                        <a:t>- </a:t>
                      </a:r>
                      <a:r>
                        <a:rPr lang="en-US" sz="1800" b="0">
                          <a:solidFill>
                            <a:schemeClr val="tx1"/>
                          </a:solidFill>
                        </a:rPr>
                        <a:t>Thuận</a:t>
                      </a:r>
                      <a:r>
                        <a:rPr lang="en-US" sz="1800" b="0" baseline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800" b="0" baseline="0" dirty="0" err="1">
                          <a:solidFill>
                            <a:schemeClr val="tx1"/>
                          </a:solidFill>
                        </a:rPr>
                        <a:t>lợi</a:t>
                      </a:r>
                      <a:r>
                        <a:rPr lang="en-US" sz="1800" b="0" baseline="0" dirty="0">
                          <a:solidFill>
                            <a:schemeClr val="tx1"/>
                          </a:solidFill>
                        </a:rPr>
                        <a:t>: t</a:t>
                      </a:r>
                      <a:r>
                        <a:rPr lang="vi-VN" sz="1800" b="0" dirty="0">
                          <a:solidFill>
                            <a:schemeClr val="tx1"/>
                          </a:solidFill>
                        </a:rPr>
                        <a:t>hích hợp cho hoạt động trồng trọt, chăn nuôi và phát triển rừng.</a:t>
                      </a:r>
                    </a:p>
                    <a:p>
                      <a:pPr>
                        <a:spcAft>
                          <a:spcPts val="600"/>
                        </a:spcAft>
                      </a:pPr>
                      <a:r>
                        <a:rPr lang="vi-VN" sz="1800" b="0" dirty="0">
                          <a:solidFill>
                            <a:schemeClr val="tx1"/>
                          </a:solidFill>
                        </a:rPr>
                        <a:t>- K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</a:rPr>
                        <a:t>hó</a:t>
                      </a:r>
                      <a:r>
                        <a:rPr lang="en-US" sz="1800" b="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800" b="0" baseline="0" dirty="0" err="1">
                          <a:solidFill>
                            <a:schemeClr val="tx1"/>
                          </a:solidFill>
                        </a:rPr>
                        <a:t>khăn</a:t>
                      </a:r>
                      <a:r>
                        <a:rPr lang="en-US" sz="1800" b="0" baseline="0">
                          <a:solidFill>
                            <a:schemeClr val="tx1"/>
                          </a:solidFill>
                        </a:rPr>
                        <a:t>: hơn 40% diện tích lãnh thổ nằm dưới lớp băng k</a:t>
                      </a:r>
                      <a:r>
                        <a:rPr lang="vi-VN" sz="1800" b="0" dirty="0">
                          <a:solidFill>
                            <a:schemeClr val="tx1"/>
                          </a:solidFill>
                        </a:rPr>
                        <a:t>hông thuận lợi cho canh tác.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380627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8688351"/>
              </p:ext>
            </p:extLst>
          </p:nvPr>
        </p:nvGraphicFramePr>
        <p:xfrm>
          <a:off x="18435" y="219710"/>
          <a:ext cx="9107130" cy="47040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0098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13805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446809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623455"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en-US" sz="1800" b="1" dirty="0" err="1">
                          <a:solidFill>
                            <a:schemeClr val="tx1"/>
                          </a:solidFill>
                        </a:rPr>
                        <a:t>Thành</a:t>
                      </a:r>
                      <a:r>
                        <a:rPr lang="en-US" sz="1800" b="1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800" b="1" baseline="0" dirty="0" err="1">
                          <a:solidFill>
                            <a:schemeClr val="tx1"/>
                          </a:solidFill>
                        </a:rPr>
                        <a:t>phần</a:t>
                      </a:r>
                      <a:r>
                        <a:rPr lang="en-US" sz="1800" b="1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800" b="1" baseline="0" dirty="0" err="1">
                          <a:solidFill>
                            <a:schemeClr val="tx1"/>
                          </a:solidFill>
                        </a:rPr>
                        <a:t>tự</a:t>
                      </a:r>
                      <a:r>
                        <a:rPr lang="en-US" sz="1800" b="1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800" b="1" baseline="0" dirty="0" err="1">
                          <a:solidFill>
                            <a:schemeClr val="tx1"/>
                          </a:solidFill>
                        </a:rPr>
                        <a:t>nhiên</a:t>
                      </a:r>
                      <a:r>
                        <a:rPr lang="en-US" sz="1800" b="1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en-US" sz="1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en-US" sz="1800" b="1" dirty="0" err="1">
                          <a:solidFill>
                            <a:schemeClr val="tx1"/>
                          </a:solidFill>
                        </a:rPr>
                        <a:t>Đặc</a:t>
                      </a:r>
                      <a:r>
                        <a:rPr lang="en-US" sz="1800" b="1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800" b="1" baseline="0" dirty="0" err="1">
                          <a:solidFill>
                            <a:schemeClr val="tx1"/>
                          </a:solidFill>
                        </a:rPr>
                        <a:t>điểm</a:t>
                      </a:r>
                      <a:endParaRPr lang="en-US" sz="1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en-US" sz="1800" b="1" dirty="0" err="1">
                          <a:solidFill>
                            <a:schemeClr val="tx1"/>
                          </a:solidFill>
                        </a:rPr>
                        <a:t>Ảnh</a:t>
                      </a:r>
                      <a:r>
                        <a:rPr lang="en-US" sz="1800" b="1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800" b="1" baseline="0" dirty="0" err="1">
                          <a:solidFill>
                            <a:schemeClr val="tx1"/>
                          </a:solidFill>
                        </a:rPr>
                        <a:t>hưởng</a:t>
                      </a:r>
                      <a:endParaRPr lang="en-US" sz="1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252661">
                <a:tc>
                  <a:txBody>
                    <a:bodyPr/>
                    <a:lstStyle/>
                    <a:p>
                      <a:pPr>
                        <a:spcAft>
                          <a:spcPts val="800"/>
                        </a:spcAft>
                      </a:pPr>
                      <a:endParaRPr lang="en-US" sz="2000" b="0">
                        <a:solidFill>
                          <a:schemeClr val="tx1"/>
                        </a:solidFill>
                      </a:endParaRPr>
                    </a:p>
                    <a:p>
                      <a:pPr>
                        <a:spcAft>
                          <a:spcPts val="800"/>
                        </a:spcAft>
                      </a:pPr>
                      <a:endParaRPr lang="en-US" sz="2000" b="0">
                        <a:solidFill>
                          <a:schemeClr val="tx1"/>
                        </a:solidFill>
                      </a:endParaRPr>
                    </a:p>
                    <a:p>
                      <a:pPr>
                        <a:spcAft>
                          <a:spcPts val="800"/>
                        </a:spcAft>
                      </a:pPr>
                      <a:endParaRPr lang="en-US" sz="2000" b="0">
                        <a:solidFill>
                          <a:schemeClr val="tx1"/>
                        </a:solidFill>
                      </a:endParaRPr>
                    </a:p>
                    <a:p>
                      <a:pPr>
                        <a:spcAft>
                          <a:spcPts val="800"/>
                        </a:spcAft>
                      </a:pPr>
                      <a:endParaRPr lang="en-US" sz="2000" b="0">
                        <a:solidFill>
                          <a:schemeClr val="tx1"/>
                        </a:solidFill>
                      </a:endParaRPr>
                    </a:p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en-US" sz="2000" b="0">
                          <a:solidFill>
                            <a:schemeClr val="tx1"/>
                          </a:solidFill>
                        </a:rPr>
                        <a:t>Khí</a:t>
                      </a:r>
                      <a:r>
                        <a:rPr lang="en-US" sz="2000" b="0" baseline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000" b="0" baseline="0" dirty="0" err="1">
                          <a:solidFill>
                            <a:schemeClr val="tx1"/>
                          </a:solidFill>
                        </a:rPr>
                        <a:t>hậu</a:t>
                      </a: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spcAft>
                          <a:spcPts val="800"/>
                        </a:spcAft>
                        <a:buFontTx/>
                        <a:buNone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- </a:t>
                      </a:r>
                      <a:r>
                        <a:rPr lang="en-US" sz="1800" b="0" err="1">
                          <a:solidFill>
                            <a:schemeClr val="tx1"/>
                          </a:solidFill>
                        </a:rPr>
                        <a:t>Phía</a:t>
                      </a:r>
                      <a:r>
                        <a:rPr lang="en-US" sz="1800" b="0" baseline="0">
                          <a:solidFill>
                            <a:schemeClr val="tx1"/>
                          </a:solidFill>
                        </a:rPr>
                        <a:t> Bắc (Vòng cực Bắc trở lên): Cận cực rất khắc nghiệt, mùa đông kéo dài, nhiều tuyết.</a:t>
                      </a:r>
                    </a:p>
                    <a:p>
                      <a:pPr marL="0" indent="0">
                        <a:spcAft>
                          <a:spcPts val="800"/>
                        </a:spcAft>
                        <a:buFontTx/>
                        <a:buNone/>
                      </a:pPr>
                      <a:r>
                        <a:rPr lang="en-US" sz="1800" b="0" baseline="0">
                          <a:solidFill>
                            <a:schemeClr val="tx1"/>
                          </a:solidFill>
                        </a:rPr>
                        <a:t>- Phía Nam (Vòng cực Bắc trở xuống): Ôn đới</a:t>
                      </a:r>
                    </a:p>
                    <a:p>
                      <a:pPr marL="0" indent="0">
                        <a:spcAft>
                          <a:spcPts val="800"/>
                        </a:spcAft>
                        <a:buFontTx/>
                        <a:buNone/>
                      </a:pPr>
                      <a:r>
                        <a:rPr lang="en-US" sz="1800" b="0" baseline="0">
                          <a:solidFill>
                            <a:schemeClr val="tx1"/>
                          </a:solidFill>
                        </a:rPr>
                        <a:t>+ Vùng phía tây (đb Đông Âu): Ôn đới chịu ảnh hưởng biển.</a:t>
                      </a:r>
                    </a:p>
                    <a:p>
                      <a:pPr marL="0" indent="0">
                        <a:spcAft>
                          <a:spcPts val="800"/>
                        </a:spcAft>
                        <a:buFontTx/>
                        <a:buNone/>
                      </a:pPr>
                      <a:r>
                        <a:rPr lang="en-US" sz="1800" b="0" baseline="0">
                          <a:solidFill>
                            <a:schemeClr val="tx1"/>
                          </a:solidFill>
                        </a:rPr>
                        <a:t>+ Vùng nội địa châu Á: Ôn đới lục địa.</a:t>
                      </a:r>
                    </a:p>
                    <a:p>
                      <a:pPr marL="0" indent="0">
                        <a:spcAft>
                          <a:spcPts val="800"/>
                        </a:spcAft>
                        <a:buFontTx/>
                        <a:buNone/>
                      </a:pPr>
                      <a:r>
                        <a:rPr lang="en-US" sz="1800" b="0" baseline="0">
                          <a:solidFill>
                            <a:schemeClr val="tx1"/>
                          </a:solidFill>
                        </a:rPr>
                        <a:t>+ Vùng ven TBD: Ôn đới gió mùa.</a:t>
                      </a:r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800"/>
                        </a:spcAft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=&gt; K</a:t>
                      </a:r>
                      <a:r>
                        <a:rPr lang="vi-VN" sz="1800" b="0" dirty="0">
                          <a:solidFill>
                            <a:schemeClr val="tx1"/>
                          </a:solidFill>
                        </a:rPr>
                        <a:t>hí hậu phân hóa đa dạng</a:t>
                      </a:r>
                    </a:p>
                    <a:p>
                      <a:pPr>
                        <a:spcAft>
                          <a:spcPts val="800"/>
                        </a:spcAft>
                      </a:pPr>
                      <a:r>
                        <a:rPr lang="vi-VN" sz="1800" b="0" dirty="0">
                          <a:solidFill>
                            <a:schemeClr val="tx1"/>
                          </a:solidFill>
                        </a:rPr>
                        <a:t>- Thuận lợi: Cơ cấu cây trồng và vật nuôi đa </a:t>
                      </a:r>
                      <a:r>
                        <a:rPr lang="vi-VN" sz="1800" b="0">
                          <a:solidFill>
                            <a:schemeClr val="tx1"/>
                          </a:solidFill>
                        </a:rPr>
                        <a:t>dạng.</a:t>
                      </a:r>
                      <a:r>
                        <a:rPr lang="en-US" sz="1800" b="0">
                          <a:solidFill>
                            <a:schemeClr val="tx1"/>
                          </a:solidFill>
                        </a:rPr>
                        <a:t> Nhiều nông sản đặc trưng vùng ôn đới.</a:t>
                      </a:r>
                      <a:endParaRPr lang="vi-VN" sz="1800" b="0" dirty="0">
                        <a:solidFill>
                          <a:schemeClr val="tx1"/>
                        </a:solidFill>
                      </a:endParaRPr>
                    </a:p>
                    <a:p>
                      <a:pPr>
                        <a:spcAft>
                          <a:spcPts val="800"/>
                        </a:spcAft>
                      </a:pPr>
                      <a:r>
                        <a:rPr lang="vi-VN" sz="1800" b="0" dirty="0">
                          <a:solidFill>
                            <a:schemeClr val="tx1"/>
                          </a:solidFill>
                        </a:rPr>
                        <a:t>- Khó khăn</a:t>
                      </a:r>
                      <a:r>
                        <a:rPr lang="vi-VN" sz="1800" b="0">
                          <a:solidFill>
                            <a:schemeClr val="tx1"/>
                          </a:solidFill>
                        </a:rPr>
                        <a:t>: n</a:t>
                      </a:r>
                      <a:r>
                        <a:rPr lang="en-US" sz="1800" b="0">
                          <a:solidFill>
                            <a:schemeClr val="tx1"/>
                          </a:solidFill>
                        </a:rPr>
                        <a:t>hiều </a:t>
                      </a:r>
                      <a:r>
                        <a:rPr lang="vi-VN" sz="1800" b="0">
                          <a:solidFill>
                            <a:schemeClr val="tx1"/>
                          </a:solidFill>
                        </a:rPr>
                        <a:t>vùng </a:t>
                      </a:r>
                      <a:r>
                        <a:rPr lang="vi-VN" sz="1800" b="0" dirty="0">
                          <a:solidFill>
                            <a:schemeClr val="tx1"/>
                          </a:solidFill>
                        </a:rPr>
                        <a:t>lạnh giá gây khó khăn trong sản xuất và sinh hoạt của người dân. </a:t>
                      </a:r>
                    </a:p>
                    <a:p>
                      <a:pPr>
                        <a:spcAft>
                          <a:spcPts val="800"/>
                        </a:spcAft>
                      </a:pPr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058842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1EE31FE0-105D-79C2-2F8C-A1C90C0001B0}"/>
              </a:ext>
            </a:extLst>
          </p:cNvPr>
          <p:cNvGrpSpPr/>
          <p:nvPr/>
        </p:nvGrpSpPr>
        <p:grpSpPr>
          <a:xfrm>
            <a:off x="456148" y="1324229"/>
            <a:ext cx="3933771" cy="2945451"/>
            <a:chOff x="4810651" y="1342908"/>
            <a:chExt cx="3933771" cy="297050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4BA48E3F-3D5E-F17C-87F7-21DC2E9CC4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9592"/>
            <a:stretch/>
          </p:blipFill>
          <p:spPr>
            <a:xfrm>
              <a:off x="4810651" y="1342908"/>
              <a:ext cx="3933771" cy="2591754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D5F2D8E2-6FC5-634E-CF6C-D4CB701A5BA3}"/>
                </a:ext>
              </a:extLst>
            </p:cNvPr>
            <p:cNvSpPr txBox="1"/>
            <p:nvPr/>
          </p:nvSpPr>
          <p:spPr>
            <a:xfrm>
              <a:off x="4986586" y="3934662"/>
              <a:ext cx="3581900" cy="37874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b="0" i="1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Một</a:t>
              </a:r>
              <a:r>
                <a:rPr kumimoji="0" lang="en-US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b="0" i="1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phần</a:t>
              </a:r>
              <a:r>
                <a:rPr kumimoji="0" lang="en-US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b="0" i="1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đồng</a:t>
              </a:r>
              <a:r>
                <a:rPr kumimoji="0" lang="en-US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b="0" i="1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bằng</a:t>
              </a:r>
              <a:r>
                <a:rPr kumimoji="0" lang="en-US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b="0" i="1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Tây</a:t>
              </a:r>
              <a:r>
                <a:rPr kumimoji="0" lang="en-US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Xi-</a:t>
              </a:r>
              <a:r>
                <a:rPr kumimoji="0" lang="en-US" b="0" i="1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bia</a:t>
              </a:r>
              <a:endParaRPr kumimoji="0" lang="en-US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9106" y="1324229"/>
            <a:ext cx="4098746" cy="2945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6" name="Google Shape;846;p50"/>
          <p:cNvSpPr/>
          <p:nvPr/>
        </p:nvSpPr>
        <p:spPr>
          <a:xfrm>
            <a:off x="507968" y="2131218"/>
            <a:ext cx="8308200" cy="7224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000" b="1" dirty="0">
                <a:solidFill>
                  <a:srgbClr val="C4143A"/>
                </a:solidFill>
                <a:ea typeface="+mn-ea"/>
              </a:rPr>
              <a:t>2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C4143A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.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C4143A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Sông</a:t>
            </a: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solidFill>
                  <a:srgbClr val="C4143A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, hồ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C4143A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3E749AE-BEF1-DB48-DF41-38CF63111E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21" r="3760"/>
          <a:stretch/>
        </p:blipFill>
        <p:spPr>
          <a:xfrm>
            <a:off x="1534190" y="0"/>
            <a:ext cx="620963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3139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3831183"/>
              </p:ext>
            </p:extLst>
          </p:nvPr>
        </p:nvGraphicFramePr>
        <p:xfrm>
          <a:off x="71439" y="73490"/>
          <a:ext cx="9143999" cy="4996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1007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88361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65030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683600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800" b="1" dirty="0" err="1">
                          <a:solidFill>
                            <a:schemeClr val="tx1"/>
                          </a:solidFill>
                        </a:rPr>
                        <a:t>Thành</a:t>
                      </a:r>
                      <a:r>
                        <a:rPr lang="en-US" sz="1800" b="1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800" b="1" baseline="0" dirty="0" err="1">
                          <a:solidFill>
                            <a:schemeClr val="tx1"/>
                          </a:solidFill>
                        </a:rPr>
                        <a:t>phần</a:t>
                      </a:r>
                      <a:r>
                        <a:rPr lang="en-US" sz="1800" b="1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800" b="1" baseline="0" dirty="0" err="1">
                          <a:solidFill>
                            <a:schemeClr val="tx1"/>
                          </a:solidFill>
                        </a:rPr>
                        <a:t>tự</a:t>
                      </a:r>
                      <a:r>
                        <a:rPr lang="en-US" sz="1800" b="1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800" b="1" baseline="0" dirty="0" err="1">
                          <a:solidFill>
                            <a:schemeClr val="tx1"/>
                          </a:solidFill>
                        </a:rPr>
                        <a:t>nhiên</a:t>
                      </a:r>
                      <a:endParaRPr lang="en-US" sz="1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800" b="1" dirty="0" err="1">
                          <a:solidFill>
                            <a:schemeClr val="tx1"/>
                          </a:solidFill>
                        </a:rPr>
                        <a:t>Đặc</a:t>
                      </a:r>
                      <a:r>
                        <a:rPr lang="en-US" sz="1800" b="1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800" b="1" baseline="0" dirty="0" err="1">
                          <a:solidFill>
                            <a:schemeClr val="tx1"/>
                          </a:solidFill>
                        </a:rPr>
                        <a:t>điểm</a:t>
                      </a:r>
                      <a:endParaRPr lang="en-US" sz="1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800" b="1" dirty="0" err="1">
                          <a:solidFill>
                            <a:schemeClr val="tx1"/>
                          </a:solidFill>
                        </a:rPr>
                        <a:t>Ảnh</a:t>
                      </a:r>
                      <a:r>
                        <a:rPr lang="en-US" sz="1800" b="1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800" b="1" baseline="0" dirty="0" err="1">
                          <a:solidFill>
                            <a:schemeClr val="tx1"/>
                          </a:solidFill>
                        </a:rPr>
                        <a:t>hưởng</a:t>
                      </a:r>
                      <a:endParaRPr lang="en-US" sz="1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658735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endParaRPr lang="en-US" sz="1800" b="0">
                        <a:solidFill>
                          <a:schemeClr val="tx1"/>
                        </a:solidFill>
                      </a:endParaRPr>
                    </a:p>
                    <a:p>
                      <a:pPr>
                        <a:spcAft>
                          <a:spcPts val="600"/>
                        </a:spcAft>
                      </a:pPr>
                      <a:endParaRPr lang="en-US" sz="1800" b="0">
                        <a:solidFill>
                          <a:schemeClr val="tx1"/>
                        </a:solidFill>
                      </a:endParaRPr>
                    </a:p>
                    <a:p>
                      <a:pPr>
                        <a:spcAft>
                          <a:spcPts val="600"/>
                        </a:spcAft>
                      </a:pPr>
                      <a:endParaRPr lang="en-US" sz="1800" b="0">
                        <a:solidFill>
                          <a:schemeClr val="tx1"/>
                        </a:solidFill>
                      </a:endParaRPr>
                    </a:p>
                    <a:p>
                      <a:pPr>
                        <a:spcAft>
                          <a:spcPts val="600"/>
                        </a:spcAft>
                      </a:pPr>
                      <a:endParaRPr lang="en-US" sz="1800" b="0">
                        <a:solidFill>
                          <a:schemeClr val="tx1"/>
                        </a:solidFill>
                      </a:endParaRPr>
                    </a:p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800" b="0">
                          <a:solidFill>
                            <a:schemeClr val="tx1"/>
                          </a:solidFill>
                        </a:rPr>
                        <a:t>Sông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</a:rPr>
                        <a:t>hồ</a:t>
                      </a:r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vi-VN" sz="1800" b="0" dirty="0">
                          <a:solidFill>
                            <a:schemeClr val="tx1"/>
                          </a:solidFill>
                        </a:rPr>
                        <a:t>- Mạng lưới sông khá phát triển.</a:t>
                      </a:r>
                    </a:p>
                    <a:p>
                      <a:pPr>
                        <a:spcAft>
                          <a:spcPts val="600"/>
                        </a:spcAft>
                      </a:pPr>
                      <a:r>
                        <a:rPr lang="vi-VN" sz="1800" b="0" dirty="0">
                          <a:solidFill>
                            <a:schemeClr val="tx1"/>
                          </a:solidFill>
                        </a:rPr>
                        <a:t>- Nhiều hệ thống </a:t>
                      </a:r>
                      <a:r>
                        <a:rPr lang="vi-VN" sz="1800" b="0">
                          <a:solidFill>
                            <a:schemeClr val="tx1"/>
                          </a:solidFill>
                        </a:rPr>
                        <a:t>sông lớn</a:t>
                      </a:r>
                      <a:r>
                        <a:rPr lang="en-US" sz="1800" b="0">
                          <a:solidFill>
                            <a:schemeClr val="tx1"/>
                          </a:solidFill>
                        </a:rPr>
                        <a:t> (Von-ga, Ô-bi, I-ê-nít-xây, Lê-na).</a:t>
                      </a:r>
                    </a:p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sz="1800" b="0">
                          <a:solidFill>
                            <a:schemeClr val="tx1"/>
                          </a:solidFill>
                        </a:rPr>
                        <a:t>- Sông bắt nguồn từ vùng núi phía nam Xi-bia chảy về hướng Bắc.</a:t>
                      </a:r>
                      <a:endParaRPr lang="vi-VN" sz="1800" b="0" dirty="0">
                        <a:solidFill>
                          <a:schemeClr val="tx1"/>
                        </a:solidFill>
                      </a:endParaRPr>
                    </a:p>
                    <a:p>
                      <a:pPr>
                        <a:spcAft>
                          <a:spcPts val="600"/>
                        </a:spcAft>
                      </a:pPr>
                      <a:r>
                        <a:rPr lang="vi-VN" sz="1800" b="0" dirty="0">
                          <a:solidFill>
                            <a:schemeClr val="tx1"/>
                          </a:solidFill>
                        </a:rPr>
                        <a:t>- Mùa đông</a:t>
                      </a:r>
                      <a:r>
                        <a:rPr lang="vi-VN" sz="1800" b="0">
                          <a:solidFill>
                            <a:schemeClr val="tx1"/>
                          </a:solidFill>
                        </a:rPr>
                        <a:t>: </a:t>
                      </a:r>
                      <a:r>
                        <a:rPr lang="en-US" sz="1800" b="0">
                          <a:solidFill>
                            <a:schemeClr val="tx1"/>
                          </a:solidFill>
                        </a:rPr>
                        <a:t>M</a:t>
                      </a:r>
                      <a:r>
                        <a:rPr lang="vi-VN" sz="1800" b="0">
                          <a:solidFill>
                            <a:schemeClr val="tx1"/>
                          </a:solidFill>
                        </a:rPr>
                        <a:t>ột </a:t>
                      </a:r>
                      <a:r>
                        <a:rPr lang="vi-VN" sz="1800" b="0" dirty="0">
                          <a:solidFill>
                            <a:schemeClr val="tx1"/>
                          </a:solidFill>
                        </a:rPr>
                        <a:t>số sông bị đóng băng.</a:t>
                      </a:r>
                    </a:p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-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</a:rPr>
                        <a:t>Có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</a:rPr>
                        <a:t>nhiều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800" b="0" err="1">
                          <a:solidFill>
                            <a:schemeClr val="tx1"/>
                          </a:solidFill>
                        </a:rPr>
                        <a:t>hồ</a:t>
                      </a:r>
                      <a:r>
                        <a:rPr lang="en-US" sz="1800" b="0">
                          <a:solidFill>
                            <a:schemeClr val="tx1"/>
                          </a:solidFill>
                        </a:rPr>
                        <a:t> lớn (Hồ Bai-can là hồ nước ngọt lớn và sâu nhất thế giới).</a:t>
                      </a:r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  <a:p>
                      <a:pPr>
                        <a:spcAft>
                          <a:spcPts val="600"/>
                        </a:spcAft>
                      </a:pPr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vi-VN" sz="1800" b="0" dirty="0">
                          <a:solidFill>
                            <a:schemeClr val="tx1"/>
                          </a:solidFill>
                        </a:rPr>
                        <a:t>-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</a:rPr>
                        <a:t>Thuận</a:t>
                      </a:r>
                      <a:r>
                        <a:rPr lang="en-US" sz="1800" b="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800" b="0" baseline="0" dirty="0" err="1">
                          <a:solidFill>
                            <a:schemeClr val="tx1"/>
                          </a:solidFill>
                        </a:rPr>
                        <a:t>lợi</a:t>
                      </a:r>
                      <a:r>
                        <a:rPr lang="en-US" sz="1800" b="0" baseline="0" dirty="0">
                          <a:solidFill>
                            <a:schemeClr val="tx1"/>
                          </a:solidFill>
                        </a:rPr>
                        <a:t>: C</a:t>
                      </a:r>
                      <a:r>
                        <a:rPr lang="vi-VN" sz="1800" b="0" dirty="0">
                          <a:solidFill>
                            <a:schemeClr val="tx1"/>
                          </a:solidFill>
                        </a:rPr>
                        <a:t>ó giá trị về nhiều mặt: giao thông đường thủy, thủy điện, cung cấp nước, thủy sản.</a:t>
                      </a:r>
                    </a:p>
                    <a:p>
                      <a:pPr>
                        <a:spcAft>
                          <a:spcPts val="600"/>
                        </a:spcAft>
                      </a:pPr>
                      <a:r>
                        <a:rPr lang="vi-VN" sz="1800" b="0" dirty="0">
                          <a:solidFill>
                            <a:schemeClr val="tx1"/>
                          </a:solidFill>
                        </a:rPr>
                        <a:t>-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</a:rPr>
                        <a:t>Khó</a:t>
                      </a:r>
                      <a:r>
                        <a:rPr lang="en-US" sz="1800" b="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800" b="0" baseline="0" dirty="0" err="1">
                          <a:solidFill>
                            <a:schemeClr val="tx1"/>
                          </a:solidFill>
                        </a:rPr>
                        <a:t>khăn</a:t>
                      </a:r>
                      <a:r>
                        <a:rPr lang="en-US" sz="1800" b="0" baseline="0" dirty="0">
                          <a:solidFill>
                            <a:schemeClr val="tx1"/>
                          </a:solidFill>
                        </a:rPr>
                        <a:t>: G</a:t>
                      </a:r>
                      <a:r>
                        <a:rPr lang="vi-VN" sz="1800" b="0" dirty="0">
                          <a:solidFill>
                            <a:schemeClr val="tx1"/>
                          </a:solidFill>
                        </a:rPr>
                        <a:t>iao thông đường sông bị hạn chế vào mùa đông.</a:t>
                      </a:r>
                    </a:p>
                    <a:p>
                      <a:pPr>
                        <a:spcAft>
                          <a:spcPts val="600"/>
                        </a:spcAft>
                      </a:pPr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  <a:p>
                      <a:pPr>
                        <a:spcAft>
                          <a:spcPts val="600"/>
                        </a:spcAft>
                      </a:pPr>
                      <a:r>
                        <a:rPr lang="vi-VN" sz="1800" b="0" dirty="0">
                          <a:solidFill>
                            <a:schemeClr val="tx1"/>
                          </a:solidFill>
                        </a:rPr>
                        <a:t>- </a:t>
                      </a:r>
                      <a:r>
                        <a:rPr lang="vi-VN" sz="1800" b="0">
                          <a:solidFill>
                            <a:schemeClr val="tx1"/>
                          </a:solidFill>
                        </a:rPr>
                        <a:t>Nguồn d</a:t>
                      </a:r>
                      <a:r>
                        <a:rPr lang="en-US" sz="1800" b="0">
                          <a:solidFill>
                            <a:schemeClr val="tx1"/>
                          </a:solidFill>
                        </a:rPr>
                        <a:t>ự</a:t>
                      </a:r>
                      <a:r>
                        <a:rPr lang="vi-VN" sz="1800" b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vi-VN" sz="1800" b="0" dirty="0">
                          <a:solidFill>
                            <a:schemeClr val="tx1"/>
                          </a:solidFill>
                        </a:rPr>
                        <a:t>trữ nước ngọt lớn</a:t>
                      </a:r>
                      <a:r>
                        <a:rPr lang="vi-VN" sz="1800" b="0">
                          <a:solidFill>
                            <a:schemeClr val="tx1"/>
                          </a:solidFill>
                        </a:rPr>
                        <a:t>. </a:t>
                      </a:r>
                      <a:r>
                        <a:rPr lang="en-US" sz="1800" b="0">
                          <a:solidFill>
                            <a:schemeClr val="tx1"/>
                          </a:solidFill>
                        </a:rPr>
                        <a:t>Có giá trị về thủy sản, du lịch, bảo vệ tự nhiên.</a:t>
                      </a:r>
                      <a:endParaRPr lang="vi-VN" sz="1800" b="0" dirty="0">
                        <a:solidFill>
                          <a:schemeClr val="tx1"/>
                        </a:solidFill>
                      </a:endParaRPr>
                    </a:p>
                    <a:p>
                      <a:pPr>
                        <a:spcAft>
                          <a:spcPts val="600"/>
                        </a:spcAft>
                      </a:pPr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22507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5" name="Google Shape;745;p39"/>
          <p:cNvGrpSpPr/>
          <p:nvPr/>
        </p:nvGrpSpPr>
        <p:grpSpPr>
          <a:xfrm rot="-2892044">
            <a:off x="-728757" y="861347"/>
            <a:ext cx="10137747" cy="9296656"/>
            <a:chOff x="9797932" y="-988242"/>
            <a:chExt cx="9243558" cy="8476655"/>
          </a:xfrm>
        </p:grpSpPr>
        <p:sp>
          <p:nvSpPr>
            <p:cNvPr id="746" name="Google Shape;746;p39"/>
            <p:cNvSpPr/>
            <p:nvPr/>
          </p:nvSpPr>
          <p:spPr>
            <a:xfrm rot="767128">
              <a:off x="11404963" y="2203191"/>
              <a:ext cx="3996577" cy="4111147"/>
            </a:xfrm>
            <a:custGeom>
              <a:avLst/>
              <a:gdLst/>
              <a:ahLst/>
              <a:cxnLst/>
              <a:rect l="l" t="t" r="r" b="b"/>
              <a:pathLst>
                <a:path w="124570" h="128153" extrusionOk="0">
                  <a:moveTo>
                    <a:pt x="66935" y="0"/>
                  </a:moveTo>
                  <a:lnTo>
                    <a:pt x="11991" y="48149"/>
                  </a:lnTo>
                  <a:cubicBezTo>
                    <a:pt x="11991" y="48149"/>
                    <a:pt x="0" y="93793"/>
                    <a:pt x="19638" y="115776"/>
                  </a:cubicBezTo>
                  <a:cubicBezTo>
                    <a:pt x="27642" y="124723"/>
                    <a:pt x="38236" y="128153"/>
                    <a:pt x="48974" y="128153"/>
                  </a:cubicBezTo>
                  <a:cubicBezTo>
                    <a:pt x="64621" y="128153"/>
                    <a:pt x="80573" y="120871"/>
                    <a:pt x="89264" y="112765"/>
                  </a:cubicBezTo>
                  <a:cubicBezTo>
                    <a:pt x="103919" y="99123"/>
                    <a:pt x="124570" y="57822"/>
                    <a:pt x="115910" y="37491"/>
                  </a:cubicBezTo>
                  <a:lnTo>
                    <a:pt x="115910" y="37491"/>
                  </a:lnTo>
                  <a:cubicBezTo>
                    <a:pt x="111285" y="42886"/>
                    <a:pt x="101755" y="47390"/>
                    <a:pt x="92351" y="47390"/>
                  </a:cubicBezTo>
                  <a:cubicBezTo>
                    <a:pt x="85500" y="47390"/>
                    <a:pt x="78715" y="45000"/>
                    <a:pt x="73943" y="38823"/>
                  </a:cubicBezTo>
                  <a:cubicBezTo>
                    <a:pt x="62618" y="24168"/>
                    <a:pt x="66935" y="1"/>
                    <a:pt x="669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39"/>
            <p:cNvSpPr/>
            <p:nvPr/>
          </p:nvSpPr>
          <p:spPr>
            <a:xfrm rot="767128">
              <a:off x="11774462" y="3038763"/>
              <a:ext cx="3237782" cy="2861086"/>
            </a:xfrm>
            <a:custGeom>
              <a:avLst/>
              <a:gdLst/>
              <a:ahLst/>
              <a:cxnLst/>
              <a:rect l="l" t="t" r="r" b="b"/>
              <a:pathLst>
                <a:path w="100919" h="89186" extrusionOk="0">
                  <a:moveTo>
                    <a:pt x="19319" y="0"/>
                  </a:moveTo>
                  <a:lnTo>
                    <a:pt x="1" y="15535"/>
                  </a:lnTo>
                  <a:cubicBezTo>
                    <a:pt x="587" y="24834"/>
                    <a:pt x="7755" y="60673"/>
                    <a:pt x="16202" y="71624"/>
                  </a:cubicBezTo>
                  <a:cubicBezTo>
                    <a:pt x="22358" y="79568"/>
                    <a:pt x="37766" y="89186"/>
                    <a:pt x="56403" y="89186"/>
                  </a:cubicBezTo>
                  <a:cubicBezTo>
                    <a:pt x="68336" y="89186"/>
                    <a:pt x="81593" y="85243"/>
                    <a:pt x="94594" y="74395"/>
                  </a:cubicBezTo>
                  <a:cubicBezTo>
                    <a:pt x="94827" y="74460"/>
                    <a:pt x="95052" y="74491"/>
                    <a:pt x="95268" y="74491"/>
                  </a:cubicBezTo>
                  <a:cubicBezTo>
                    <a:pt x="100919" y="74491"/>
                    <a:pt x="100669" y="53052"/>
                    <a:pt x="98590" y="48176"/>
                  </a:cubicBezTo>
                  <a:lnTo>
                    <a:pt x="98590" y="48176"/>
                  </a:lnTo>
                  <a:cubicBezTo>
                    <a:pt x="87916" y="58863"/>
                    <a:pt x="74489" y="63190"/>
                    <a:pt x="62148" y="63190"/>
                  </a:cubicBezTo>
                  <a:cubicBezTo>
                    <a:pt x="48703" y="63190"/>
                    <a:pt x="36548" y="58055"/>
                    <a:pt x="30644" y="50414"/>
                  </a:cubicBezTo>
                  <a:cubicBezTo>
                    <a:pt x="19319" y="35759"/>
                    <a:pt x="19319" y="0"/>
                    <a:pt x="193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39"/>
            <p:cNvSpPr/>
            <p:nvPr/>
          </p:nvSpPr>
          <p:spPr>
            <a:xfrm rot="767128">
              <a:off x="14497424" y="4850600"/>
              <a:ext cx="573900" cy="1208966"/>
            </a:xfrm>
            <a:custGeom>
              <a:avLst/>
              <a:gdLst/>
              <a:ahLst/>
              <a:cxnLst/>
              <a:rect l="l" t="t" r="r" b="b"/>
              <a:pathLst>
                <a:path w="17888" h="37686" extrusionOk="0">
                  <a:moveTo>
                    <a:pt x="9513" y="0"/>
                  </a:moveTo>
                  <a:lnTo>
                    <a:pt x="1999" y="25553"/>
                  </a:lnTo>
                  <a:cubicBezTo>
                    <a:pt x="1999" y="25553"/>
                    <a:pt x="1" y="31709"/>
                    <a:pt x="9513" y="37198"/>
                  </a:cubicBezTo>
                  <a:cubicBezTo>
                    <a:pt x="10086" y="37529"/>
                    <a:pt x="10590" y="37685"/>
                    <a:pt x="11031" y="37685"/>
                  </a:cubicBezTo>
                  <a:cubicBezTo>
                    <a:pt x="17888" y="37685"/>
                    <a:pt x="9513" y="0"/>
                    <a:pt x="9513" y="0"/>
                  </a:cubicBezTo>
                  <a:close/>
                </a:path>
              </a:pathLst>
            </a:custGeom>
            <a:solidFill>
              <a:srgbClr val="C110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39"/>
            <p:cNvSpPr/>
            <p:nvPr/>
          </p:nvSpPr>
          <p:spPr>
            <a:xfrm rot="767128">
              <a:off x="13183771" y="2380225"/>
              <a:ext cx="2217576" cy="2164918"/>
            </a:xfrm>
            <a:custGeom>
              <a:avLst/>
              <a:gdLst/>
              <a:ahLst/>
              <a:cxnLst/>
              <a:rect l="l" t="t" r="r" b="b"/>
              <a:pathLst>
                <a:path w="69120" h="67485" extrusionOk="0">
                  <a:moveTo>
                    <a:pt x="17667" y="0"/>
                  </a:moveTo>
                  <a:lnTo>
                    <a:pt x="0" y="15481"/>
                  </a:lnTo>
                  <a:cubicBezTo>
                    <a:pt x="587" y="24781"/>
                    <a:pt x="2772" y="44445"/>
                    <a:pt x="11218" y="55370"/>
                  </a:cubicBezTo>
                  <a:cubicBezTo>
                    <a:pt x="16755" y="62528"/>
                    <a:pt x="28371" y="67484"/>
                    <a:pt x="40462" y="67484"/>
                  </a:cubicBezTo>
                  <a:cubicBezTo>
                    <a:pt x="50426" y="67484"/>
                    <a:pt x="60712" y="64119"/>
                    <a:pt x="68187" y="55850"/>
                  </a:cubicBezTo>
                  <a:cubicBezTo>
                    <a:pt x="69120" y="48922"/>
                    <a:pt x="68800" y="42554"/>
                    <a:pt x="66642" y="37491"/>
                  </a:cubicBezTo>
                  <a:cubicBezTo>
                    <a:pt x="62756" y="42024"/>
                    <a:pt x="55642" y="44825"/>
                    <a:pt x="48055" y="44825"/>
                  </a:cubicBezTo>
                  <a:cubicBezTo>
                    <a:pt x="40032" y="44825"/>
                    <a:pt x="31481" y="41692"/>
                    <a:pt x="25660" y="34160"/>
                  </a:cubicBezTo>
                  <a:cubicBezTo>
                    <a:pt x="14336" y="19505"/>
                    <a:pt x="17667" y="1"/>
                    <a:pt x="176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39"/>
            <p:cNvSpPr/>
            <p:nvPr/>
          </p:nvSpPr>
          <p:spPr>
            <a:xfrm rot="767128">
              <a:off x="13188270" y="3605605"/>
              <a:ext cx="2064572" cy="2833658"/>
            </a:xfrm>
            <a:custGeom>
              <a:avLst/>
              <a:gdLst/>
              <a:ahLst/>
              <a:cxnLst/>
              <a:rect l="l" t="t" r="r" b="b"/>
              <a:pathLst>
                <a:path w="64351" h="88331" extrusionOk="0">
                  <a:moveTo>
                    <a:pt x="55691" y="1"/>
                  </a:moveTo>
                  <a:lnTo>
                    <a:pt x="55691" y="1"/>
                  </a:lnTo>
                  <a:cubicBezTo>
                    <a:pt x="53666" y="2372"/>
                    <a:pt x="50735" y="4291"/>
                    <a:pt x="47351" y="5543"/>
                  </a:cubicBezTo>
                  <a:cubicBezTo>
                    <a:pt x="43913" y="13430"/>
                    <a:pt x="37358" y="27739"/>
                    <a:pt x="28858" y="42421"/>
                  </a:cubicBezTo>
                  <a:cubicBezTo>
                    <a:pt x="22090" y="54172"/>
                    <a:pt x="1" y="88305"/>
                    <a:pt x="1" y="88305"/>
                  </a:cubicBezTo>
                  <a:cubicBezTo>
                    <a:pt x="549" y="88322"/>
                    <a:pt x="1098" y="88331"/>
                    <a:pt x="1647" y="88331"/>
                  </a:cubicBezTo>
                  <a:cubicBezTo>
                    <a:pt x="2832" y="88331"/>
                    <a:pt x="4022" y="88290"/>
                    <a:pt x="5224" y="88199"/>
                  </a:cubicBezTo>
                  <a:cubicBezTo>
                    <a:pt x="14816" y="85374"/>
                    <a:pt x="23449" y="80498"/>
                    <a:pt x="29045" y="75275"/>
                  </a:cubicBezTo>
                  <a:cubicBezTo>
                    <a:pt x="43700" y="61633"/>
                    <a:pt x="64351" y="20332"/>
                    <a:pt x="55691" y="1"/>
                  </a:cubicBezTo>
                  <a:close/>
                </a:path>
              </a:pathLst>
            </a:custGeom>
            <a:solidFill>
              <a:srgbClr val="212121">
                <a:alpha val="309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39"/>
            <p:cNvSpPr/>
            <p:nvPr/>
          </p:nvSpPr>
          <p:spPr>
            <a:xfrm rot="767128">
              <a:off x="14394803" y="3586209"/>
              <a:ext cx="4353051" cy="3025335"/>
            </a:xfrm>
            <a:custGeom>
              <a:avLst/>
              <a:gdLst/>
              <a:ahLst/>
              <a:cxnLst/>
              <a:rect l="l" t="t" r="r" b="b"/>
              <a:pathLst>
                <a:path w="135681" h="94306" extrusionOk="0">
                  <a:moveTo>
                    <a:pt x="37501" y="0"/>
                  </a:moveTo>
                  <a:cubicBezTo>
                    <a:pt x="26709" y="0"/>
                    <a:pt x="17068" y="6853"/>
                    <a:pt x="14655" y="17973"/>
                  </a:cubicBezTo>
                  <a:cubicBezTo>
                    <a:pt x="11644" y="34201"/>
                    <a:pt x="5729" y="51014"/>
                    <a:pt x="0" y="64790"/>
                  </a:cubicBezTo>
                  <a:cubicBezTo>
                    <a:pt x="2064" y="64301"/>
                    <a:pt x="4180" y="64049"/>
                    <a:pt x="6292" y="64049"/>
                  </a:cubicBezTo>
                  <a:cubicBezTo>
                    <a:pt x="6824" y="64049"/>
                    <a:pt x="7356" y="64065"/>
                    <a:pt x="7887" y="64097"/>
                  </a:cubicBezTo>
                  <a:cubicBezTo>
                    <a:pt x="23768" y="65589"/>
                    <a:pt x="38530" y="69879"/>
                    <a:pt x="52652" y="78593"/>
                  </a:cubicBezTo>
                  <a:cubicBezTo>
                    <a:pt x="55210" y="80298"/>
                    <a:pt x="58674" y="80564"/>
                    <a:pt x="61099" y="82589"/>
                  </a:cubicBezTo>
                  <a:cubicBezTo>
                    <a:pt x="72176" y="91273"/>
                    <a:pt x="84228" y="94306"/>
                    <a:pt x="96603" y="94306"/>
                  </a:cubicBezTo>
                  <a:cubicBezTo>
                    <a:pt x="108609" y="94306"/>
                    <a:pt x="120918" y="91451"/>
                    <a:pt x="132936" y="88132"/>
                  </a:cubicBezTo>
                  <a:cubicBezTo>
                    <a:pt x="133469" y="74063"/>
                    <a:pt x="134322" y="52959"/>
                    <a:pt x="135681" y="21517"/>
                  </a:cubicBezTo>
                  <a:lnTo>
                    <a:pt x="135681" y="21517"/>
                  </a:lnTo>
                  <a:cubicBezTo>
                    <a:pt x="128549" y="28506"/>
                    <a:pt x="117356" y="31802"/>
                    <a:pt x="105552" y="31802"/>
                  </a:cubicBezTo>
                  <a:cubicBezTo>
                    <a:pt x="88733" y="31802"/>
                    <a:pt x="70670" y="25112"/>
                    <a:pt x="61339" y="12884"/>
                  </a:cubicBezTo>
                  <a:cubicBezTo>
                    <a:pt x="54488" y="3922"/>
                    <a:pt x="45665" y="0"/>
                    <a:pt x="375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39"/>
            <p:cNvSpPr/>
            <p:nvPr/>
          </p:nvSpPr>
          <p:spPr>
            <a:xfrm rot="767128">
              <a:off x="14855408" y="3579323"/>
              <a:ext cx="4034178" cy="1825287"/>
            </a:xfrm>
            <a:custGeom>
              <a:avLst/>
              <a:gdLst/>
              <a:ahLst/>
              <a:cxnLst/>
              <a:rect l="l" t="t" r="r" b="b"/>
              <a:pathLst>
                <a:path w="125742" h="56898" extrusionOk="0">
                  <a:moveTo>
                    <a:pt x="29529" y="1"/>
                  </a:moveTo>
                  <a:cubicBezTo>
                    <a:pt x="17954" y="1"/>
                    <a:pt x="7266" y="8040"/>
                    <a:pt x="4716" y="19796"/>
                  </a:cubicBezTo>
                  <a:cubicBezTo>
                    <a:pt x="3491" y="26271"/>
                    <a:pt x="1919" y="32693"/>
                    <a:pt x="0" y="39008"/>
                  </a:cubicBezTo>
                  <a:cubicBezTo>
                    <a:pt x="4828" y="31608"/>
                    <a:pt x="13492" y="26897"/>
                    <a:pt x="22569" y="26897"/>
                  </a:cubicBezTo>
                  <a:cubicBezTo>
                    <a:pt x="30324" y="26897"/>
                    <a:pt x="38381" y="30336"/>
                    <a:pt x="44605" y="38475"/>
                  </a:cubicBezTo>
                  <a:cubicBezTo>
                    <a:pt x="53794" y="50490"/>
                    <a:pt x="74637" y="56898"/>
                    <a:pt x="93937" y="56898"/>
                  </a:cubicBezTo>
                  <a:cubicBezTo>
                    <a:pt x="105754" y="56898"/>
                    <a:pt x="116993" y="54495"/>
                    <a:pt x="124623" y="49506"/>
                  </a:cubicBezTo>
                  <a:cubicBezTo>
                    <a:pt x="124969" y="41699"/>
                    <a:pt x="125316" y="33013"/>
                    <a:pt x="125742" y="23340"/>
                  </a:cubicBezTo>
                  <a:lnTo>
                    <a:pt x="125742" y="23340"/>
                  </a:lnTo>
                  <a:cubicBezTo>
                    <a:pt x="119216" y="29735"/>
                    <a:pt x="109317" y="32624"/>
                    <a:pt x="98665" y="32624"/>
                  </a:cubicBezTo>
                  <a:cubicBezTo>
                    <a:pt x="81089" y="32624"/>
                    <a:pt x="61464" y="24760"/>
                    <a:pt x="51560" y="11803"/>
                  </a:cubicBezTo>
                  <a:cubicBezTo>
                    <a:pt x="45227" y="3518"/>
                    <a:pt x="37184" y="1"/>
                    <a:pt x="295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39"/>
            <p:cNvSpPr/>
            <p:nvPr/>
          </p:nvSpPr>
          <p:spPr>
            <a:xfrm rot="767128">
              <a:off x="13907792" y="5124846"/>
              <a:ext cx="4548821" cy="1883577"/>
            </a:xfrm>
            <a:custGeom>
              <a:avLst/>
              <a:gdLst/>
              <a:ahLst/>
              <a:cxnLst/>
              <a:rect l="l" t="t" r="r" b="b"/>
              <a:pathLst>
                <a:path w="141783" h="58715" extrusionOk="0">
                  <a:moveTo>
                    <a:pt x="28476" y="1"/>
                  </a:moveTo>
                  <a:cubicBezTo>
                    <a:pt x="22066" y="1"/>
                    <a:pt x="16100" y="2354"/>
                    <a:pt x="11591" y="6443"/>
                  </a:cubicBezTo>
                  <a:cubicBezTo>
                    <a:pt x="7568" y="16995"/>
                    <a:pt x="3118" y="23630"/>
                    <a:pt x="0" y="33276"/>
                  </a:cubicBezTo>
                  <a:cubicBezTo>
                    <a:pt x="2572" y="28309"/>
                    <a:pt x="8147" y="26040"/>
                    <a:pt x="14787" y="26040"/>
                  </a:cubicBezTo>
                  <a:cubicBezTo>
                    <a:pt x="24177" y="26040"/>
                    <a:pt x="35696" y="30578"/>
                    <a:pt x="43859" y="38445"/>
                  </a:cubicBezTo>
                  <a:cubicBezTo>
                    <a:pt x="59020" y="53072"/>
                    <a:pt x="81807" y="58714"/>
                    <a:pt x="102746" y="58714"/>
                  </a:cubicBezTo>
                  <a:cubicBezTo>
                    <a:pt x="117358" y="58714"/>
                    <a:pt x="131070" y="55967"/>
                    <a:pt x="140664" y="51608"/>
                  </a:cubicBezTo>
                  <a:cubicBezTo>
                    <a:pt x="140904" y="45026"/>
                    <a:pt x="141250" y="35514"/>
                    <a:pt x="141783" y="21818"/>
                  </a:cubicBezTo>
                  <a:lnTo>
                    <a:pt x="141783" y="21818"/>
                  </a:lnTo>
                  <a:cubicBezTo>
                    <a:pt x="132294" y="30055"/>
                    <a:pt x="120222" y="33428"/>
                    <a:pt x="107783" y="33428"/>
                  </a:cubicBezTo>
                  <a:cubicBezTo>
                    <a:pt x="86061" y="33428"/>
                    <a:pt x="63219" y="23143"/>
                    <a:pt x="51054" y="10520"/>
                  </a:cubicBezTo>
                  <a:cubicBezTo>
                    <a:pt x="43990" y="3184"/>
                    <a:pt x="35933" y="1"/>
                    <a:pt x="284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39"/>
            <p:cNvSpPr/>
            <p:nvPr/>
          </p:nvSpPr>
          <p:spPr>
            <a:xfrm rot="767128">
              <a:off x="14798772" y="3272553"/>
              <a:ext cx="1326792" cy="2820184"/>
            </a:xfrm>
            <a:custGeom>
              <a:avLst/>
              <a:gdLst/>
              <a:ahLst/>
              <a:cxnLst/>
              <a:rect l="l" t="t" r="r" b="b"/>
              <a:pathLst>
                <a:path w="41355" h="87911" extrusionOk="0">
                  <a:moveTo>
                    <a:pt x="28904" y="0"/>
                  </a:moveTo>
                  <a:cubicBezTo>
                    <a:pt x="26757" y="0"/>
                    <a:pt x="24601" y="276"/>
                    <a:pt x="22490" y="832"/>
                  </a:cubicBezTo>
                  <a:lnTo>
                    <a:pt x="1" y="78025"/>
                  </a:lnTo>
                  <a:cubicBezTo>
                    <a:pt x="7515" y="78958"/>
                    <a:pt x="15855" y="82422"/>
                    <a:pt x="22543" y="87911"/>
                  </a:cubicBezTo>
                  <a:lnTo>
                    <a:pt x="41355" y="3310"/>
                  </a:lnTo>
                  <a:cubicBezTo>
                    <a:pt x="37526" y="1119"/>
                    <a:pt x="33232" y="0"/>
                    <a:pt x="28904" y="0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39"/>
            <p:cNvSpPr/>
            <p:nvPr/>
          </p:nvSpPr>
          <p:spPr>
            <a:xfrm rot="767128">
              <a:off x="11538821" y="2019632"/>
              <a:ext cx="2173109" cy="3557703"/>
            </a:xfrm>
            <a:custGeom>
              <a:avLst/>
              <a:gdLst/>
              <a:ahLst/>
              <a:cxnLst/>
              <a:rect l="l" t="t" r="r" b="b"/>
              <a:pathLst>
                <a:path w="67734" h="110901" extrusionOk="0">
                  <a:moveTo>
                    <a:pt x="65336" y="0"/>
                  </a:moveTo>
                  <a:lnTo>
                    <a:pt x="10392" y="48149"/>
                  </a:lnTo>
                  <a:cubicBezTo>
                    <a:pt x="10392" y="48149"/>
                    <a:pt x="0" y="87692"/>
                    <a:pt x="14415" y="110900"/>
                  </a:cubicBezTo>
                  <a:cubicBezTo>
                    <a:pt x="14415" y="110900"/>
                    <a:pt x="33441" y="74955"/>
                    <a:pt x="40369" y="63311"/>
                  </a:cubicBezTo>
                  <a:cubicBezTo>
                    <a:pt x="48629" y="49588"/>
                    <a:pt x="57768" y="36398"/>
                    <a:pt x="67734" y="23848"/>
                  </a:cubicBezTo>
                  <a:cubicBezTo>
                    <a:pt x="63337" y="11751"/>
                    <a:pt x="65336" y="1"/>
                    <a:pt x="65336" y="0"/>
                  </a:cubicBezTo>
                  <a:close/>
                </a:path>
              </a:pathLst>
            </a:custGeom>
            <a:solidFill>
              <a:srgbClr val="212121">
                <a:alpha val="309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39"/>
            <p:cNvSpPr/>
            <p:nvPr/>
          </p:nvSpPr>
          <p:spPr>
            <a:xfrm rot="767128">
              <a:off x="10238492" y="-546742"/>
              <a:ext cx="4492387" cy="4486034"/>
            </a:xfrm>
            <a:custGeom>
              <a:avLst/>
              <a:gdLst/>
              <a:ahLst/>
              <a:cxnLst/>
              <a:rect l="l" t="t" r="r" b="b"/>
              <a:pathLst>
                <a:path w="140024" h="139839" extrusionOk="0">
                  <a:moveTo>
                    <a:pt x="98616" y="1"/>
                  </a:moveTo>
                  <a:cubicBezTo>
                    <a:pt x="98616" y="1"/>
                    <a:pt x="17906" y="8261"/>
                    <a:pt x="0" y="43327"/>
                  </a:cubicBezTo>
                  <a:cubicBezTo>
                    <a:pt x="2562" y="43128"/>
                    <a:pt x="5127" y="43003"/>
                    <a:pt x="7664" y="43003"/>
                  </a:cubicBezTo>
                  <a:cubicBezTo>
                    <a:pt x="11909" y="43003"/>
                    <a:pt x="16075" y="43352"/>
                    <a:pt x="20011" y="44286"/>
                  </a:cubicBezTo>
                  <a:cubicBezTo>
                    <a:pt x="37651" y="48949"/>
                    <a:pt x="55317" y="54945"/>
                    <a:pt x="67974" y="68614"/>
                  </a:cubicBezTo>
                  <a:cubicBezTo>
                    <a:pt x="71970" y="72931"/>
                    <a:pt x="72290" y="79272"/>
                    <a:pt x="75621" y="84602"/>
                  </a:cubicBezTo>
                  <a:cubicBezTo>
                    <a:pt x="77966" y="88252"/>
                    <a:pt x="79964" y="91583"/>
                    <a:pt x="81616" y="95260"/>
                  </a:cubicBezTo>
                  <a:cubicBezTo>
                    <a:pt x="83615" y="100909"/>
                    <a:pt x="84281" y="106904"/>
                    <a:pt x="84947" y="112580"/>
                  </a:cubicBezTo>
                  <a:cubicBezTo>
                    <a:pt x="85933" y="121639"/>
                    <a:pt x="86945" y="130832"/>
                    <a:pt x="86466" y="139838"/>
                  </a:cubicBezTo>
                  <a:cubicBezTo>
                    <a:pt x="102507" y="114978"/>
                    <a:pt x="113085" y="106851"/>
                    <a:pt x="122251" y="97258"/>
                  </a:cubicBezTo>
                  <a:cubicBezTo>
                    <a:pt x="133256" y="85774"/>
                    <a:pt x="138345" y="86493"/>
                    <a:pt x="140024" y="71838"/>
                  </a:cubicBezTo>
                  <a:cubicBezTo>
                    <a:pt x="139678" y="25874"/>
                    <a:pt x="98616" y="1"/>
                    <a:pt x="986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39"/>
            <p:cNvSpPr/>
            <p:nvPr/>
          </p:nvSpPr>
          <p:spPr>
            <a:xfrm rot="767128">
              <a:off x="12049446" y="-390186"/>
              <a:ext cx="2896355" cy="3198632"/>
            </a:xfrm>
            <a:custGeom>
              <a:avLst/>
              <a:gdLst/>
              <a:ahLst/>
              <a:cxnLst/>
              <a:rect l="l" t="t" r="r" b="b"/>
              <a:pathLst>
                <a:path w="90277" h="99708" extrusionOk="0">
                  <a:moveTo>
                    <a:pt x="28613" y="0"/>
                  </a:moveTo>
                  <a:cubicBezTo>
                    <a:pt x="19778" y="0"/>
                    <a:pt x="9068" y="1334"/>
                    <a:pt x="1" y="6341"/>
                  </a:cubicBezTo>
                  <a:cubicBezTo>
                    <a:pt x="15748" y="10524"/>
                    <a:pt x="72930" y="30109"/>
                    <a:pt x="70612" y="93313"/>
                  </a:cubicBezTo>
                  <a:cubicBezTo>
                    <a:pt x="70399" y="95498"/>
                    <a:pt x="69946" y="97629"/>
                    <a:pt x="69253" y="99708"/>
                  </a:cubicBezTo>
                  <a:lnTo>
                    <a:pt x="69946" y="98988"/>
                  </a:lnTo>
                  <a:cubicBezTo>
                    <a:pt x="80951" y="87477"/>
                    <a:pt x="88598" y="87317"/>
                    <a:pt x="90277" y="72662"/>
                  </a:cubicBezTo>
                  <a:cubicBezTo>
                    <a:pt x="89931" y="26698"/>
                    <a:pt x="46311" y="1731"/>
                    <a:pt x="46311" y="1731"/>
                  </a:cubicBezTo>
                  <a:cubicBezTo>
                    <a:pt x="46311" y="1731"/>
                    <a:pt x="38678" y="0"/>
                    <a:pt x="286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39"/>
            <p:cNvSpPr/>
            <p:nvPr/>
          </p:nvSpPr>
          <p:spPr>
            <a:xfrm rot="767128">
              <a:off x="10538753" y="372633"/>
              <a:ext cx="3040825" cy="3802185"/>
            </a:xfrm>
            <a:custGeom>
              <a:avLst/>
              <a:gdLst/>
              <a:ahLst/>
              <a:cxnLst/>
              <a:rect l="l" t="t" r="r" b="b"/>
              <a:pathLst>
                <a:path w="94780" h="118522" extrusionOk="0">
                  <a:moveTo>
                    <a:pt x="32268" y="1"/>
                  </a:moveTo>
                  <a:cubicBezTo>
                    <a:pt x="32268" y="1"/>
                    <a:pt x="19398" y="4051"/>
                    <a:pt x="0" y="14763"/>
                  </a:cubicBezTo>
                  <a:cubicBezTo>
                    <a:pt x="15748" y="18946"/>
                    <a:pt x="72930" y="38531"/>
                    <a:pt x="70612" y="101735"/>
                  </a:cubicBezTo>
                  <a:cubicBezTo>
                    <a:pt x="70399" y="103920"/>
                    <a:pt x="69946" y="106051"/>
                    <a:pt x="69253" y="108130"/>
                  </a:cubicBezTo>
                  <a:cubicBezTo>
                    <a:pt x="67174" y="114471"/>
                    <a:pt x="66562" y="117429"/>
                    <a:pt x="66695" y="118522"/>
                  </a:cubicBezTo>
                  <a:cubicBezTo>
                    <a:pt x="75675" y="103467"/>
                    <a:pt x="83082" y="93448"/>
                    <a:pt x="89450" y="85960"/>
                  </a:cubicBezTo>
                  <a:cubicBezTo>
                    <a:pt x="89850" y="84362"/>
                    <a:pt x="90117" y="82736"/>
                    <a:pt x="90276" y="81084"/>
                  </a:cubicBezTo>
                  <a:cubicBezTo>
                    <a:pt x="94780" y="13804"/>
                    <a:pt x="32268" y="1"/>
                    <a:pt x="322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39"/>
            <p:cNvSpPr/>
            <p:nvPr/>
          </p:nvSpPr>
          <p:spPr>
            <a:xfrm rot="767128">
              <a:off x="12627855" y="1197960"/>
              <a:ext cx="2084239" cy="2119942"/>
            </a:xfrm>
            <a:custGeom>
              <a:avLst/>
              <a:gdLst/>
              <a:ahLst/>
              <a:cxnLst/>
              <a:rect l="l" t="t" r="r" b="b"/>
              <a:pathLst>
                <a:path w="64964" h="66083" extrusionOk="0">
                  <a:moveTo>
                    <a:pt x="60380" y="1"/>
                  </a:moveTo>
                  <a:lnTo>
                    <a:pt x="1" y="41701"/>
                  </a:lnTo>
                  <a:cubicBezTo>
                    <a:pt x="1546" y="44206"/>
                    <a:pt x="2959" y="46791"/>
                    <a:pt x="4184" y="49482"/>
                  </a:cubicBezTo>
                  <a:cubicBezTo>
                    <a:pt x="6103" y="54918"/>
                    <a:pt x="6796" y="60646"/>
                    <a:pt x="7435" y="66082"/>
                  </a:cubicBezTo>
                  <a:lnTo>
                    <a:pt x="64963" y="20624"/>
                  </a:lnTo>
                  <a:cubicBezTo>
                    <a:pt x="64457" y="13563"/>
                    <a:pt x="62912" y="6609"/>
                    <a:pt x="60380" y="1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5214B9A-559E-12D5-589E-FDC1DFE1E04C}"/>
              </a:ext>
            </a:extLst>
          </p:cNvPr>
          <p:cNvSpPr txBox="1"/>
          <p:nvPr/>
        </p:nvSpPr>
        <p:spPr>
          <a:xfrm>
            <a:off x="822507" y="1493711"/>
            <a:ext cx="763824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600" b="1" dirty="0" err="1">
                <a:solidFill>
                  <a:schemeClr val="tx1"/>
                </a:solidFill>
              </a:rPr>
              <a:t>Bài</a:t>
            </a:r>
            <a:r>
              <a:rPr lang="en-US" sz="3600" b="1" dirty="0">
                <a:solidFill>
                  <a:schemeClr val="tx1"/>
                </a:solidFill>
              </a:rPr>
              <a:t> 20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</a:t>
            </a: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VỊ TRÍ ĐỊA LÍ, ĐIỀU KIỆN TỰ NHIÊN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, DÂN CƯ VÀ XÃ HỘI 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LIÊN BANG NGA</a:t>
            </a:r>
          </a:p>
        </p:txBody>
      </p:sp>
      <p:sp>
        <p:nvSpPr>
          <p:cNvPr id="2" name="Rectangle 1"/>
          <p:cNvSpPr/>
          <p:nvPr/>
        </p:nvSpPr>
        <p:spPr>
          <a:xfrm>
            <a:off x="4905286" y="3375589"/>
            <a:ext cx="3931065" cy="11365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solidFill>
                  <a:srgbClr val="00B0F0"/>
                </a:solidFill>
              </a:rPr>
              <a:t>Giáo</a:t>
            </a:r>
            <a:r>
              <a:rPr lang="en-US" sz="2000" dirty="0" smtClean="0">
                <a:solidFill>
                  <a:srgbClr val="00B0F0"/>
                </a:solidFill>
              </a:rPr>
              <a:t> </a:t>
            </a:r>
            <a:r>
              <a:rPr lang="en-US" sz="2000" dirty="0" err="1" smtClean="0">
                <a:solidFill>
                  <a:srgbClr val="00B0F0"/>
                </a:solidFill>
              </a:rPr>
              <a:t>viên</a:t>
            </a:r>
            <a:r>
              <a:rPr lang="en-US" sz="2000" dirty="0" smtClean="0">
                <a:solidFill>
                  <a:srgbClr val="00B0F0"/>
                </a:solidFill>
              </a:rPr>
              <a:t> </a:t>
            </a:r>
            <a:r>
              <a:rPr lang="en-US" sz="2000" dirty="0" err="1" smtClean="0">
                <a:solidFill>
                  <a:srgbClr val="00B0F0"/>
                </a:solidFill>
              </a:rPr>
              <a:t>soạn</a:t>
            </a:r>
            <a:r>
              <a:rPr lang="en-US" sz="2000" dirty="0" smtClean="0">
                <a:solidFill>
                  <a:srgbClr val="00B0F0"/>
                </a:solidFill>
              </a:rPr>
              <a:t>: Mai </a:t>
            </a:r>
            <a:r>
              <a:rPr lang="en-US" sz="2000" dirty="0" err="1" smtClean="0">
                <a:solidFill>
                  <a:srgbClr val="00B0F0"/>
                </a:solidFill>
              </a:rPr>
              <a:t>Thị</a:t>
            </a:r>
            <a:r>
              <a:rPr lang="en-US" sz="2000" dirty="0" smtClean="0">
                <a:solidFill>
                  <a:srgbClr val="00B0F0"/>
                </a:solidFill>
              </a:rPr>
              <a:t> </a:t>
            </a:r>
            <a:r>
              <a:rPr lang="en-US" sz="2000" dirty="0" err="1" smtClean="0">
                <a:solidFill>
                  <a:srgbClr val="00B0F0"/>
                </a:solidFill>
              </a:rPr>
              <a:t>Thoa</a:t>
            </a:r>
            <a:endParaRPr lang="en-US" sz="2000" dirty="0">
              <a:solidFill>
                <a:srgbClr val="00B0F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1EE31FE0-105D-79C2-2F8C-A1C90C0001B0}"/>
              </a:ext>
            </a:extLst>
          </p:cNvPr>
          <p:cNvGrpSpPr/>
          <p:nvPr/>
        </p:nvGrpSpPr>
        <p:grpSpPr>
          <a:xfrm>
            <a:off x="378326" y="252811"/>
            <a:ext cx="3870955" cy="2405789"/>
            <a:chOff x="4810651" y="1342907"/>
            <a:chExt cx="4076892" cy="3277226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4BA48E3F-3D5E-F17C-87F7-21DC2E9CC4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493" b="493"/>
            <a:stretch/>
          </p:blipFill>
          <p:spPr>
            <a:xfrm>
              <a:off x="4810651" y="1342907"/>
              <a:ext cx="4076892" cy="2686049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D5F2D8E2-6FC5-634E-CF6C-D4CB701A5BA3}"/>
                </a:ext>
              </a:extLst>
            </p:cNvPr>
            <p:cNvSpPr txBox="1"/>
            <p:nvPr/>
          </p:nvSpPr>
          <p:spPr>
            <a:xfrm>
              <a:off x="5426027" y="4028954"/>
              <a:ext cx="2779214" cy="59117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Hồ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Bai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-can</a:t>
              </a:r>
            </a:p>
          </p:txBody>
        </p:sp>
      </p:grp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24"/>
          <a:stretch/>
        </p:blipFill>
        <p:spPr bwMode="auto">
          <a:xfrm>
            <a:off x="5029202" y="252811"/>
            <a:ext cx="3761508" cy="1971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5F2D8E2-6FC5-634E-CF6C-D4CB701A5BA3}"/>
              </a:ext>
            </a:extLst>
          </p:cNvPr>
          <p:cNvSpPr txBox="1"/>
          <p:nvPr/>
        </p:nvSpPr>
        <p:spPr>
          <a:xfrm>
            <a:off x="5680595" y="2233604"/>
            <a:ext cx="2638827" cy="4160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Hồ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lang="en-US" sz="1600" dirty="0" err="1"/>
              <a:t>Ca-xpi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326" y="2649615"/>
            <a:ext cx="3870955" cy="2484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2" y="2658600"/>
            <a:ext cx="3761508" cy="2484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95856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6" name="Google Shape;846;p50"/>
          <p:cNvSpPr/>
          <p:nvPr/>
        </p:nvSpPr>
        <p:spPr>
          <a:xfrm>
            <a:off x="417913" y="2179710"/>
            <a:ext cx="8308200" cy="7224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000" b="1" noProof="0" dirty="0">
                <a:solidFill>
                  <a:srgbClr val="C4143A"/>
                </a:solidFill>
                <a:ea typeface="+mn-ea"/>
              </a:rPr>
              <a:t>3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C4143A"/>
                </a:solidFill>
                <a:effectLst/>
                <a:uLnTx/>
                <a:uFillTx/>
                <a:ea typeface="+mn-ea"/>
                <a:sym typeface="Arial"/>
              </a:rPr>
              <a:t>. </a:t>
            </a:r>
            <a:r>
              <a:rPr kumimoji="0" lang="en-US" sz="4000" b="1" i="0" u="none" strike="noStrike" kern="0" cap="none" spc="0" normalizeH="0" baseline="0" noProof="0" err="1">
                <a:ln>
                  <a:noFill/>
                </a:ln>
                <a:solidFill>
                  <a:srgbClr val="C4143A"/>
                </a:solidFill>
                <a:effectLst/>
                <a:uLnTx/>
                <a:uFillTx/>
                <a:ea typeface="+mn-ea"/>
                <a:sym typeface="Arial"/>
              </a:rPr>
              <a:t>Sinh</a:t>
            </a: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solidFill>
                  <a:srgbClr val="C4143A"/>
                </a:solidFill>
                <a:effectLst/>
                <a:uLnTx/>
                <a:uFillTx/>
                <a:ea typeface="+mn-ea"/>
                <a:sym typeface="Arial"/>
              </a:rPr>
              <a:t> vật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C4143A"/>
              </a:solidFill>
              <a:effectLst/>
              <a:uLnTx/>
              <a:uFillTx/>
              <a:ea typeface="+mn-ea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83470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1301269"/>
              </p:ext>
            </p:extLst>
          </p:nvPr>
        </p:nvGraphicFramePr>
        <p:xfrm>
          <a:off x="10399" y="14828"/>
          <a:ext cx="9115425" cy="258208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8150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88361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65030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844725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>
                          <a:solidFill>
                            <a:schemeClr val="tx1"/>
                          </a:solidFill>
                        </a:rPr>
                        <a:t>Thành</a:t>
                      </a:r>
                      <a:r>
                        <a:rPr lang="en-US" sz="1800" b="1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800" b="1" baseline="0" dirty="0" err="1">
                          <a:solidFill>
                            <a:schemeClr val="tx1"/>
                          </a:solidFill>
                        </a:rPr>
                        <a:t>phần</a:t>
                      </a:r>
                      <a:r>
                        <a:rPr lang="en-US" sz="1800" b="1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800" b="1" baseline="0" dirty="0" err="1">
                          <a:solidFill>
                            <a:schemeClr val="tx1"/>
                          </a:solidFill>
                        </a:rPr>
                        <a:t>tự</a:t>
                      </a:r>
                      <a:r>
                        <a:rPr lang="en-US" sz="1800" b="1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800" b="1" baseline="0" dirty="0" err="1">
                          <a:solidFill>
                            <a:schemeClr val="tx1"/>
                          </a:solidFill>
                        </a:rPr>
                        <a:t>nhiên</a:t>
                      </a:r>
                      <a:endParaRPr lang="en-US" sz="1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>
                          <a:solidFill>
                            <a:schemeClr val="tx1"/>
                          </a:solidFill>
                        </a:rPr>
                        <a:t>Đặc</a:t>
                      </a:r>
                      <a:r>
                        <a:rPr lang="en-US" sz="1800" b="1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800" b="1" baseline="0" dirty="0" err="1">
                          <a:solidFill>
                            <a:schemeClr val="tx1"/>
                          </a:solidFill>
                        </a:rPr>
                        <a:t>điểm</a:t>
                      </a:r>
                      <a:endParaRPr lang="en-US" sz="1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>
                          <a:solidFill>
                            <a:schemeClr val="tx1"/>
                          </a:solidFill>
                        </a:rPr>
                        <a:t>Ảnh</a:t>
                      </a:r>
                      <a:r>
                        <a:rPr lang="en-US" sz="1800" b="1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800" b="1" baseline="0" dirty="0" err="1">
                          <a:solidFill>
                            <a:schemeClr val="tx1"/>
                          </a:solidFill>
                        </a:rPr>
                        <a:t>hưởng</a:t>
                      </a:r>
                      <a:endParaRPr lang="en-US" sz="1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505798">
                <a:tc>
                  <a:txBody>
                    <a:bodyPr/>
                    <a:lstStyle/>
                    <a:p>
                      <a:endParaRPr lang="en-US" sz="1800" b="0">
                        <a:solidFill>
                          <a:schemeClr val="tx1"/>
                        </a:solidFill>
                      </a:endParaRPr>
                    </a:p>
                    <a:p>
                      <a:endParaRPr lang="en-US" sz="1800" b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1800" b="0">
                          <a:solidFill>
                            <a:schemeClr val="tx1"/>
                          </a:solidFill>
                        </a:rPr>
                        <a:t>Sinh</a:t>
                      </a:r>
                      <a:r>
                        <a:rPr lang="en-US" sz="1800" b="0" baseline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800" b="0" baseline="0" dirty="0" err="1">
                          <a:solidFill>
                            <a:schemeClr val="tx1"/>
                          </a:solidFill>
                        </a:rPr>
                        <a:t>vật</a:t>
                      </a:r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 sz="1800" b="0" dirty="0">
                          <a:solidFill>
                            <a:schemeClr val="tx1"/>
                          </a:solidFill>
                        </a:rPr>
                        <a:t>- Đứng đầu về diện tích rừng</a:t>
                      </a:r>
                      <a:r>
                        <a:rPr lang="en-US" sz="1800" b="0" baseline="0" dirty="0">
                          <a:solidFill>
                            <a:schemeClr val="tx1"/>
                          </a:solidFill>
                        </a:rPr>
                        <a:t> (20% </a:t>
                      </a:r>
                      <a:r>
                        <a:rPr lang="en-US" sz="1800" b="0" baseline="0" dirty="0" err="1">
                          <a:solidFill>
                            <a:schemeClr val="tx1"/>
                          </a:solidFill>
                        </a:rPr>
                        <a:t>diện</a:t>
                      </a:r>
                      <a:r>
                        <a:rPr lang="en-US" sz="1800" b="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800" b="0" baseline="0" dirty="0" err="1">
                          <a:solidFill>
                            <a:schemeClr val="tx1"/>
                          </a:solidFill>
                        </a:rPr>
                        <a:t>tích</a:t>
                      </a:r>
                      <a:r>
                        <a:rPr lang="en-US" sz="1800" b="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800" b="0" baseline="0" dirty="0" err="1">
                          <a:solidFill>
                            <a:schemeClr val="tx1"/>
                          </a:solidFill>
                        </a:rPr>
                        <a:t>rừng</a:t>
                      </a:r>
                      <a:r>
                        <a:rPr lang="en-US" sz="1800" b="0" baseline="0" dirty="0">
                          <a:solidFill>
                            <a:schemeClr val="tx1"/>
                          </a:solidFill>
                        </a:rPr>
                        <a:t> TG </a:t>
                      </a:r>
                      <a:r>
                        <a:rPr lang="en-US" sz="1800" b="0" baseline="0" dirty="0" err="1">
                          <a:solidFill>
                            <a:schemeClr val="tx1"/>
                          </a:solidFill>
                        </a:rPr>
                        <a:t>năm</a:t>
                      </a:r>
                      <a:r>
                        <a:rPr lang="en-US" sz="1800" b="0" baseline="0" dirty="0">
                          <a:solidFill>
                            <a:schemeClr val="tx1"/>
                          </a:solidFill>
                        </a:rPr>
                        <a:t> 2020)</a:t>
                      </a:r>
                      <a:endParaRPr lang="vi-VN" sz="1800" b="0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vi-VN" sz="1800" b="0" dirty="0">
                          <a:solidFill>
                            <a:schemeClr val="tx1"/>
                          </a:solidFill>
                        </a:rPr>
                        <a:t>- Rừng tập trung nhiều ở vùng Xi-bia, các vùng phía bắc thuộc châu Âu</a:t>
                      </a:r>
                      <a:r>
                        <a:rPr lang="vi-VN" sz="1800" b="0">
                          <a:solidFill>
                            <a:schemeClr val="tx1"/>
                          </a:solidFill>
                        </a:rPr>
                        <a:t>. </a:t>
                      </a:r>
                      <a:endParaRPr lang="vi-VN" sz="18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-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</a:rPr>
                        <a:t>Phát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</a:rPr>
                        <a:t>triển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</a:rPr>
                        <a:t>công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</a:rPr>
                        <a:t>nghiệp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</a:rPr>
                        <a:t>khai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</a:rPr>
                        <a:t>thác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</a:rPr>
                        <a:t>và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</a:rPr>
                        <a:t>chế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</a:rPr>
                        <a:t>biến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</a:rPr>
                        <a:t>gỗ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. </a:t>
                      </a:r>
                    </a:p>
                    <a:p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-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</a:rPr>
                        <a:t>Phát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</a:rPr>
                        <a:t>triển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 du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</a:rPr>
                        <a:t>lịch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. </a:t>
                      </a:r>
                    </a:p>
                    <a:p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-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</a:rPr>
                        <a:t>Điều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</a:rPr>
                        <a:t>hòa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</a:rPr>
                        <a:t>khí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</a:rPr>
                        <a:t>hậu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96593187-E871-D228-55DA-3FCB699F5448}"/>
              </a:ext>
            </a:extLst>
          </p:cNvPr>
          <p:cNvGrpSpPr/>
          <p:nvPr/>
        </p:nvGrpSpPr>
        <p:grpSpPr>
          <a:xfrm>
            <a:off x="135730" y="2596913"/>
            <a:ext cx="4164807" cy="2531759"/>
            <a:chOff x="557188" y="2618183"/>
            <a:chExt cx="3591157" cy="252422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01ABE836-21EC-826E-ACA3-72F9C521C4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13100" r="13100"/>
            <a:stretch/>
          </p:blipFill>
          <p:spPr>
            <a:xfrm>
              <a:off x="736600" y="2618183"/>
              <a:ext cx="3232335" cy="215489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BDD588FB-CA4C-D16A-7422-4CB2450CA3F2}"/>
                </a:ext>
              </a:extLst>
            </p:cNvPr>
            <p:cNvSpPr txBox="1"/>
            <p:nvPr/>
          </p:nvSpPr>
          <p:spPr>
            <a:xfrm>
              <a:off x="557188" y="4773072"/>
              <a:ext cx="35911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Rừng Tai-ga ở Xi-bia</a:t>
              </a: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7C3010A0-D15B-C09C-7449-B0A736DC3438}"/>
              </a:ext>
            </a:extLst>
          </p:cNvPr>
          <p:cNvGrpSpPr/>
          <p:nvPr/>
        </p:nvGrpSpPr>
        <p:grpSpPr>
          <a:xfrm>
            <a:off x="4636294" y="2596913"/>
            <a:ext cx="4567021" cy="2531759"/>
            <a:chOff x="857162" y="2618183"/>
            <a:chExt cx="4297732" cy="2520863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0CD52BF0-6742-B2C7-5EAF-F538142912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1332320" y="2618183"/>
              <a:ext cx="3232335" cy="215489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D494D24E-7824-DB42-614A-0735D3FE78CD}"/>
                </a:ext>
              </a:extLst>
            </p:cNvPr>
            <p:cNvSpPr txBox="1"/>
            <p:nvPr/>
          </p:nvSpPr>
          <p:spPr>
            <a:xfrm>
              <a:off x="857162" y="4769714"/>
              <a:ext cx="42977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Rừng Tai-ga ở gần núi Manaraga</a:t>
              </a: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605339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2018995"/>
              </p:ext>
            </p:extLst>
          </p:nvPr>
        </p:nvGraphicFramePr>
        <p:xfrm>
          <a:off x="10399" y="14829"/>
          <a:ext cx="9115425" cy="198609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8150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53392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713757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>
                          <a:solidFill>
                            <a:schemeClr val="tx1"/>
                          </a:solidFill>
                        </a:rPr>
                        <a:t>Thành</a:t>
                      </a:r>
                      <a:r>
                        <a:rPr lang="en-US" sz="1800" b="1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800" b="1" baseline="0" dirty="0" err="1">
                          <a:solidFill>
                            <a:schemeClr val="tx1"/>
                          </a:solidFill>
                        </a:rPr>
                        <a:t>phần</a:t>
                      </a:r>
                      <a:r>
                        <a:rPr lang="en-US" sz="1800" b="1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800" b="1" baseline="0" dirty="0" err="1">
                          <a:solidFill>
                            <a:schemeClr val="tx1"/>
                          </a:solidFill>
                        </a:rPr>
                        <a:t>tự</a:t>
                      </a:r>
                      <a:r>
                        <a:rPr lang="en-US" sz="1800" b="1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800" b="1" baseline="0" dirty="0" err="1">
                          <a:solidFill>
                            <a:schemeClr val="tx1"/>
                          </a:solidFill>
                        </a:rPr>
                        <a:t>nhiên</a:t>
                      </a:r>
                      <a:endParaRPr lang="en-US" sz="1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err="1">
                          <a:solidFill>
                            <a:schemeClr val="tx1"/>
                          </a:solidFill>
                        </a:rPr>
                        <a:t>Đặc</a:t>
                      </a:r>
                      <a:r>
                        <a:rPr lang="en-US" sz="1800" b="1" baseline="0">
                          <a:solidFill>
                            <a:schemeClr val="tx1"/>
                          </a:solidFill>
                        </a:rPr>
                        <a:t> điểm</a:t>
                      </a:r>
                      <a:endParaRPr lang="en-US" sz="1800" b="1" baseline="0" dirty="0" err="1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272337">
                <a:tc>
                  <a:txBody>
                    <a:bodyPr/>
                    <a:lstStyle/>
                    <a:p>
                      <a:endParaRPr lang="en-US" sz="1800" b="0">
                        <a:solidFill>
                          <a:schemeClr val="tx1"/>
                        </a:solidFill>
                      </a:endParaRPr>
                    </a:p>
                    <a:p>
                      <a:endParaRPr lang="en-US" sz="1800" b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1800" b="0">
                          <a:solidFill>
                            <a:schemeClr val="tx1"/>
                          </a:solidFill>
                        </a:rPr>
                        <a:t>Sinh</a:t>
                      </a:r>
                      <a:r>
                        <a:rPr lang="en-US" sz="1800" b="0" baseline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800" b="0" baseline="0" dirty="0" err="1">
                          <a:solidFill>
                            <a:schemeClr val="tx1"/>
                          </a:solidFill>
                        </a:rPr>
                        <a:t>vật</a:t>
                      </a:r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800" b="0">
                          <a:solidFill>
                            <a:schemeClr val="tx1"/>
                          </a:solidFill>
                        </a:rPr>
                        <a:t>- </a:t>
                      </a:r>
                      <a:r>
                        <a:rPr lang="en-US" sz="1800" b="0" i="0" u="none" strike="noStrike" cap="none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Chủ yếu là rừng lá kim (60% S)</a:t>
                      </a:r>
                    </a:p>
                    <a:p>
                      <a:r>
                        <a:rPr lang="en-US" sz="1800" b="0" i="0" u="none" strike="noStrike" cap="none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- Nhiều loài động vật: Gấu nâu, nai sừng tấm và rất nhiều loài chim…</a:t>
                      </a:r>
                      <a:endParaRPr lang="vi-VN" sz="18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pic>
        <p:nvPicPr>
          <p:cNvPr id="1026" name="Picture 2" descr="Thăm dò ý kiến người dân xem con vật nào mang tính biểu trưng nhất của nước  Nga - 26.02.2021, Sputnik Việt Nam">
            <a:extLst>
              <a:ext uri="{FF2B5EF4-FFF2-40B4-BE49-F238E27FC236}">
                <a16:creationId xmlns:a16="http://schemas.microsoft.com/office/drawing/2014/main" xmlns="" id="{4233C954-D032-8B1B-D7E8-1F74046826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407"/>
          <a:stretch/>
        </p:blipFill>
        <p:spPr bwMode="auto">
          <a:xfrm>
            <a:off x="10399" y="2143165"/>
            <a:ext cx="4001846" cy="3017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ai sừng tấm chết thảm do tấn công người">
            <a:extLst>
              <a:ext uri="{FF2B5EF4-FFF2-40B4-BE49-F238E27FC236}">
                <a16:creationId xmlns:a16="http://schemas.microsoft.com/office/drawing/2014/main" xmlns="" id="{71995C7D-09E5-C7F9-8186-67C68BD977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143165"/>
            <a:ext cx="4515162" cy="3004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74358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6" name="Google Shape;846;p50"/>
          <p:cNvSpPr/>
          <p:nvPr/>
        </p:nvSpPr>
        <p:spPr>
          <a:xfrm>
            <a:off x="417913" y="2179710"/>
            <a:ext cx="8308200" cy="7224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000" b="1" dirty="0">
                <a:solidFill>
                  <a:srgbClr val="C4143A"/>
                </a:solidFill>
                <a:ea typeface="+mn-ea"/>
              </a:rPr>
              <a:t>4</a:t>
            </a: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solidFill>
                  <a:srgbClr val="C4143A"/>
                </a:solidFill>
                <a:effectLst/>
                <a:uLnTx/>
                <a:uFillTx/>
                <a:ea typeface="+mn-ea"/>
                <a:sym typeface="Arial"/>
              </a:rPr>
              <a:t>. Khoáng</a:t>
            </a:r>
            <a:r>
              <a:rPr kumimoji="0" lang="en-US" sz="4000" b="1" i="0" u="none" strike="noStrike" kern="0" cap="none" spc="0" normalizeH="0" noProof="0">
                <a:ln>
                  <a:noFill/>
                </a:ln>
                <a:solidFill>
                  <a:srgbClr val="C4143A"/>
                </a:solidFill>
                <a:effectLst/>
                <a:uLnTx/>
                <a:uFillTx/>
                <a:ea typeface="+mn-ea"/>
                <a:sym typeface="Arial"/>
              </a:rPr>
              <a:t> sản và biển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C4143A"/>
              </a:solidFill>
              <a:effectLst/>
              <a:uLnTx/>
              <a:uFillTx/>
              <a:ea typeface="+mn-ea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68037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8513544"/>
              </p:ext>
            </p:extLst>
          </p:nvPr>
        </p:nvGraphicFramePr>
        <p:xfrm>
          <a:off x="0" y="1"/>
          <a:ext cx="9143999" cy="51435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1007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88361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65030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838916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750" b="1" dirty="0" err="1">
                          <a:solidFill>
                            <a:schemeClr val="tx1"/>
                          </a:solidFill>
                        </a:rPr>
                        <a:t>Thành</a:t>
                      </a:r>
                      <a:r>
                        <a:rPr lang="en-US" sz="1750" b="1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750" b="1" baseline="0" dirty="0" err="1">
                          <a:solidFill>
                            <a:schemeClr val="tx1"/>
                          </a:solidFill>
                        </a:rPr>
                        <a:t>phần</a:t>
                      </a:r>
                      <a:r>
                        <a:rPr lang="en-US" sz="1750" b="1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750" b="1" baseline="0" dirty="0" err="1">
                          <a:solidFill>
                            <a:schemeClr val="tx1"/>
                          </a:solidFill>
                        </a:rPr>
                        <a:t>tự</a:t>
                      </a:r>
                      <a:r>
                        <a:rPr lang="en-US" sz="1750" b="1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750" b="1" baseline="0" dirty="0" err="1">
                          <a:solidFill>
                            <a:schemeClr val="tx1"/>
                          </a:solidFill>
                        </a:rPr>
                        <a:t>nhiên</a:t>
                      </a:r>
                      <a:endParaRPr lang="en-US" sz="175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750" b="1" dirty="0" err="1">
                          <a:solidFill>
                            <a:schemeClr val="tx1"/>
                          </a:solidFill>
                        </a:rPr>
                        <a:t>Đặc</a:t>
                      </a:r>
                      <a:r>
                        <a:rPr lang="en-US" sz="1750" b="1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750" b="1" baseline="0" dirty="0" err="1">
                          <a:solidFill>
                            <a:schemeClr val="tx1"/>
                          </a:solidFill>
                        </a:rPr>
                        <a:t>điểm</a:t>
                      </a:r>
                      <a:endParaRPr lang="en-US" sz="175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750" b="1" dirty="0" err="1">
                          <a:solidFill>
                            <a:schemeClr val="tx1"/>
                          </a:solidFill>
                        </a:rPr>
                        <a:t>Ảnh</a:t>
                      </a:r>
                      <a:r>
                        <a:rPr lang="en-US" sz="1750" b="1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750" b="1" baseline="0" dirty="0" err="1">
                          <a:solidFill>
                            <a:schemeClr val="tx1"/>
                          </a:solidFill>
                        </a:rPr>
                        <a:t>hưởng</a:t>
                      </a:r>
                      <a:endParaRPr lang="en-US" sz="175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189529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endParaRPr lang="en-US" sz="1750" b="0">
                        <a:solidFill>
                          <a:schemeClr val="tx1"/>
                        </a:solidFill>
                      </a:endParaRPr>
                    </a:p>
                    <a:p>
                      <a:pPr>
                        <a:spcAft>
                          <a:spcPts val="600"/>
                        </a:spcAft>
                      </a:pPr>
                      <a:endParaRPr lang="en-US" sz="1750" b="0">
                        <a:solidFill>
                          <a:schemeClr val="tx1"/>
                        </a:solidFill>
                      </a:endParaRPr>
                    </a:p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750" b="0">
                          <a:solidFill>
                            <a:schemeClr val="tx1"/>
                          </a:solidFill>
                        </a:rPr>
                        <a:t>Khoáng sản</a:t>
                      </a:r>
                      <a:endParaRPr lang="en-US" sz="175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vi-VN" sz="1750" b="0">
                          <a:solidFill>
                            <a:schemeClr val="tx1"/>
                          </a:solidFill>
                        </a:rPr>
                        <a:t>- Giàu khoáng sản.</a:t>
                      </a:r>
                    </a:p>
                    <a:p>
                      <a:pPr>
                        <a:spcAft>
                          <a:spcPts val="600"/>
                        </a:spcAft>
                      </a:pPr>
                      <a:r>
                        <a:rPr lang="vi-VN" sz="1750" b="0">
                          <a:solidFill>
                            <a:schemeClr val="tx1"/>
                          </a:solidFill>
                        </a:rPr>
                        <a:t>- Nhiều loại có trữ lượng hàng đầu thế giới (dầu mỏ, khí tự nhiên, than đá,…)</a:t>
                      </a:r>
                    </a:p>
                    <a:p>
                      <a:pPr>
                        <a:spcAft>
                          <a:spcPts val="600"/>
                        </a:spcAft>
                      </a:pPr>
                      <a:endParaRPr lang="en-US" sz="175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vi-VN" sz="1750" b="0">
                          <a:solidFill>
                            <a:schemeClr val="tx1"/>
                          </a:solidFill>
                        </a:rPr>
                        <a:t>- Thuận lợi:</a:t>
                      </a:r>
                    </a:p>
                    <a:p>
                      <a:pPr>
                        <a:spcAft>
                          <a:spcPts val="600"/>
                        </a:spcAft>
                      </a:pPr>
                      <a:r>
                        <a:rPr lang="vi-VN" sz="1750" b="0">
                          <a:solidFill>
                            <a:schemeClr val="tx1"/>
                          </a:solidFill>
                        </a:rPr>
                        <a:t>+ Cơ sở nguyên liệu để phát triển các ngành công nghiệp, thúc đẩy ngoại thương.</a:t>
                      </a:r>
                    </a:p>
                    <a:p>
                      <a:pPr>
                        <a:spcAft>
                          <a:spcPts val="600"/>
                        </a:spcAft>
                      </a:pPr>
                      <a:r>
                        <a:rPr lang="vi-VN" sz="1750" b="0">
                          <a:solidFill>
                            <a:schemeClr val="tx1"/>
                          </a:solidFill>
                        </a:rPr>
                        <a:t>+ Đem lại nguồn thu ngoại tệ, tăng vị thế của nước Nga.</a:t>
                      </a:r>
                    </a:p>
                    <a:p>
                      <a:pPr>
                        <a:spcAft>
                          <a:spcPts val="600"/>
                        </a:spcAft>
                      </a:pPr>
                      <a:r>
                        <a:rPr lang="vi-VN" sz="1750" b="0">
                          <a:solidFill>
                            <a:schemeClr val="tx1"/>
                          </a:solidFill>
                        </a:rPr>
                        <a:t>- Khó khăn: nhiều loại khoáng sản nằm ở những điều kiện khắc nghiệt, khó khai </a:t>
                      </a:r>
                      <a:r>
                        <a:rPr lang="en-US" sz="1750" b="0">
                          <a:solidFill>
                            <a:schemeClr val="tx1"/>
                          </a:solidFill>
                        </a:rPr>
                        <a:t>thác.</a:t>
                      </a:r>
                      <a:endParaRPr lang="en-US" sz="175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115055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en-US" sz="1750" b="0">
                        <a:solidFill>
                          <a:schemeClr val="tx1"/>
                        </a:solidFill>
                      </a:endParaRPr>
                    </a:p>
                    <a:p>
                      <a:pPr algn="ctr">
                        <a:spcAft>
                          <a:spcPts val="600"/>
                        </a:spcAft>
                      </a:pPr>
                      <a:endParaRPr lang="en-US" sz="1750" b="0">
                        <a:solidFill>
                          <a:schemeClr val="tx1"/>
                        </a:solidFill>
                      </a:endParaRPr>
                    </a:p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750" b="0">
                          <a:solidFill>
                            <a:schemeClr val="tx1"/>
                          </a:solidFill>
                        </a:rPr>
                        <a:t>Biển</a:t>
                      </a:r>
                      <a:endParaRPr lang="en-US" sz="175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vi-VN" sz="1750" b="0">
                          <a:solidFill>
                            <a:schemeClr val="tx1"/>
                          </a:solidFill>
                        </a:rPr>
                        <a:t>- Tổng chiều dài đường bờ biển: 37</a:t>
                      </a:r>
                      <a:r>
                        <a:rPr lang="en-US" sz="1750" b="0">
                          <a:solidFill>
                            <a:schemeClr val="tx1"/>
                          </a:solidFill>
                        </a:rPr>
                        <a:t>.</a:t>
                      </a:r>
                      <a:r>
                        <a:rPr lang="vi-VN" sz="1750" b="0">
                          <a:solidFill>
                            <a:schemeClr val="tx1"/>
                          </a:solidFill>
                        </a:rPr>
                        <a:t>000 km</a:t>
                      </a:r>
                      <a:r>
                        <a:rPr lang="en-US" sz="1750" b="0">
                          <a:solidFill>
                            <a:schemeClr val="tx1"/>
                          </a:solidFill>
                        </a:rPr>
                        <a:t> (đứng t3 thế giới).</a:t>
                      </a:r>
                      <a:endParaRPr lang="vi-VN" sz="1750" b="0">
                        <a:solidFill>
                          <a:schemeClr val="tx1"/>
                        </a:solidFill>
                      </a:endParaRPr>
                    </a:p>
                    <a:p>
                      <a:pPr lvl="0">
                        <a:spcAft>
                          <a:spcPts val="600"/>
                        </a:spcAft>
                      </a:pPr>
                      <a:r>
                        <a:rPr lang="vi-VN" sz="1750" b="0">
                          <a:solidFill>
                            <a:schemeClr val="tx1"/>
                          </a:solidFill>
                        </a:rPr>
                        <a:t>- </a:t>
                      </a:r>
                      <a:r>
                        <a:rPr lang="en-US" sz="1750" b="0" i="0" u="none" strike="noStrike" cap="none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Có nhiều biển lớn: Ô-khốt, Ba-ren, Ca-ra…</a:t>
                      </a:r>
                    </a:p>
                    <a:p>
                      <a:pPr>
                        <a:spcAft>
                          <a:spcPts val="600"/>
                        </a:spcAft>
                      </a:pPr>
                      <a:r>
                        <a:rPr lang="vi-VN" sz="1750" b="0">
                          <a:solidFill>
                            <a:schemeClr val="tx1"/>
                          </a:solidFill>
                        </a:rPr>
                        <a:t>- Nhiều tài nguyên hải sản, khoáng sản. </a:t>
                      </a:r>
                      <a:endParaRPr lang="en-US" sz="1750" b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vi-VN" sz="1750" b="0">
                          <a:solidFill>
                            <a:schemeClr val="tx1"/>
                          </a:solidFill>
                        </a:rPr>
                        <a:t>- Thuận lợi: phát triển các ngành kinh tế biển.</a:t>
                      </a:r>
                    </a:p>
                    <a:p>
                      <a:pPr>
                        <a:spcAft>
                          <a:spcPts val="600"/>
                        </a:spcAft>
                      </a:pPr>
                      <a:r>
                        <a:rPr lang="vi-VN" sz="1750" b="0">
                          <a:solidFill>
                            <a:schemeClr val="tx1"/>
                          </a:solidFill>
                        </a:rPr>
                        <a:t>- Khó khăn: hoạt động giao thông vận tải ở vùng biển phía bắc do bị băng tuyết kéo dài.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678058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9D258CDD-9D46-AD18-7CAE-2167090CF1E6}"/>
              </a:ext>
            </a:extLst>
          </p:cNvPr>
          <p:cNvGrpSpPr/>
          <p:nvPr/>
        </p:nvGrpSpPr>
        <p:grpSpPr>
          <a:xfrm>
            <a:off x="146483" y="196365"/>
            <a:ext cx="4296072" cy="3691332"/>
            <a:chOff x="661756" y="1417133"/>
            <a:chExt cx="4296072" cy="369133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5BF33A49-2E91-D146-0755-3ECDDABDB6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661756" y="1417133"/>
              <a:ext cx="4296072" cy="2819298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4D96A9CC-5DEB-4037-CE83-F1BB0D83B412}"/>
                </a:ext>
              </a:extLst>
            </p:cNvPr>
            <p:cNvSpPr txBox="1"/>
            <p:nvPr/>
          </p:nvSpPr>
          <p:spPr>
            <a:xfrm>
              <a:off x="1168081" y="4236431"/>
              <a:ext cx="3292843" cy="8720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Reftinskaya GRES: nhà máy điện đốt than lớn nhất ở Nga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9C42A28C-8484-0052-62B2-874EDB50F09F}"/>
              </a:ext>
            </a:extLst>
          </p:cNvPr>
          <p:cNvGrpSpPr/>
          <p:nvPr/>
        </p:nvGrpSpPr>
        <p:grpSpPr>
          <a:xfrm>
            <a:off x="3945651" y="1605945"/>
            <a:ext cx="5051865" cy="3408069"/>
            <a:chOff x="-358874" y="-939966"/>
            <a:chExt cx="5051865" cy="340806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62A3D59B-1E75-3ABB-54D2-8546A040CF1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269345" y="-939966"/>
              <a:ext cx="4421773" cy="2951534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C8D11C74-1DC7-2EAD-8A38-70DCB0BB64DB}"/>
                </a:ext>
              </a:extLst>
            </p:cNvPr>
            <p:cNvSpPr txBox="1"/>
            <p:nvPr/>
          </p:nvSpPr>
          <p:spPr>
            <a:xfrm>
              <a:off x="-358874" y="2011568"/>
              <a:ext cx="5051865" cy="4565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Khai thác than ở mỏ lộ thiên của công ty SUEK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040702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9D258CDD-9D46-AD18-7CAE-2167090CF1E6}"/>
              </a:ext>
            </a:extLst>
          </p:cNvPr>
          <p:cNvGrpSpPr/>
          <p:nvPr/>
        </p:nvGrpSpPr>
        <p:grpSpPr>
          <a:xfrm>
            <a:off x="197941" y="158351"/>
            <a:ext cx="4671426" cy="3984657"/>
            <a:chOff x="700038" y="1774599"/>
            <a:chExt cx="4671426" cy="398465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5BF33A49-2E91-D146-0755-3ECDDABDB6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700038" y="1774599"/>
              <a:ext cx="4671426" cy="311262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4D96A9CC-5DEB-4037-CE83-F1BB0D83B412}"/>
                </a:ext>
              </a:extLst>
            </p:cNvPr>
            <p:cNvSpPr txBox="1"/>
            <p:nvPr/>
          </p:nvSpPr>
          <p:spPr>
            <a:xfrm>
              <a:off x="1509262" y="4887222"/>
              <a:ext cx="3052977" cy="8720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Những tảng băng vỡ ra ở vùng rìa của Biển Ba-ren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9C42A28C-8484-0052-62B2-874EDB50F09F}"/>
              </a:ext>
            </a:extLst>
          </p:cNvPr>
          <p:cNvGrpSpPr/>
          <p:nvPr/>
        </p:nvGrpSpPr>
        <p:grpSpPr>
          <a:xfrm>
            <a:off x="5007587" y="1931484"/>
            <a:ext cx="3938472" cy="3083496"/>
            <a:chOff x="596017" y="-408884"/>
            <a:chExt cx="3938472" cy="308349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62A3D59B-1E75-3ABB-54D2-8546A040CF1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596017" y="-408884"/>
              <a:ext cx="3938472" cy="2626961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C8D11C74-1DC7-2EAD-8A38-70DCB0BB64DB}"/>
                </a:ext>
              </a:extLst>
            </p:cNvPr>
            <p:cNvSpPr txBox="1"/>
            <p:nvPr/>
          </p:nvSpPr>
          <p:spPr>
            <a:xfrm>
              <a:off x="1253210" y="2218077"/>
              <a:ext cx="2471329" cy="4565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Biển Ca-ra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482601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8" name="Google Shape;568;p34"/>
          <p:cNvGrpSpPr/>
          <p:nvPr/>
        </p:nvGrpSpPr>
        <p:grpSpPr>
          <a:xfrm rot="-9433113">
            <a:off x="2607271" y="-2379089"/>
            <a:ext cx="10135958" cy="9295015"/>
            <a:chOff x="9797932" y="-988242"/>
            <a:chExt cx="9243558" cy="8476655"/>
          </a:xfrm>
        </p:grpSpPr>
        <p:sp>
          <p:nvSpPr>
            <p:cNvPr id="569" name="Google Shape;569;p34"/>
            <p:cNvSpPr/>
            <p:nvPr/>
          </p:nvSpPr>
          <p:spPr>
            <a:xfrm rot="767128">
              <a:off x="11404963" y="2203191"/>
              <a:ext cx="3996577" cy="4111147"/>
            </a:xfrm>
            <a:custGeom>
              <a:avLst/>
              <a:gdLst/>
              <a:ahLst/>
              <a:cxnLst/>
              <a:rect l="l" t="t" r="r" b="b"/>
              <a:pathLst>
                <a:path w="124570" h="128153" extrusionOk="0">
                  <a:moveTo>
                    <a:pt x="66935" y="0"/>
                  </a:moveTo>
                  <a:lnTo>
                    <a:pt x="11991" y="48149"/>
                  </a:lnTo>
                  <a:cubicBezTo>
                    <a:pt x="11991" y="48149"/>
                    <a:pt x="0" y="93793"/>
                    <a:pt x="19638" y="115776"/>
                  </a:cubicBezTo>
                  <a:cubicBezTo>
                    <a:pt x="27642" y="124723"/>
                    <a:pt x="38236" y="128153"/>
                    <a:pt x="48974" y="128153"/>
                  </a:cubicBezTo>
                  <a:cubicBezTo>
                    <a:pt x="64621" y="128153"/>
                    <a:pt x="80573" y="120871"/>
                    <a:pt x="89264" y="112765"/>
                  </a:cubicBezTo>
                  <a:cubicBezTo>
                    <a:pt x="103919" y="99123"/>
                    <a:pt x="124570" y="57822"/>
                    <a:pt x="115910" y="37491"/>
                  </a:cubicBezTo>
                  <a:lnTo>
                    <a:pt x="115910" y="37491"/>
                  </a:lnTo>
                  <a:cubicBezTo>
                    <a:pt x="111285" y="42886"/>
                    <a:pt x="101755" y="47390"/>
                    <a:pt x="92351" y="47390"/>
                  </a:cubicBezTo>
                  <a:cubicBezTo>
                    <a:pt x="85500" y="47390"/>
                    <a:pt x="78715" y="45000"/>
                    <a:pt x="73943" y="38823"/>
                  </a:cubicBezTo>
                  <a:cubicBezTo>
                    <a:pt x="62618" y="24168"/>
                    <a:pt x="66935" y="1"/>
                    <a:pt x="669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34"/>
            <p:cNvSpPr/>
            <p:nvPr/>
          </p:nvSpPr>
          <p:spPr>
            <a:xfrm rot="767128">
              <a:off x="11774462" y="3038763"/>
              <a:ext cx="3237782" cy="2861086"/>
            </a:xfrm>
            <a:custGeom>
              <a:avLst/>
              <a:gdLst/>
              <a:ahLst/>
              <a:cxnLst/>
              <a:rect l="l" t="t" r="r" b="b"/>
              <a:pathLst>
                <a:path w="100919" h="89186" extrusionOk="0">
                  <a:moveTo>
                    <a:pt x="19319" y="0"/>
                  </a:moveTo>
                  <a:lnTo>
                    <a:pt x="1" y="15535"/>
                  </a:lnTo>
                  <a:cubicBezTo>
                    <a:pt x="587" y="24834"/>
                    <a:pt x="7755" y="60673"/>
                    <a:pt x="16202" y="71624"/>
                  </a:cubicBezTo>
                  <a:cubicBezTo>
                    <a:pt x="22358" y="79568"/>
                    <a:pt x="37766" y="89186"/>
                    <a:pt x="56403" y="89186"/>
                  </a:cubicBezTo>
                  <a:cubicBezTo>
                    <a:pt x="68336" y="89186"/>
                    <a:pt x="81593" y="85243"/>
                    <a:pt x="94594" y="74395"/>
                  </a:cubicBezTo>
                  <a:cubicBezTo>
                    <a:pt x="94827" y="74460"/>
                    <a:pt x="95052" y="74491"/>
                    <a:pt x="95268" y="74491"/>
                  </a:cubicBezTo>
                  <a:cubicBezTo>
                    <a:pt x="100919" y="74491"/>
                    <a:pt x="100669" y="53052"/>
                    <a:pt x="98590" y="48176"/>
                  </a:cubicBezTo>
                  <a:lnTo>
                    <a:pt x="98590" y="48176"/>
                  </a:lnTo>
                  <a:cubicBezTo>
                    <a:pt x="87916" y="58863"/>
                    <a:pt x="74489" y="63190"/>
                    <a:pt x="62148" y="63190"/>
                  </a:cubicBezTo>
                  <a:cubicBezTo>
                    <a:pt x="48703" y="63190"/>
                    <a:pt x="36548" y="58055"/>
                    <a:pt x="30644" y="50414"/>
                  </a:cubicBezTo>
                  <a:cubicBezTo>
                    <a:pt x="19319" y="35759"/>
                    <a:pt x="19319" y="0"/>
                    <a:pt x="193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34"/>
            <p:cNvSpPr/>
            <p:nvPr/>
          </p:nvSpPr>
          <p:spPr>
            <a:xfrm rot="767128">
              <a:off x="14497424" y="4850600"/>
              <a:ext cx="573900" cy="1208966"/>
            </a:xfrm>
            <a:custGeom>
              <a:avLst/>
              <a:gdLst/>
              <a:ahLst/>
              <a:cxnLst/>
              <a:rect l="l" t="t" r="r" b="b"/>
              <a:pathLst>
                <a:path w="17888" h="37686" extrusionOk="0">
                  <a:moveTo>
                    <a:pt x="9513" y="0"/>
                  </a:moveTo>
                  <a:lnTo>
                    <a:pt x="1999" y="25553"/>
                  </a:lnTo>
                  <a:cubicBezTo>
                    <a:pt x="1999" y="25553"/>
                    <a:pt x="1" y="31709"/>
                    <a:pt x="9513" y="37198"/>
                  </a:cubicBezTo>
                  <a:cubicBezTo>
                    <a:pt x="10086" y="37529"/>
                    <a:pt x="10590" y="37685"/>
                    <a:pt x="11031" y="37685"/>
                  </a:cubicBezTo>
                  <a:cubicBezTo>
                    <a:pt x="17888" y="37685"/>
                    <a:pt x="9513" y="0"/>
                    <a:pt x="9513" y="0"/>
                  </a:cubicBezTo>
                  <a:close/>
                </a:path>
              </a:pathLst>
            </a:custGeom>
            <a:solidFill>
              <a:srgbClr val="C110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34"/>
            <p:cNvSpPr/>
            <p:nvPr/>
          </p:nvSpPr>
          <p:spPr>
            <a:xfrm rot="767128">
              <a:off x="13183771" y="2380225"/>
              <a:ext cx="2217576" cy="2164918"/>
            </a:xfrm>
            <a:custGeom>
              <a:avLst/>
              <a:gdLst/>
              <a:ahLst/>
              <a:cxnLst/>
              <a:rect l="l" t="t" r="r" b="b"/>
              <a:pathLst>
                <a:path w="69120" h="67485" extrusionOk="0">
                  <a:moveTo>
                    <a:pt x="17667" y="0"/>
                  </a:moveTo>
                  <a:lnTo>
                    <a:pt x="0" y="15481"/>
                  </a:lnTo>
                  <a:cubicBezTo>
                    <a:pt x="587" y="24781"/>
                    <a:pt x="2772" y="44445"/>
                    <a:pt x="11218" y="55370"/>
                  </a:cubicBezTo>
                  <a:cubicBezTo>
                    <a:pt x="16755" y="62528"/>
                    <a:pt x="28371" y="67484"/>
                    <a:pt x="40462" y="67484"/>
                  </a:cubicBezTo>
                  <a:cubicBezTo>
                    <a:pt x="50426" y="67484"/>
                    <a:pt x="60712" y="64119"/>
                    <a:pt x="68187" y="55850"/>
                  </a:cubicBezTo>
                  <a:cubicBezTo>
                    <a:pt x="69120" y="48922"/>
                    <a:pt x="68800" y="42554"/>
                    <a:pt x="66642" y="37491"/>
                  </a:cubicBezTo>
                  <a:cubicBezTo>
                    <a:pt x="62756" y="42024"/>
                    <a:pt x="55642" y="44825"/>
                    <a:pt x="48055" y="44825"/>
                  </a:cubicBezTo>
                  <a:cubicBezTo>
                    <a:pt x="40032" y="44825"/>
                    <a:pt x="31481" y="41692"/>
                    <a:pt x="25660" y="34160"/>
                  </a:cubicBezTo>
                  <a:cubicBezTo>
                    <a:pt x="14336" y="19505"/>
                    <a:pt x="17667" y="1"/>
                    <a:pt x="176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34"/>
            <p:cNvSpPr/>
            <p:nvPr/>
          </p:nvSpPr>
          <p:spPr>
            <a:xfrm rot="767128">
              <a:off x="13188270" y="3605605"/>
              <a:ext cx="2064572" cy="2833658"/>
            </a:xfrm>
            <a:custGeom>
              <a:avLst/>
              <a:gdLst/>
              <a:ahLst/>
              <a:cxnLst/>
              <a:rect l="l" t="t" r="r" b="b"/>
              <a:pathLst>
                <a:path w="64351" h="88331" extrusionOk="0">
                  <a:moveTo>
                    <a:pt x="55691" y="1"/>
                  </a:moveTo>
                  <a:lnTo>
                    <a:pt x="55691" y="1"/>
                  </a:lnTo>
                  <a:cubicBezTo>
                    <a:pt x="53666" y="2372"/>
                    <a:pt x="50735" y="4291"/>
                    <a:pt x="47351" y="5543"/>
                  </a:cubicBezTo>
                  <a:cubicBezTo>
                    <a:pt x="43913" y="13430"/>
                    <a:pt x="37358" y="27739"/>
                    <a:pt x="28858" y="42421"/>
                  </a:cubicBezTo>
                  <a:cubicBezTo>
                    <a:pt x="22090" y="54172"/>
                    <a:pt x="1" y="88305"/>
                    <a:pt x="1" y="88305"/>
                  </a:cubicBezTo>
                  <a:cubicBezTo>
                    <a:pt x="549" y="88322"/>
                    <a:pt x="1098" y="88331"/>
                    <a:pt x="1647" y="88331"/>
                  </a:cubicBezTo>
                  <a:cubicBezTo>
                    <a:pt x="2832" y="88331"/>
                    <a:pt x="4022" y="88290"/>
                    <a:pt x="5224" y="88199"/>
                  </a:cubicBezTo>
                  <a:cubicBezTo>
                    <a:pt x="14816" y="85374"/>
                    <a:pt x="23449" y="80498"/>
                    <a:pt x="29045" y="75275"/>
                  </a:cubicBezTo>
                  <a:cubicBezTo>
                    <a:pt x="43700" y="61633"/>
                    <a:pt x="64351" y="20332"/>
                    <a:pt x="55691" y="1"/>
                  </a:cubicBezTo>
                  <a:close/>
                </a:path>
              </a:pathLst>
            </a:custGeom>
            <a:solidFill>
              <a:srgbClr val="212121">
                <a:alpha val="309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34"/>
            <p:cNvSpPr/>
            <p:nvPr/>
          </p:nvSpPr>
          <p:spPr>
            <a:xfrm rot="767128">
              <a:off x="14394803" y="3586209"/>
              <a:ext cx="4353051" cy="3025335"/>
            </a:xfrm>
            <a:custGeom>
              <a:avLst/>
              <a:gdLst/>
              <a:ahLst/>
              <a:cxnLst/>
              <a:rect l="l" t="t" r="r" b="b"/>
              <a:pathLst>
                <a:path w="135681" h="94306" extrusionOk="0">
                  <a:moveTo>
                    <a:pt x="37501" y="0"/>
                  </a:moveTo>
                  <a:cubicBezTo>
                    <a:pt x="26709" y="0"/>
                    <a:pt x="17068" y="6853"/>
                    <a:pt x="14655" y="17973"/>
                  </a:cubicBezTo>
                  <a:cubicBezTo>
                    <a:pt x="11644" y="34201"/>
                    <a:pt x="5729" y="51014"/>
                    <a:pt x="0" y="64790"/>
                  </a:cubicBezTo>
                  <a:cubicBezTo>
                    <a:pt x="2064" y="64301"/>
                    <a:pt x="4180" y="64049"/>
                    <a:pt x="6292" y="64049"/>
                  </a:cubicBezTo>
                  <a:cubicBezTo>
                    <a:pt x="6824" y="64049"/>
                    <a:pt x="7356" y="64065"/>
                    <a:pt x="7887" y="64097"/>
                  </a:cubicBezTo>
                  <a:cubicBezTo>
                    <a:pt x="23768" y="65589"/>
                    <a:pt x="38530" y="69879"/>
                    <a:pt x="52652" y="78593"/>
                  </a:cubicBezTo>
                  <a:cubicBezTo>
                    <a:pt x="55210" y="80298"/>
                    <a:pt x="58674" y="80564"/>
                    <a:pt x="61099" y="82589"/>
                  </a:cubicBezTo>
                  <a:cubicBezTo>
                    <a:pt x="72176" y="91273"/>
                    <a:pt x="84228" y="94306"/>
                    <a:pt x="96603" y="94306"/>
                  </a:cubicBezTo>
                  <a:cubicBezTo>
                    <a:pt x="108609" y="94306"/>
                    <a:pt x="120918" y="91451"/>
                    <a:pt x="132936" y="88132"/>
                  </a:cubicBezTo>
                  <a:cubicBezTo>
                    <a:pt x="133469" y="74063"/>
                    <a:pt x="134322" y="52959"/>
                    <a:pt x="135681" y="21517"/>
                  </a:cubicBezTo>
                  <a:lnTo>
                    <a:pt x="135681" y="21517"/>
                  </a:lnTo>
                  <a:cubicBezTo>
                    <a:pt x="128549" y="28506"/>
                    <a:pt x="117356" y="31802"/>
                    <a:pt x="105552" y="31802"/>
                  </a:cubicBezTo>
                  <a:cubicBezTo>
                    <a:pt x="88733" y="31802"/>
                    <a:pt x="70670" y="25112"/>
                    <a:pt x="61339" y="12884"/>
                  </a:cubicBezTo>
                  <a:cubicBezTo>
                    <a:pt x="54488" y="3922"/>
                    <a:pt x="45665" y="0"/>
                    <a:pt x="375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34"/>
            <p:cNvSpPr/>
            <p:nvPr/>
          </p:nvSpPr>
          <p:spPr>
            <a:xfrm rot="767128">
              <a:off x="14855408" y="3579323"/>
              <a:ext cx="4034178" cy="1825287"/>
            </a:xfrm>
            <a:custGeom>
              <a:avLst/>
              <a:gdLst/>
              <a:ahLst/>
              <a:cxnLst/>
              <a:rect l="l" t="t" r="r" b="b"/>
              <a:pathLst>
                <a:path w="125742" h="56898" extrusionOk="0">
                  <a:moveTo>
                    <a:pt x="29529" y="1"/>
                  </a:moveTo>
                  <a:cubicBezTo>
                    <a:pt x="17954" y="1"/>
                    <a:pt x="7266" y="8040"/>
                    <a:pt x="4716" y="19796"/>
                  </a:cubicBezTo>
                  <a:cubicBezTo>
                    <a:pt x="3491" y="26271"/>
                    <a:pt x="1919" y="32693"/>
                    <a:pt x="0" y="39008"/>
                  </a:cubicBezTo>
                  <a:cubicBezTo>
                    <a:pt x="4828" y="31608"/>
                    <a:pt x="13492" y="26897"/>
                    <a:pt x="22569" y="26897"/>
                  </a:cubicBezTo>
                  <a:cubicBezTo>
                    <a:pt x="30324" y="26897"/>
                    <a:pt x="38381" y="30336"/>
                    <a:pt x="44605" y="38475"/>
                  </a:cubicBezTo>
                  <a:cubicBezTo>
                    <a:pt x="53794" y="50490"/>
                    <a:pt x="74637" y="56898"/>
                    <a:pt x="93937" y="56898"/>
                  </a:cubicBezTo>
                  <a:cubicBezTo>
                    <a:pt x="105754" y="56898"/>
                    <a:pt x="116993" y="54495"/>
                    <a:pt x="124623" y="49506"/>
                  </a:cubicBezTo>
                  <a:cubicBezTo>
                    <a:pt x="124969" y="41699"/>
                    <a:pt x="125316" y="33013"/>
                    <a:pt x="125742" y="23340"/>
                  </a:cubicBezTo>
                  <a:lnTo>
                    <a:pt x="125742" y="23340"/>
                  </a:lnTo>
                  <a:cubicBezTo>
                    <a:pt x="119216" y="29735"/>
                    <a:pt x="109317" y="32624"/>
                    <a:pt x="98665" y="32624"/>
                  </a:cubicBezTo>
                  <a:cubicBezTo>
                    <a:pt x="81089" y="32624"/>
                    <a:pt x="61464" y="24760"/>
                    <a:pt x="51560" y="11803"/>
                  </a:cubicBezTo>
                  <a:cubicBezTo>
                    <a:pt x="45227" y="3518"/>
                    <a:pt x="37184" y="1"/>
                    <a:pt x="295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34"/>
            <p:cNvSpPr/>
            <p:nvPr/>
          </p:nvSpPr>
          <p:spPr>
            <a:xfrm rot="767128">
              <a:off x="13907792" y="5124846"/>
              <a:ext cx="4548821" cy="1883577"/>
            </a:xfrm>
            <a:custGeom>
              <a:avLst/>
              <a:gdLst/>
              <a:ahLst/>
              <a:cxnLst/>
              <a:rect l="l" t="t" r="r" b="b"/>
              <a:pathLst>
                <a:path w="141783" h="58715" extrusionOk="0">
                  <a:moveTo>
                    <a:pt x="28476" y="1"/>
                  </a:moveTo>
                  <a:cubicBezTo>
                    <a:pt x="22066" y="1"/>
                    <a:pt x="16100" y="2354"/>
                    <a:pt x="11591" y="6443"/>
                  </a:cubicBezTo>
                  <a:cubicBezTo>
                    <a:pt x="7568" y="16995"/>
                    <a:pt x="3118" y="23630"/>
                    <a:pt x="0" y="33276"/>
                  </a:cubicBezTo>
                  <a:cubicBezTo>
                    <a:pt x="2572" y="28309"/>
                    <a:pt x="8147" y="26040"/>
                    <a:pt x="14787" y="26040"/>
                  </a:cubicBezTo>
                  <a:cubicBezTo>
                    <a:pt x="24177" y="26040"/>
                    <a:pt x="35696" y="30578"/>
                    <a:pt x="43859" y="38445"/>
                  </a:cubicBezTo>
                  <a:cubicBezTo>
                    <a:pt x="59020" y="53072"/>
                    <a:pt x="81807" y="58714"/>
                    <a:pt x="102746" y="58714"/>
                  </a:cubicBezTo>
                  <a:cubicBezTo>
                    <a:pt x="117358" y="58714"/>
                    <a:pt x="131070" y="55967"/>
                    <a:pt x="140664" y="51608"/>
                  </a:cubicBezTo>
                  <a:cubicBezTo>
                    <a:pt x="140904" y="45026"/>
                    <a:pt x="141250" y="35514"/>
                    <a:pt x="141783" y="21818"/>
                  </a:cubicBezTo>
                  <a:lnTo>
                    <a:pt x="141783" y="21818"/>
                  </a:lnTo>
                  <a:cubicBezTo>
                    <a:pt x="132294" y="30055"/>
                    <a:pt x="120222" y="33428"/>
                    <a:pt x="107783" y="33428"/>
                  </a:cubicBezTo>
                  <a:cubicBezTo>
                    <a:pt x="86061" y="33428"/>
                    <a:pt x="63219" y="23143"/>
                    <a:pt x="51054" y="10520"/>
                  </a:cubicBezTo>
                  <a:cubicBezTo>
                    <a:pt x="43990" y="3184"/>
                    <a:pt x="35933" y="1"/>
                    <a:pt x="284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34"/>
            <p:cNvSpPr/>
            <p:nvPr/>
          </p:nvSpPr>
          <p:spPr>
            <a:xfrm rot="767128">
              <a:off x="14798772" y="3272553"/>
              <a:ext cx="1326792" cy="2820184"/>
            </a:xfrm>
            <a:custGeom>
              <a:avLst/>
              <a:gdLst/>
              <a:ahLst/>
              <a:cxnLst/>
              <a:rect l="l" t="t" r="r" b="b"/>
              <a:pathLst>
                <a:path w="41355" h="87911" extrusionOk="0">
                  <a:moveTo>
                    <a:pt x="28904" y="0"/>
                  </a:moveTo>
                  <a:cubicBezTo>
                    <a:pt x="26757" y="0"/>
                    <a:pt x="24601" y="276"/>
                    <a:pt x="22490" y="832"/>
                  </a:cubicBezTo>
                  <a:lnTo>
                    <a:pt x="1" y="78025"/>
                  </a:lnTo>
                  <a:cubicBezTo>
                    <a:pt x="7515" y="78958"/>
                    <a:pt x="15855" y="82422"/>
                    <a:pt x="22543" y="87911"/>
                  </a:cubicBezTo>
                  <a:lnTo>
                    <a:pt x="41355" y="3310"/>
                  </a:lnTo>
                  <a:cubicBezTo>
                    <a:pt x="37526" y="1119"/>
                    <a:pt x="33232" y="0"/>
                    <a:pt x="28904" y="0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34"/>
            <p:cNvSpPr/>
            <p:nvPr/>
          </p:nvSpPr>
          <p:spPr>
            <a:xfrm rot="767128">
              <a:off x="11538821" y="2019632"/>
              <a:ext cx="2173109" cy="3557703"/>
            </a:xfrm>
            <a:custGeom>
              <a:avLst/>
              <a:gdLst/>
              <a:ahLst/>
              <a:cxnLst/>
              <a:rect l="l" t="t" r="r" b="b"/>
              <a:pathLst>
                <a:path w="67734" h="110901" extrusionOk="0">
                  <a:moveTo>
                    <a:pt x="65336" y="0"/>
                  </a:moveTo>
                  <a:lnTo>
                    <a:pt x="10392" y="48149"/>
                  </a:lnTo>
                  <a:cubicBezTo>
                    <a:pt x="10392" y="48149"/>
                    <a:pt x="0" y="87692"/>
                    <a:pt x="14415" y="110900"/>
                  </a:cubicBezTo>
                  <a:cubicBezTo>
                    <a:pt x="14415" y="110900"/>
                    <a:pt x="33441" y="74955"/>
                    <a:pt x="40369" y="63311"/>
                  </a:cubicBezTo>
                  <a:cubicBezTo>
                    <a:pt x="48629" y="49588"/>
                    <a:pt x="57768" y="36398"/>
                    <a:pt x="67734" y="23848"/>
                  </a:cubicBezTo>
                  <a:cubicBezTo>
                    <a:pt x="63337" y="11751"/>
                    <a:pt x="65336" y="1"/>
                    <a:pt x="65336" y="0"/>
                  </a:cubicBezTo>
                  <a:close/>
                </a:path>
              </a:pathLst>
            </a:custGeom>
            <a:solidFill>
              <a:srgbClr val="212121">
                <a:alpha val="309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34"/>
            <p:cNvSpPr/>
            <p:nvPr/>
          </p:nvSpPr>
          <p:spPr>
            <a:xfrm rot="767128">
              <a:off x="10238492" y="-546742"/>
              <a:ext cx="4492387" cy="4486034"/>
            </a:xfrm>
            <a:custGeom>
              <a:avLst/>
              <a:gdLst/>
              <a:ahLst/>
              <a:cxnLst/>
              <a:rect l="l" t="t" r="r" b="b"/>
              <a:pathLst>
                <a:path w="140024" h="139839" extrusionOk="0">
                  <a:moveTo>
                    <a:pt x="98616" y="1"/>
                  </a:moveTo>
                  <a:cubicBezTo>
                    <a:pt x="98616" y="1"/>
                    <a:pt x="17906" y="8261"/>
                    <a:pt x="0" y="43327"/>
                  </a:cubicBezTo>
                  <a:cubicBezTo>
                    <a:pt x="2562" y="43128"/>
                    <a:pt x="5127" y="43003"/>
                    <a:pt x="7664" y="43003"/>
                  </a:cubicBezTo>
                  <a:cubicBezTo>
                    <a:pt x="11909" y="43003"/>
                    <a:pt x="16075" y="43352"/>
                    <a:pt x="20011" y="44286"/>
                  </a:cubicBezTo>
                  <a:cubicBezTo>
                    <a:pt x="37651" y="48949"/>
                    <a:pt x="55317" y="54945"/>
                    <a:pt x="67974" y="68614"/>
                  </a:cubicBezTo>
                  <a:cubicBezTo>
                    <a:pt x="71970" y="72931"/>
                    <a:pt x="72290" y="79272"/>
                    <a:pt x="75621" y="84602"/>
                  </a:cubicBezTo>
                  <a:cubicBezTo>
                    <a:pt x="77966" y="88252"/>
                    <a:pt x="79964" y="91583"/>
                    <a:pt x="81616" y="95260"/>
                  </a:cubicBezTo>
                  <a:cubicBezTo>
                    <a:pt x="83615" y="100909"/>
                    <a:pt x="84281" y="106904"/>
                    <a:pt x="84947" y="112580"/>
                  </a:cubicBezTo>
                  <a:cubicBezTo>
                    <a:pt x="85933" y="121639"/>
                    <a:pt x="86945" y="130832"/>
                    <a:pt x="86466" y="139838"/>
                  </a:cubicBezTo>
                  <a:cubicBezTo>
                    <a:pt x="102507" y="114978"/>
                    <a:pt x="113085" y="106851"/>
                    <a:pt x="122251" y="97258"/>
                  </a:cubicBezTo>
                  <a:cubicBezTo>
                    <a:pt x="133256" y="85774"/>
                    <a:pt x="138345" y="86493"/>
                    <a:pt x="140024" y="71838"/>
                  </a:cubicBezTo>
                  <a:cubicBezTo>
                    <a:pt x="139678" y="25874"/>
                    <a:pt x="98616" y="1"/>
                    <a:pt x="986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34"/>
            <p:cNvSpPr/>
            <p:nvPr/>
          </p:nvSpPr>
          <p:spPr>
            <a:xfrm rot="767128">
              <a:off x="12049446" y="-390186"/>
              <a:ext cx="2896355" cy="3198632"/>
            </a:xfrm>
            <a:custGeom>
              <a:avLst/>
              <a:gdLst/>
              <a:ahLst/>
              <a:cxnLst/>
              <a:rect l="l" t="t" r="r" b="b"/>
              <a:pathLst>
                <a:path w="90277" h="99708" extrusionOk="0">
                  <a:moveTo>
                    <a:pt x="28613" y="0"/>
                  </a:moveTo>
                  <a:cubicBezTo>
                    <a:pt x="19778" y="0"/>
                    <a:pt x="9068" y="1334"/>
                    <a:pt x="1" y="6341"/>
                  </a:cubicBezTo>
                  <a:cubicBezTo>
                    <a:pt x="15748" y="10524"/>
                    <a:pt x="72930" y="30109"/>
                    <a:pt x="70612" y="93313"/>
                  </a:cubicBezTo>
                  <a:cubicBezTo>
                    <a:pt x="70399" y="95498"/>
                    <a:pt x="69946" y="97629"/>
                    <a:pt x="69253" y="99708"/>
                  </a:cubicBezTo>
                  <a:lnTo>
                    <a:pt x="69946" y="98988"/>
                  </a:lnTo>
                  <a:cubicBezTo>
                    <a:pt x="80951" y="87477"/>
                    <a:pt x="88598" y="87317"/>
                    <a:pt x="90277" y="72662"/>
                  </a:cubicBezTo>
                  <a:cubicBezTo>
                    <a:pt x="89931" y="26698"/>
                    <a:pt x="46311" y="1731"/>
                    <a:pt x="46311" y="1731"/>
                  </a:cubicBezTo>
                  <a:cubicBezTo>
                    <a:pt x="46311" y="1731"/>
                    <a:pt x="38678" y="0"/>
                    <a:pt x="286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34"/>
            <p:cNvSpPr/>
            <p:nvPr/>
          </p:nvSpPr>
          <p:spPr>
            <a:xfrm rot="767128">
              <a:off x="10538753" y="372633"/>
              <a:ext cx="3040825" cy="3802185"/>
            </a:xfrm>
            <a:custGeom>
              <a:avLst/>
              <a:gdLst/>
              <a:ahLst/>
              <a:cxnLst/>
              <a:rect l="l" t="t" r="r" b="b"/>
              <a:pathLst>
                <a:path w="94780" h="118522" extrusionOk="0">
                  <a:moveTo>
                    <a:pt x="32268" y="1"/>
                  </a:moveTo>
                  <a:cubicBezTo>
                    <a:pt x="32268" y="1"/>
                    <a:pt x="19398" y="4051"/>
                    <a:pt x="0" y="14763"/>
                  </a:cubicBezTo>
                  <a:cubicBezTo>
                    <a:pt x="15748" y="18946"/>
                    <a:pt x="72930" y="38531"/>
                    <a:pt x="70612" y="101735"/>
                  </a:cubicBezTo>
                  <a:cubicBezTo>
                    <a:pt x="70399" y="103920"/>
                    <a:pt x="69946" y="106051"/>
                    <a:pt x="69253" y="108130"/>
                  </a:cubicBezTo>
                  <a:cubicBezTo>
                    <a:pt x="67174" y="114471"/>
                    <a:pt x="66562" y="117429"/>
                    <a:pt x="66695" y="118522"/>
                  </a:cubicBezTo>
                  <a:cubicBezTo>
                    <a:pt x="75675" y="103467"/>
                    <a:pt x="83082" y="93448"/>
                    <a:pt x="89450" y="85960"/>
                  </a:cubicBezTo>
                  <a:cubicBezTo>
                    <a:pt x="89850" y="84362"/>
                    <a:pt x="90117" y="82736"/>
                    <a:pt x="90276" y="81084"/>
                  </a:cubicBezTo>
                  <a:cubicBezTo>
                    <a:pt x="94780" y="13804"/>
                    <a:pt x="32268" y="1"/>
                    <a:pt x="322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34"/>
            <p:cNvSpPr/>
            <p:nvPr/>
          </p:nvSpPr>
          <p:spPr>
            <a:xfrm rot="767128">
              <a:off x="12627855" y="1197960"/>
              <a:ext cx="2084239" cy="2119942"/>
            </a:xfrm>
            <a:custGeom>
              <a:avLst/>
              <a:gdLst/>
              <a:ahLst/>
              <a:cxnLst/>
              <a:rect l="l" t="t" r="r" b="b"/>
              <a:pathLst>
                <a:path w="64964" h="66083" extrusionOk="0">
                  <a:moveTo>
                    <a:pt x="60380" y="1"/>
                  </a:moveTo>
                  <a:lnTo>
                    <a:pt x="1" y="41701"/>
                  </a:lnTo>
                  <a:cubicBezTo>
                    <a:pt x="1546" y="44206"/>
                    <a:pt x="2959" y="46791"/>
                    <a:pt x="4184" y="49482"/>
                  </a:cubicBezTo>
                  <a:cubicBezTo>
                    <a:pt x="6103" y="54918"/>
                    <a:pt x="6796" y="60646"/>
                    <a:pt x="7435" y="66082"/>
                  </a:cubicBezTo>
                  <a:lnTo>
                    <a:pt x="64963" y="20624"/>
                  </a:lnTo>
                  <a:cubicBezTo>
                    <a:pt x="64457" y="13563"/>
                    <a:pt x="62912" y="6609"/>
                    <a:pt x="60380" y="1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83" name="Google Shape;583;p34"/>
          <p:cNvSpPr/>
          <p:nvPr/>
        </p:nvSpPr>
        <p:spPr>
          <a:xfrm flipH="1">
            <a:off x="8195126" y="3292715"/>
            <a:ext cx="302828" cy="500973"/>
          </a:xfrm>
          <a:custGeom>
            <a:avLst/>
            <a:gdLst/>
            <a:ahLst/>
            <a:cxnLst/>
            <a:rect l="l" t="t" r="r" b="b"/>
            <a:pathLst>
              <a:path w="6422" h="10624" extrusionOk="0">
                <a:moveTo>
                  <a:pt x="3038" y="0"/>
                </a:moveTo>
                <a:cubicBezTo>
                  <a:pt x="3038" y="0"/>
                  <a:pt x="1279" y="799"/>
                  <a:pt x="320" y="1892"/>
                </a:cubicBezTo>
                <a:cubicBezTo>
                  <a:pt x="0" y="5702"/>
                  <a:pt x="3384" y="10605"/>
                  <a:pt x="3384" y="10605"/>
                </a:cubicBezTo>
                <a:cubicBezTo>
                  <a:pt x="3384" y="10605"/>
                  <a:pt x="3491" y="10624"/>
                  <a:pt x="3717" y="10624"/>
                </a:cubicBezTo>
                <a:cubicBezTo>
                  <a:pt x="4150" y="10624"/>
                  <a:pt x="5021" y="10555"/>
                  <a:pt x="6422" y="10152"/>
                </a:cubicBezTo>
                <a:cubicBezTo>
                  <a:pt x="1306" y="5169"/>
                  <a:pt x="3038" y="0"/>
                  <a:pt x="303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4" name="Google Shape;584;p34"/>
          <p:cNvSpPr/>
          <p:nvPr/>
        </p:nvSpPr>
        <p:spPr>
          <a:xfrm flipH="1">
            <a:off x="5758168" y="984480"/>
            <a:ext cx="136985" cy="69459"/>
          </a:xfrm>
          <a:custGeom>
            <a:avLst/>
            <a:gdLst/>
            <a:ahLst/>
            <a:cxnLst/>
            <a:rect l="l" t="t" r="r" b="b"/>
            <a:pathLst>
              <a:path w="2905" h="1473" extrusionOk="0">
                <a:moveTo>
                  <a:pt x="1506" y="1"/>
                </a:moveTo>
                <a:cubicBezTo>
                  <a:pt x="986" y="1"/>
                  <a:pt x="420" y="111"/>
                  <a:pt x="0" y="486"/>
                </a:cubicBezTo>
                <a:cubicBezTo>
                  <a:pt x="27" y="806"/>
                  <a:pt x="53" y="1126"/>
                  <a:pt x="133" y="1472"/>
                </a:cubicBezTo>
                <a:cubicBezTo>
                  <a:pt x="605" y="1207"/>
                  <a:pt x="1125" y="1072"/>
                  <a:pt x="1649" y="1072"/>
                </a:cubicBezTo>
                <a:cubicBezTo>
                  <a:pt x="2073" y="1072"/>
                  <a:pt x="2499" y="1160"/>
                  <a:pt x="2904" y="1339"/>
                </a:cubicBezTo>
                <a:cubicBezTo>
                  <a:pt x="2904" y="593"/>
                  <a:pt x="2878" y="220"/>
                  <a:pt x="2878" y="220"/>
                </a:cubicBezTo>
                <a:cubicBezTo>
                  <a:pt x="2878" y="220"/>
                  <a:pt x="2239" y="1"/>
                  <a:pt x="150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5" name="Google Shape;585;p34"/>
          <p:cNvSpPr/>
          <p:nvPr/>
        </p:nvSpPr>
        <p:spPr>
          <a:xfrm flipH="1">
            <a:off x="6602522" y="4780585"/>
            <a:ext cx="140757" cy="191024"/>
          </a:xfrm>
          <a:custGeom>
            <a:avLst/>
            <a:gdLst/>
            <a:ahLst/>
            <a:cxnLst/>
            <a:rect l="l" t="t" r="r" b="b"/>
            <a:pathLst>
              <a:path w="2985" h="4051" extrusionOk="0">
                <a:moveTo>
                  <a:pt x="720" y="1"/>
                </a:moveTo>
                <a:cubicBezTo>
                  <a:pt x="1066" y="1280"/>
                  <a:pt x="799" y="2665"/>
                  <a:pt x="0" y="3758"/>
                </a:cubicBezTo>
                <a:cubicBezTo>
                  <a:pt x="986" y="3971"/>
                  <a:pt x="1492" y="4051"/>
                  <a:pt x="1492" y="4051"/>
                </a:cubicBezTo>
                <a:cubicBezTo>
                  <a:pt x="1492" y="4051"/>
                  <a:pt x="2984" y="1759"/>
                  <a:pt x="2078" y="134"/>
                </a:cubicBezTo>
                <a:cubicBezTo>
                  <a:pt x="1626" y="54"/>
                  <a:pt x="1173" y="1"/>
                  <a:pt x="72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6" name="Google Shape;586;p34"/>
          <p:cNvSpPr/>
          <p:nvPr/>
        </p:nvSpPr>
        <p:spPr>
          <a:xfrm flipH="1">
            <a:off x="6960491" y="580039"/>
            <a:ext cx="130713" cy="182253"/>
          </a:xfrm>
          <a:custGeom>
            <a:avLst/>
            <a:gdLst/>
            <a:ahLst/>
            <a:cxnLst/>
            <a:rect l="l" t="t" r="r" b="b"/>
            <a:pathLst>
              <a:path w="2772" h="3865" extrusionOk="0">
                <a:moveTo>
                  <a:pt x="1813" y="0"/>
                </a:moveTo>
                <a:cubicBezTo>
                  <a:pt x="1813" y="0"/>
                  <a:pt x="747" y="347"/>
                  <a:pt x="1" y="640"/>
                </a:cubicBezTo>
                <a:cubicBezTo>
                  <a:pt x="534" y="3518"/>
                  <a:pt x="1440" y="3864"/>
                  <a:pt x="1440" y="3864"/>
                </a:cubicBezTo>
                <a:lnTo>
                  <a:pt x="2772" y="2931"/>
                </a:lnTo>
                <a:cubicBezTo>
                  <a:pt x="1973" y="1999"/>
                  <a:pt x="1813" y="0"/>
                  <a:pt x="181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7" name="Google Shape;587;p34"/>
          <p:cNvSpPr/>
          <p:nvPr/>
        </p:nvSpPr>
        <p:spPr>
          <a:xfrm flipH="1">
            <a:off x="4349630" y="1036631"/>
            <a:ext cx="172209" cy="100251"/>
          </a:xfrm>
          <a:custGeom>
            <a:avLst/>
            <a:gdLst/>
            <a:ahLst/>
            <a:cxnLst/>
            <a:rect l="l" t="t" r="r" b="b"/>
            <a:pathLst>
              <a:path w="3652" h="2126" extrusionOk="0">
                <a:moveTo>
                  <a:pt x="3065" y="1"/>
                </a:moveTo>
                <a:cubicBezTo>
                  <a:pt x="2615" y="231"/>
                  <a:pt x="2016" y="299"/>
                  <a:pt x="1467" y="299"/>
                </a:cubicBezTo>
                <a:cubicBezTo>
                  <a:pt x="683" y="299"/>
                  <a:pt x="1" y="161"/>
                  <a:pt x="1" y="161"/>
                </a:cubicBezTo>
                <a:lnTo>
                  <a:pt x="1" y="161"/>
                </a:lnTo>
                <a:cubicBezTo>
                  <a:pt x="1" y="161"/>
                  <a:pt x="54" y="1307"/>
                  <a:pt x="161" y="2079"/>
                </a:cubicBezTo>
                <a:cubicBezTo>
                  <a:pt x="551" y="2112"/>
                  <a:pt x="899" y="2126"/>
                  <a:pt x="1210" y="2126"/>
                </a:cubicBezTo>
                <a:cubicBezTo>
                  <a:pt x="3212" y="2126"/>
                  <a:pt x="3651" y="1546"/>
                  <a:pt x="3651" y="1546"/>
                </a:cubicBezTo>
                <a:lnTo>
                  <a:pt x="306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8" name="Google Shape;588;p34"/>
          <p:cNvSpPr/>
          <p:nvPr/>
        </p:nvSpPr>
        <p:spPr>
          <a:xfrm flipH="1">
            <a:off x="6037124" y="2093586"/>
            <a:ext cx="170936" cy="99402"/>
          </a:xfrm>
          <a:custGeom>
            <a:avLst/>
            <a:gdLst/>
            <a:ahLst/>
            <a:cxnLst/>
            <a:rect l="l" t="t" r="r" b="b"/>
            <a:pathLst>
              <a:path w="3625" h="2108" extrusionOk="0">
                <a:moveTo>
                  <a:pt x="3092" y="0"/>
                </a:moveTo>
                <a:cubicBezTo>
                  <a:pt x="2625" y="222"/>
                  <a:pt x="2011" y="287"/>
                  <a:pt x="1453" y="287"/>
                </a:cubicBezTo>
                <a:cubicBezTo>
                  <a:pt x="672" y="287"/>
                  <a:pt x="1" y="160"/>
                  <a:pt x="1" y="160"/>
                </a:cubicBezTo>
                <a:lnTo>
                  <a:pt x="1" y="160"/>
                </a:lnTo>
                <a:cubicBezTo>
                  <a:pt x="1" y="160"/>
                  <a:pt x="54" y="1279"/>
                  <a:pt x="161" y="2052"/>
                </a:cubicBezTo>
                <a:cubicBezTo>
                  <a:pt x="588" y="2091"/>
                  <a:pt x="964" y="2108"/>
                  <a:pt x="1295" y="2108"/>
                </a:cubicBezTo>
                <a:cubicBezTo>
                  <a:pt x="3217" y="2108"/>
                  <a:pt x="3625" y="1546"/>
                  <a:pt x="3625" y="1546"/>
                </a:cubicBezTo>
                <a:lnTo>
                  <a:pt x="309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9" name="Google Shape;589;p34"/>
          <p:cNvSpPr/>
          <p:nvPr/>
        </p:nvSpPr>
        <p:spPr>
          <a:xfrm flipH="1">
            <a:off x="4200113" y="2093586"/>
            <a:ext cx="307875" cy="370733"/>
          </a:xfrm>
          <a:custGeom>
            <a:avLst/>
            <a:gdLst/>
            <a:ahLst/>
            <a:cxnLst/>
            <a:rect l="l" t="t" r="r" b="b"/>
            <a:pathLst>
              <a:path w="6529" h="7862" extrusionOk="0">
                <a:moveTo>
                  <a:pt x="4024" y="1"/>
                </a:moveTo>
                <a:cubicBezTo>
                  <a:pt x="1440" y="1653"/>
                  <a:pt x="1" y="6182"/>
                  <a:pt x="1" y="6182"/>
                </a:cubicBezTo>
                <a:cubicBezTo>
                  <a:pt x="1" y="6182"/>
                  <a:pt x="347" y="6822"/>
                  <a:pt x="1759" y="7861"/>
                </a:cubicBezTo>
                <a:cubicBezTo>
                  <a:pt x="2425" y="2212"/>
                  <a:pt x="6529" y="773"/>
                  <a:pt x="6529" y="773"/>
                </a:cubicBezTo>
                <a:cubicBezTo>
                  <a:pt x="5730" y="374"/>
                  <a:pt x="4904" y="107"/>
                  <a:pt x="402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0" name="Google Shape;590;p34"/>
          <p:cNvSpPr/>
          <p:nvPr/>
        </p:nvSpPr>
        <p:spPr>
          <a:xfrm flipH="1">
            <a:off x="8590286" y="1164470"/>
            <a:ext cx="307874" cy="370684"/>
          </a:xfrm>
          <a:custGeom>
            <a:avLst/>
            <a:gdLst/>
            <a:ahLst/>
            <a:cxnLst/>
            <a:rect l="l" t="t" r="r" b="b"/>
            <a:pathLst>
              <a:path w="6529" h="7861" extrusionOk="0">
                <a:moveTo>
                  <a:pt x="4024" y="0"/>
                </a:moveTo>
                <a:cubicBezTo>
                  <a:pt x="1439" y="1652"/>
                  <a:pt x="0" y="6182"/>
                  <a:pt x="0" y="6182"/>
                </a:cubicBezTo>
                <a:cubicBezTo>
                  <a:pt x="0" y="6182"/>
                  <a:pt x="347" y="6821"/>
                  <a:pt x="1759" y="7861"/>
                </a:cubicBezTo>
                <a:cubicBezTo>
                  <a:pt x="2425" y="2212"/>
                  <a:pt x="6529" y="799"/>
                  <a:pt x="6529" y="799"/>
                </a:cubicBezTo>
                <a:cubicBezTo>
                  <a:pt x="5729" y="373"/>
                  <a:pt x="4903" y="107"/>
                  <a:pt x="402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1" name="Google Shape;591;p34"/>
          <p:cNvSpPr/>
          <p:nvPr/>
        </p:nvSpPr>
        <p:spPr>
          <a:xfrm flipH="1">
            <a:off x="5993138" y="4188150"/>
            <a:ext cx="258880" cy="194797"/>
          </a:xfrm>
          <a:custGeom>
            <a:avLst/>
            <a:gdLst/>
            <a:ahLst/>
            <a:cxnLst/>
            <a:rect l="l" t="t" r="r" b="b"/>
            <a:pathLst>
              <a:path w="5490" h="4131" extrusionOk="0">
                <a:moveTo>
                  <a:pt x="4557" y="1"/>
                </a:moveTo>
                <a:cubicBezTo>
                  <a:pt x="3464" y="1413"/>
                  <a:pt x="1785" y="2266"/>
                  <a:pt x="0" y="2292"/>
                </a:cubicBezTo>
                <a:cubicBezTo>
                  <a:pt x="560" y="3518"/>
                  <a:pt x="879" y="4131"/>
                  <a:pt x="879" y="4131"/>
                </a:cubicBezTo>
                <a:cubicBezTo>
                  <a:pt x="879" y="4131"/>
                  <a:pt x="4503" y="3811"/>
                  <a:pt x="5489" y="1546"/>
                </a:cubicBezTo>
                <a:cubicBezTo>
                  <a:pt x="5223" y="987"/>
                  <a:pt x="4903" y="481"/>
                  <a:pt x="455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2" name="Google Shape;592;p34"/>
          <p:cNvSpPr/>
          <p:nvPr/>
        </p:nvSpPr>
        <p:spPr>
          <a:xfrm flipH="1">
            <a:off x="1825998" y="4285127"/>
            <a:ext cx="162165" cy="174709"/>
          </a:xfrm>
          <a:custGeom>
            <a:avLst/>
            <a:gdLst/>
            <a:ahLst/>
            <a:cxnLst/>
            <a:rect l="l" t="t" r="r" b="b"/>
            <a:pathLst>
              <a:path w="3439" h="3705" extrusionOk="0">
                <a:moveTo>
                  <a:pt x="1440" y="0"/>
                </a:moveTo>
                <a:cubicBezTo>
                  <a:pt x="1440" y="0"/>
                  <a:pt x="561" y="720"/>
                  <a:pt x="1" y="1279"/>
                </a:cubicBezTo>
                <a:cubicBezTo>
                  <a:pt x="1540" y="3679"/>
                  <a:pt x="2491" y="3704"/>
                  <a:pt x="2531" y="3704"/>
                </a:cubicBezTo>
                <a:cubicBezTo>
                  <a:pt x="2532" y="3704"/>
                  <a:pt x="2532" y="3704"/>
                  <a:pt x="2532" y="3704"/>
                </a:cubicBezTo>
                <a:lnTo>
                  <a:pt x="3438" y="2345"/>
                </a:lnTo>
                <a:cubicBezTo>
                  <a:pt x="2319" y="1786"/>
                  <a:pt x="1440" y="0"/>
                  <a:pt x="144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3" name="Google Shape;593;p34"/>
          <p:cNvSpPr/>
          <p:nvPr/>
        </p:nvSpPr>
        <p:spPr>
          <a:xfrm flipH="1">
            <a:off x="3081875" y="4284526"/>
            <a:ext cx="162118" cy="175935"/>
          </a:xfrm>
          <a:custGeom>
            <a:avLst/>
            <a:gdLst/>
            <a:ahLst/>
            <a:cxnLst/>
            <a:rect l="l" t="t" r="r" b="b"/>
            <a:pathLst>
              <a:path w="3438" h="3731" extrusionOk="0">
                <a:moveTo>
                  <a:pt x="1439" y="0"/>
                </a:moveTo>
                <a:cubicBezTo>
                  <a:pt x="1439" y="0"/>
                  <a:pt x="560" y="720"/>
                  <a:pt x="0" y="1279"/>
                </a:cubicBezTo>
                <a:cubicBezTo>
                  <a:pt x="1565" y="3705"/>
                  <a:pt x="2517" y="3731"/>
                  <a:pt x="2557" y="3731"/>
                </a:cubicBezTo>
                <a:cubicBezTo>
                  <a:pt x="2558" y="3731"/>
                  <a:pt x="2558" y="3731"/>
                  <a:pt x="2558" y="3731"/>
                </a:cubicBezTo>
                <a:lnTo>
                  <a:pt x="3437" y="2318"/>
                </a:lnTo>
                <a:cubicBezTo>
                  <a:pt x="2345" y="1786"/>
                  <a:pt x="1439" y="0"/>
                  <a:pt x="14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4" name="Google Shape;594;p34"/>
          <p:cNvSpPr/>
          <p:nvPr/>
        </p:nvSpPr>
        <p:spPr>
          <a:xfrm flipH="1">
            <a:off x="8034896" y="-436294"/>
            <a:ext cx="291558" cy="191024"/>
          </a:xfrm>
          <a:custGeom>
            <a:avLst/>
            <a:gdLst/>
            <a:ahLst/>
            <a:cxnLst/>
            <a:rect l="l" t="t" r="r" b="b"/>
            <a:pathLst>
              <a:path w="6183" h="4051" extrusionOk="0">
                <a:moveTo>
                  <a:pt x="5010" y="0"/>
                </a:moveTo>
                <a:cubicBezTo>
                  <a:pt x="2905" y="160"/>
                  <a:pt x="0" y="2265"/>
                  <a:pt x="0" y="2265"/>
                </a:cubicBezTo>
                <a:cubicBezTo>
                  <a:pt x="240" y="2905"/>
                  <a:pt x="560" y="3491"/>
                  <a:pt x="960" y="4050"/>
                </a:cubicBezTo>
                <a:cubicBezTo>
                  <a:pt x="2185" y="2132"/>
                  <a:pt x="6156" y="1572"/>
                  <a:pt x="6156" y="1572"/>
                </a:cubicBezTo>
                <a:cubicBezTo>
                  <a:pt x="6156" y="1572"/>
                  <a:pt x="6182" y="746"/>
                  <a:pt x="501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5" name="Google Shape;595;p34"/>
          <p:cNvSpPr/>
          <p:nvPr/>
        </p:nvSpPr>
        <p:spPr>
          <a:xfrm flipH="1">
            <a:off x="3330684" y="636623"/>
            <a:ext cx="229974" cy="273969"/>
          </a:xfrm>
          <a:custGeom>
            <a:avLst/>
            <a:gdLst/>
            <a:ahLst/>
            <a:cxnLst/>
            <a:rect l="l" t="t" r="r" b="b"/>
            <a:pathLst>
              <a:path w="4877" h="5810" extrusionOk="0">
                <a:moveTo>
                  <a:pt x="1493" y="0"/>
                </a:moveTo>
                <a:cubicBezTo>
                  <a:pt x="933" y="373"/>
                  <a:pt x="427" y="826"/>
                  <a:pt x="1" y="1359"/>
                </a:cubicBezTo>
                <a:cubicBezTo>
                  <a:pt x="2159" y="2079"/>
                  <a:pt x="3651" y="5809"/>
                  <a:pt x="3651" y="5809"/>
                </a:cubicBezTo>
                <a:cubicBezTo>
                  <a:pt x="3651" y="5809"/>
                  <a:pt x="4424" y="5623"/>
                  <a:pt x="4877" y="4317"/>
                </a:cubicBezTo>
                <a:cubicBezTo>
                  <a:pt x="4237" y="2319"/>
                  <a:pt x="1493" y="0"/>
                  <a:pt x="149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6" name="Google Shape;596;p34"/>
          <p:cNvSpPr/>
          <p:nvPr/>
        </p:nvSpPr>
        <p:spPr>
          <a:xfrm flipH="1">
            <a:off x="8430714" y="4060625"/>
            <a:ext cx="290285" cy="192297"/>
          </a:xfrm>
          <a:custGeom>
            <a:avLst/>
            <a:gdLst/>
            <a:ahLst/>
            <a:cxnLst/>
            <a:rect l="l" t="t" r="r" b="b"/>
            <a:pathLst>
              <a:path w="6156" h="4078" extrusionOk="0">
                <a:moveTo>
                  <a:pt x="4983" y="1"/>
                </a:moveTo>
                <a:cubicBezTo>
                  <a:pt x="2878" y="161"/>
                  <a:pt x="1" y="2292"/>
                  <a:pt x="1" y="2292"/>
                </a:cubicBezTo>
                <a:cubicBezTo>
                  <a:pt x="240" y="2905"/>
                  <a:pt x="560" y="3518"/>
                  <a:pt x="933" y="4077"/>
                </a:cubicBezTo>
                <a:cubicBezTo>
                  <a:pt x="2159" y="2132"/>
                  <a:pt x="6129" y="1573"/>
                  <a:pt x="6129" y="1573"/>
                </a:cubicBezTo>
                <a:cubicBezTo>
                  <a:pt x="6129" y="1573"/>
                  <a:pt x="6156" y="800"/>
                  <a:pt x="498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7" name="Google Shape;597;p34"/>
          <p:cNvSpPr/>
          <p:nvPr/>
        </p:nvSpPr>
        <p:spPr>
          <a:xfrm flipH="1">
            <a:off x="4543176" y="4183746"/>
            <a:ext cx="150801" cy="203615"/>
          </a:xfrm>
          <a:custGeom>
            <a:avLst/>
            <a:gdLst/>
            <a:ahLst/>
            <a:cxnLst/>
            <a:rect l="l" t="t" r="r" b="b"/>
            <a:pathLst>
              <a:path w="3198" h="4318" extrusionOk="0">
                <a:moveTo>
                  <a:pt x="1599" y="1"/>
                </a:moveTo>
                <a:cubicBezTo>
                  <a:pt x="1599" y="1"/>
                  <a:pt x="0" y="2372"/>
                  <a:pt x="906" y="4131"/>
                </a:cubicBezTo>
                <a:cubicBezTo>
                  <a:pt x="1386" y="4238"/>
                  <a:pt x="1866" y="4291"/>
                  <a:pt x="2345" y="4318"/>
                </a:cubicBezTo>
                <a:cubicBezTo>
                  <a:pt x="1999" y="2932"/>
                  <a:pt x="2319" y="1466"/>
                  <a:pt x="3198" y="347"/>
                </a:cubicBezTo>
                <a:cubicBezTo>
                  <a:pt x="2132" y="81"/>
                  <a:pt x="1599" y="1"/>
                  <a:pt x="159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8" name="Google Shape;598;p34"/>
          <p:cNvSpPr/>
          <p:nvPr/>
        </p:nvSpPr>
        <p:spPr>
          <a:xfrm flipH="1">
            <a:off x="6896407" y="2174060"/>
            <a:ext cx="258880" cy="188714"/>
          </a:xfrm>
          <a:custGeom>
            <a:avLst/>
            <a:gdLst/>
            <a:ahLst/>
            <a:cxnLst/>
            <a:rect l="l" t="t" r="r" b="b"/>
            <a:pathLst>
              <a:path w="5490" h="4002" extrusionOk="0">
                <a:moveTo>
                  <a:pt x="1352" y="0"/>
                </a:moveTo>
                <a:cubicBezTo>
                  <a:pt x="1115" y="0"/>
                  <a:pt x="877" y="26"/>
                  <a:pt x="640" y="84"/>
                </a:cubicBezTo>
                <a:cubicBezTo>
                  <a:pt x="373" y="617"/>
                  <a:pt x="160" y="1177"/>
                  <a:pt x="0" y="1763"/>
                </a:cubicBezTo>
                <a:cubicBezTo>
                  <a:pt x="1785" y="1763"/>
                  <a:pt x="3464" y="2589"/>
                  <a:pt x="4583" y="4001"/>
                </a:cubicBezTo>
                <a:cubicBezTo>
                  <a:pt x="5223" y="2776"/>
                  <a:pt x="5489" y="2163"/>
                  <a:pt x="5489" y="2163"/>
                </a:cubicBezTo>
                <a:cubicBezTo>
                  <a:pt x="5489" y="2163"/>
                  <a:pt x="3499" y="0"/>
                  <a:pt x="135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9" name="Google Shape;599;p34"/>
          <p:cNvSpPr/>
          <p:nvPr/>
        </p:nvSpPr>
        <p:spPr>
          <a:xfrm flipH="1">
            <a:off x="2026473" y="910611"/>
            <a:ext cx="170889" cy="101100"/>
          </a:xfrm>
          <a:custGeom>
            <a:avLst/>
            <a:gdLst/>
            <a:ahLst/>
            <a:cxnLst/>
            <a:rect l="l" t="t" r="r" b="b"/>
            <a:pathLst>
              <a:path w="3624" h="2144" extrusionOk="0">
                <a:moveTo>
                  <a:pt x="3064" y="1"/>
                </a:moveTo>
                <a:cubicBezTo>
                  <a:pt x="2596" y="241"/>
                  <a:pt x="1966" y="309"/>
                  <a:pt x="1400" y="309"/>
                </a:cubicBezTo>
                <a:cubicBezTo>
                  <a:pt x="644" y="309"/>
                  <a:pt x="0" y="188"/>
                  <a:pt x="0" y="187"/>
                </a:cubicBezTo>
                <a:lnTo>
                  <a:pt x="0" y="187"/>
                </a:lnTo>
                <a:cubicBezTo>
                  <a:pt x="0" y="188"/>
                  <a:pt x="53" y="1333"/>
                  <a:pt x="160" y="2106"/>
                </a:cubicBezTo>
                <a:cubicBezTo>
                  <a:pt x="512" y="2132"/>
                  <a:pt x="830" y="2143"/>
                  <a:pt x="1116" y="2143"/>
                </a:cubicBezTo>
                <a:cubicBezTo>
                  <a:pt x="3192" y="2143"/>
                  <a:pt x="3624" y="1546"/>
                  <a:pt x="3624" y="1546"/>
                </a:cubicBezTo>
                <a:lnTo>
                  <a:pt x="3064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0" name="Google Shape;600;p34"/>
          <p:cNvSpPr/>
          <p:nvPr/>
        </p:nvSpPr>
        <p:spPr>
          <a:xfrm flipH="1">
            <a:off x="7091200" y="1267475"/>
            <a:ext cx="134533" cy="164665"/>
          </a:xfrm>
          <a:custGeom>
            <a:avLst/>
            <a:gdLst/>
            <a:ahLst/>
            <a:cxnLst/>
            <a:rect l="l" t="t" r="r" b="b"/>
            <a:pathLst>
              <a:path w="2853" h="3492" extrusionOk="0">
                <a:moveTo>
                  <a:pt x="2266" y="1"/>
                </a:moveTo>
                <a:lnTo>
                  <a:pt x="614" y="134"/>
                </a:lnTo>
                <a:cubicBezTo>
                  <a:pt x="854" y="1333"/>
                  <a:pt x="1" y="3118"/>
                  <a:pt x="1" y="3118"/>
                </a:cubicBezTo>
                <a:cubicBezTo>
                  <a:pt x="1" y="3118"/>
                  <a:pt x="1093" y="3385"/>
                  <a:pt x="1866" y="3491"/>
                </a:cubicBezTo>
                <a:cubicBezTo>
                  <a:pt x="2852" y="747"/>
                  <a:pt x="2266" y="1"/>
                  <a:pt x="226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1" name="Google Shape;601;p34"/>
          <p:cNvSpPr/>
          <p:nvPr/>
        </p:nvSpPr>
        <p:spPr>
          <a:xfrm flipH="1">
            <a:off x="5986924" y="241642"/>
            <a:ext cx="178434" cy="118123"/>
          </a:xfrm>
          <a:custGeom>
            <a:avLst/>
            <a:gdLst/>
            <a:ahLst/>
            <a:cxnLst/>
            <a:rect l="l" t="t" r="r" b="b"/>
            <a:pathLst>
              <a:path w="3784" h="2505" extrusionOk="0">
                <a:moveTo>
                  <a:pt x="2984" y="0"/>
                </a:moveTo>
                <a:cubicBezTo>
                  <a:pt x="2178" y="589"/>
                  <a:pt x="693" y="642"/>
                  <a:pt x="180" y="642"/>
                </a:cubicBezTo>
                <a:cubicBezTo>
                  <a:pt x="66" y="642"/>
                  <a:pt x="0" y="640"/>
                  <a:pt x="0" y="640"/>
                </a:cubicBezTo>
                <a:lnTo>
                  <a:pt x="0" y="640"/>
                </a:lnTo>
                <a:cubicBezTo>
                  <a:pt x="0" y="640"/>
                  <a:pt x="213" y="1759"/>
                  <a:pt x="426" y="2505"/>
                </a:cubicBezTo>
                <a:cubicBezTo>
                  <a:pt x="3357" y="2292"/>
                  <a:pt x="3784" y="1439"/>
                  <a:pt x="3784" y="1439"/>
                </a:cubicBezTo>
                <a:lnTo>
                  <a:pt x="29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2" name="Google Shape;602;p34"/>
          <p:cNvSpPr/>
          <p:nvPr/>
        </p:nvSpPr>
        <p:spPr>
          <a:xfrm flipH="1">
            <a:off x="4363469" y="6897742"/>
            <a:ext cx="144530" cy="85822"/>
          </a:xfrm>
          <a:custGeom>
            <a:avLst/>
            <a:gdLst/>
            <a:ahLst/>
            <a:cxnLst/>
            <a:rect l="l" t="t" r="r" b="b"/>
            <a:pathLst>
              <a:path w="3065" h="1820" extrusionOk="0">
                <a:moveTo>
                  <a:pt x="2585" y="1"/>
                </a:moveTo>
                <a:cubicBezTo>
                  <a:pt x="2165" y="217"/>
                  <a:pt x="1600" y="276"/>
                  <a:pt x="1105" y="276"/>
                </a:cubicBezTo>
                <a:cubicBezTo>
                  <a:pt x="500" y="276"/>
                  <a:pt x="0" y="188"/>
                  <a:pt x="0" y="188"/>
                </a:cubicBezTo>
                <a:lnTo>
                  <a:pt x="0" y="188"/>
                </a:lnTo>
                <a:cubicBezTo>
                  <a:pt x="0" y="188"/>
                  <a:pt x="27" y="1147"/>
                  <a:pt x="133" y="1786"/>
                </a:cubicBezTo>
                <a:cubicBezTo>
                  <a:pt x="438" y="1809"/>
                  <a:pt x="711" y="1819"/>
                  <a:pt x="958" y="1819"/>
                </a:cubicBezTo>
                <a:cubicBezTo>
                  <a:pt x="2716" y="1819"/>
                  <a:pt x="3064" y="1307"/>
                  <a:pt x="3064" y="1307"/>
                </a:cubicBezTo>
                <a:lnTo>
                  <a:pt x="2585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F2A549F4-B41D-3B6D-B50C-A841A29DCD9F}"/>
              </a:ext>
            </a:extLst>
          </p:cNvPr>
          <p:cNvSpPr txBox="1"/>
          <p:nvPr/>
        </p:nvSpPr>
        <p:spPr>
          <a:xfrm>
            <a:off x="897621" y="1937540"/>
            <a:ext cx="5998786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>
                <a:solidFill>
                  <a:schemeClr val="tx1"/>
                </a:solidFill>
                <a:latin typeface="+mj-lt"/>
              </a:rPr>
              <a:t>III. DÂN CƯ VÀ XÃ HỘI</a:t>
            </a:r>
            <a:endParaRPr lang="en-US" sz="4000" b="1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472551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6" name="Google Shape;846;p50"/>
          <p:cNvSpPr/>
          <p:nvPr/>
        </p:nvSpPr>
        <p:spPr>
          <a:xfrm>
            <a:off x="417900" y="1849350"/>
            <a:ext cx="8308200" cy="7224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defTabSz="914378">
              <a:defRPr/>
            </a:pPr>
            <a:r>
              <a:rPr lang="en-US" sz="3200" b="1">
                <a:solidFill>
                  <a:srgbClr val="C4143A"/>
                </a:solidFill>
              </a:rPr>
              <a:t>1. Dân cư</a:t>
            </a:r>
          </a:p>
        </p:txBody>
      </p:sp>
    </p:spTree>
    <p:extLst>
      <p:ext uri="{BB962C8B-B14F-4D97-AF65-F5344CB8AC3E}">
        <p14:creationId xmlns:p14="http://schemas.microsoft.com/office/powerpoint/2010/main" val="1156724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1000">
        <p:circle/>
      </p:transition>
    </mc:Choice>
    <mc:Fallback xmlns="">
      <p:transition spd="slow" advClick="0" advTm="1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347B707C-A08B-CD38-F0D7-720D67B219D6}"/>
              </a:ext>
            </a:extLst>
          </p:cNvPr>
          <p:cNvSpPr txBox="1"/>
          <p:nvPr/>
        </p:nvSpPr>
        <p:spPr>
          <a:xfrm>
            <a:off x="1734015" y="687978"/>
            <a:ext cx="56759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8"/>
            <a:r>
              <a:rPr lang="en-US" sz="3600" b="1">
                <a:solidFill>
                  <a:srgbClr val="002060"/>
                </a:solidFill>
              </a:rPr>
              <a:t>NỘI DUNG BÀI HỌC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CC3C9A81-CE22-BAC8-3E86-EABE98F22EE6}"/>
              </a:ext>
            </a:extLst>
          </p:cNvPr>
          <p:cNvGrpSpPr/>
          <p:nvPr/>
        </p:nvGrpSpPr>
        <p:grpSpPr>
          <a:xfrm>
            <a:off x="679180" y="1439902"/>
            <a:ext cx="3348512" cy="1131848"/>
            <a:chOff x="827313" y="1408837"/>
            <a:chExt cx="3348512" cy="1131848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xmlns="" id="{357B26DD-057C-5483-90CF-39618740944F}"/>
                </a:ext>
              </a:extLst>
            </p:cNvPr>
            <p:cNvSpPr/>
            <p:nvPr/>
          </p:nvSpPr>
          <p:spPr>
            <a:xfrm>
              <a:off x="827313" y="1565910"/>
              <a:ext cx="822960" cy="822960"/>
            </a:xfrm>
            <a:prstGeom prst="rect">
              <a:avLst/>
            </a:prstGeom>
            <a:solidFill>
              <a:srgbClr val="C4143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/>
              <a:r>
                <a:rPr lang="en-US" sz="4400" b="1">
                  <a:solidFill>
                    <a:srgbClr val="F1F5F7"/>
                  </a:solidFill>
                  <a:latin typeface="Arial"/>
                </a:rPr>
                <a:t>I</a:t>
              </a:r>
            </a:p>
          </p:txBody>
        </p:sp>
        <p:sp>
          <p:nvSpPr>
            <p:cNvPr id="512" name="TextBox 511">
              <a:extLst>
                <a:ext uri="{FF2B5EF4-FFF2-40B4-BE49-F238E27FC236}">
                  <a16:creationId xmlns:a16="http://schemas.microsoft.com/office/drawing/2014/main" xmlns="" id="{69FE19EF-F61C-C1CE-CB52-4080487B5EDF}"/>
                </a:ext>
              </a:extLst>
            </p:cNvPr>
            <p:cNvSpPr txBox="1"/>
            <p:nvPr/>
          </p:nvSpPr>
          <p:spPr>
            <a:xfrm>
              <a:off x="1681783" y="1408837"/>
              <a:ext cx="2494042" cy="11318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914378">
                <a:lnSpc>
                  <a:spcPct val="150000"/>
                </a:lnSpc>
              </a:pPr>
              <a:r>
                <a:rPr lang="en-US" sz="2400"/>
                <a:t>Phạm vi lãnh thổ và vị trí địa lí</a:t>
              </a:r>
            </a:p>
          </p:txBody>
        </p:sp>
      </p:grpSp>
      <p:grpSp>
        <p:nvGrpSpPr>
          <p:cNvPr id="513" name="Group 512">
            <a:extLst>
              <a:ext uri="{FF2B5EF4-FFF2-40B4-BE49-F238E27FC236}">
                <a16:creationId xmlns:a16="http://schemas.microsoft.com/office/drawing/2014/main" xmlns="" id="{14730DEC-1E29-406E-5A22-31C140608A35}"/>
              </a:ext>
            </a:extLst>
          </p:cNvPr>
          <p:cNvGrpSpPr/>
          <p:nvPr/>
        </p:nvGrpSpPr>
        <p:grpSpPr>
          <a:xfrm>
            <a:off x="679179" y="2790951"/>
            <a:ext cx="2775858" cy="822960"/>
            <a:chOff x="827313" y="2850425"/>
            <a:chExt cx="2775858" cy="822960"/>
          </a:xfrm>
        </p:grpSpPr>
        <p:sp>
          <p:nvSpPr>
            <p:cNvPr id="514" name="Rectangle 513">
              <a:extLst>
                <a:ext uri="{FF2B5EF4-FFF2-40B4-BE49-F238E27FC236}">
                  <a16:creationId xmlns:a16="http://schemas.microsoft.com/office/drawing/2014/main" xmlns="" id="{49A36056-3CF2-6D7D-3F9C-716DE9F8FA0F}"/>
                </a:ext>
              </a:extLst>
            </p:cNvPr>
            <p:cNvSpPr/>
            <p:nvPr/>
          </p:nvSpPr>
          <p:spPr>
            <a:xfrm>
              <a:off x="827313" y="2850425"/>
              <a:ext cx="822960" cy="822960"/>
            </a:xfrm>
            <a:prstGeom prst="rect">
              <a:avLst/>
            </a:prstGeom>
            <a:solidFill>
              <a:srgbClr val="C4143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/>
              <a:r>
                <a:rPr lang="en-US" sz="4400" b="1">
                  <a:solidFill>
                    <a:srgbClr val="F1F5F7"/>
                  </a:solidFill>
                  <a:latin typeface="Arial"/>
                </a:rPr>
                <a:t>III</a:t>
              </a:r>
            </a:p>
          </p:txBody>
        </p:sp>
        <p:sp>
          <p:nvSpPr>
            <p:cNvPr id="515" name="TextBox 514">
              <a:extLst>
                <a:ext uri="{FF2B5EF4-FFF2-40B4-BE49-F238E27FC236}">
                  <a16:creationId xmlns:a16="http://schemas.microsoft.com/office/drawing/2014/main" xmlns="" id="{357C9821-3CED-BC53-674C-EEFF6FBDABDF}"/>
                </a:ext>
              </a:extLst>
            </p:cNvPr>
            <p:cNvSpPr txBox="1"/>
            <p:nvPr/>
          </p:nvSpPr>
          <p:spPr>
            <a:xfrm>
              <a:off x="1932216" y="3122512"/>
              <a:ext cx="167095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914378"/>
              <a:r>
                <a:rPr lang="en-US" sz="2400"/>
                <a:t>Dân cư</a:t>
              </a:r>
            </a:p>
          </p:txBody>
        </p:sp>
      </p:grpSp>
      <p:grpSp>
        <p:nvGrpSpPr>
          <p:cNvPr id="516" name="Group 515">
            <a:extLst>
              <a:ext uri="{FF2B5EF4-FFF2-40B4-BE49-F238E27FC236}">
                <a16:creationId xmlns:a16="http://schemas.microsoft.com/office/drawing/2014/main" xmlns="" id="{9C355114-61EC-2B7B-1AC9-89531704F233}"/>
              </a:ext>
            </a:extLst>
          </p:cNvPr>
          <p:cNvGrpSpPr/>
          <p:nvPr/>
        </p:nvGrpSpPr>
        <p:grpSpPr>
          <a:xfrm>
            <a:off x="4293351" y="1439900"/>
            <a:ext cx="4171470" cy="1131848"/>
            <a:chOff x="5009948" y="1443759"/>
            <a:chExt cx="4171470" cy="1131848"/>
          </a:xfrm>
        </p:grpSpPr>
        <p:sp>
          <p:nvSpPr>
            <p:cNvPr id="517" name="Rectangle 516">
              <a:extLst>
                <a:ext uri="{FF2B5EF4-FFF2-40B4-BE49-F238E27FC236}">
                  <a16:creationId xmlns:a16="http://schemas.microsoft.com/office/drawing/2014/main" xmlns="" id="{512C5285-27C4-FD8F-EE4F-E440642935BA}"/>
                </a:ext>
              </a:extLst>
            </p:cNvPr>
            <p:cNvSpPr/>
            <p:nvPr/>
          </p:nvSpPr>
          <p:spPr>
            <a:xfrm>
              <a:off x="5009948" y="1592591"/>
              <a:ext cx="822960" cy="822960"/>
            </a:xfrm>
            <a:prstGeom prst="rect">
              <a:avLst/>
            </a:prstGeom>
            <a:solidFill>
              <a:srgbClr val="C4143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/>
              <a:r>
                <a:rPr lang="en-US" sz="4400" b="1">
                  <a:solidFill>
                    <a:srgbClr val="F1F5F7"/>
                  </a:solidFill>
                  <a:latin typeface="Arial"/>
                </a:rPr>
                <a:t>II</a:t>
              </a:r>
            </a:p>
          </p:txBody>
        </p:sp>
        <p:sp>
          <p:nvSpPr>
            <p:cNvPr id="518" name="TextBox 517">
              <a:extLst>
                <a:ext uri="{FF2B5EF4-FFF2-40B4-BE49-F238E27FC236}">
                  <a16:creationId xmlns:a16="http://schemas.microsoft.com/office/drawing/2014/main" xmlns="" id="{451DC646-368C-5D5A-84F2-4E04D9C02689}"/>
                </a:ext>
              </a:extLst>
            </p:cNvPr>
            <p:cNvSpPr txBox="1"/>
            <p:nvPr/>
          </p:nvSpPr>
          <p:spPr>
            <a:xfrm>
              <a:off x="5986463" y="1443759"/>
              <a:ext cx="3194955" cy="11318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914378">
                <a:lnSpc>
                  <a:spcPct val="150000"/>
                </a:lnSpc>
              </a:pPr>
              <a:r>
                <a:rPr lang="en-US" sz="2400"/>
                <a:t>Điều kiện tự nhiên và tài nguyên thiên nhiên</a:t>
              </a:r>
            </a:p>
          </p:txBody>
        </p:sp>
      </p:grpSp>
      <p:sp>
        <p:nvSpPr>
          <p:cNvPr id="519" name="TextBox 518">
            <a:extLst>
              <a:ext uri="{FF2B5EF4-FFF2-40B4-BE49-F238E27FC236}">
                <a16:creationId xmlns:a16="http://schemas.microsoft.com/office/drawing/2014/main" xmlns="" id="{B8AFDE61-CF52-4B27-D888-45D4F6388A8F}"/>
              </a:ext>
            </a:extLst>
          </p:cNvPr>
          <p:cNvSpPr txBox="1"/>
          <p:nvPr/>
        </p:nvSpPr>
        <p:spPr>
          <a:xfrm>
            <a:off x="1652162" y="3524705"/>
            <a:ext cx="1670956" cy="95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189" indent="-457189" algn="just" defTabSz="914378">
              <a:lnSpc>
                <a:spcPct val="150000"/>
              </a:lnSpc>
              <a:buClr>
                <a:srgbClr val="005D9C"/>
              </a:buClr>
              <a:buFont typeface="+mj-lt"/>
              <a:buAutoNum type="arabicPeriod"/>
            </a:pPr>
            <a:r>
              <a:rPr lang="en-US" sz="2000">
                <a:solidFill>
                  <a:srgbClr val="005D9C"/>
                </a:solidFill>
              </a:rPr>
              <a:t>Dân cư.</a:t>
            </a:r>
          </a:p>
          <a:p>
            <a:pPr marL="457189" indent="-457189" algn="just" defTabSz="914378">
              <a:lnSpc>
                <a:spcPct val="150000"/>
              </a:lnSpc>
              <a:buClr>
                <a:srgbClr val="005D9C"/>
              </a:buClr>
              <a:buFont typeface="+mj-lt"/>
              <a:buAutoNum type="arabicPeriod"/>
            </a:pPr>
            <a:r>
              <a:rPr lang="en-US" sz="2000">
                <a:solidFill>
                  <a:srgbClr val="005D9C"/>
                </a:solidFill>
              </a:rPr>
              <a:t>Xã hội</a:t>
            </a:r>
          </a:p>
        </p:txBody>
      </p:sp>
      <p:grpSp>
        <p:nvGrpSpPr>
          <p:cNvPr id="522" name="Group 521">
            <a:extLst>
              <a:ext uri="{FF2B5EF4-FFF2-40B4-BE49-F238E27FC236}">
                <a16:creationId xmlns:a16="http://schemas.microsoft.com/office/drawing/2014/main" xmlns="" id="{391DB23D-1B9A-2EF2-E105-2221D5F37D02}"/>
              </a:ext>
            </a:extLst>
          </p:cNvPr>
          <p:cNvGrpSpPr/>
          <p:nvPr/>
        </p:nvGrpSpPr>
        <p:grpSpPr>
          <a:xfrm>
            <a:off x="4122689" y="2612004"/>
            <a:ext cx="4603795" cy="1420326"/>
            <a:chOff x="4281618" y="2131057"/>
            <a:chExt cx="4603795" cy="1420326"/>
          </a:xfrm>
        </p:grpSpPr>
        <p:sp>
          <p:nvSpPr>
            <p:cNvPr id="520" name="TextBox 519">
              <a:extLst>
                <a:ext uri="{FF2B5EF4-FFF2-40B4-BE49-F238E27FC236}">
                  <a16:creationId xmlns:a16="http://schemas.microsoft.com/office/drawing/2014/main" xmlns="" id="{671CE4C0-CF0C-3040-BCA5-4D3F7A98A3AA}"/>
                </a:ext>
              </a:extLst>
            </p:cNvPr>
            <p:cNvSpPr txBox="1"/>
            <p:nvPr/>
          </p:nvSpPr>
          <p:spPr>
            <a:xfrm>
              <a:off x="4281618" y="2131058"/>
              <a:ext cx="2496768" cy="1420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189" indent="-457189" algn="just" defTabSz="914378">
                <a:lnSpc>
                  <a:spcPct val="150000"/>
                </a:lnSpc>
                <a:buClr>
                  <a:srgbClr val="005D9C"/>
                </a:buClr>
                <a:buFont typeface="+mj-lt"/>
                <a:buAutoNum type="arabicPeriod"/>
              </a:pPr>
              <a:r>
                <a:rPr lang="en-US" sz="2000">
                  <a:solidFill>
                    <a:srgbClr val="005D9C"/>
                  </a:solidFill>
                </a:rPr>
                <a:t>Địa hình, đất.</a:t>
              </a:r>
            </a:p>
            <a:p>
              <a:pPr marL="457189" indent="-457189" algn="just" defTabSz="914378">
                <a:lnSpc>
                  <a:spcPct val="150000"/>
                </a:lnSpc>
                <a:buClr>
                  <a:srgbClr val="005D9C"/>
                </a:buClr>
                <a:buFont typeface="+mj-lt"/>
                <a:buAutoNum type="arabicPeriod"/>
              </a:pPr>
              <a:r>
                <a:rPr lang="en-US" sz="2000">
                  <a:solidFill>
                    <a:srgbClr val="005D9C"/>
                  </a:solidFill>
                </a:rPr>
                <a:t>Khí hậu.</a:t>
              </a:r>
            </a:p>
            <a:p>
              <a:pPr marL="457189" indent="-457189" algn="just" defTabSz="914378">
                <a:lnSpc>
                  <a:spcPct val="150000"/>
                </a:lnSpc>
                <a:buClr>
                  <a:srgbClr val="005D9C"/>
                </a:buClr>
                <a:buFont typeface="+mj-lt"/>
                <a:buAutoNum type="arabicPeriod"/>
              </a:pPr>
              <a:r>
                <a:rPr lang="en-US" sz="2000">
                  <a:solidFill>
                    <a:srgbClr val="005D9C"/>
                  </a:solidFill>
                </a:rPr>
                <a:t>Sông, hồ.</a:t>
              </a:r>
            </a:p>
          </p:txBody>
        </p:sp>
        <p:sp>
          <p:nvSpPr>
            <p:cNvPr id="521" name="TextBox 520">
              <a:extLst>
                <a:ext uri="{FF2B5EF4-FFF2-40B4-BE49-F238E27FC236}">
                  <a16:creationId xmlns:a16="http://schemas.microsoft.com/office/drawing/2014/main" xmlns="" id="{56B80E9A-1795-38EE-F8B2-2F9095F85CAD}"/>
                </a:ext>
              </a:extLst>
            </p:cNvPr>
            <p:cNvSpPr txBox="1"/>
            <p:nvPr/>
          </p:nvSpPr>
          <p:spPr>
            <a:xfrm>
              <a:off x="6778386" y="2131057"/>
              <a:ext cx="2107027" cy="1420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189" indent="-457189" algn="just" defTabSz="914378">
                <a:lnSpc>
                  <a:spcPct val="150000"/>
                </a:lnSpc>
                <a:buClr>
                  <a:srgbClr val="005D9C"/>
                </a:buClr>
                <a:buFont typeface="+mj-lt"/>
                <a:buAutoNum type="arabicPeriod" startAt="4"/>
              </a:pPr>
              <a:r>
                <a:rPr lang="en-US" sz="2000">
                  <a:solidFill>
                    <a:srgbClr val="005D9C"/>
                  </a:solidFill>
                </a:rPr>
                <a:t>Biển.</a:t>
              </a:r>
            </a:p>
            <a:p>
              <a:pPr marL="457189" indent="-457189" algn="just" defTabSz="914378">
                <a:lnSpc>
                  <a:spcPct val="150000"/>
                </a:lnSpc>
                <a:buClr>
                  <a:srgbClr val="005D9C"/>
                </a:buClr>
                <a:buFont typeface="+mj-lt"/>
                <a:buAutoNum type="arabicPeriod" startAt="4"/>
              </a:pPr>
              <a:r>
                <a:rPr lang="en-US" sz="2000">
                  <a:solidFill>
                    <a:srgbClr val="005D9C"/>
                  </a:solidFill>
                </a:rPr>
                <a:t>Sinh vật.</a:t>
              </a:r>
            </a:p>
            <a:p>
              <a:pPr marL="457189" indent="-457189" algn="just" defTabSz="914378">
                <a:lnSpc>
                  <a:spcPct val="150000"/>
                </a:lnSpc>
                <a:buClr>
                  <a:srgbClr val="005D9C"/>
                </a:buClr>
                <a:buFont typeface="+mj-lt"/>
                <a:buAutoNum type="arabicPeriod" startAt="4"/>
              </a:pPr>
              <a:r>
                <a:rPr lang="en-US" sz="2000">
                  <a:solidFill>
                    <a:srgbClr val="005D9C"/>
                  </a:solidFill>
                </a:rPr>
                <a:t>Khoáng sản.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27444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">
        <p:fade/>
      </p:transition>
    </mc:Choice>
    <mc:Fallback xmlns="">
      <p:transition spd="med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5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rrow: Pentagon 5">
            <a:extLst>
              <a:ext uri="{FF2B5EF4-FFF2-40B4-BE49-F238E27FC236}">
                <a16:creationId xmlns:a16="http://schemas.microsoft.com/office/drawing/2014/main" xmlns="" id="{E1792B4F-95E0-10A4-20CB-0A4AB5BFBED3}"/>
              </a:ext>
            </a:extLst>
          </p:cNvPr>
          <p:cNvSpPr/>
          <p:nvPr/>
        </p:nvSpPr>
        <p:spPr>
          <a:xfrm>
            <a:off x="100228" y="56915"/>
            <a:ext cx="4140820" cy="758283"/>
          </a:xfrm>
          <a:prstGeom prst="homePlate">
            <a:avLst/>
          </a:prstGeom>
          <a:solidFill>
            <a:srgbClr val="004777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r>
              <a:rPr lang="en-US" sz="2400" b="1">
                <a:solidFill>
                  <a:srgbClr val="F1F5F7"/>
                </a:solidFill>
                <a:latin typeface="Arial"/>
              </a:rPr>
              <a:t>THẢO LUẬN NHÓM ĐÔI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C2EEEFA-E5FD-6428-405A-023B36544321}"/>
              </a:ext>
            </a:extLst>
          </p:cNvPr>
          <p:cNvSpPr txBox="1"/>
          <p:nvPr/>
        </p:nvSpPr>
        <p:spPr>
          <a:xfrm>
            <a:off x="150835" y="1034597"/>
            <a:ext cx="4090213" cy="33650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914378">
              <a:lnSpc>
                <a:spcPct val="150000"/>
              </a:lnSpc>
            </a:pPr>
            <a:r>
              <a:rPr lang="vi-VN" sz="1800">
                <a:solidFill>
                  <a:srgbClr val="0070C0"/>
                </a:solidFill>
              </a:rPr>
              <a:t>Khai thác </a:t>
            </a:r>
            <a:r>
              <a:rPr lang="en-US" sz="1800">
                <a:solidFill>
                  <a:srgbClr val="0070C0"/>
                </a:solidFill>
              </a:rPr>
              <a:t>Bảng 20.</a:t>
            </a:r>
            <a:r>
              <a:rPr lang="vi-VN" sz="1800">
                <a:solidFill>
                  <a:srgbClr val="0070C0"/>
                </a:solidFill>
              </a:rPr>
              <a:t>2,</a:t>
            </a:r>
            <a:r>
              <a:rPr lang="en-US" sz="1800">
                <a:solidFill>
                  <a:srgbClr val="0070C0"/>
                </a:solidFill>
              </a:rPr>
              <a:t> Hình 20.5, 20.7 và </a:t>
            </a:r>
            <a:r>
              <a:rPr lang="vi-VN" sz="1800">
                <a:solidFill>
                  <a:srgbClr val="0070C0"/>
                </a:solidFill>
              </a:rPr>
              <a:t>thông tin mục III.1 SGK tr.</a:t>
            </a:r>
            <a:r>
              <a:rPr lang="en-US" sz="1800">
                <a:solidFill>
                  <a:srgbClr val="0070C0"/>
                </a:solidFill>
              </a:rPr>
              <a:t>10</a:t>
            </a:r>
            <a:r>
              <a:rPr lang="vi-VN" sz="1800">
                <a:solidFill>
                  <a:srgbClr val="0070C0"/>
                </a:solidFill>
              </a:rPr>
              <a:t>1</a:t>
            </a:r>
            <a:r>
              <a:rPr lang="en-US" sz="1800">
                <a:solidFill>
                  <a:srgbClr val="0070C0"/>
                </a:solidFill>
              </a:rPr>
              <a:t>-103</a:t>
            </a:r>
            <a:r>
              <a:rPr lang="vi-VN" sz="1800">
                <a:solidFill>
                  <a:srgbClr val="0070C0"/>
                </a:solidFill>
              </a:rPr>
              <a:t> và trả lời câu hỏi</a:t>
            </a:r>
            <a:r>
              <a:rPr lang="en-US" sz="1800">
                <a:solidFill>
                  <a:srgbClr val="0070C0"/>
                </a:solidFill>
              </a:rPr>
              <a:t>:</a:t>
            </a:r>
            <a:endParaRPr lang="vi-VN" sz="1800">
              <a:solidFill>
                <a:srgbClr val="0070C0"/>
              </a:solidFill>
            </a:endParaRPr>
          </a:p>
          <a:p>
            <a:pPr algn="just" defTabSz="914378">
              <a:lnSpc>
                <a:spcPct val="150000"/>
              </a:lnSpc>
            </a:pPr>
            <a:r>
              <a:rPr lang="en-US" sz="1800"/>
              <a:t>- </a:t>
            </a:r>
            <a:r>
              <a:rPr lang="vi-VN" sz="1800"/>
              <a:t>Trình bày đặc điểm dân cư của Liên bang Nga.</a:t>
            </a:r>
            <a:endParaRPr lang="en-US" sz="1800"/>
          </a:p>
          <a:p>
            <a:pPr algn="just" defTabSz="914378">
              <a:lnSpc>
                <a:spcPct val="150000"/>
              </a:lnSpc>
            </a:pPr>
            <a:r>
              <a:rPr lang="en-US" sz="1800"/>
              <a:t>-  </a:t>
            </a:r>
            <a:r>
              <a:rPr lang="vi-VN" sz="1800"/>
              <a:t>Phân tích tác động của đặc điểm dân cư đến phát triển kinh tế - xã hội Liên bang Nga.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02B6CED7-182F-E14A-30EE-70C9E9A8029C}"/>
              </a:ext>
            </a:extLst>
          </p:cNvPr>
          <p:cNvSpPr/>
          <p:nvPr/>
        </p:nvSpPr>
        <p:spPr>
          <a:xfrm>
            <a:off x="8023049" y="591843"/>
            <a:ext cx="1020723" cy="415058"/>
          </a:xfrm>
          <a:prstGeom prst="rect">
            <a:avLst/>
          </a:prstGeom>
          <a:solidFill>
            <a:srgbClr val="F1F5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endParaRPr lang="en-US">
              <a:solidFill>
                <a:srgbClr val="F1F5F7"/>
              </a:solidFill>
              <a:latin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9FCA612-E983-4DE7-6851-72424B4EB6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799371"/>
            <a:ext cx="4421165" cy="42620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06D9DF92-F41E-BFBA-6B4C-A48597CE41BD}"/>
              </a:ext>
            </a:extLst>
          </p:cNvPr>
          <p:cNvGrpSpPr/>
          <p:nvPr/>
        </p:nvGrpSpPr>
        <p:grpSpPr>
          <a:xfrm>
            <a:off x="5400387" y="2137296"/>
            <a:ext cx="3631028" cy="2391842"/>
            <a:chOff x="5429179" y="1574411"/>
            <a:chExt cx="3524160" cy="2302452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D849A213-7293-DFDD-03EF-54F68FD1891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5429179" y="1574411"/>
              <a:ext cx="3524160" cy="1994675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74CA867C-CDFB-F43E-5598-009F6E4FAF3B}"/>
                </a:ext>
              </a:extLst>
            </p:cNvPr>
            <p:cNvSpPr txBox="1"/>
            <p:nvPr/>
          </p:nvSpPr>
          <p:spPr>
            <a:xfrm>
              <a:off x="5429179" y="3569086"/>
              <a:ext cx="352416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8"/>
              <a:r>
                <a:rPr lang="en-US"/>
                <a:t>Hình 20.6. Một góc thành phố Mát-xcơ-va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713188E-F4A9-57CC-6715-1DC494A7BC2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84" t="6320" r="2385" b="1902"/>
          <a:stretch/>
        </p:blipFill>
        <p:spPr>
          <a:xfrm>
            <a:off x="1107523" y="80439"/>
            <a:ext cx="7028966" cy="15666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CD9A028-8B8F-0C1E-2262-B751D8181A8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16" t="2399" r="2388" b="2235"/>
          <a:stretch/>
        </p:blipFill>
        <p:spPr>
          <a:xfrm>
            <a:off x="-16692" y="1321594"/>
            <a:ext cx="5417079" cy="382190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xmlns="" id="{6A9191DE-98E2-17CD-EBC7-5C94FD3EE3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507892"/>
              </p:ext>
            </p:extLst>
          </p:nvPr>
        </p:nvGraphicFramePr>
        <p:xfrm>
          <a:off x="1" y="-1"/>
          <a:ext cx="9144001" cy="2026397"/>
        </p:xfrm>
        <a:graphic>
          <a:graphicData uri="http://schemas.openxmlformats.org/drawingml/2006/table">
            <a:tbl>
              <a:tblPr firstRow="1" firstCol="1" bandRow="1">
                <a:tableStyleId>{D7AC3CCA-C797-4891-BE02-D94E43425B78}</a:tableStyleId>
              </a:tblPr>
              <a:tblGrid>
                <a:gridCol w="1628775">
                  <a:extLst>
                    <a:ext uri="{9D8B030D-6E8A-4147-A177-3AD203B41FA5}">
                      <a16:colId xmlns:a16="http://schemas.microsoft.com/office/drawing/2014/main" xmlns="" val="3524981436"/>
                    </a:ext>
                  </a:extLst>
                </a:gridCol>
                <a:gridCol w="4086225">
                  <a:extLst>
                    <a:ext uri="{9D8B030D-6E8A-4147-A177-3AD203B41FA5}">
                      <a16:colId xmlns:a16="http://schemas.microsoft.com/office/drawing/2014/main" xmlns="" val="3075914002"/>
                    </a:ext>
                  </a:extLst>
                </a:gridCol>
                <a:gridCol w="3429001">
                  <a:extLst>
                    <a:ext uri="{9D8B030D-6E8A-4147-A177-3AD203B41FA5}">
                      <a16:colId xmlns:a16="http://schemas.microsoft.com/office/drawing/2014/main" xmlns="" val="4069073566"/>
                    </a:ext>
                  </a:extLst>
                </a:gridCol>
              </a:tblGrid>
              <a:tr h="405279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</a:rPr>
                        <a:t>Đặc điểm</a:t>
                      </a:r>
                      <a:endParaRPr lang="en-US" sz="1800" b="1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</a:rPr>
                        <a:t>Đặc điểm</a:t>
                      </a:r>
                      <a:endParaRPr lang="en-US" sz="1800" b="1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100"/>
                        </a:spcAft>
                      </a:pPr>
                      <a:r>
                        <a:rPr lang="vi-VN" sz="1800" b="1">
                          <a:solidFill>
                            <a:srgbClr val="000000"/>
                          </a:solidFill>
                          <a:effectLst/>
                        </a:rPr>
                        <a:t>Ảnh hưởng</a:t>
                      </a:r>
                      <a:endParaRPr lang="en-US" sz="1800" b="1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33454759"/>
                  </a:ext>
                </a:extLst>
              </a:tr>
              <a:tr h="162111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00"/>
                        </a:spcAft>
                      </a:pPr>
                      <a:r>
                        <a:rPr lang="vi-VN" sz="1800" b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Số dân và tỉ lệ gia tăng dân số</a:t>
                      </a:r>
                      <a:endParaRPr lang="en-US" sz="1800" b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00"/>
                        </a:spcAft>
                      </a:pPr>
                      <a:r>
                        <a:rPr lang="vi-VN" sz="1800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00"/>
                        </a:spcAft>
                      </a:pPr>
                      <a:r>
                        <a:rPr lang="vi-VN" sz="1800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599344042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6F335AA-70A0-16E9-0A30-419881C4A3BC}"/>
              </a:ext>
            </a:extLst>
          </p:cNvPr>
          <p:cNvSpPr txBox="1"/>
          <p:nvPr/>
        </p:nvSpPr>
        <p:spPr>
          <a:xfrm>
            <a:off x="1674427" y="412877"/>
            <a:ext cx="4007236" cy="16135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914378">
              <a:lnSpc>
                <a:spcPct val="150000"/>
              </a:lnSpc>
            </a:pPr>
            <a:r>
              <a:rPr lang="vi-VN" sz="1700"/>
              <a:t>- Đông dân</a:t>
            </a:r>
            <a:r>
              <a:rPr lang="en-US" sz="1700"/>
              <a:t>: 145,9 triệu.</a:t>
            </a:r>
            <a:r>
              <a:rPr lang="vi-VN" sz="1700"/>
              <a:t> (</a:t>
            </a:r>
            <a:r>
              <a:rPr lang="en-US" sz="1700"/>
              <a:t>đứng thứ 9</a:t>
            </a:r>
            <a:r>
              <a:rPr lang="vi-VN" sz="1700"/>
              <a:t>). </a:t>
            </a:r>
            <a:endParaRPr lang="en-US" sz="1700"/>
          </a:p>
          <a:p>
            <a:pPr algn="just" defTabSz="914378">
              <a:lnSpc>
                <a:spcPct val="150000"/>
              </a:lnSpc>
            </a:pPr>
            <a:r>
              <a:rPr lang="vi-VN" sz="1700"/>
              <a:t>- Tỉ lệ tăng dân số thấp</a:t>
            </a:r>
            <a:r>
              <a:rPr lang="en-US" sz="1700"/>
              <a:t>: 0,05% (2015-2020)</a:t>
            </a:r>
            <a:r>
              <a:rPr lang="vi-VN" sz="1700"/>
              <a:t>. </a:t>
            </a:r>
            <a:endParaRPr lang="en-US" sz="1700"/>
          </a:p>
          <a:p>
            <a:pPr algn="just" defTabSz="914378">
              <a:lnSpc>
                <a:spcPct val="150000"/>
              </a:lnSpc>
            </a:pPr>
            <a:r>
              <a:rPr lang="en-US" sz="1700"/>
              <a:t>- </a:t>
            </a:r>
            <a:r>
              <a:rPr lang="vi-VN" sz="1700"/>
              <a:t>Tỉ </a:t>
            </a:r>
            <a:r>
              <a:rPr lang="en-US" sz="1700"/>
              <a:t>suất sinh thấp</a:t>
            </a:r>
            <a:r>
              <a:rPr lang="vi-VN" sz="1700"/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F56A766-C098-DB38-117C-5696793C5892}"/>
              </a:ext>
            </a:extLst>
          </p:cNvPr>
          <p:cNvSpPr txBox="1"/>
          <p:nvPr/>
        </p:nvSpPr>
        <p:spPr>
          <a:xfrm>
            <a:off x="5746365" y="585322"/>
            <a:ext cx="3276600" cy="8720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914378">
              <a:lnSpc>
                <a:spcPct val="150000"/>
              </a:lnSpc>
            </a:pPr>
            <a:r>
              <a:rPr lang="vi-VN" sz="1800"/>
              <a:t>- </a:t>
            </a:r>
            <a:r>
              <a:rPr lang="en-US" sz="1800"/>
              <a:t>Thiếu hụt lao động, an ninh và chủ quyền lãnh thổ.</a:t>
            </a:r>
            <a:endParaRPr lang="vi-VN" sz="180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5384ACA9-EBDE-2A6B-23B1-6CEBD0022953}"/>
              </a:ext>
            </a:extLst>
          </p:cNvPr>
          <p:cNvGrpSpPr/>
          <p:nvPr/>
        </p:nvGrpSpPr>
        <p:grpSpPr>
          <a:xfrm>
            <a:off x="336896" y="2143124"/>
            <a:ext cx="4391860" cy="3000375"/>
            <a:chOff x="336895" y="1957945"/>
            <a:chExt cx="4463705" cy="3089980"/>
          </a:xfrm>
        </p:grpSpPr>
        <p:pic>
          <p:nvPicPr>
            <p:cNvPr id="10" name="Picture 9" descr="A graph showing the growth of the company's company&#10;&#10;Description automatically generated">
              <a:extLst>
                <a:ext uri="{FF2B5EF4-FFF2-40B4-BE49-F238E27FC236}">
                  <a16:creationId xmlns:a16="http://schemas.microsoft.com/office/drawing/2014/main" xmlns="" id="{1A912290-3FC9-5358-934F-AE06F1BACD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6895" y="1957945"/>
              <a:ext cx="4463705" cy="277267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D99A9C5E-409F-0978-8164-D594AFF18AF6}"/>
                </a:ext>
              </a:extLst>
            </p:cNvPr>
            <p:cNvSpPr txBox="1"/>
            <p:nvPr/>
          </p:nvSpPr>
          <p:spPr>
            <a:xfrm>
              <a:off x="571499" y="4740148"/>
              <a:ext cx="389572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8"/>
              <a:r>
                <a:rPr lang="en-US"/>
                <a:t>Quy mô dân số của Nga (satista.com)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0A51C7D4-5092-6BF9-4E91-53A2C16EFFCE}"/>
              </a:ext>
            </a:extLst>
          </p:cNvPr>
          <p:cNvGrpSpPr/>
          <p:nvPr/>
        </p:nvGrpSpPr>
        <p:grpSpPr>
          <a:xfrm>
            <a:off x="4799870" y="2042678"/>
            <a:ext cx="4007235" cy="3100821"/>
            <a:chOff x="571499" y="1957945"/>
            <a:chExt cx="3895725" cy="308998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FB38BAD8-8073-6A29-AB44-50E9DBAC8C1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950035" y="1957945"/>
              <a:ext cx="3237425" cy="2772678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961BF941-6C49-3529-EF7C-8A51AEF3EF27}"/>
                </a:ext>
              </a:extLst>
            </p:cNvPr>
            <p:cNvSpPr txBox="1"/>
            <p:nvPr/>
          </p:nvSpPr>
          <p:spPr>
            <a:xfrm>
              <a:off x="571499" y="4740148"/>
              <a:ext cx="389572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8"/>
              <a:r>
                <a:rPr lang="en-US"/>
                <a:t>Tháp dân số của Nga tính đến 1/1/2023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xmlns="" id="{6A9191DE-98E2-17CD-EBC7-5C94FD3EE3A1}"/>
              </a:ext>
            </a:extLst>
          </p:cNvPr>
          <p:cNvGraphicFramePr>
            <a:graphicFrameLocks noGrp="1"/>
          </p:cNvGraphicFramePr>
          <p:nvPr/>
        </p:nvGraphicFramePr>
        <p:xfrm>
          <a:off x="1" y="0"/>
          <a:ext cx="9144001" cy="1737360"/>
        </p:xfrm>
        <a:graphic>
          <a:graphicData uri="http://schemas.openxmlformats.org/drawingml/2006/table">
            <a:tbl>
              <a:tblPr firstRow="1" firstCol="1" bandRow="1">
                <a:tableStyleId>{D7AC3CCA-C797-4891-BE02-D94E43425B78}</a:tableStyleId>
              </a:tblPr>
              <a:tblGrid>
                <a:gridCol w="1057275">
                  <a:extLst>
                    <a:ext uri="{9D8B030D-6E8A-4147-A177-3AD203B41FA5}">
                      <a16:colId xmlns:a16="http://schemas.microsoft.com/office/drawing/2014/main" xmlns="" val="3524981436"/>
                    </a:ext>
                  </a:extLst>
                </a:gridCol>
                <a:gridCol w="5488668">
                  <a:extLst>
                    <a:ext uri="{9D8B030D-6E8A-4147-A177-3AD203B41FA5}">
                      <a16:colId xmlns:a16="http://schemas.microsoft.com/office/drawing/2014/main" xmlns="" val="3075914002"/>
                    </a:ext>
                  </a:extLst>
                </a:gridCol>
                <a:gridCol w="2598058">
                  <a:extLst>
                    <a:ext uri="{9D8B030D-6E8A-4147-A177-3AD203B41FA5}">
                      <a16:colId xmlns:a16="http://schemas.microsoft.com/office/drawing/2014/main" xmlns="" val="4069073566"/>
                    </a:ext>
                  </a:extLst>
                </a:gridCol>
              </a:tblGrid>
              <a:tr h="365760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</a:rPr>
                        <a:t>Đặc điểm</a:t>
                      </a:r>
                      <a:endParaRPr lang="en-US" sz="1800" b="1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</a:rPr>
                        <a:t>Đặc điểm</a:t>
                      </a:r>
                      <a:endParaRPr lang="en-US" sz="1800" b="1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100"/>
                        </a:spcAft>
                      </a:pPr>
                      <a:r>
                        <a:rPr lang="vi-VN" sz="1800" b="1">
                          <a:solidFill>
                            <a:srgbClr val="000000"/>
                          </a:solidFill>
                          <a:effectLst/>
                        </a:rPr>
                        <a:t>Ảnh hưởng</a:t>
                      </a:r>
                      <a:endParaRPr lang="en-US" sz="1800" b="1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33454759"/>
                  </a:ext>
                </a:extLst>
              </a:tr>
              <a:tr h="13716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00"/>
                        </a:spcAft>
                      </a:pPr>
                      <a:r>
                        <a:rPr lang="vi-VN" sz="1800" b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Cơ cấu dân số</a:t>
                      </a:r>
                      <a:endParaRPr lang="en-US" sz="1800" b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00"/>
                        </a:spcAft>
                      </a:pPr>
                      <a:r>
                        <a:rPr lang="vi-VN" sz="1800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00"/>
                        </a:spcAft>
                      </a:pPr>
                      <a:r>
                        <a:rPr lang="vi-VN" sz="1800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599344042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6F335AA-70A0-16E9-0A30-419881C4A3BC}"/>
              </a:ext>
            </a:extLst>
          </p:cNvPr>
          <p:cNvSpPr txBox="1"/>
          <p:nvPr/>
        </p:nvSpPr>
        <p:spPr>
          <a:xfrm>
            <a:off x="1040142" y="394034"/>
            <a:ext cx="5600146" cy="1287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914378">
              <a:lnSpc>
                <a:spcPct val="150000"/>
              </a:lnSpc>
            </a:pPr>
            <a:r>
              <a:rPr lang="vi-VN" sz="1800"/>
              <a:t>- </a:t>
            </a:r>
            <a:r>
              <a:rPr lang="en-US" sz="1800"/>
              <a:t>Đa sắc tộc (100 dân tộc), hơn 80</a:t>
            </a:r>
            <a:r>
              <a:rPr lang="vi-VN" sz="1800"/>
              <a:t>,9</a:t>
            </a:r>
            <a:r>
              <a:rPr lang="en-US" sz="1800"/>
              <a:t>% là người Nga.</a:t>
            </a:r>
          </a:p>
          <a:p>
            <a:pPr algn="just" defTabSz="914378">
              <a:lnSpc>
                <a:spcPct val="150000"/>
              </a:lnSpc>
            </a:pPr>
            <a:r>
              <a:rPr lang="en-US" sz="1800"/>
              <a:t>- Cơ cấu dân số già.</a:t>
            </a:r>
          </a:p>
          <a:p>
            <a:pPr algn="just" defTabSz="914378">
              <a:lnSpc>
                <a:spcPct val="150000"/>
              </a:lnSpc>
            </a:pPr>
            <a:r>
              <a:rPr lang="en-US" sz="1800"/>
              <a:t>- Số dân nữ nhiều hơn số dân nam</a:t>
            </a:r>
            <a:endParaRPr lang="vi-VN" sz="18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F56A766-C098-DB38-117C-5696793C5892}"/>
              </a:ext>
            </a:extLst>
          </p:cNvPr>
          <p:cNvSpPr txBox="1"/>
          <p:nvPr/>
        </p:nvSpPr>
        <p:spPr>
          <a:xfrm>
            <a:off x="6521538" y="413631"/>
            <a:ext cx="2543630" cy="1287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914378">
              <a:lnSpc>
                <a:spcPct val="150000"/>
              </a:lnSpc>
            </a:pPr>
            <a:r>
              <a:rPr lang="en-US" sz="1800"/>
              <a:t>- Thiếu hụt nguồn lực lao động</a:t>
            </a:r>
            <a:r>
              <a:rPr lang="vi-VN" sz="1800"/>
              <a:t>, gây áp lực lên nền kinh tế.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031132DC-6F05-5426-7720-9383A9C20620}"/>
              </a:ext>
            </a:extLst>
          </p:cNvPr>
          <p:cNvGrpSpPr/>
          <p:nvPr/>
        </p:nvGrpSpPr>
        <p:grpSpPr>
          <a:xfrm>
            <a:off x="98948" y="1811839"/>
            <a:ext cx="2258133" cy="1985871"/>
            <a:chOff x="424443" y="2754866"/>
            <a:chExt cx="2072733" cy="168959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2A337279-E53A-3122-05C7-0FB065D597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424443" y="2754866"/>
              <a:ext cx="2072733" cy="1381822"/>
            </a:xfrm>
            <a:prstGeom prst="ellipse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3803C669-13C7-DBD9-97BA-A21C516FFB04}"/>
                </a:ext>
              </a:extLst>
            </p:cNvPr>
            <p:cNvSpPr txBox="1"/>
            <p:nvPr/>
          </p:nvSpPr>
          <p:spPr>
            <a:xfrm>
              <a:off x="661638" y="4136688"/>
              <a:ext cx="159834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8"/>
              <a:r>
                <a:rPr lang="en-US"/>
                <a:t>Người Nga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07A0BC66-BBD1-3FB3-1F84-860ED9C028DA}"/>
              </a:ext>
            </a:extLst>
          </p:cNvPr>
          <p:cNvGrpSpPr/>
          <p:nvPr/>
        </p:nvGrpSpPr>
        <p:grpSpPr>
          <a:xfrm>
            <a:off x="1816882" y="3325556"/>
            <a:ext cx="2191152" cy="1817944"/>
            <a:chOff x="424443" y="2754866"/>
            <a:chExt cx="2072733" cy="168959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35B78CC3-C9E7-9874-5957-4F3712EE8E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1857" b="1857"/>
            <a:stretch/>
          </p:blipFill>
          <p:spPr>
            <a:xfrm>
              <a:off x="424443" y="2754866"/>
              <a:ext cx="2072733" cy="1381822"/>
            </a:xfrm>
            <a:prstGeom prst="ellipse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82D7F425-340D-20F6-858D-2A7C50566D3A}"/>
                </a:ext>
              </a:extLst>
            </p:cNvPr>
            <p:cNvSpPr txBox="1"/>
            <p:nvPr/>
          </p:nvSpPr>
          <p:spPr>
            <a:xfrm>
              <a:off x="661638" y="4136688"/>
              <a:ext cx="159834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8"/>
              <a:r>
                <a:rPr lang="en-US"/>
                <a:t>Người Tác-ta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D677DB02-0039-35B8-A9E1-72C8E401AC9A}"/>
              </a:ext>
            </a:extLst>
          </p:cNvPr>
          <p:cNvGrpSpPr/>
          <p:nvPr/>
        </p:nvGrpSpPr>
        <p:grpSpPr>
          <a:xfrm>
            <a:off x="3535634" y="1811839"/>
            <a:ext cx="2072733" cy="1882632"/>
            <a:chOff x="424443" y="2754866"/>
            <a:chExt cx="2072733" cy="1677063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877DF5D0-EE3D-16E5-17C6-F94D8535FA8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5586" r="5586"/>
            <a:stretch/>
          </p:blipFill>
          <p:spPr>
            <a:xfrm>
              <a:off x="424443" y="2754866"/>
              <a:ext cx="2072733" cy="1381822"/>
            </a:xfrm>
            <a:prstGeom prst="ellipse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D9EF3F4B-5B7C-577E-EF65-A582B7936F11}"/>
                </a:ext>
              </a:extLst>
            </p:cNvPr>
            <p:cNvSpPr txBox="1"/>
            <p:nvPr/>
          </p:nvSpPr>
          <p:spPr>
            <a:xfrm>
              <a:off x="607392" y="4124152"/>
              <a:ext cx="170683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8"/>
              <a:r>
                <a:rPr lang="en-US"/>
                <a:t>Người U-crai-na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7A455788-CFFF-2AAF-89BE-17DCAC7AEF69}"/>
              </a:ext>
            </a:extLst>
          </p:cNvPr>
          <p:cNvGrpSpPr/>
          <p:nvPr/>
        </p:nvGrpSpPr>
        <p:grpSpPr>
          <a:xfrm>
            <a:off x="5252750" y="3240272"/>
            <a:ext cx="2191152" cy="1896333"/>
            <a:chOff x="424443" y="2754866"/>
            <a:chExt cx="2072733" cy="1677063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33CC7EC2-AAC0-6592-4236-E788F5AF005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t="5556" b="5556"/>
            <a:stretch/>
          </p:blipFill>
          <p:spPr>
            <a:xfrm>
              <a:off x="424443" y="2754866"/>
              <a:ext cx="2072733" cy="1381822"/>
            </a:xfrm>
            <a:prstGeom prst="ellipse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CFD8DB72-9558-EAF0-1DF8-4CF10021249B}"/>
                </a:ext>
              </a:extLst>
            </p:cNvPr>
            <p:cNvSpPr txBox="1"/>
            <p:nvPr/>
          </p:nvSpPr>
          <p:spPr>
            <a:xfrm>
              <a:off x="607392" y="4124152"/>
              <a:ext cx="170683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8"/>
              <a:r>
                <a:rPr lang="en-US"/>
                <a:t>Người Bát-xki-a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E9A95363-AF18-D1B1-E58B-EBE711CF6724}"/>
              </a:ext>
            </a:extLst>
          </p:cNvPr>
          <p:cNvGrpSpPr/>
          <p:nvPr/>
        </p:nvGrpSpPr>
        <p:grpSpPr>
          <a:xfrm>
            <a:off x="6905338" y="1811840"/>
            <a:ext cx="2191152" cy="1882632"/>
            <a:chOff x="424443" y="2754866"/>
            <a:chExt cx="2072733" cy="1689599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xmlns="" id="{568E9A11-715E-D89E-AA55-0D39E765A51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7500" r="7500"/>
            <a:stretch/>
          </p:blipFill>
          <p:spPr>
            <a:xfrm>
              <a:off x="424443" y="2754866"/>
              <a:ext cx="2072733" cy="1381822"/>
            </a:xfrm>
            <a:prstGeom prst="ellipse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B27E8554-A181-9ABD-5783-E00EB56FBA5A}"/>
                </a:ext>
              </a:extLst>
            </p:cNvPr>
            <p:cNvSpPr txBox="1"/>
            <p:nvPr/>
          </p:nvSpPr>
          <p:spPr>
            <a:xfrm>
              <a:off x="661638" y="4136688"/>
              <a:ext cx="159834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8"/>
              <a:r>
                <a:rPr lang="en-US"/>
                <a:t>Người Chu-vát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2567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5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5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45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45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45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graph of a number of people&#10;&#10;Description automatically generated">
            <a:extLst>
              <a:ext uri="{FF2B5EF4-FFF2-40B4-BE49-F238E27FC236}">
                <a16:creationId xmlns:a16="http://schemas.microsoft.com/office/drawing/2014/main" xmlns="" id="{53DBF606-4A7C-D5C6-849F-AAB57842E6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9388" y="116341"/>
            <a:ext cx="5445224" cy="466733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52FBDEC9-27E6-39A2-3E6E-183F2883DC4E}"/>
              </a:ext>
            </a:extLst>
          </p:cNvPr>
          <p:cNvSpPr txBox="1"/>
          <p:nvPr/>
        </p:nvSpPr>
        <p:spPr>
          <a:xfrm>
            <a:off x="3092523" y="4783675"/>
            <a:ext cx="368689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8"/>
            <a:r>
              <a:rPr lang="en-US" sz="1600"/>
              <a:t>Tháp dân số Nga từ 1946 đến 2023</a:t>
            </a:r>
          </a:p>
        </p:txBody>
      </p:sp>
    </p:spTree>
    <p:extLst>
      <p:ext uri="{BB962C8B-B14F-4D97-AF65-F5344CB8AC3E}">
        <p14:creationId xmlns:p14="http://schemas.microsoft.com/office/powerpoint/2010/main" val="1071185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53DBF606-4A7C-D5C6-849F-AAB57842E6A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975299" y="250031"/>
            <a:ext cx="5367862" cy="445050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52FBDEC9-27E6-39A2-3E6E-183F2883DC4E}"/>
              </a:ext>
            </a:extLst>
          </p:cNvPr>
          <p:cNvSpPr txBox="1"/>
          <p:nvPr/>
        </p:nvSpPr>
        <p:spPr>
          <a:xfrm>
            <a:off x="1800839" y="4700533"/>
            <a:ext cx="554232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8"/>
            <a:r>
              <a:rPr lang="en-US" sz="1600"/>
              <a:t>Tháp dân số Nga từ năm 2020 đến dự báo đến năm 2100</a:t>
            </a:r>
          </a:p>
        </p:txBody>
      </p:sp>
    </p:spTree>
    <p:extLst>
      <p:ext uri="{BB962C8B-B14F-4D97-AF65-F5344CB8AC3E}">
        <p14:creationId xmlns:p14="http://schemas.microsoft.com/office/powerpoint/2010/main" val="1719272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xmlns="" id="{6A9191DE-98E2-17CD-EBC7-5C94FD3EE3A1}"/>
              </a:ext>
            </a:extLst>
          </p:cNvPr>
          <p:cNvGraphicFramePr>
            <a:graphicFrameLocks noGrp="1"/>
          </p:cNvGraphicFramePr>
          <p:nvPr/>
        </p:nvGraphicFramePr>
        <p:xfrm>
          <a:off x="1" y="0"/>
          <a:ext cx="9144001" cy="2834640"/>
        </p:xfrm>
        <a:graphic>
          <a:graphicData uri="http://schemas.openxmlformats.org/drawingml/2006/table">
            <a:tbl>
              <a:tblPr firstRow="1" firstCol="1" bandRow="1">
                <a:tableStyleId>{D7AC3CCA-C797-4891-BE02-D94E43425B78}</a:tableStyleId>
              </a:tblPr>
              <a:tblGrid>
                <a:gridCol w="771525">
                  <a:extLst>
                    <a:ext uri="{9D8B030D-6E8A-4147-A177-3AD203B41FA5}">
                      <a16:colId xmlns:a16="http://schemas.microsoft.com/office/drawing/2014/main" xmlns="" val="3524981436"/>
                    </a:ext>
                  </a:extLst>
                </a:gridCol>
                <a:gridCol w="4295775">
                  <a:extLst>
                    <a:ext uri="{9D8B030D-6E8A-4147-A177-3AD203B41FA5}">
                      <a16:colId xmlns:a16="http://schemas.microsoft.com/office/drawing/2014/main" xmlns="" val="3075914002"/>
                    </a:ext>
                  </a:extLst>
                </a:gridCol>
                <a:gridCol w="4076701">
                  <a:extLst>
                    <a:ext uri="{9D8B030D-6E8A-4147-A177-3AD203B41FA5}">
                      <a16:colId xmlns:a16="http://schemas.microsoft.com/office/drawing/2014/main" xmlns="" val="4069073566"/>
                    </a:ext>
                  </a:extLst>
                </a:gridCol>
              </a:tblGrid>
              <a:tr h="365760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</a:rPr>
                        <a:t>Đặc điểm</a:t>
                      </a:r>
                      <a:endParaRPr lang="en-US" sz="1800" b="1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</a:rPr>
                        <a:t>Đặc điểm</a:t>
                      </a:r>
                      <a:endParaRPr lang="en-US" sz="1800" b="1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100"/>
                        </a:spcAft>
                      </a:pPr>
                      <a:r>
                        <a:rPr lang="vi-VN" sz="1800" b="1">
                          <a:solidFill>
                            <a:srgbClr val="000000"/>
                          </a:solidFill>
                          <a:effectLst/>
                        </a:rPr>
                        <a:t>Ảnh hưởng</a:t>
                      </a:r>
                      <a:endParaRPr lang="en-US" sz="1800" b="1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33454759"/>
                  </a:ext>
                </a:extLst>
              </a:tr>
              <a:tr h="246888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00"/>
                        </a:spcAft>
                      </a:pPr>
                      <a:r>
                        <a:rPr lang="vi-VN" sz="1800" b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Mật độ dân số</a:t>
                      </a:r>
                      <a:endParaRPr lang="en-US" sz="1800" b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00"/>
                        </a:spcAft>
                      </a:pPr>
                      <a:r>
                        <a:rPr lang="vi-VN" sz="1800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00"/>
                        </a:spcAft>
                      </a:pPr>
                      <a:r>
                        <a:rPr lang="vi-VN" sz="1800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599344042"/>
                  </a:ext>
                </a:extLst>
              </a:tr>
            </a:tbl>
          </a:graphicData>
        </a:graphic>
      </p:graphicFrame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AC2F6889-159C-E199-B452-3DEB31DE43D9}"/>
              </a:ext>
            </a:extLst>
          </p:cNvPr>
          <p:cNvSpPr txBox="1"/>
          <p:nvPr/>
        </p:nvSpPr>
        <p:spPr>
          <a:xfrm>
            <a:off x="786733" y="832258"/>
            <a:ext cx="4209237" cy="17030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914378">
              <a:lnSpc>
                <a:spcPct val="150000"/>
              </a:lnSpc>
            </a:pPr>
            <a:r>
              <a:rPr lang="vi-VN" sz="1800"/>
              <a:t>- Mật độ dân số </a:t>
            </a:r>
            <a:r>
              <a:rPr lang="en-US" sz="1800"/>
              <a:t>rất thấp (9 người/km</a:t>
            </a:r>
            <a:r>
              <a:rPr lang="en-US" sz="1800" baseline="30000"/>
              <a:t>2</a:t>
            </a:r>
            <a:r>
              <a:rPr lang="en-US" sz="1800"/>
              <a:t>)</a:t>
            </a:r>
            <a:r>
              <a:rPr lang="vi-VN" sz="1800"/>
              <a:t>. </a:t>
            </a:r>
            <a:endParaRPr lang="en-US" sz="1800"/>
          </a:p>
          <a:p>
            <a:pPr algn="just" defTabSz="914378">
              <a:lnSpc>
                <a:spcPct val="150000"/>
              </a:lnSpc>
            </a:pPr>
            <a:r>
              <a:rPr lang="en-US" sz="1800"/>
              <a:t>- Phân bố </a:t>
            </a:r>
            <a:r>
              <a:rPr lang="vi-VN" sz="1800"/>
              <a:t>không</a:t>
            </a:r>
            <a:r>
              <a:rPr lang="en-US" sz="1800"/>
              <a:t> đồng đều, tập trung ở phía tây U-ran, thưa thớt ở phía bắc và phía đông.</a:t>
            </a:r>
            <a:endParaRPr lang="vi-VN" sz="180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C7941A46-8655-9CF2-787C-B9F764A5E98E}"/>
              </a:ext>
            </a:extLst>
          </p:cNvPr>
          <p:cNvSpPr txBox="1"/>
          <p:nvPr/>
        </p:nvSpPr>
        <p:spPr>
          <a:xfrm>
            <a:off x="5143500" y="339273"/>
            <a:ext cx="4000500" cy="17030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914378">
              <a:lnSpc>
                <a:spcPct val="150000"/>
              </a:lnSpc>
            </a:pPr>
            <a:r>
              <a:rPr lang="vi-VN" sz="1800"/>
              <a:t>-</a:t>
            </a:r>
            <a:r>
              <a:rPr lang="en-US" sz="1800"/>
              <a:t> </a:t>
            </a:r>
            <a:r>
              <a:rPr lang="vi-VN" sz="1800"/>
              <a:t>Tăng sự phân hóa giữa các vùng trong nước Nga. </a:t>
            </a:r>
          </a:p>
          <a:p>
            <a:pPr algn="just" defTabSz="914378">
              <a:lnSpc>
                <a:spcPct val="150000"/>
              </a:lnSpc>
            </a:pPr>
            <a:r>
              <a:rPr lang="vi-VN" sz="1800"/>
              <a:t>- Gây trở ngại cho việc sử dụ</a:t>
            </a:r>
            <a:r>
              <a:rPr lang="en-US" sz="1800"/>
              <a:t>n</a:t>
            </a:r>
            <a:r>
              <a:rPr lang="vi-VN" sz="1800"/>
              <a:t>g lao động và khai thác lãnh thổ. 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2FEED305-8637-DC1E-05FF-4BE14D4085F0}"/>
              </a:ext>
            </a:extLst>
          </p:cNvPr>
          <p:cNvGrpSpPr/>
          <p:nvPr/>
        </p:nvGrpSpPr>
        <p:grpSpPr>
          <a:xfrm>
            <a:off x="4768552" y="2902294"/>
            <a:ext cx="3166302" cy="2135630"/>
            <a:chOff x="935692" y="2976372"/>
            <a:chExt cx="3166302" cy="2135630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xmlns="" id="{BED9BFBA-8F43-9340-E2FE-11D30D9BB5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23" r="23"/>
            <a:stretch/>
          </p:blipFill>
          <p:spPr>
            <a:xfrm>
              <a:off x="1148596" y="2976372"/>
              <a:ext cx="2740494" cy="1827853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9E70D3C1-432F-9BCF-187F-3DA6EB6C9D0F}"/>
                </a:ext>
              </a:extLst>
            </p:cNvPr>
            <p:cNvSpPr txBox="1"/>
            <p:nvPr/>
          </p:nvSpPr>
          <p:spPr>
            <a:xfrm>
              <a:off x="935692" y="4804225"/>
              <a:ext cx="316630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8"/>
              <a:r>
                <a:rPr lang="en-US"/>
                <a:t>Xanh Pê-téc-bua</a:t>
              </a:r>
              <a:endParaRPr lang="vi-VN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08764526-914B-CEC2-1DA5-FB05AAB2EF64}"/>
              </a:ext>
            </a:extLst>
          </p:cNvPr>
          <p:cNvGrpSpPr/>
          <p:nvPr/>
        </p:nvGrpSpPr>
        <p:grpSpPr>
          <a:xfrm>
            <a:off x="892677" y="2902293"/>
            <a:ext cx="3715121" cy="2135629"/>
            <a:chOff x="619221" y="2976372"/>
            <a:chExt cx="3715121" cy="2135629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xmlns="" id="{354E0BFB-1064-9ACA-CFDC-FD22618EAE5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5523" b="5523"/>
            <a:stretch/>
          </p:blipFill>
          <p:spPr>
            <a:xfrm>
              <a:off x="1148596" y="2976372"/>
              <a:ext cx="2740494" cy="1827853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E84DD337-384C-BFDE-60B9-08B0902AFA7F}"/>
                </a:ext>
              </a:extLst>
            </p:cNvPr>
            <p:cNvSpPr txBox="1"/>
            <p:nvPr/>
          </p:nvSpPr>
          <p:spPr>
            <a:xfrm>
              <a:off x="619221" y="4804224"/>
              <a:ext cx="371512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8"/>
              <a:r>
                <a:rPr lang="en-US"/>
                <a:t>Mát-xcơ-va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38999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5F878EA9-846E-ED5F-A69B-40186DE088F8}"/>
              </a:ext>
            </a:extLst>
          </p:cNvPr>
          <p:cNvGrpSpPr/>
          <p:nvPr/>
        </p:nvGrpSpPr>
        <p:grpSpPr>
          <a:xfrm>
            <a:off x="595312" y="422910"/>
            <a:ext cx="7953377" cy="4297680"/>
            <a:chOff x="466725" y="422910"/>
            <a:chExt cx="7953377" cy="429768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AF003E4C-2A6F-B7CB-E6FF-7165799AC3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466725" y="422910"/>
              <a:ext cx="6400800" cy="429768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09172DC0-2754-F5A8-FFA0-ABC7091B47DD}"/>
                </a:ext>
              </a:extLst>
            </p:cNvPr>
            <p:cNvSpPr txBox="1"/>
            <p:nvPr/>
          </p:nvSpPr>
          <p:spPr>
            <a:xfrm>
              <a:off x="6970396" y="3698707"/>
              <a:ext cx="1449706" cy="10218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914378">
                <a:lnSpc>
                  <a:spcPct val="150000"/>
                </a:lnSpc>
              </a:pPr>
              <a:r>
                <a:rPr lang="en-US"/>
                <a:t>Bản đồ mật độ dân số Nga năm 2020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77214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9D258CDD-9D46-AD18-7CAE-2167090CF1E6}"/>
              </a:ext>
            </a:extLst>
          </p:cNvPr>
          <p:cNvGrpSpPr/>
          <p:nvPr/>
        </p:nvGrpSpPr>
        <p:grpSpPr>
          <a:xfrm>
            <a:off x="215029" y="195025"/>
            <a:ext cx="4374059" cy="3735676"/>
            <a:chOff x="700038" y="1801748"/>
            <a:chExt cx="4374059" cy="373567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5BF33A49-2E91-D146-0755-3ECDDABDB6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700038" y="1801748"/>
              <a:ext cx="4374059" cy="2863642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4D96A9CC-5DEB-4037-CE83-F1BB0D83B412}"/>
                </a:ext>
              </a:extLst>
            </p:cNvPr>
            <p:cNvSpPr txBox="1"/>
            <p:nvPr/>
          </p:nvSpPr>
          <p:spPr>
            <a:xfrm>
              <a:off x="1073676" y="4665390"/>
              <a:ext cx="3564835" cy="8720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8">
                <a:lnSpc>
                  <a:spcPct val="150000"/>
                </a:lnSpc>
                <a:defRPr/>
              </a:pPr>
              <a:r>
                <a:rPr lang="vi-VN" sz="1800"/>
                <a:t>Hàng ngàn ngôi làng bị bỏ hoang nằm rải rác trên khắp nước Nga.</a:t>
              </a:r>
              <a:endParaRPr lang="en-US" sz="1800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9C42A28C-8484-0052-62B2-874EDB50F09F}"/>
              </a:ext>
            </a:extLst>
          </p:cNvPr>
          <p:cNvGrpSpPr/>
          <p:nvPr/>
        </p:nvGrpSpPr>
        <p:grpSpPr>
          <a:xfrm>
            <a:off x="4733926" y="1735859"/>
            <a:ext cx="4195046" cy="3279123"/>
            <a:chOff x="322356" y="-604510"/>
            <a:chExt cx="4195046" cy="327912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62A3D59B-1E75-3ABB-54D2-8546A040CF1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322356" y="-604510"/>
              <a:ext cx="4195046" cy="2822588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C8D11C74-1DC7-2EAD-8A38-70DCB0BB64DB}"/>
                </a:ext>
              </a:extLst>
            </p:cNvPr>
            <p:cNvSpPr txBox="1"/>
            <p:nvPr/>
          </p:nvSpPr>
          <p:spPr>
            <a:xfrm>
              <a:off x="1051744" y="2218078"/>
              <a:ext cx="2736270" cy="4565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8">
                <a:lnSpc>
                  <a:spcPct val="150000"/>
                </a:lnSpc>
                <a:defRPr/>
              </a:pPr>
              <a:r>
                <a:rPr lang="en-US" sz="1800"/>
                <a:t>Người dân ở Mát-xcơ-va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51804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xmlns="" id="{7B3CD85B-A0BC-6E7A-E9FD-7DACE4417B43}"/>
              </a:ext>
            </a:extLst>
          </p:cNvPr>
          <p:cNvGraphicFramePr>
            <a:graphicFrameLocks noGrp="1"/>
          </p:cNvGraphicFramePr>
          <p:nvPr/>
        </p:nvGraphicFramePr>
        <p:xfrm>
          <a:off x="1" y="0"/>
          <a:ext cx="9144001" cy="2834640"/>
        </p:xfrm>
        <a:graphic>
          <a:graphicData uri="http://schemas.openxmlformats.org/drawingml/2006/table">
            <a:tbl>
              <a:tblPr firstRow="1" firstCol="1" bandRow="1">
                <a:tableStyleId>{D7AC3CCA-C797-4891-BE02-D94E43425B78}</a:tableStyleId>
              </a:tblPr>
              <a:tblGrid>
                <a:gridCol w="771525">
                  <a:extLst>
                    <a:ext uri="{9D8B030D-6E8A-4147-A177-3AD203B41FA5}">
                      <a16:colId xmlns:a16="http://schemas.microsoft.com/office/drawing/2014/main" xmlns="" val="3524981436"/>
                    </a:ext>
                  </a:extLst>
                </a:gridCol>
                <a:gridCol w="4295775">
                  <a:extLst>
                    <a:ext uri="{9D8B030D-6E8A-4147-A177-3AD203B41FA5}">
                      <a16:colId xmlns:a16="http://schemas.microsoft.com/office/drawing/2014/main" xmlns="" val="3075914002"/>
                    </a:ext>
                  </a:extLst>
                </a:gridCol>
                <a:gridCol w="4076701">
                  <a:extLst>
                    <a:ext uri="{9D8B030D-6E8A-4147-A177-3AD203B41FA5}">
                      <a16:colId xmlns:a16="http://schemas.microsoft.com/office/drawing/2014/main" xmlns="" val="4069073566"/>
                    </a:ext>
                  </a:extLst>
                </a:gridCol>
              </a:tblGrid>
              <a:tr h="365760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</a:rPr>
                        <a:t>Đặc điểm</a:t>
                      </a:r>
                      <a:endParaRPr lang="en-US" sz="1800" b="1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</a:rPr>
                        <a:t>Đặc điểm</a:t>
                      </a:r>
                      <a:endParaRPr lang="en-US" sz="1800" b="1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100"/>
                        </a:spcAft>
                      </a:pPr>
                      <a:r>
                        <a:rPr lang="vi-VN" sz="1800" b="1">
                          <a:solidFill>
                            <a:srgbClr val="000000"/>
                          </a:solidFill>
                          <a:effectLst/>
                        </a:rPr>
                        <a:t>Ảnh hưởng</a:t>
                      </a:r>
                      <a:endParaRPr lang="en-US" sz="1800" b="1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33454759"/>
                  </a:ext>
                </a:extLst>
              </a:tr>
              <a:tr h="246888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00"/>
                        </a:spcAft>
                      </a:pPr>
                      <a:r>
                        <a:rPr lang="vi-VN" sz="1800" b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Đô thị hóa </a:t>
                      </a:r>
                      <a:endParaRPr lang="en-US" sz="1800" b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00"/>
                        </a:spcAft>
                      </a:pPr>
                      <a:r>
                        <a:rPr lang="vi-VN" sz="1800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00"/>
                        </a:spcAft>
                      </a:pPr>
                      <a:r>
                        <a:rPr lang="vi-VN" sz="1800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599344042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E8E8408-6DF6-69A4-ACDD-0BE8F0EE7B90}"/>
              </a:ext>
            </a:extLst>
          </p:cNvPr>
          <p:cNvSpPr txBox="1"/>
          <p:nvPr/>
        </p:nvSpPr>
        <p:spPr>
          <a:xfrm>
            <a:off x="839564" y="814542"/>
            <a:ext cx="4209237" cy="1287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914378">
              <a:lnSpc>
                <a:spcPct val="150000"/>
              </a:lnSpc>
            </a:pPr>
            <a:r>
              <a:rPr lang="vi-VN" sz="1800"/>
              <a:t>- Tỉ lệ dân thành thị khoảng 74,8% (2020).</a:t>
            </a:r>
          </a:p>
          <a:p>
            <a:pPr algn="just" defTabSz="914378">
              <a:lnSpc>
                <a:spcPct val="150000"/>
              </a:lnSpc>
            </a:pPr>
            <a:r>
              <a:rPr lang="vi-VN" sz="1800"/>
              <a:t>- Đô thị vừa và nhỏ và trung bình.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27A25CA9-82EE-7268-F433-B53D545542D6}"/>
              </a:ext>
            </a:extLst>
          </p:cNvPr>
          <p:cNvSpPr txBox="1"/>
          <p:nvPr/>
        </p:nvSpPr>
        <p:spPr>
          <a:xfrm>
            <a:off x="5143500" y="339273"/>
            <a:ext cx="4000500" cy="21185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914378">
              <a:lnSpc>
                <a:spcPct val="150000"/>
              </a:lnSpc>
            </a:pPr>
            <a:r>
              <a:rPr lang="vi-VN" sz="1800"/>
              <a:t>- Các đô thị là nơi tập trung của dân cư, trung tâm kinh tế, chính trị, giao thông. </a:t>
            </a:r>
          </a:p>
          <a:p>
            <a:pPr algn="just" defTabSz="914378">
              <a:lnSpc>
                <a:spcPct val="150000"/>
              </a:lnSpc>
            </a:pPr>
            <a:r>
              <a:rPr lang="vi-VN" sz="1800"/>
              <a:t>- Nền văn hóa đặc sắc, nguồn lực phát triển kinh tế - xã hội. 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8BACDCBF-B592-69CB-4388-FE4714EA3F73}"/>
              </a:ext>
            </a:extLst>
          </p:cNvPr>
          <p:cNvGrpSpPr/>
          <p:nvPr/>
        </p:nvGrpSpPr>
        <p:grpSpPr>
          <a:xfrm>
            <a:off x="53759" y="2940214"/>
            <a:ext cx="9036482" cy="2183762"/>
            <a:chOff x="53758" y="2940213"/>
            <a:chExt cx="9036482" cy="2183761"/>
          </a:xfrm>
        </p:grpSpPr>
        <p:pic>
          <p:nvPicPr>
            <p:cNvPr id="5122" name="Picture 2" descr="Nước Nga đất rộng người thưa, tại sao người dân lại đổ xô tới sống ở các thành phố chật chội và đắt đỏ? - Ảnh 1.">
              <a:extLst>
                <a:ext uri="{FF2B5EF4-FFF2-40B4-BE49-F238E27FC236}">
                  <a16:creationId xmlns:a16="http://schemas.microsoft.com/office/drawing/2014/main" xmlns="" id="{5F4759D2-5AD7-43A1-443C-49655C9E8E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9585" y="2940374"/>
              <a:ext cx="3408547" cy="2183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4" name="Picture 4" descr="Nước Nga đất rộng người thưa, tại sao người dân lại đổ xô tới sống ở các thành phố chật chội và đắt đỏ? - Ảnh 2.">
              <a:extLst>
                <a:ext uri="{FF2B5EF4-FFF2-40B4-BE49-F238E27FC236}">
                  <a16:creationId xmlns:a16="http://schemas.microsoft.com/office/drawing/2014/main" xmlns="" id="{E2F991D3-4BEB-FAF3-87CB-9FFCE3A904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34724" y="2940213"/>
              <a:ext cx="3543258" cy="2183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0200D9D2-37A1-869E-C3E5-18B1F137682E}"/>
                </a:ext>
              </a:extLst>
            </p:cNvPr>
            <p:cNvSpPr txBox="1"/>
            <p:nvPr/>
          </p:nvSpPr>
          <p:spPr>
            <a:xfrm>
              <a:off x="53758" y="3527505"/>
              <a:ext cx="895828" cy="13450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8">
                <a:lnSpc>
                  <a:spcPct val="150000"/>
                </a:lnSpc>
              </a:pPr>
              <a:r>
                <a:rPr lang="vi-VN"/>
                <a:t>Một khu dân cư ở Moscow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FF2A1C88-EAA2-406B-891D-5441833C5E28}"/>
                </a:ext>
              </a:extLst>
            </p:cNvPr>
            <p:cNvSpPr txBox="1"/>
            <p:nvPr/>
          </p:nvSpPr>
          <p:spPr>
            <a:xfrm>
              <a:off x="8077981" y="3418650"/>
              <a:ext cx="1012259" cy="10218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914378">
                <a:lnSpc>
                  <a:spcPct val="150000"/>
                </a:lnSpc>
              </a:pPr>
              <a:r>
                <a:rPr lang="vi-VN"/>
                <a:t>Tàu điện ngầm Mátxcơva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99368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8" name="Google Shape;568;p34"/>
          <p:cNvGrpSpPr/>
          <p:nvPr/>
        </p:nvGrpSpPr>
        <p:grpSpPr>
          <a:xfrm rot="-9433113">
            <a:off x="2607271" y="-2379089"/>
            <a:ext cx="10135958" cy="9295015"/>
            <a:chOff x="9797932" y="-988242"/>
            <a:chExt cx="9243558" cy="8476655"/>
          </a:xfrm>
        </p:grpSpPr>
        <p:sp>
          <p:nvSpPr>
            <p:cNvPr id="569" name="Google Shape;569;p34"/>
            <p:cNvSpPr/>
            <p:nvPr/>
          </p:nvSpPr>
          <p:spPr>
            <a:xfrm rot="767128">
              <a:off x="11404963" y="2203191"/>
              <a:ext cx="3996577" cy="4111147"/>
            </a:xfrm>
            <a:custGeom>
              <a:avLst/>
              <a:gdLst/>
              <a:ahLst/>
              <a:cxnLst/>
              <a:rect l="l" t="t" r="r" b="b"/>
              <a:pathLst>
                <a:path w="124570" h="128153" extrusionOk="0">
                  <a:moveTo>
                    <a:pt x="66935" y="0"/>
                  </a:moveTo>
                  <a:lnTo>
                    <a:pt x="11991" y="48149"/>
                  </a:lnTo>
                  <a:cubicBezTo>
                    <a:pt x="11991" y="48149"/>
                    <a:pt x="0" y="93793"/>
                    <a:pt x="19638" y="115776"/>
                  </a:cubicBezTo>
                  <a:cubicBezTo>
                    <a:pt x="27642" y="124723"/>
                    <a:pt x="38236" y="128153"/>
                    <a:pt x="48974" y="128153"/>
                  </a:cubicBezTo>
                  <a:cubicBezTo>
                    <a:pt x="64621" y="128153"/>
                    <a:pt x="80573" y="120871"/>
                    <a:pt x="89264" y="112765"/>
                  </a:cubicBezTo>
                  <a:cubicBezTo>
                    <a:pt x="103919" y="99123"/>
                    <a:pt x="124570" y="57822"/>
                    <a:pt x="115910" y="37491"/>
                  </a:cubicBezTo>
                  <a:lnTo>
                    <a:pt x="115910" y="37491"/>
                  </a:lnTo>
                  <a:cubicBezTo>
                    <a:pt x="111285" y="42886"/>
                    <a:pt x="101755" y="47390"/>
                    <a:pt x="92351" y="47390"/>
                  </a:cubicBezTo>
                  <a:cubicBezTo>
                    <a:pt x="85500" y="47390"/>
                    <a:pt x="78715" y="45000"/>
                    <a:pt x="73943" y="38823"/>
                  </a:cubicBezTo>
                  <a:cubicBezTo>
                    <a:pt x="62618" y="24168"/>
                    <a:pt x="66935" y="1"/>
                    <a:pt x="669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34"/>
            <p:cNvSpPr/>
            <p:nvPr/>
          </p:nvSpPr>
          <p:spPr>
            <a:xfrm rot="767128">
              <a:off x="11774462" y="3038763"/>
              <a:ext cx="3237782" cy="2861086"/>
            </a:xfrm>
            <a:custGeom>
              <a:avLst/>
              <a:gdLst/>
              <a:ahLst/>
              <a:cxnLst/>
              <a:rect l="l" t="t" r="r" b="b"/>
              <a:pathLst>
                <a:path w="100919" h="89186" extrusionOk="0">
                  <a:moveTo>
                    <a:pt x="19319" y="0"/>
                  </a:moveTo>
                  <a:lnTo>
                    <a:pt x="1" y="15535"/>
                  </a:lnTo>
                  <a:cubicBezTo>
                    <a:pt x="587" y="24834"/>
                    <a:pt x="7755" y="60673"/>
                    <a:pt x="16202" y="71624"/>
                  </a:cubicBezTo>
                  <a:cubicBezTo>
                    <a:pt x="22358" y="79568"/>
                    <a:pt x="37766" y="89186"/>
                    <a:pt x="56403" y="89186"/>
                  </a:cubicBezTo>
                  <a:cubicBezTo>
                    <a:pt x="68336" y="89186"/>
                    <a:pt x="81593" y="85243"/>
                    <a:pt x="94594" y="74395"/>
                  </a:cubicBezTo>
                  <a:cubicBezTo>
                    <a:pt x="94827" y="74460"/>
                    <a:pt x="95052" y="74491"/>
                    <a:pt x="95268" y="74491"/>
                  </a:cubicBezTo>
                  <a:cubicBezTo>
                    <a:pt x="100919" y="74491"/>
                    <a:pt x="100669" y="53052"/>
                    <a:pt x="98590" y="48176"/>
                  </a:cubicBezTo>
                  <a:lnTo>
                    <a:pt x="98590" y="48176"/>
                  </a:lnTo>
                  <a:cubicBezTo>
                    <a:pt x="87916" y="58863"/>
                    <a:pt x="74489" y="63190"/>
                    <a:pt x="62148" y="63190"/>
                  </a:cubicBezTo>
                  <a:cubicBezTo>
                    <a:pt x="48703" y="63190"/>
                    <a:pt x="36548" y="58055"/>
                    <a:pt x="30644" y="50414"/>
                  </a:cubicBezTo>
                  <a:cubicBezTo>
                    <a:pt x="19319" y="35759"/>
                    <a:pt x="19319" y="0"/>
                    <a:pt x="193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34"/>
            <p:cNvSpPr/>
            <p:nvPr/>
          </p:nvSpPr>
          <p:spPr>
            <a:xfrm rot="767128">
              <a:off x="14497424" y="4850600"/>
              <a:ext cx="573900" cy="1208966"/>
            </a:xfrm>
            <a:custGeom>
              <a:avLst/>
              <a:gdLst/>
              <a:ahLst/>
              <a:cxnLst/>
              <a:rect l="l" t="t" r="r" b="b"/>
              <a:pathLst>
                <a:path w="17888" h="37686" extrusionOk="0">
                  <a:moveTo>
                    <a:pt x="9513" y="0"/>
                  </a:moveTo>
                  <a:lnTo>
                    <a:pt x="1999" y="25553"/>
                  </a:lnTo>
                  <a:cubicBezTo>
                    <a:pt x="1999" y="25553"/>
                    <a:pt x="1" y="31709"/>
                    <a:pt x="9513" y="37198"/>
                  </a:cubicBezTo>
                  <a:cubicBezTo>
                    <a:pt x="10086" y="37529"/>
                    <a:pt x="10590" y="37685"/>
                    <a:pt x="11031" y="37685"/>
                  </a:cubicBezTo>
                  <a:cubicBezTo>
                    <a:pt x="17888" y="37685"/>
                    <a:pt x="9513" y="0"/>
                    <a:pt x="9513" y="0"/>
                  </a:cubicBezTo>
                  <a:close/>
                </a:path>
              </a:pathLst>
            </a:custGeom>
            <a:solidFill>
              <a:srgbClr val="C110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34"/>
            <p:cNvSpPr/>
            <p:nvPr/>
          </p:nvSpPr>
          <p:spPr>
            <a:xfrm rot="767128">
              <a:off x="13183771" y="2380225"/>
              <a:ext cx="2217576" cy="2164918"/>
            </a:xfrm>
            <a:custGeom>
              <a:avLst/>
              <a:gdLst/>
              <a:ahLst/>
              <a:cxnLst/>
              <a:rect l="l" t="t" r="r" b="b"/>
              <a:pathLst>
                <a:path w="69120" h="67485" extrusionOk="0">
                  <a:moveTo>
                    <a:pt x="17667" y="0"/>
                  </a:moveTo>
                  <a:lnTo>
                    <a:pt x="0" y="15481"/>
                  </a:lnTo>
                  <a:cubicBezTo>
                    <a:pt x="587" y="24781"/>
                    <a:pt x="2772" y="44445"/>
                    <a:pt x="11218" y="55370"/>
                  </a:cubicBezTo>
                  <a:cubicBezTo>
                    <a:pt x="16755" y="62528"/>
                    <a:pt x="28371" y="67484"/>
                    <a:pt x="40462" y="67484"/>
                  </a:cubicBezTo>
                  <a:cubicBezTo>
                    <a:pt x="50426" y="67484"/>
                    <a:pt x="60712" y="64119"/>
                    <a:pt x="68187" y="55850"/>
                  </a:cubicBezTo>
                  <a:cubicBezTo>
                    <a:pt x="69120" y="48922"/>
                    <a:pt x="68800" y="42554"/>
                    <a:pt x="66642" y="37491"/>
                  </a:cubicBezTo>
                  <a:cubicBezTo>
                    <a:pt x="62756" y="42024"/>
                    <a:pt x="55642" y="44825"/>
                    <a:pt x="48055" y="44825"/>
                  </a:cubicBezTo>
                  <a:cubicBezTo>
                    <a:pt x="40032" y="44825"/>
                    <a:pt x="31481" y="41692"/>
                    <a:pt x="25660" y="34160"/>
                  </a:cubicBezTo>
                  <a:cubicBezTo>
                    <a:pt x="14336" y="19505"/>
                    <a:pt x="17667" y="1"/>
                    <a:pt x="176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34"/>
            <p:cNvSpPr/>
            <p:nvPr/>
          </p:nvSpPr>
          <p:spPr>
            <a:xfrm rot="767128">
              <a:off x="13188270" y="3605605"/>
              <a:ext cx="2064572" cy="2833658"/>
            </a:xfrm>
            <a:custGeom>
              <a:avLst/>
              <a:gdLst/>
              <a:ahLst/>
              <a:cxnLst/>
              <a:rect l="l" t="t" r="r" b="b"/>
              <a:pathLst>
                <a:path w="64351" h="88331" extrusionOk="0">
                  <a:moveTo>
                    <a:pt x="55691" y="1"/>
                  </a:moveTo>
                  <a:lnTo>
                    <a:pt x="55691" y="1"/>
                  </a:lnTo>
                  <a:cubicBezTo>
                    <a:pt x="53666" y="2372"/>
                    <a:pt x="50735" y="4291"/>
                    <a:pt x="47351" y="5543"/>
                  </a:cubicBezTo>
                  <a:cubicBezTo>
                    <a:pt x="43913" y="13430"/>
                    <a:pt x="37358" y="27739"/>
                    <a:pt x="28858" y="42421"/>
                  </a:cubicBezTo>
                  <a:cubicBezTo>
                    <a:pt x="22090" y="54172"/>
                    <a:pt x="1" y="88305"/>
                    <a:pt x="1" y="88305"/>
                  </a:cubicBezTo>
                  <a:cubicBezTo>
                    <a:pt x="549" y="88322"/>
                    <a:pt x="1098" y="88331"/>
                    <a:pt x="1647" y="88331"/>
                  </a:cubicBezTo>
                  <a:cubicBezTo>
                    <a:pt x="2832" y="88331"/>
                    <a:pt x="4022" y="88290"/>
                    <a:pt x="5224" y="88199"/>
                  </a:cubicBezTo>
                  <a:cubicBezTo>
                    <a:pt x="14816" y="85374"/>
                    <a:pt x="23449" y="80498"/>
                    <a:pt x="29045" y="75275"/>
                  </a:cubicBezTo>
                  <a:cubicBezTo>
                    <a:pt x="43700" y="61633"/>
                    <a:pt x="64351" y="20332"/>
                    <a:pt x="55691" y="1"/>
                  </a:cubicBezTo>
                  <a:close/>
                </a:path>
              </a:pathLst>
            </a:custGeom>
            <a:solidFill>
              <a:srgbClr val="212121">
                <a:alpha val="309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34"/>
            <p:cNvSpPr/>
            <p:nvPr/>
          </p:nvSpPr>
          <p:spPr>
            <a:xfrm rot="767128">
              <a:off x="14394803" y="3586209"/>
              <a:ext cx="4353051" cy="3025335"/>
            </a:xfrm>
            <a:custGeom>
              <a:avLst/>
              <a:gdLst/>
              <a:ahLst/>
              <a:cxnLst/>
              <a:rect l="l" t="t" r="r" b="b"/>
              <a:pathLst>
                <a:path w="135681" h="94306" extrusionOk="0">
                  <a:moveTo>
                    <a:pt x="37501" y="0"/>
                  </a:moveTo>
                  <a:cubicBezTo>
                    <a:pt x="26709" y="0"/>
                    <a:pt x="17068" y="6853"/>
                    <a:pt x="14655" y="17973"/>
                  </a:cubicBezTo>
                  <a:cubicBezTo>
                    <a:pt x="11644" y="34201"/>
                    <a:pt x="5729" y="51014"/>
                    <a:pt x="0" y="64790"/>
                  </a:cubicBezTo>
                  <a:cubicBezTo>
                    <a:pt x="2064" y="64301"/>
                    <a:pt x="4180" y="64049"/>
                    <a:pt x="6292" y="64049"/>
                  </a:cubicBezTo>
                  <a:cubicBezTo>
                    <a:pt x="6824" y="64049"/>
                    <a:pt x="7356" y="64065"/>
                    <a:pt x="7887" y="64097"/>
                  </a:cubicBezTo>
                  <a:cubicBezTo>
                    <a:pt x="23768" y="65589"/>
                    <a:pt x="38530" y="69879"/>
                    <a:pt x="52652" y="78593"/>
                  </a:cubicBezTo>
                  <a:cubicBezTo>
                    <a:pt x="55210" y="80298"/>
                    <a:pt x="58674" y="80564"/>
                    <a:pt x="61099" y="82589"/>
                  </a:cubicBezTo>
                  <a:cubicBezTo>
                    <a:pt x="72176" y="91273"/>
                    <a:pt x="84228" y="94306"/>
                    <a:pt x="96603" y="94306"/>
                  </a:cubicBezTo>
                  <a:cubicBezTo>
                    <a:pt x="108609" y="94306"/>
                    <a:pt x="120918" y="91451"/>
                    <a:pt x="132936" y="88132"/>
                  </a:cubicBezTo>
                  <a:cubicBezTo>
                    <a:pt x="133469" y="74063"/>
                    <a:pt x="134322" y="52959"/>
                    <a:pt x="135681" y="21517"/>
                  </a:cubicBezTo>
                  <a:lnTo>
                    <a:pt x="135681" y="21517"/>
                  </a:lnTo>
                  <a:cubicBezTo>
                    <a:pt x="128549" y="28506"/>
                    <a:pt x="117356" y="31802"/>
                    <a:pt x="105552" y="31802"/>
                  </a:cubicBezTo>
                  <a:cubicBezTo>
                    <a:pt x="88733" y="31802"/>
                    <a:pt x="70670" y="25112"/>
                    <a:pt x="61339" y="12884"/>
                  </a:cubicBezTo>
                  <a:cubicBezTo>
                    <a:pt x="54488" y="3922"/>
                    <a:pt x="45665" y="0"/>
                    <a:pt x="375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34"/>
            <p:cNvSpPr/>
            <p:nvPr/>
          </p:nvSpPr>
          <p:spPr>
            <a:xfrm rot="767128">
              <a:off x="14855408" y="3579323"/>
              <a:ext cx="4034178" cy="1825287"/>
            </a:xfrm>
            <a:custGeom>
              <a:avLst/>
              <a:gdLst/>
              <a:ahLst/>
              <a:cxnLst/>
              <a:rect l="l" t="t" r="r" b="b"/>
              <a:pathLst>
                <a:path w="125742" h="56898" extrusionOk="0">
                  <a:moveTo>
                    <a:pt x="29529" y="1"/>
                  </a:moveTo>
                  <a:cubicBezTo>
                    <a:pt x="17954" y="1"/>
                    <a:pt x="7266" y="8040"/>
                    <a:pt x="4716" y="19796"/>
                  </a:cubicBezTo>
                  <a:cubicBezTo>
                    <a:pt x="3491" y="26271"/>
                    <a:pt x="1919" y="32693"/>
                    <a:pt x="0" y="39008"/>
                  </a:cubicBezTo>
                  <a:cubicBezTo>
                    <a:pt x="4828" y="31608"/>
                    <a:pt x="13492" y="26897"/>
                    <a:pt x="22569" y="26897"/>
                  </a:cubicBezTo>
                  <a:cubicBezTo>
                    <a:pt x="30324" y="26897"/>
                    <a:pt x="38381" y="30336"/>
                    <a:pt x="44605" y="38475"/>
                  </a:cubicBezTo>
                  <a:cubicBezTo>
                    <a:pt x="53794" y="50490"/>
                    <a:pt x="74637" y="56898"/>
                    <a:pt x="93937" y="56898"/>
                  </a:cubicBezTo>
                  <a:cubicBezTo>
                    <a:pt x="105754" y="56898"/>
                    <a:pt x="116993" y="54495"/>
                    <a:pt x="124623" y="49506"/>
                  </a:cubicBezTo>
                  <a:cubicBezTo>
                    <a:pt x="124969" y="41699"/>
                    <a:pt x="125316" y="33013"/>
                    <a:pt x="125742" y="23340"/>
                  </a:cubicBezTo>
                  <a:lnTo>
                    <a:pt x="125742" y="23340"/>
                  </a:lnTo>
                  <a:cubicBezTo>
                    <a:pt x="119216" y="29735"/>
                    <a:pt x="109317" y="32624"/>
                    <a:pt x="98665" y="32624"/>
                  </a:cubicBezTo>
                  <a:cubicBezTo>
                    <a:pt x="81089" y="32624"/>
                    <a:pt x="61464" y="24760"/>
                    <a:pt x="51560" y="11803"/>
                  </a:cubicBezTo>
                  <a:cubicBezTo>
                    <a:pt x="45227" y="3518"/>
                    <a:pt x="37184" y="1"/>
                    <a:pt x="295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34"/>
            <p:cNvSpPr/>
            <p:nvPr/>
          </p:nvSpPr>
          <p:spPr>
            <a:xfrm rot="767128">
              <a:off x="13907792" y="5124846"/>
              <a:ext cx="4548821" cy="1883577"/>
            </a:xfrm>
            <a:custGeom>
              <a:avLst/>
              <a:gdLst/>
              <a:ahLst/>
              <a:cxnLst/>
              <a:rect l="l" t="t" r="r" b="b"/>
              <a:pathLst>
                <a:path w="141783" h="58715" extrusionOk="0">
                  <a:moveTo>
                    <a:pt x="28476" y="1"/>
                  </a:moveTo>
                  <a:cubicBezTo>
                    <a:pt x="22066" y="1"/>
                    <a:pt x="16100" y="2354"/>
                    <a:pt x="11591" y="6443"/>
                  </a:cubicBezTo>
                  <a:cubicBezTo>
                    <a:pt x="7568" y="16995"/>
                    <a:pt x="3118" y="23630"/>
                    <a:pt x="0" y="33276"/>
                  </a:cubicBezTo>
                  <a:cubicBezTo>
                    <a:pt x="2572" y="28309"/>
                    <a:pt x="8147" y="26040"/>
                    <a:pt x="14787" y="26040"/>
                  </a:cubicBezTo>
                  <a:cubicBezTo>
                    <a:pt x="24177" y="26040"/>
                    <a:pt x="35696" y="30578"/>
                    <a:pt x="43859" y="38445"/>
                  </a:cubicBezTo>
                  <a:cubicBezTo>
                    <a:pt x="59020" y="53072"/>
                    <a:pt x="81807" y="58714"/>
                    <a:pt x="102746" y="58714"/>
                  </a:cubicBezTo>
                  <a:cubicBezTo>
                    <a:pt x="117358" y="58714"/>
                    <a:pt x="131070" y="55967"/>
                    <a:pt x="140664" y="51608"/>
                  </a:cubicBezTo>
                  <a:cubicBezTo>
                    <a:pt x="140904" y="45026"/>
                    <a:pt x="141250" y="35514"/>
                    <a:pt x="141783" y="21818"/>
                  </a:cubicBezTo>
                  <a:lnTo>
                    <a:pt x="141783" y="21818"/>
                  </a:lnTo>
                  <a:cubicBezTo>
                    <a:pt x="132294" y="30055"/>
                    <a:pt x="120222" y="33428"/>
                    <a:pt x="107783" y="33428"/>
                  </a:cubicBezTo>
                  <a:cubicBezTo>
                    <a:pt x="86061" y="33428"/>
                    <a:pt x="63219" y="23143"/>
                    <a:pt x="51054" y="10520"/>
                  </a:cubicBezTo>
                  <a:cubicBezTo>
                    <a:pt x="43990" y="3184"/>
                    <a:pt x="35933" y="1"/>
                    <a:pt x="284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34"/>
            <p:cNvSpPr/>
            <p:nvPr/>
          </p:nvSpPr>
          <p:spPr>
            <a:xfrm rot="767128">
              <a:off x="14798772" y="3272553"/>
              <a:ext cx="1326792" cy="2820184"/>
            </a:xfrm>
            <a:custGeom>
              <a:avLst/>
              <a:gdLst/>
              <a:ahLst/>
              <a:cxnLst/>
              <a:rect l="l" t="t" r="r" b="b"/>
              <a:pathLst>
                <a:path w="41355" h="87911" extrusionOk="0">
                  <a:moveTo>
                    <a:pt x="28904" y="0"/>
                  </a:moveTo>
                  <a:cubicBezTo>
                    <a:pt x="26757" y="0"/>
                    <a:pt x="24601" y="276"/>
                    <a:pt x="22490" y="832"/>
                  </a:cubicBezTo>
                  <a:lnTo>
                    <a:pt x="1" y="78025"/>
                  </a:lnTo>
                  <a:cubicBezTo>
                    <a:pt x="7515" y="78958"/>
                    <a:pt x="15855" y="82422"/>
                    <a:pt x="22543" y="87911"/>
                  </a:cubicBezTo>
                  <a:lnTo>
                    <a:pt x="41355" y="3310"/>
                  </a:lnTo>
                  <a:cubicBezTo>
                    <a:pt x="37526" y="1119"/>
                    <a:pt x="33232" y="0"/>
                    <a:pt x="28904" y="0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34"/>
            <p:cNvSpPr/>
            <p:nvPr/>
          </p:nvSpPr>
          <p:spPr>
            <a:xfrm rot="767128">
              <a:off x="11538821" y="2019632"/>
              <a:ext cx="2173109" cy="3557703"/>
            </a:xfrm>
            <a:custGeom>
              <a:avLst/>
              <a:gdLst/>
              <a:ahLst/>
              <a:cxnLst/>
              <a:rect l="l" t="t" r="r" b="b"/>
              <a:pathLst>
                <a:path w="67734" h="110901" extrusionOk="0">
                  <a:moveTo>
                    <a:pt x="65336" y="0"/>
                  </a:moveTo>
                  <a:lnTo>
                    <a:pt x="10392" y="48149"/>
                  </a:lnTo>
                  <a:cubicBezTo>
                    <a:pt x="10392" y="48149"/>
                    <a:pt x="0" y="87692"/>
                    <a:pt x="14415" y="110900"/>
                  </a:cubicBezTo>
                  <a:cubicBezTo>
                    <a:pt x="14415" y="110900"/>
                    <a:pt x="33441" y="74955"/>
                    <a:pt x="40369" y="63311"/>
                  </a:cubicBezTo>
                  <a:cubicBezTo>
                    <a:pt x="48629" y="49588"/>
                    <a:pt x="57768" y="36398"/>
                    <a:pt x="67734" y="23848"/>
                  </a:cubicBezTo>
                  <a:cubicBezTo>
                    <a:pt x="63337" y="11751"/>
                    <a:pt x="65336" y="1"/>
                    <a:pt x="65336" y="0"/>
                  </a:cubicBezTo>
                  <a:close/>
                </a:path>
              </a:pathLst>
            </a:custGeom>
            <a:solidFill>
              <a:srgbClr val="212121">
                <a:alpha val="309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34"/>
            <p:cNvSpPr/>
            <p:nvPr/>
          </p:nvSpPr>
          <p:spPr>
            <a:xfrm rot="767128">
              <a:off x="10238492" y="-546742"/>
              <a:ext cx="4492387" cy="4486034"/>
            </a:xfrm>
            <a:custGeom>
              <a:avLst/>
              <a:gdLst/>
              <a:ahLst/>
              <a:cxnLst/>
              <a:rect l="l" t="t" r="r" b="b"/>
              <a:pathLst>
                <a:path w="140024" h="139839" extrusionOk="0">
                  <a:moveTo>
                    <a:pt x="98616" y="1"/>
                  </a:moveTo>
                  <a:cubicBezTo>
                    <a:pt x="98616" y="1"/>
                    <a:pt x="17906" y="8261"/>
                    <a:pt x="0" y="43327"/>
                  </a:cubicBezTo>
                  <a:cubicBezTo>
                    <a:pt x="2562" y="43128"/>
                    <a:pt x="5127" y="43003"/>
                    <a:pt x="7664" y="43003"/>
                  </a:cubicBezTo>
                  <a:cubicBezTo>
                    <a:pt x="11909" y="43003"/>
                    <a:pt x="16075" y="43352"/>
                    <a:pt x="20011" y="44286"/>
                  </a:cubicBezTo>
                  <a:cubicBezTo>
                    <a:pt x="37651" y="48949"/>
                    <a:pt x="55317" y="54945"/>
                    <a:pt x="67974" y="68614"/>
                  </a:cubicBezTo>
                  <a:cubicBezTo>
                    <a:pt x="71970" y="72931"/>
                    <a:pt x="72290" y="79272"/>
                    <a:pt x="75621" y="84602"/>
                  </a:cubicBezTo>
                  <a:cubicBezTo>
                    <a:pt x="77966" y="88252"/>
                    <a:pt x="79964" y="91583"/>
                    <a:pt x="81616" y="95260"/>
                  </a:cubicBezTo>
                  <a:cubicBezTo>
                    <a:pt x="83615" y="100909"/>
                    <a:pt x="84281" y="106904"/>
                    <a:pt x="84947" y="112580"/>
                  </a:cubicBezTo>
                  <a:cubicBezTo>
                    <a:pt x="85933" y="121639"/>
                    <a:pt x="86945" y="130832"/>
                    <a:pt x="86466" y="139838"/>
                  </a:cubicBezTo>
                  <a:cubicBezTo>
                    <a:pt x="102507" y="114978"/>
                    <a:pt x="113085" y="106851"/>
                    <a:pt x="122251" y="97258"/>
                  </a:cubicBezTo>
                  <a:cubicBezTo>
                    <a:pt x="133256" y="85774"/>
                    <a:pt x="138345" y="86493"/>
                    <a:pt x="140024" y="71838"/>
                  </a:cubicBezTo>
                  <a:cubicBezTo>
                    <a:pt x="139678" y="25874"/>
                    <a:pt x="98616" y="1"/>
                    <a:pt x="986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34"/>
            <p:cNvSpPr/>
            <p:nvPr/>
          </p:nvSpPr>
          <p:spPr>
            <a:xfrm rot="767128">
              <a:off x="12049446" y="-390186"/>
              <a:ext cx="2896355" cy="3198632"/>
            </a:xfrm>
            <a:custGeom>
              <a:avLst/>
              <a:gdLst/>
              <a:ahLst/>
              <a:cxnLst/>
              <a:rect l="l" t="t" r="r" b="b"/>
              <a:pathLst>
                <a:path w="90277" h="99708" extrusionOk="0">
                  <a:moveTo>
                    <a:pt x="28613" y="0"/>
                  </a:moveTo>
                  <a:cubicBezTo>
                    <a:pt x="19778" y="0"/>
                    <a:pt x="9068" y="1334"/>
                    <a:pt x="1" y="6341"/>
                  </a:cubicBezTo>
                  <a:cubicBezTo>
                    <a:pt x="15748" y="10524"/>
                    <a:pt x="72930" y="30109"/>
                    <a:pt x="70612" y="93313"/>
                  </a:cubicBezTo>
                  <a:cubicBezTo>
                    <a:pt x="70399" y="95498"/>
                    <a:pt x="69946" y="97629"/>
                    <a:pt x="69253" y="99708"/>
                  </a:cubicBezTo>
                  <a:lnTo>
                    <a:pt x="69946" y="98988"/>
                  </a:lnTo>
                  <a:cubicBezTo>
                    <a:pt x="80951" y="87477"/>
                    <a:pt x="88598" y="87317"/>
                    <a:pt x="90277" y="72662"/>
                  </a:cubicBezTo>
                  <a:cubicBezTo>
                    <a:pt x="89931" y="26698"/>
                    <a:pt x="46311" y="1731"/>
                    <a:pt x="46311" y="1731"/>
                  </a:cubicBezTo>
                  <a:cubicBezTo>
                    <a:pt x="46311" y="1731"/>
                    <a:pt x="38678" y="0"/>
                    <a:pt x="286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34"/>
            <p:cNvSpPr/>
            <p:nvPr/>
          </p:nvSpPr>
          <p:spPr>
            <a:xfrm rot="767128">
              <a:off x="10538753" y="372633"/>
              <a:ext cx="3040825" cy="3802185"/>
            </a:xfrm>
            <a:custGeom>
              <a:avLst/>
              <a:gdLst/>
              <a:ahLst/>
              <a:cxnLst/>
              <a:rect l="l" t="t" r="r" b="b"/>
              <a:pathLst>
                <a:path w="94780" h="118522" extrusionOk="0">
                  <a:moveTo>
                    <a:pt x="32268" y="1"/>
                  </a:moveTo>
                  <a:cubicBezTo>
                    <a:pt x="32268" y="1"/>
                    <a:pt x="19398" y="4051"/>
                    <a:pt x="0" y="14763"/>
                  </a:cubicBezTo>
                  <a:cubicBezTo>
                    <a:pt x="15748" y="18946"/>
                    <a:pt x="72930" y="38531"/>
                    <a:pt x="70612" y="101735"/>
                  </a:cubicBezTo>
                  <a:cubicBezTo>
                    <a:pt x="70399" y="103920"/>
                    <a:pt x="69946" y="106051"/>
                    <a:pt x="69253" y="108130"/>
                  </a:cubicBezTo>
                  <a:cubicBezTo>
                    <a:pt x="67174" y="114471"/>
                    <a:pt x="66562" y="117429"/>
                    <a:pt x="66695" y="118522"/>
                  </a:cubicBezTo>
                  <a:cubicBezTo>
                    <a:pt x="75675" y="103467"/>
                    <a:pt x="83082" y="93448"/>
                    <a:pt x="89450" y="85960"/>
                  </a:cubicBezTo>
                  <a:cubicBezTo>
                    <a:pt x="89850" y="84362"/>
                    <a:pt x="90117" y="82736"/>
                    <a:pt x="90276" y="81084"/>
                  </a:cubicBezTo>
                  <a:cubicBezTo>
                    <a:pt x="94780" y="13804"/>
                    <a:pt x="32268" y="1"/>
                    <a:pt x="322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34"/>
            <p:cNvSpPr/>
            <p:nvPr/>
          </p:nvSpPr>
          <p:spPr>
            <a:xfrm rot="767128">
              <a:off x="12627855" y="1197960"/>
              <a:ext cx="2084239" cy="2119942"/>
            </a:xfrm>
            <a:custGeom>
              <a:avLst/>
              <a:gdLst/>
              <a:ahLst/>
              <a:cxnLst/>
              <a:rect l="l" t="t" r="r" b="b"/>
              <a:pathLst>
                <a:path w="64964" h="66083" extrusionOk="0">
                  <a:moveTo>
                    <a:pt x="60380" y="1"/>
                  </a:moveTo>
                  <a:lnTo>
                    <a:pt x="1" y="41701"/>
                  </a:lnTo>
                  <a:cubicBezTo>
                    <a:pt x="1546" y="44206"/>
                    <a:pt x="2959" y="46791"/>
                    <a:pt x="4184" y="49482"/>
                  </a:cubicBezTo>
                  <a:cubicBezTo>
                    <a:pt x="6103" y="54918"/>
                    <a:pt x="6796" y="60646"/>
                    <a:pt x="7435" y="66082"/>
                  </a:cubicBezTo>
                  <a:lnTo>
                    <a:pt x="64963" y="20624"/>
                  </a:lnTo>
                  <a:cubicBezTo>
                    <a:pt x="64457" y="13563"/>
                    <a:pt x="62912" y="6609"/>
                    <a:pt x="60380" y="1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83" name="Google Shape;583;p34"/>
          <p:cNvSpPr/>
          <p:nvPr/>
        </p:nvSpPr>
        <p:spPr>
          <a:xfrm flipH="1">
            <a:off x="8195126" y="3292715"/>
            <a:ext cx="302828" cy="500973"/>
          </a:xfrm>
          <a:custGeom>
            <a:avLst/>
            <a:gdLst/>
            <a:ahLst/>
            <a:cxnLst/>
            <a:rect l="l" t="t" r="r" b="b"/>
            <a:pathLst>
              <a:path w="6422" h="10624" extrusionOk="0">
                <a:moveTo>
                  <a:pt x="3038" y="0"/>
                </a:moveTo>
                <a:cubicBezTo>
                  <a:pt x="3038" y="0"/>
                  <a:pt x="1279" y="799"/>
                  <a:pt x="320" y="1892"/>
                </a:cubicBezTo>
                <a:cubicBezTo>
                  <a:pt x="0" y="5702"/>
                  <a:pt x="3384" y="10605"/>
                  <a:pt x="3384" y="10605"/>
                </a:cubicBezTo>
                <a:cubicBezTo>
                  <a:pt x="3384" y="10605"/>
                  <a:pt x="3491" y="10624"/>
                  <a:pt x="3717" y="10624"/>
                </a:cubicBezTo>
                <a:cubicBezTo>
                  <a:pt x="4150" y="10624"/>
                  <a:pt x="5021" y="10555"/>
                  <a:pt x="6422" y="10152"/>
                </a:cubicBezTo>
                <a:cubicBezTo>
                  <a:pt x="1306" y="5169"/>
                  <a:pt x="3038" y="0"/>
                  <a:pt x="303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4" name="Google Shape;584;p34"/>
          <p:cNvSpPr/>
          <p:nvPr/>
        </p:nvSpPr>
        <p:spPr>
          <a:xfrm flipH="1">
            <a:off x="5758168" y="984480"/>
            <a:ext cx="136985" cy="69459"/>
          </a:xfrm>
          <a:custGeom>
            <a:avLst/>
            <a:gdLst/>
            <a:ahLst/>
            <a:cxnLst/>
            <a:rect l="l" t="t" r="r" b="b"/>
            <a:pathLst>
              <a:path w="2905" h="1473" extrusionOk="0">
                <a:moveTo>
                  <a:pt x="1506" y="1"/>
                </a:moveTo>
                <a:cubicBezTo>
                  <a:pt x="986" y="1"/>
                  <a:pt x="420" y="111"/>
                  <a:pt x="0" y="486"/>
                </a:cubicBezTo>
                <a:cubicBezTo>
                  <a:pt x="27" y="806"/>
                  <a:pt x="53" y="1126"/>
                  <a:pt x="133" y="1472"/>
                </a:cubicBezTo>
                <a:cubicBezTo>
                  <a:pt x="605" y="1207"/>
                  <a:pt x="1125" y="1072"/>
                  <a:pt x="1649" y="1072"/>
                </a:cubicBezTo>
                <a:cubicBezTo>
                  <a:pt x="2073" y="1072"/>
                  <a:pt x="2499" y="1160"/>
                  <a:pt x="2904" y="1339"/>
                </a:cubicBezTo>
                <a:cubicBezTo>
                  <a:pt x="2904" y="593"/>
                  <a:pt x="2878" y="220"/>
                  <a:pt x="2878" y="220"/>
                </a:cubicBezTo>
                <a:cubicBezTo>
                  <a:pt x="2878" y="220"/>
                  <a:pt x="2239" y="1"/>
                  <a:pt x="150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5" name="Google Shape;585;p34"/>
          <p:cNvSpPr/>
          <p:nvPr/>
        </p:nvSpPr>
        <p:spPr>
          <a:xfrm flipH="1">
            <a:off x="6602522" y="4780585"/>
            <a:ext cx="140757" cy="191024"/>
          </a:xfrm>
          <a:custGeom>
            <a:avLst/>
            <a:gdLst/>
            <a:ahLst/>
            <a:cxnLst/>
            <a:rect l="l" t="t" r="r" b="b"/>
            <a:pathLst>
              <a:path w="2985" h="4051" extrusionOk="0">
                <a:moveTo>
                  <a:pt x="720" y="1"/>
                </a:moveTo>
                <a:cubicBezTo>
                  <a:pt x="1066" y="1280"/>
                  <a:pt x="799" y="2665"/>
                  <a:pt x="0" y="3758"/>
                </a:cubicBezTo>
                <a:cubicBezTo>
                  <a:pt x="986" y="3971"/>
                  <a:pt x="1492" y="4051"/>
                  <a:pt x="1492" y="4051"/>
                </a:cubicBezTo>
                <a:cubicBezTo>
                  <a:pt x="1492" y="4051"/>
                  <a:pt x="2984" y="1759"/>
                  <a:pt x="2078" y="134"/>
                </a:cubicBezTo>
                <a:cubicBezTo>
                  <a:pt x="1626" y="54"/>
                  <a:pt x="1173" y="1"/>
                  <a:pt x="72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6" name="Google Shape;586;p34"/>
          <p:cNvSpPr/>
          <p:nvPr/>
        </p:nvSpPr>
        <p:spPr>
          <a:xfrm flipH="1">
            <a:off x="6960491" y="580039"/>
            <a:ext cx="130713" cy="182253"/>
          </a:xfrm>
          <a:custGeom>
            <a:avLst/>
            <a:gdLst/>
            <a:ahLst/>
            <a:cxnLst/>
            <a:rect l="l" t="t" r="r" b="b"/>
            <a:pathLst>
              <a:path w="2772" h="3865" extrusionOk="0">
                <a:moveTo>
                  <a:pt x="1813" y="0"/>
                </a:moveTo>
                <a:cubicBezTo>
                  <a:pt x="1813" y="0"/>
                  <a:pt x="747" y="347"/>
                  <a:pt x="1" y="640"/>
                </a:cubicBezTo>
                <a:cubicBezTo>
                  <a:pt x="534" y="3518"/>
                  <a:pt x="1440" y="3864"/>
                  <a:pt x="1440" y="3864"/>
                </a:cubicBezTo>
                <a:lnTo>
                  <a:pt x="2772" y="2931"/>
                </a:lnTo>
                <a:cubicBezTo>
                  <a:pt x="1973" y="1999"/>
                  <a:pt x="1813" y="0"/>
                  <a:pt x="181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7" name="Google Shape;587;p34"/>
          <p:cNvSpPr/>
          <p:nvPr/>
        </p:nvSpPr>
        <p:spPr>
          <a:xfrm flipH="1">
            <a:off x="4349630" y="1036631"/>
            <a:ext cx="172209" cy="100251"/>
          </a:xfrm>
          <a:custGeom>
            <a:avLst/>
            <a:gdLst/>
            <a:ahLst/>
            <a:cxnLst/>
            <a:rect l="l" t="t" r="r" b="b"/>
            <a:pathLst>
              <a:path w="3652" h="2126" extrusionOk="0">
                <a:moveTo>
                  <a:pt x="3065" y="1"/>
                </a:moveTo>
                <a:cubicBezTo>
                  <a:pt x="2615" y="231"/>
                  <a:pt x="2016" y="299"/>
                  <a:pt x="1467" y="299"/>
                </a:cubicBezTo>
                <a:cubicBezTo>
                  <a:pt x="683" y="299"/>
                  <a:pt x="1" y="161"/>
                  <a:pt x="1" y="161"/>
                </a:cubicBezTo>
                <a:lnTo>
                  <a:pt x="1" y="161"/>
                </a:lnTo>
                <a:cubicBezTo>
                  <a:pt x="1" y="161"/>
                  <a:pt x="54" y="1307"/>
                  <a:pt x="161" y="2079"/>
                </a:cubicBezTo>
                <a:cubicBezTo>
                  <a:pt x="551" y="2112"/>
                  <a:pt x="899" y="2126"/>
                  <a:pt x="1210" y="2126"/>
                </a:cubicBezTo>
                <a:cubicBezTo>
                  <a:pt x="3212" y="2126"/>
                  <a:pt x="3651" y="1546"/>
                  <a:pt x="3651" y="1546"/>
                </a:cubicBezTo>
                <a:lnTo>
                  <a:pt x="306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8" name="Google Shape;588;p34"/>
          <p:cNvSpPr/>
          <p:nvPr/>
        </p:nvSpPr>
        <p:spPr>
          <a:xfrm flipH="1">
            <a:off x="6037124" y="2093586"/>
            <a:ext cx="170936" cy="99402"/>
          </a:xfrm>
          <a:custGeom>
            <a:avLst/>
            <a:gdLst/>
            <a:ahLst/>
            <a:cxnLst/>
            <a:rect l="l" t="t" r="r" b="b"/>
            <a:pathLst>
              <a:path w="3625" h="2108" extrusionOk="0">
                <a:moveTo>
                  <a:pt x="3092" y="0"/>
                </a:moveTo>
                <a:cubicBezTo>
                  <a:pt x="2625" y="222"/>
                  <a:pt x="2011" y="287"/>
                  <a:pt x="1453" y="287"/>
                </a:cubicBezTo>
                <a:cubicBezTo>
                  <a:pt x="672" y="287"/>
                  <a:pt x="1" y="160"/>
                  <a:pt x="1" y="160"/>
                </a:cubicBezTo>
                <a:lnTo>
                  <a:pt x="1" y="160"/>
                </a:lnTo>
                <a:cubicBezTo>
                  <a:pt x="1" y="160"/>
                  <a:pt x="54" y="1279"/>
                  <a:pt x="161" y="2052"/>
                </a:cubicBezTo>
                <a:cubicBezTo>
                  <a:pt x="588" y="2091"/>
                  <a:pt x="964" y="2108"/>
                  <a:pt x="1295" y="2108"/>
                </a:cubicBezTo>
                <a:cubicBezTo>
                  <a:pt x="3217" y="2108"/>
                  <a:pt x="3625" y="1546"/>
                  <a:pt x="3625" y="1546"/>
                </a:cubicBezTo>
                <a:lnTo>
                  <a:pt x="309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9" name="Google Shape;589;p34"/>
          <p:cNvSpPr/>
          <p:nvPr/>
        </p:nvSpPr>
        <p:spPr>
          <a:xfrm flipH="1">
            <a:off x="4200113" y="2093586"/>
            <a:ext cx="307875" cy="370733"/>
          </a:xfrm>
          <a:custGeom>
            <a:avLst/>
            <a:gdLst/>
            <a:ahLst/>
            <a:cxnLst/>
            <a:rect l="l" t="t" r="r" b="b"/>
            <a:pathLst>
              <a:path w="6529" h="7862" extrusionOk="0">
                <a:moveTo>
                  <a:pt x="4024" y="1"/>
                </a:moveTo>
                <a:cubicBezTo>
                  <a:pt x="1440" y="1653"/>
                  <a:pt x="1" y="6182"/>
                  <a:pt x="1" y="6182"/>
                </a:cubicBezTo>
                <a:cubicBezTo>
                  <a:pt x="1" y="6182"/>
                  <a:pt x="347" y="6822"/>
                  <a:pt x="1759" y="7861"/>
                </a:cubicBezTo>
                <a:cubicBezTo>
                  <a:pt x="2425" y="2212"/>
                  <a:pt x="6529" y="773"/>
                  <a:pt x="6529" y="773"/>
                </a:cubicBezTo>
                <a:cubicBezTo>
                  <a:pt x="5730" y="374"/>
                  <a:pt x="4904" y="107"/>
                  <a:pt x="402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0" name="Google Shape;590;p34"/>
          <p:cNvSpPr/>
          <p:nvPr/>
        </p:nvSpPr>
        <p:spPr>
          <a:xfrm flipH="1">
            <a:off x="8590286" y="1164470"/>
            <a:ext cx="307874" cy="370684"/>
          </a:xfrm>
          <a:custGeom>
            <a:avLst/>
            <a:gdLst/>
            <a:ahLst/>
            <a:cxnLst/>
            <a:rect l="l" t="t" r="r" b="b"/>
            <a:pathLst>
              <a:path w="6529" h="7861" extrusionOk="0">
                <a:moveTo>
                  <a:pt x="4024" y="0"/>
                </a:moveTo>
                <a:cubicBezTo>
                  <a:pt x="1439" y="1652"/>
                  <a:pt x="0" y="6182"/>
                  <a:pt x="0" y="6182"/>
                </a:cubicBezTo>
                <a:cubicBezTo>
                  <a:pt x="0" y="6182"/>
                  <a:pt x="347" y="6821"/>
                  <a:pt x="1759" y="7861"/>
                </a:cubicBezTo>
                <a:cubicBezTo>
                  <a:pt x="2425" y="2212"/>
                  <a:pt x="6529" y="799"/>
                  <a:pt x="6529" y="799"/>
                </a:cubicBezTo>
                <a:cubicBezTo>
                  <a:pt x="5729" y="373"/>
                  <a:pt x="4903" y="107"/>
                  <a:pt x="402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1" name="Google Shape;591;p34"/>
          <p:cNvSpPr/>
          <p:nvPr/>
        </p:nvSpPr>
        <p:spPr>
          <a:xfrm flipH="1">
            <a:off x="5993138" y="4188150"/>
            <a:ext cx="258880" cy="194797"/>
          </a:xfrm>
          <a:custGeom>
            <a:avLst/>
            <a:gdLst/>
            <a:ahLst/>
            <a:cxnLst/>
            <a:rect l="l" t="t" r="r" b="b"/>
            <a:pathLst>
              <a:path w="5490" h="4131" extrusionOk="0">
                <a:moveTo>
                  <a:pt x="4557" y="1"/>
                </a:moveTo>
                <a:cubicBezTo>
                  <a:pt x="3464" y="1413"/>
                  <a:pt x="1785" y="2266"/>
                  <a:pt x="0" y="2292"/>
                </a:cubicBezTo>
                <a:cubicBezTo>
                  <a:pt x="560" y="3518"/>
                  <a:pt x="879" y="4131"/>
                  <a:pt x="879" y="4131"/>
                </a:cubicBezTo>
                <a:cubicBezTo>
                  <a:pt x="879" y="4131"/>
                  <a:pt x="4503" y="3811"/>
                  <a:pt x="5489" y="1546"/>
                </a:cubicBezTo>
                <a:cubicBezTo>
                  <a:pt x="5223" y="987"/>
                  <a:pt x="4903" y="481"/>
                  <a:pt x="455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2" name="Google Shape;592;p34"/>
          <p:cNvSpPr/>
          <p:nvPr/>
        </p:nvSpPr>
        <p:spPr>
          <a:xfrm flipH="1">
            <a:off x="1825998" y="4285127"/>
            <a:ext cx="162165" cy="174709"/>
          </a:xfrm>
          <a:custGeom>
            <a:avLst/>
            <a:gdLst/>
            <a:ahLst/>
            <a:cxnLst/>
            <a:rect l="l" t="t" r="r" b="b"/>
            <a:pathLst>
              <a:path w="3439" h="3705" extrusionOk="0">
                <a:moveTo>
                  <a:pt x="1440" y="0"/>
                </a:moveTo>
                <a:cubicBezTo>
                  <a:pt x="1440" y="0"/>
                  <a:pt x="561" y="720"/>
                  <a:pt x="1" y="1279"/>
                </a:cubicBezTo>
                <a:cubicBezTo>
                  <a:pt x="1540" y="3679"/>
                  <a:pt x="2491" y="3704"/>
                  <a:pt x="2531" y="3704"/>
                </a:cubicBezTo>
                <a:cubicBezTo>
                  <a:pt x="2532" y="3704"/>
                  <a:pt x="2532" y="3704"/>
                  <a:pt x="2532" y="3704"/>
                </a:cubicBezTo>
                <a:lnTo>
                  <a:pt x="3438" y="2345"/>
                </a:lnTo>
                <a:cubicBezTo>
                  <a:pt x="2319" y="1786"/>
                  <a:pt x="1440" y="0"/>
                  <a:pt x="144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3" name="Google Shape;593;p34"/>
          <p:cNvSpPr/>
          <p:nvPr/>
        </p:nvSpPr>
        <p:spPr>
          <a:xfrm flipH="1">
            <a:off x="3081875" y="4284526"/>
            <a:ext cx="162118" cy="175935"/>
          </a:xfrm>
          <a:custGeom>
            <a:avLst/>
            <a:gdLst/>
            <a:ahLst/>
            <a:cxnLst/>
            <a:rect l="l" t="t" r="r" b="b"/>
            <a:pathLst>
              <a:path w="3438" h="3731" extrusionOk="0">
                <a:moveTo>
                  <a:pt x="1439" y="0"/>
                </a:moveTo>
                <a:cubicBezTo>
                  <a:pt x="1439" y="0"/>
                  <a:pt x="560" y="720"/>
                  <a:pt x="0" y="1279"/>
                </a:cubicBezTo>
                <a:cubicBezTo>
                  <a:pt x="1565" y="3705"/>
                  <a:pt x="2517" y="3731"/>
                  <a:pt x="2557" y="3731"/>
                </a:cubicBezTo>
                <a:cubicBezTo>
                  <a:pt x="2558" y="3731"/>
                  <a:pt x="2558" y="3731"/>
                  <a:pt x="2558" y="3731"/>
                </a:cubicBezTo>
                <a:lnTo>
                  <a:pt x="3437" y="2318"/>
                </a:lnTo>
                <a:cubicBezTo>
                  <a:pt x="2345" y="1786"/>
                  <a:pt x="1439" y="0"/>
                  <a:pt x="14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4" name="Google Shape;594;p34"/>
          <p:cNvSpPr/>
          <p:nvPr/>
        </p:nvSpPr>
        <p:spPr>
          <a:xfrm flipH="1">
            <a:off x="8034896" y="-436294"/>
            <a:ext cx="291558" cy="191024"/>
          </a:xfrm>
          <a:custGeom>
            <a:avLst/>
            <a:gdLst/>
            <a:ahLst/>
            <a:cxnLst/>
            <a:rect l="l" t="t" r="r" b="b"/>
            <a:pathLst>
              <a:path w="6183" h="4051" extrusionOk="0">
                <a:moveTo>
                  <a:pt x="5010" y="0"/>
                </a:moveTo>
                <a:cubicBezTo>
                  <a:pt x="2905" y="160"/>
                  <a:pt x="0" y="2265"/>
                  <a:pt x="0" y="2265"/>
                </a:cubicBezTo>
                <a:cubicBezTo>
                  <a:pt x="240" y="2905"/>
                  <a:pt x="560" y="3491"/>
                  <a:pt x="960" y="4050"/>
                </a:cubicBezTo>
                <a:cubicBezTo>
                  <a:pt x="2185" y="2132"/>
                  <a:pt x="6156" y="1572"/>
                  <a:pt x="6156" y="1572"/>
                </a:cubicBezTo>
                <a:cubicBezTo>
                  <a:pt x="6156" y="1572"/>
                  <a:pt x="6182" y="746"/>
                  <a:pt x="501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5" name="Google Shape;595;p34"/>
          <p:cNvSpPr/>
          <p:nvPr/>
        </p:nvSpPr>
        <p:spPr>
          <a:xfrm flipH="1">
            <a:off x="3330684" y="636623"/>
            <a:ext cx="229974" cy="273969"/>
          </a:xfrm>
          <a:custGeom>
            <a:avLst/>
            <a:gdLst/>
            <a:ahLst/>
            <a:cxnLst/>
            <a:rect l="l" t="t" r="r" b="b"/>
            <a:pathLst>
              <a:path w="4877" h="5810" extrusionOk="0">
                <a:moveTo>
                  <a:pt x="1493" y="0"/>
                </a:moveTo>
                <a:cubicBezTo>
                  <a:pt x="933" y="373"/>
                  <a:pt x="427" y="826"/>
                  <a:pt x="1" y="1359"/>
                </a:cubicBezTo>
                <a:cubicBezTo>
                  <a:pt x="2159" y="2079"/>
                  <a:pt x="3651" y="5809"/>
                  <a:pt x="3651" y="5809"/>
                </a:cubicBezTo>
                <a:cubicBezTo>
                  <a:pt x="3651" y="5809"/>
                  <a:pt x="4424" y="5623"/>
                  <a:pt x="4877" y="4317"/>
                </a:cubicBezTo>
                <a:cubicBezTo>
                  <a:pt x="4237" y="2319"/>
                  <a:pt x="1493" y="0"/>
                  <a:pt x="149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6" name="Google Shape;596;p34"/>
          <p:cNvSpPr/>
          <p:nvPr/>
        </p:nvSpPr>
        <p:spPr>
          <a:xfrm flipH="1">
            <a:off x="8430714" y="4060625"/>
            <a:ext cx="290285" cy="192297"/>
          </a:xfrm>
          <a:custGeom>
            <a:avLst/>
            <a:gdLst/>
            <a:ahLst/>
            <a:cxnLst/>
            <a:rect l="l" t="t" r="r" b="b"/>
            <a:pathLst>
              <a:path w="6156" h="4078" extrusionOk="0">
                <a:moveTo>
                  <a:pt x="4983" y="1"/>
                </a:moveTo>
                <a:cubicBezTo>
                  <a:pt x="2878" y="161"/>
                  <a:pt x="1" y="2292"/>
                  <a:pt x="1" y="2292"/>
                </a:cubicBezTo>
                <a:cubicBezTo>
                  <a:pt x="240" y="2905"/>
                  <a:pt x="560" y="3518"/>
                  <a:pt x="933" y="4077"/>
                </a:cubicBezTo>
                <a:cubicBezTo>
                  <a:pt x="2159" y="2132"/>
                  <a:pt x="6129" y="1573"/>
                  <a:pt x="6129" y="1573"/>
                </a:cubicBezTo>
                <a:cubicBezTo>
                  <a:pt x="6129" y="1573"/>
                  <a:pt x="6156" y="800"/>
                  <a:pt x="498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7" name="Google Shape;597;p34"/>
          <p:cNvSpPr/>
          <p:nvPr/>
        </p:nvSpPr>
        <p:spPr>
          <a:xfrm flipH="1">
            <a:off x="4543176" y="4183746"/>
            <a:ext cx="150801" cy="203615"/>
          </a:xfrm>
          <a:custGeom>
            <a:avLst/>
            <a:gdLst/>
            <a:ahLst/>
            <a:cxnLst/>
            <a:rect l="l" t="t" r="r" b="b"/>
            <a:pathLst>
              <a:path w="3198" h="4318" extrusionOk="0">
                <a:moveTo>
                  <a:pt x="1599" y="1"/>
                </a:moveTo>
                <a:cubicBezTo>
                  <a:pt x="1599" y="1"/>
                  <a:pt x="0" y="2372"/>
                  <a:pt x="906" y="4131"/>
                </a:cubicBezTo>
                <a:cubicBezTo>
                  <a:pt x="1386" y="4238"/>
                  <a:pt x="1866" y="4291"/>
                  <a:pt x="2345" y="4318"/>
                </a:cubicBezTo>
                <a:cubicBezTo>
                  <a:pt x="1999" y="2932"/>
                  <a:pt x="2319" y="1466"/>
                  <a:pt x="3198" y="347"/>
                </a:cubicBezTo>
                <a:cubicBezTo>
                  <a:pt x="2132" y="81"/>
                  <a:pt x="1599" y="1"/>
                  <a:pt x="159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8" name="Google Shape;598;p34"/>
          <p:cNvSpPr/>
          <p:nvPr/>
        </p:nvSpPr>
        <p:spPr>
          <a:xfrm flipH="1">
            <a:off x="6896407" y="2174060"/>
            <a:ext cx="258880" cy="188714"/>
          </a:xfrm>
          <a:custGeom>
            <a:avLst/>
            <a:gdLst/>
            <a:ahLst/>
            <a:cxnLst/>
            <a:rect l="l" t="t" r="r" b="b"/>
            <a:pathLst>
              <a:path w="5490" h="4002" extrusionOk="0">
                <a:moveTo>
                  <a:pt x="1352" y="0"/>
                </a:moveTo>
                <a:cubicBezTo>
                  <a:pt x="1115" y="0"/>
                  <a:pt x="877" y="26"/>
                  <a:pt x="640" y="84"/>
                </a:cubicBezTo>
                <a:cubicBezTo>
                  <a:pt x="373" y="617"/>
                  <a:pt x="160" y="1177"/>
                  <a:pt x="0" y="1763"/>
                </a:cubicBezTo>
                <a:cubicBezTo>
                  <a:pt x="1785" y="1763"/>
                  <a:pt x="3464" y="2589"/>
                  <a:pt x="4583" y="4001"/>
                </a:cubicBezTo>
                <a:cubicBezTo>
                  <a:pt x="5223" y="2776"/>
                  <a:pt x="5489" y="2163"/>
                  <a:pt x="5489" y="2163"/>
                </a:cubicBezTo>
                <a:cubicBezTo>
                  <a:pt x="5489" y="2163"/>
                  <a:pt x="3499" y="0"/>
                  <a:pt x="135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9" name="Google Shape;599;p34"/>
          <p:cNvSpPr/>
          <p:nvPr/>
        </p:nvSpPr>
        <p:spPr>
          <a:xfrm flipH="1">
            <a:off x="2026473" y="910611"/>
            <a:ext cx="170889" cy="101100"/>
          </a:xfrm>
          <a:custGeom>
            <a:avLst/>
            <a:gdLst/>
            <a:ahLst/>
            <a:cxnLst/>
            <a:rect l="l" t="t" r="r" b="b"/>
            <a:pathLst>
              <a:path w="3624" h="2144" extrusionOk="0">
                <a:moveTo>
                  <a:pt x="3064" y="1"/>
                </a:moveTo>
                <a:cubicBezTo>
                  <a:pt x="2596" y="241"/>
                  <a:pt x="1966" y="309"/>
                  <a:pt x="1400" y="309"/>
                </a:cubicBezTo>
                <a:cubicBezTo>
                  <a:pt x="644" y="309"/>
                  <a:pt x="0" y="188"/>
                  <a:pt x="0" y="187"/>
                </a:cubicBezTo>
                <a:lnTo>
                  <a:pt x="0" y="187"/>
                </a:lnTo>
                <a:cubicBezTo>
                  <a:pt x="0" y="188"/>
                  <a:pt x="53" y="1333"/>
                  <a:pt x="160" y="2106"/>
                </a:cubicBezTo>
                <a:cubicBezTo>
                  <a:pt x="512" y="2132"/>
                  <a:pt x="830" y="2143"/>
                  <a:pt x="1116" y="2143"/>
                </a:cubicBezTo>
                <a:cubicBezTo>
                  <a:pt x="3192" y="2143"/>
                  <a:pt x="3624" y="1546"/>
                  <a:pt x="3624" y="1546"/>
                </a:cubicBezTo>
                <a:lnTo>
                  <a:pt x="3064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0" name="Google Shape;600;p34"/>
          <p:cNvSpPr/>
          <p:nvPr/>
        </p:nvSpPr>
        <p:spPr>
          <a:xfrm flipH="1">
            <a:off x="7091200" y="1267475"/>
            <a:ext cx="134533" cy="164665"/>
          </a:xfrm>
          <a:custGeom>
            <a:avLst/>
            <a:gdLst/>
            <a:ahLst/>
            <a:cxnLst/>
            <a:rect l="l" t="t" r="r" b="b"/>
            <a:pathLst>
              <a:path w="2853" h="3492" extrusionOk="0">
                <a:moveTo>
                  <a:pt x="2266" y="1"/>
                </a:moveTo>
                <a:lnTo>
                  <a:pt x="614" y="134"/>
                </a:lnTo>
                <a:cubicBezTo>
                  <a:pt x="854" y="1333"/>
                  <a:pt x="1" y="3118"/>
                  <a:pt x="1" y="3118"/>
                </a:cubicBezTo>
                <a:cubicBezTo>
                  <a:pt x="1" y="3118"/>
                  <a:pt x="1093" y="3385"/>
                  <a:pt x="1866" y="3491"/>
                </a:cubicBezTo>
                <a:cubicBezTo>
                  <a:pt x="2852" y="747"/>
                  <a:pt x="2266" y="1"/>
                  <a:pt x="226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1" name="Google Shape;601;p34"/>
          <p:cNvSpPr/>
          <p:nvPr/>
        </p:nvSpPr>
        <p:spPr>
          <a:xfrm flipH="1">
            <a:off x="5986924" y="241642"/>
            <a:ext cx="178434" cy="118123"/>
          </a:xfrm>
          <a:custGeom>
            <a:avLst/>
            <a:gdLst/>
            <a:ahLst/>
            <a:cxnLst/>
            <a:rect l="l" t="t" r="r" b="b"/>
            <a:pathLst>
              <a:path w="3784" h="2505" extrusionOk="0">
                <a:moveTo>
                  <a:pt x="2984" y="0"/>
                </a:moveTo>
                <a:cubicBezTo>
                  <a:pt x="2178" y="589"/>
                  <a:pt x="693" y="642"/>
                  <a:pt x="180" y="642"/>
                </a:cubicBezTo>
                <a:cubicBezTo>
                  <a:pt x="66" y="642"/>
                  <a:pt x="0" y="640"/>
                  <a:pt x="0" y="640"/>
                </a:cubicBezTo>
                <a:lnTo>
                  <a:pt x="0" y="640"/>
                </a:lnTo>
                <a:cubicBezTo>
                  <a:pt x="0" y="640"/>
                  <a:pt x="213" y="1759"/>
                  <a:pt x="426" y="2505"/>
                </a:cubicBezTo>
                <a:cubicBezTo>
                  <a:pt x="3357" y="2292"/>
                  <a:pt x="3784" y="1439"/>
                  <a:pt x="3784" y="1439"/>
                </a:cubicBezTo>
                <a:lnTo>
                  <a:pt x="29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2" name="Google Shape;602;p34"/>
          <p:cNvSpPr/>
          <p:nvPr/>
        </p:nvSpPr>
        <p:spPr>
          <a:xfrm flipH="1">
            <a:off x="4363469" y="6897742"/>
            <a:ext cx="144530" cy="85822"/>
          </a:xfrm>
          <a:custGeom>
            <a:avLst/>
            <a:gdLst/>
            <a:ahLst/>
            <a:cxnLst/>
            <a:rect l="l" t="t" r="r" b="b"/>
            <a:pathLst>
              <a:path w="3065" h="1820" extrusionOk="0">
                <a:moveTo>
                  <a:pt x="2585" y="1"/>
                </a:moveTo>
                <a:cubicBezTo>
                  <a:pt x="2165" y="217"/>
                  <a:pt x="1600" y="276"/>
                  <a:pt x="1105" y="276"/>
                </a:cubicBezTo>
                <a:cubicBezTo>
                  <a:pt x="500" y="276"/>
                  <a:pt x="0" y="188"/>
                  <a:pt x="0" y="188"/>
                </a:cubicBezTo>
                <a:lnTo>
                  <a:pt x="0" y="188"/>
                </a:lnTo>
                <a:cubicBezTo>
                  <a:pt x="0" y="188"/>
                  <a:pt x="27" y="1147"/>
                  <a:pt x="133" y="1786"/>
                </a:cubicBezTo>
                <a:cubicBezTo>
                  <a:pt x="438" y="1809"/>
                  <a:pt x="711" y="1819"/>
                  <a:pt x="958" y="1819"/>
                </a:cubicBezTo>
                <a:cubicBezTo>
                  <a:pt x="2716" y="1819"/>
                  <a:pt x="3064" y="1307"/>
                  <a:pt x="3064" y="1307"/>
                </a:cubicBezTo>
                <a:lnTo>
                  <a:pt x="2585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F2A549F4-B41D-3B6D-B50C-A841A29DCD9F}"/>
              </a:ext>
            </a:extLst>
          </p:cNvPr>
          <p:cNvSpPr txBox="1"/>
          <p:nvPr/>
        </p:nvSpPr>
        <p:spPr>
          <a:xfrm>
            <a:off x="515292" y="1677114"/>
            <a:ext cx="5340519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>
                <a:solidFill>
                  <a:schemeClr val="tx1"/>
                </a:solidFill>
                <a:latin typeface="+mj-lt"/>
              </a:rPr>
              <a:t>I. VỊ </a:t>
            </a:r>
            <a:r>
              <a:rPr lang="en-US" sz="4000" b="1" dirty="0">
                <a:solidFill>
                  <a:schemeClr val="tx1"/>
                </a:solidFill>
                <a:latin typeface="+mj-lt"/>
              </a:rPr>
              <a:t>TRÍ ĐỊA LÍ VÀ PHẠM VI LÃNH THỔ 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6" name="Google Shape;846;p50"/>
          <p:cNvSpPr/>
          <p:nvPr/>
        </p:nvSpPr>
        <p:spPr>
          <a:xfrm>
            <a:off x="417900" y="1849350"/>
            <a:ext cx="8308200" cy="7224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defTabSz="914378">
              <a:defRPr/>
            </a:pPr>
            <a:r>
              <a:rPr lang="en-US" sz="3200" b="1">
                <a:solidFill>
                  <a:srgbClr val="C4143A"/>
                </a:solidFill>
              </a:rPr>
              <a:t>2. Xã hội</a:t>
            </a:r>
          </a:p>
        </p:txBody>
      </p:sp>
    </p:spTree>
    <p:extLst>
      <p:ext uri="{BB962C8B-B14F-4D97-AF65-F5344CB8AC3E}">
        <p14:creationId xmlns:p14="http://schemas.microsoft.com/office/powerpoint/2010/main" val="3252380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1000">
        <p:circle/>
      </p:transition>
    </mc:Choice>
    <mc:Fallback xmlns="">
      <p:transition spd="slow" advClick="0" advTm="1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6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rrow: Pentagon 5">
            <a:extLst>
              <a:ext uri="{FF2B5EF4-FFF2-40B4-BE49-F238E27FC236}">
                <a16:creationId xmlns:a16="http://schemas.microsoft.com/office/drawing/2014/main" xmlns="" id="{E1792B4F-95E0-10A4-20CB-0A4AB5BFBED3}"/>
              </a:ext>
            </a:extLst>
          </p:cNvPr>
          <p:cNvSpPr/>
          <p:nvPr/>
        </p:nvSpPr>
        <p:spPr>
          <a:xfrm>
            <a:off x="76200" y="56915"/>
            <a:ext cx="4140820" cy="758283"/>
          </a:xfrm>
          <a:prstGeom prst="homePlate">
            <a:avLst/>
          </a:prstGeom>
          <a:solidFill>
            <a:srgbClr val="004777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r>
              <a:rPr lang="en-US" sz="2400" b="1">
                <a:solidFill>
                  <a:srgbClr val="F1F5F7"/>
                </a:solidFill>
                <a:latin typeface="Arial"/>
              </a:rPr>
              <a:t>THẢO LUẬN NHÓM 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C2EEEFA-E5FD-6428-405A-023B36544321}"/>
              </a:ext>
            </a:extLst>
          </p:cNvPr>
          <p:cNvSpPr txBox="1"/>
          <p:nvPr/>
        </p:nvSpPr>
        <p:spPr>
          <a:xfrm>
            <a:off x="69496" y="896271"/>
            <a:ext cx="4502503" cy="32669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914378">
              <a:lnSpc>
                <a:spcPct val="150000"/>
              </a:lnSpc>
            </a:pPr>
            <a:r>
              <a:rPr lang="vi-VN" sz="2000" b="1">
                <a:solidFill>
                  <a:srgbClr val="0070C0"/>
                </a:solidFill>
              </a:rPr>
              <a:t>Khai thác thông tin mục III.2 SGK tr.</a:t>
            </a:r>
            <a:r>
              <a:rPr lang="en-US" sz="2000" b="1">
                <a:solidFill>
                  <a:srgbClr val="0070C0"/>
                </a:solidFill>
              </a:rPr>
              <a:t>10</a:t>
            </a:r>
            <a:r>
              <a:rPr lang="vi-VN" sz="2000" b="1">
                <a:solidFill>
                  <a:srgbClr val="0070C0"/>
                </a:solidFill>
              </a:rPr>
              <a:t>3</a:t>
            </a:r>
            <a:r>
              <a:rPr lang="en-US" sz="2000" b="1">
                <a:solidFill>
                  <a:srgbClr val="0070C0"/>
                </a:solidFill>
              </a:rPr>
              <a:t>,104 </a:t>
            </a:r>
            <a:r>
              <a:rPr lang="vi-VN" sz="2000" b="1">
                <a:solidFill>
                  <a:srgbClr val="0070C0"/>
                </a:solidFill>
              </a:rPr>
              <a:t>và trả lời câu hỏi</a:t>
            </a:r>
            <a:r>
              <a:rPr lang="en-US" sz="2000" b="1">
                <a:solidFill>
                  <a:srgbClr val="0070C0"/>
                </a:solidFill>
              </a:rPr>
              <a:t>: </a:t>
            </a:r>
            <a:endParaRPr lang="vi-VN" sz="2000" b="1">
              <a:solidFill>
                <a:srgbClr val="0070C0"/>
              </a:solidFill>
            </a:endParaRPr>
          </a:p>
          <a:p>
            <a:pPr algn="just" defTabSz="914378">
              <a:lnSpc>
                <a:spcPct val="150000"/>
              </a:lnSpc>
            </a:pPr>
            <a:r>
              <a:rPr lang="en-US" sz="2000"/>
              <a:t>- </a:t>
            </a:r>
            <a:r>
              <a:rPr lang="vi-VN" sz="2000"/>
              <a:t>Trình bày về một số đặc điểm xã hội nổi bật của Liên bang Nga. </a:t>
            </a:r>
          </a:p>
          <a:p>
            <a:pPr algn="just" defTabSz="914378">
              <a:lnSpc>
                <a:spcPct val="150000"/>
              </a:lnSpc>
            </a:pPr>
            <a:r>
              <a:rPr lang="en-US" sz="2000"/>
              <a:t>- </a:t>
            </a:r>
            <a:r>
              <a:rPr lang="vi-VN" sz="2000"/>
              <a:t>Phân tích tác động của các đặc điểm xã hội đến phát triển kinh tế - xã hội Liên bang Nga.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36234024-7DA0-A4AE-5F28-9783010F9FE7}"/>
              </a:ext>
            </a:extLst>
          </p:cNvPr>
          <p:cNvGrpSpPr/>
          <p:nvPr/>
        </p:nvGrpSpPr>
        <p:grpSpPr>
          <a:xfrm>
            <a:off x="4571999" y="815198"/>
            <a:ext cx="4572000" cy="4220091"/>
            <a:chOff x="4571247" y="1552150"/>
            <a:chExt cx="4000500" cy="341884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0BB918A7-8256-14CA-7BC8-46167F170C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4601693" y="1552150"/>
              <a:ext cx="3970054" cy="2646703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95CC0290-DD42-0C69-D2AE-0C382A88361E}"/>
                </a:ext>
              </a:extLst>
            </p:cNvPr>
            <p:cNvSpPr txBox="1"/>
            <p:nvPr/>
          </p:nvSpPr>
          <p:spPr>
            <a:xfrm>
              <a:off x="4571247" y="4264533"/>
              <a:ext cx="3974021" cy="70646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914378">
                <a:lnSpc>
                  <a:spcPct val="150000"/>
                </a:lnSpc>
              </a:pPr>
              <a:r>
                <a:rPr lang="vi-VN" sz="1800"/>
                <a:t>Trường Đại học tổng hợp</a:t>
              </a:r>
            </a:p>
            <a:p>
              <a:pPr algn="ctr" defTabSz="914378">
                <a:lnSpc>
                  <a:spcPct val="150000"/>
                </a:lnSpc>
              </a:pPr>
              <a:r>
                <a:rPr lang="vi-VN" sz="1800"/>
                <a:t>Quốc gia Lô-mô-nô-xốp</a:t>
              </a:r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2374056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1EE3C95-C8BE-B6A5-2882-3C701F3B3C7E}"/>
              </a:ext>
            </a:extLst>
          </p:cNvPr>
          <p:cNvSpPr txBox="1"/>
          <p:nvPr/>
        </p:nvSpPr>
        <p:spPr>
          <a:xfrm>
            <a:off x="2286000" y="481461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8">
              <a:buClr>
                <a:srgbClr val="004777"/>
              </a:buClr>
            </a:pPr>
            <a:r>
              <a:rPr lang="en-US" sz="2800" b="1">
                <a:solidFill>
                  <a:srgbClr val="0070C0"/>
                </a:solidFill>
                <a:latin typeface="+mn-lt"/>
              </a:rPr>
              <a:t>Đặc điểm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51ADC5FB-13F7-A4A4-68B0-948AEDDC5455}"/>
              </a:ext>
            </a:extLst>
          </p:cNvPr>
          <p:cNvSpPr/>
          <p:nvPr/>
        </p:nvSpPr>
        <p:spPr>
          <a:xfrm>
            <a:off x="952499" y="1695450"/>
            <a:ext cx="2352675" cy="2895600"/>
          </a:xfrm>
          <a:prstGeom prst="roundRect">
            <a:avLst>
              <a:gd name="adj" fmla="val 8908"/>
            </a:avLst>
          </a:prstGeom>
          <a:solidFill>
            <a:schemeClr val="accent3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>
              <a:lnSpc>
                <a:spcPct val="150000"/>
              </a:lnSpc>
            </a:pPr>
            <a:r>
              <a:rPr lang="en-US" sz="2000">
                <a:solidFill>
                  <a:srgbClr val="212121"/>
                </a:solidFill>
                <a:latin typeface="Arial"/>
              </a:rPr>
              <a:t>Nền văn hóa đa dạng, độc đáo, phát triển lâu đời, có nhiều đóng góp cho văn hóa, nhân loại. 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6EF2501F-4915-C2BE-FE97-33068F1F962E}"/>
              </a:ext>
            </a:extLst>
          </p:cNvPr>
          <p:cNvSpPr/>
          <p:nvPr/>
        </p:nvSpPr>
        <p:spPr>
          <a:xfrm>
            <a:off x="3519488" y="1695450"/>
            <a:ext cx="2352675" cy="2895600"/>
          </a:xfrm>
          <a:prstGeom prst="roundRect">
            <a:avLst>
              <a:gd name="adj" fmla="val 8908"/>
            </a:avLst>
          </a:prstGeom>
          <a:solidFill>
            <a:schemeClr val="accent3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>
              <a:lnSpc>
                <a:spcPct val="150000"/>
              </a:lnSpc>
            </a:pPr>
            <a:r>
              <a:rPr lang="vi-VN" sz="2000">
                <a:solidFill>
                  <a:srgbClr val="212121"/>
                </a:solidFill>
                <a:latin typeface="Arial" panose="020B0604020202020204" pitchFamily="34" charset="0"/>
              </a:rPr>
              <a:t>Người dân có trình độ học vấn cao, đứng hàng đầu thế giới về các ngành khoa học cơ bản. </a:t>
            </a:r>
            <a:endParaRPr lang="en-US" sz="2000">
              <a:solidFill>
                <a:srgbClr val="212121"/>
              </a:solidFill>
              <a:latin typeface="Arial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46FA2E2E-EFD1-206A-107F-AAECF8F9A883}"/>
              </a:ext>
            </a:extLst>
          </p:cNvPr>
          <p:cNvSpPr/>
          <p:nvPr/>
        </p:nvSpPr>
        <p:spPr>
          <a:xfrm>
            <a:off x="6086477" y="1695450"/>
            <a:ext cx="2114549" cy="2895600"/>
          </a:xfrm>
          <a:prstGeom prst="roundRect">
            <a:avLst>
              <a:gd name="adj" fmla="val 8908"/>
            </a:avLst>
          </a:prstGeom>
          <a:solidFill>
            <a:schemeClr val="accent3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914378">
              <a:lnSpc>
                <a:spcPct val="150000"/>
              </a:lnSpc>
            </a:pPr>
            <a:r>
              <a:rPr lang="vi-VN" sz="2000">
                <a:solidFill>
                  <a:srgbClr val="212121"/>
                </a:solidFill>
                <a:latin typeface="Arial" panose="020B0604020202020204" pitchFamily="34" charset="0"/>
              </a:rPr>
              <a:t>Chất lượng cuộc sống của người dân được cải thiện. </a:t>
            </a:r>
            <a:endParaRPr lang="en-US" sz="2000">
              <a:solidFill>
                <a:srgbClr val="212121"/>
              </a:solidFill>
              <a:latin typeface="Arial"/>
            </a:endParaRPr>
          </a:p>
        </p:txBody>
      </p:sp>
      <p:sp>
        <p:nvSpPr>
          <p:cNvPr id="10" name="Arrow: Pentagon 9">
            <a:extLst>
              <a:ext uri="{FF2B5EF4-FFF2-40B4-BE49-F238E27FC236}">
                <a16:creationId xmlns:a16="http://schemas.microsoft.com/office/drawing/2014/main" xmlns="" id="{2D22E671-81F7-B74F-D560-E9393E1D058A}"/>
              </a:ext>
            </a:extLst>
          </p:cNvPr>
          <p:cNvSpPr/>
          <p:nvPr/>
        </p:nvSpPr>
        <p:spPr>
          <a:xfrm>
            <a:off x="276226" y="923926"/>
            <a:ext cx="2352675" cy="578942"/>
          </a:xfrm>
          <a:prstGeom prst="homePlate">
            <a:avLst/>
          </a:prstGeom>
          <a:solidFill>
            <a:srgbClr val="00477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>
              <a:buClr>
                <a:srgbClr val="FFFFFF"/>
              </a:buClr>
            </a:pPr>
            <a:r>
              <a:rPr lang="en-US" sz="2200" b="1">
                <a:solidFill>
                  <a:srgbClr val="FFFFFF"/>
                </a:solidFill>
                <a:latin typeface="Arial"/>
              </a:rPr>
              <a:t>Tích cực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9D258CDD-9D46-AD18-7CAE-2167090CF1E6}"/>
              </a:ext>
            </a:extLst>
          </p:cNvPr>
          <p:cNvGrpSpPr/>
          <p:nvPr/>
        </p:nvGrpSpPr>
        <p:grpSpPr>
          <a:xfrm>
            <a:off x="229926" y="195025"/>
            <a:ext cx="4342075" cy="3877564"/>
            <a:chOff x="714935" y="1801748"/>
            <a:chExt cx="4342075" cy="387756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5BF33A49-2E91-D146-0755-3ECDDABDB6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714935" y="1801748"/>
              <a:ext cx="4342075" cy="300553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4D96A9CC-5DEB-4037-CE83-F1BB0D83B412}"/>
                </a:ext>
              </a:extLst>
            </p:cNvPr>
            <p:cNvSpPr txBox="1"/>
            <p:nvPr/>
          </p:nvSpPr>
          <p:spPr>
            <a:xfrm>
              <a:off x="895399" y="4807278"/>
              <a:ext cx="3983334" cy="8720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8">
                <a:lnSpc>
                  <a:spcPct val="150000"/>
                </a:lnSpc>
                <a:defRPr/>
              </a:pPr>
              <a:r>
                <a:rPr lang="vi-VN" sz="1800"/>
                <a:t>Nghi thức trao chức đọc sách tại một chủng viện Chính thống giáo Nga.</a:t>
              </a:r>
              <a:endParaRPr lang="en-US" sz="1800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9C42A28C-8484-0052-62B2-874EDB50F09F}"/>
              </a:ext>
            </a:extLst>
          </p:cNvPr>
          <p:cNvGrpSpPr/>
          <p:nvPr/>
        </p:nvGrpSpPr>
        <p:grpSpPr>
          <a:xfrm>
            <a:off x="4750279" y="752476"/>
            <a:ext cx="4163797" cy="4262506"/>
            <a:chOff x="419298" y="-1587893"/>
            <a:chExt cx="4163797" cy="426250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62A3D59B-1E75-3ABB-54D2-8546A040CF1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419298" y="-1587893"/>
              <a:ext cx="4163797" cy="3805971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C8D11C74-1DC7-2EAD-8A38-70DCB0BB64DB}"/>
                </a:ext>
              </a:extLst>
            </p:cNvPr>
            <p:cNvSpPr txBox="1"/>
            <p:nvPr/>
          </p:nvSpPr>
          <p:spPr>
            <a:xfrm>
              <a:off x="509530" y="2218078"/>
              <a:ext cx="3983334" cy="4565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8">
                <a:lnSpc>
                  <a:spcPct val="150000"/>
                </a:lnSpc>
                <a:defRPr/>
              </a:pPr>
              <a:r>
                <a:rPr lang="en-US" sz="1800"/>
                <a:t>Nhà thờ Chúa Cứu thế, Mát-xcơ-va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1622451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9D258CDD-9D46-AD18-7CAE-2167090CF1E6}"/>
              </a:ext>
            </a:extLst>
          </p:cNvPr>
          <p:cNvGrpSpPr/>
          <p:nvPr/>
        </p:nvGrpSpPr>
        <p:grpSpPr>
          <a:xfrm>
            <a:off x="197724" y="280668"/>
            <a:ext cx="4196000" cy="4582163"/>
            <a:chOff x="789066" y="1811273"/>
            <a:chExt cx="4196000" cy="458216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5BF33A49-2E91-D146-0755-3ECDDABDB6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789066" y="1811273"/>
              <a:ext cx="4196000" cy="419600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4D96A9CC-5DEB-4037-CE83-F1BB0D83B412}"/>
                </a:ext>
              </a:extLst>
            </p:cNvPr>
            <p:cNvSpPr txBox="1"/>
            <p:nvPr/>
          </p:nvSpPr>
          <p:spPr>
            <a:xfrm>
              <a:off x="895399" y="5936901"/>
              <a:ext cx="3983334" cy="4565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8">
                <a:lnSpc>
                  <a:spcPct val="150000"/>
                </a:lnSpc>
                <a:defRPr/>
              </a:pPr>
              <a:r>
                <a:rPr lang="en-US" sz="1800"/>
                <a:t>Nhà thờ Hồi giáo Mát-xcơ-va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9C42A28C-8484-0052-62B2-874EDB50F09F}"/>
              </a:ext>
            </a:extLst>
          </p:cNvPr>
          <p:cNvGrpSpPr/>
          <p:nvPr/>
        </p:nvGrpSpPr>
        <p:grpSpPr>
          <a:xfrm>
            <a:off x="4425925" y="1346376"/>
            <a:ext cx="4520352" cy="3278223"/>
            <a:chOff x="94945" y="-993993"/>
            <a:chExt cx="4520352" cy="327822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62A3D59B-1E75-3ABB-54D2-8546A040CF1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94945" y="-993993"/>
              <a:ext cx="4520352" cy="2821688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C8D11C74-1DC7-2EAD-8A38-70DCB0BB64DB}"/>
                </a:ext>
              </a:extLst>
            </p:cNvPr>
            <p:cNvSpPr txBox="1"/>
            <p:nvPr/>
          </p:nvSpPr>
          <p:spPr>
            <a:xfrm>
              <a:off x="94945" y="1827695"/>
              <a:ext cx="4520352" cy="4565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8">
                <a:lnSpc>
                  <a:spcPct val="150000"/>
                </a:lnSpc>
                <a:defRPr/>
              </a:pPr>
              <a:r>
                <a:rPr lang="en-US" sz="1800"/>
                <a:t>Ngôi chùa Phật giáo ở Xanh Pê-téc-bua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8618467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9D258CDD-9D46-AD18-7CAE-2167090CF1E6}"/>
              </a:ext>
            </a:extLst>
          </p:cNvPr>
          <p:cNvGrpSpPr/>
          <p:nvPr/>
        </p:nvGrpSpPr>
        <p:grpSpPr>
          <a:xfrm>
            <a:off x="103822" y="616089"/>
            <a:ext cx="4363493" cy="4136152"/>
            <a:chOff x="693517" y="1801747"/>
            <a:chExt cx="4363493" cy="413615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5BF33A49-2E91-D146-0755-3ECDDABDB6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693517" y="1801747"/>
              <a:ext cx="4363493" cy="3255575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4D96A9CC-5DEB-4037-CE83-F1BB0D83B412}"/>
                </a:ext>
              </a:extLst>
            </p:cNvPr>
            <p:cNvSpPr txBox="1"/>
            <p:nvPr/>
          </p:nvSpPr>
          <p:spPr>
            <a:xfrm>
              <a:off x="807818" y="5065865"/>
              <a:ext cx="3983334" cy="8720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8">
                <a:lnSpc>
                  <a:spcPct val="150000"/>
                </a:lnSpc>
                <a:defRPr/>
              </a:pPr>
              <a:r>
                <a:rPr lang="vi-VN" sz="1800"/>
                <a:t>Tòa nhà chính của Đại học </a:t>
              </a:r>
              <a:r>
                <a:rPr lang="en-US" sz="1800"/>
                <a:t>tổng hợp Quốc gia Lô-mô-nô-xốp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9C42A28C-8484-0052-62B2-874EDB50F09F}"/>
              </a:ext>
            </a:extLst>
          </p:cNvPr>
          <p:cNvGrpSpPr/>
          <p:nvPr/>
        </p:nvGrpSpPr>
        <p:grpSpPr>
          <a:xfrm>
            <a:off x="4597003" y="616089"/>
            <a:ext cx="4443176" cy="4271883"/>
            <a:chOff x="374597" y="-1454544"/>
            <a:chExt cx="4334602" cy="386641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62A3D59B-1E75-3ABB-54D2-8546A040CF1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374597" y="-1454544"/>
              <a:ext cx="4334602" cy="294657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C8D11C74-1DC7-2EAD-8A38-70DCB0BB64DB}"/>
                </a:ext>
              </a:extLst>
            </p:cNvPr>
            <p:cNvSpPr txBox="1"/>
            <p:nvPr/>
          </p:nvSpPr>
          <p:spPr>
            <a:xfrm>
              <a:off x="1221735" y="1539838"/>
              <a:ext cx="3373162" cy="8720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8">
                <a:lnSpc>
                  <a:spcPct val="150000"/>
                </a:lnSpc>
                <a:defRPr/>
              </a:pPr>
              <a:r>
                <a:rPr lang="en-US" sz="1800"/>
                <a:t>Đại học bang Petrozavodsk, cộng hòa Karelia, Nga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5474191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DD6B2373-1E1D-1A68-E814-BC797254D988}"/>
              </a:ext>
            </a:extLst>
          </p:cNvPr>
          <p:cNvGrpSpPr/>
          <p:nvPr/>
        </p:nvGrpSpPr>
        <p:grpSpPr>
          <a:xfrm>
            <a:off x="90714" y="401185"/>
            <a:ext cx="4481286" cy="3699519"/>
            <a:chOff x="90714" y="72571"/>
            <a:chExt cx="4481286" cy="3699519"/>
          </a:xfrm>
        </p:grpSpPr>
        <p:pic>
          <p:nvPicPr>
            <p:cNvPr id="6146" name="Picture 2" descr="Những điều thú vị về búp bê Nga có thể bạn chưa biết ?">
              <a:extLst>
                <a:ext uri="{FF2B5EF4-FFF2-40B4-BE49-F238E27FC236}">
                  <a16:creationId xmlns:a16="http://schemas.microsoft.com/office/drawing/2014/main" xmlns="" id="{BCC2A09C-9421-BD13-812C-78681EF0B4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714" y="72571"/>
              <a:ext cx="4481286" cy="33609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F2A68495-3080-A7D9-725D-FEC773F4828D}"/>
                </a:ext>
              </a:extLst>
            </p:cNvPr>
            <p:cNvSpPr txBox="1"/>
            <p:nvPr/>
          </p:nvSpPr>
          <p:spPr>
            <a:xfrm>
              <a:off x="437242" y="3433536"/>
              <a:ext cx="3788229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914378"/>
              <a:r>
                <a:rPr lang="en-US" sz="1600"/>
                <a:t>Búp bê Babushka 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3A56F05B-B942-5FC1-715D-077B66DD6C93}"/>
              </a:ext>
            </a:extLst>
          </p:cNvPr>
          <p:cNvGrpSpPr/>
          <p:nvPr/>
        </p:nvGrpSpPr>
        <p:grpSpPr>
          <a:xfrm>
            <a:off x="4673600" y="784935"/>
            <a:ext cx="4379686" cy="3921323"/>
            <a:chOff x="4673600" y="1127834"/>
            <a:chExt cx="4379686" cy="3921323"/>
          </a:xfrm>
        </p:grpSpPr>
        <p:pic>
          <p:nvPicPr>
            <p:cNvPr id="6148" name="Picture 4" descr="Lễ Phục sinh ở Nga - Du lịch, tổ chức sự kiện">
              <a:extLst>
                <a:ext uri="{FF2B5EF4-FFF2-40B4-BE49-F238E27FC236}">
                  <a16:creationId xmlns:a16="http://schemas.microsoft.com/office/drawing/2014/main" xmlns="" id="{9F03E832-9121-D6C7-F8DD-EECB5701AD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3600" y="1570936"/>
              <a:ext cx="4379686" cy="34782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D6C4A866-6C8E-0CA6-6626-4FE23469521F}"/>
                </a:ext>
              </a:extLst>
            </p:cNvPr>
            <p:cNvSpPr txBox="1"/>
            <p:nvPr/>
          </p:nvSpPr>
          <p:spPr>
            <a:xfrm>
              <a:off x="5265056" y="1127834"/>
              <a:ext cx="329655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8"/>
              <a:r>
                <a:rPr lang="vi-VN" sz="1600"/>
                <a:t>Trứng phục sinh Nga </a:t>
              </a:r>
              <a:endParaRPr lang="en-US" sz="1600"/>
            </a:p>
          </p:txBody>
        </p:sp>
      </p:grpSp>
    </p:spTree>
    <p:extLst>
      <p:ext uri="{BB962C8B-B14F-4D97-AF65-F5344CB8AC3E}">
        <p14:creationId xmlns:p14="http://schemas.microsoft.com/office/powerpoint/2010/main" val="20459184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472116D7-A16A-DCD6-9ABB-78AC99E163D6}"/>
              </a:ext>
            </a:extLst>
          </p:cNvPr>
          <p:cNvGrpSpPr/>
          <p:nvPr/>
        </p:nvGrpSpPr>
        <p:grpSpPr>
          <a:xfrm>
            <a:off x="121312" y="585216"/>
            <a:ext cx="3134601" cy="4054407"/>
            <a:chOff x="121311" y="585216"/>
            <a:chExt cx="3134601" cy="4054407"/>
          </a:xfrm>
        </p:grpSpPr>
        <p:pic>
          <p:nvPicPr>
            <p:cNvPr id="7170" name="Picture 2" descr="Giả thuyết mới về nguyên nhân vụ đấu súng của thi hào Pushkin">
              <a:extLst>
                <a:ext uri="{FF2B5EF4-FFF2-40B4-BE49-F238E27FC236}">
                  <a16:creationId xmlns:a16="http://schemas.microsoft.com/office/drawing/2014/main" xmlns="" id="{0855D2AA-F44D-E8E3-C85F-0407D83BEA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311" y="585216"/>
              <a:ext cx="3134601" cy="36283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xmlns="" id="{633517DF-F89F-50E7-9D3B-D039C1A939C1}"/>
                </a:ext>
              </a:extLst>
            </p:cNvPr>
            <p:cNvSpPr txBox="1"/>
            <p:nvPr/>
          </p:nvSpPr>
          <p:spPr>
            <a:xfrm>
              <a:off x="592531" y="4270291"/>
              <a:ext cx="205557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8"/>
              <a:r>
                <a:rPr lang="vi-VN" sz="1800"/>
                <a:t>Nhà văn Puskin</a:t>
              </a:r>
              <a:endParaRPr lang="en-US" sz="1800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72F58A08-5B93-A21D-BDE0-8BED98A7FEB5}"/>
              </a:ext>
            </a:extLst>
          </p:cNvPr>
          <p:cNvGrpSpPr/>
          <p:nvPr/>
        </p:nvGrpSpPr>
        <p:grpSpPr>
          <a:xfrm>
            <a:off x="3350362" y="585216"/>
            <a:ext cx="2852211" cy="4054407"/>
            <a:chOff x="3350361" y="585216"/>
            <a:chExt cx="2852211" cy="4054407"/>
          </a:xfrm>
        </p:grpSpPr>
        <p:pic>
          <p:nvPicPr>
            <p:cNvPr id="7172" name="Picture 4" descr="Người đầu tiên đưa văn học Nga hội nhập với văn học thế giới - Báo Công an  Nhân dân điện tử">
              <a:extLst>
                <a:ext uri="{FF2B5EF4-FFF2-40B4-BE49-F238E27FC236}">
                  <a16:creationId xmlns:a16="http://schemas.microsoft.com/office/drawing/2014/main" xmlns="" id="{7E9D6018-1584-4393-063F-3104D7854D5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653" r="24672"/>
            <a:stretch/>
          </p:blipFill>
          <p:spPr bwMode="auto">
            <a:xfrm>
              <a:off x="3350361" y="585216"/>
              <a:ext cx="2852211" cy="36283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A1CE5FFC-05C0-6D52-B1F3-47AC0B3D0ACA}"/>
                </a:ext>
              </a:extLst>
            </p:cNvPr>
            <p:cNvSpPr txBox="1"/>
            <p:nvPr/>
          </p:nvSpPr>
          <p:spPr>
            <a:xfrm>
              <a:off x="3748680" y="4270291"/>
              <a:ext cx="205557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8"/>
              <a:r>
                <a:rPr lang="vi-VN" sz="1800"/>
                <a:t>Nhà văn Gogol</a:t>
              </a:r>
              <a:endParaRPr lang="en-US" sz="180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0036D30A-DB1D-116C-653E-3C1442685966}"/>
              </a:ext>
            </a:extLst>
          </p:cNvPr>
          <p:cNvGrpSpPr/>
          <p:nvPr/>
        </p:nvGrpSpPr>
        <p:grpSpPr>
          <a:xfrm>
            <a:off x="6297022" y="585216"/>
            <a:ext cx="2781697" cy="4054407"/>
            <a:chOff x="6297021" y="585216"/>
            <a:chExt cx="2781697" cy="4054407"/>
          </a:xfrm>
        </p:grpSpPr>
        <p:pic>
          <p:nvPicPr>
            <p:cNvPr id="7174" name="Picture 6" descr="Ivan Sergeyevich Turgenev – Wikipedia tiếng Việt">
              <a:extLst>
                <a:ext uri="{FF2B5EF4-FFF2-40B4-BE49-F238E27FC236}">
                  <a16:creationId xmlns:a16="http://schemas.microsoft.com/office/drawing/2014/main" xmlns="" id="{267C3F80-88A4-4518-466C-BBD5423979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97021" y="585216"/>
              <a:ext cx="2781697" cy="36283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589CC51E-510A-5C52-58FE-F1FB99100911}"/>
                </a:ext>
              </a:extLst>
            </p:cNvPr>
            <p:cNvSpPr txBox="1"/>
            <p:nvPr/>
          </p:nvSpPr>
          <p:spPr>
            <a:xfrm>
              <a:off x="6660083" y="4270291"/>
              <a:ext cx="205557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8"/>
              <a:r>
                <a:rPr lang="vi-VN" sz="1800"/>
                <a:t>Nhà văn Tugenev</a:t>
              </a:r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32060187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51ADC5FB-13F7-A4A4-68B0-948AEDDC5455}"/>
              </a:ext>
            </a:extLst>
          </p:cNvPr>
          <p:cNvSpPr/>
          <p:nvPr/>
        </p:nvSpPr>
        <p:spPr>
          <a:xfrm>
            <a:off x="523876" y="1703904"/>
            <a:ext cx="3886202" cy="764917"/>
          </a:xfrm>
          <a:prstGeom prst="roundRect">
            <a:avLst>
              <a:gd name="adj" fmla="val 8908"/>
            </a:avLst>
          </a:prstGeom>
          <a:solidFill>
            <a:schemeClr val="accent3"/>
          </a:solidFill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914378"/>
            <a:r>
              <a:rPr lang="en-US" sz="2000">
                <a:solidFill>
                  <a:srgbClr val="212121"/>
                </a:solidFill>
                <a:latin typeface="Arial"/>
              </a:rPr>
              <a:t>Sự chênh </a:t>
            </a:r>
            <a:r>
              <a:rPr lang="vi-VN" sz="2000">
                <a:solidFill>
                  <a:srgbClr val="212121"/>
                </a:solidFill>
                <a:latin typeface="Arial" panose="020B0604020202020204" pitchFamily="34" charset="0"/>
              </a:rPr>
              <a:t>lệch giàu nghèo</a:t>
            </a:r>
            <a:r>
              <a:rPr lang="en-US" sz="2000">
                <a:solidFill>
                  <a:srgbClr val="212121"/>
                </a:solidFill>
                <a:latin typeface="Arial"/>
              </a:rPr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938C326-AC2D-424C-B4E0-B7F4F93F26C4}"/>
              </a:ext>
            </a:extLst>
          </p:cNvPr>
          <p:cNvSpPr txBox="1"/>
          <p:nvPr/>
        </p:nvSpPr>
        <p:spPr>
          <a:xfrm>
            <a:off x="523876" y="1153507"/>
            <a:ext cx="40481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8"/>
            <a:r>
              <a:rPr lang="vi-VN" sz="2000" b="1">
                <a:solidFill>
                  <a:srgbClr val="FF0000"/>
                </a:solidFill>
              </a:rPr>
              <a:t>Đối mặt với nhiều thách thức</a:t>
            </a:r>
            <a:r>
              <a:rPr lang="en-US" sz="2000" b="1">
                <a:solidFill>
                  <a:srgbClr val="FF0000"/>
                </a:solidFill>
              </a:rPr>
              <a:t>:</a:t>
            </a:r>
            <a:r>
              <a:rPr lang="vi-VN" sz="2000" b="1">
                <a:solidFill>
                  <a:srgbClr val="FF0000"/>
                </a:solidFill>
              </a:rPr>
              <a:t> </a:t>
            </a:r>
            <a:endParaRPr lang="en-US" sz="2000" b="1">
              <a:solidFill>
                <a:srgbClr val="FF0000"/>
              </a:solidFill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95E6F1A8-F387-5C88-8ECB-09436C92298D}"/>
              </a:ext>
            </a:extLst>
          </p:cNvPr>
          <p:cNvSpPr/>
          <p:nvPr/>
        </p:nvSpPr>
        <p:spPr>
          <a:xfrm>
            <a:off x="523873" y="2619108"/>
            <a:ext cx="3886202" cy="764917"/>
          </a:xfrm>
          <a:prstGeom prst="roundRect">
            <a:avLst>
              <a:gd name="adj" fmla="val 8908"/>
            </a:avLst>
          </a:prstGeom>
          <a:solidFill>
            <a:schemeClr val="accent3"/>
          </a:solidFill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914378"/>
            <a:r>
              <a:rPr lang="en-US" sz="2000">
                <a:solidFill>
                  <a:srgbClr val="212121"/>
                </a:solidFill>
                <a:latin typeface="Arial"/>
              </a:rPr>
              <a:t>S</a:t>
            </a:r>
            <a:r>
              <a:rPr lang="vi-VN" sz="2000">
                <a:solidFill>
                  <a:srgbClr val="212121"/>
                </a:solidFill>
                <a:latin typeface="Arial" panose="020B0604020202020204" pitchFamily="34" charset="0"/>
              </a:rPr>
              <a:t>ự phân hóa giữa các khu vực</a:t>
            </a:r>
            <a:r>
              <a:rPr lang="en-US" sz="2000">
                <a:solidFill>
                  <a:srgbClr val="212121"/>
                </a:solidFill>
                <a:latin typeface="Arial"/>
              </a:rPr>
              <a:t>.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6B4E19A9-DE7F-1726-8E6E-5953466AD49B}"/>
              </a:ext>
            </a:extLst>
          </p:cNvPr>
          <p:cNvSpPr/>
          <p:nvPr/>
        </p:nvSpPr>
        <p:spPr>
          <a:xfrm>
            <a:off x="523873" y="3534312"/>
            <a:ext cx="3886202" cy="1067752"/>
          </a:xfrm>
          <a:prstGeom prst="roundRect">
            <a:avLst>
              <a:gd name="adj" fmla="val 8908"/>
            </a:avLst>
          </a:prstGeom>
          <a:solidFill>
            <a:schemeClr val="accent3"/>
          </a:solidFill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914378">
              <a:lnSpc>
                <a:spcPct val="150000"/>
              </a:lnSpc>
            </a:pPr>
            <a:r>
              <a:rPr lang="en-US" sz="2000">
                <a:solidFill>
                  <a:srgbClr val="212121"/>
                </a:solidFill>
                <a:latin typeface="Arial"/>
              </a:rPr>
              <a:t>A</a:t>
            </a:r>
            <a:r>
              <a:rPr lang="vi-VN" sz="2000">
                <a:solidFill>
                  <a:srgbClr val="212121"/>
                </a:solidFill>
                <a:latin typeface="Arial" panose="020B0604020202020204" pitchFamily="34" charset="0"/>
              </a:rPr>
              <a:t>n n</a:t>
            </a:r>
            <a:r>
              <a:rPr lang="en-US" sz="2000">
                <a:solidFill>
                  <a:srgbClr val="212121"/>
                </a:solidFill>
                <a:latin typeface="Arial"/>
              </a:rPr>
              <a:t>i</a:t>
            </a:r>
            <a:r>
              <a:rPr lang="vi-VN" sz="2000">
                <a:solidFill>
                  <a:srgbClr val="212121"/>
                </a:solidFill>
                <a:latin typeface="Arial" panose="020B0604020202020204" pitchFamily="34" charset="0"/>
              </a:rPr>
              <a:t>nh xã hội chưa được đảm bảo vững chắc. </a:t>
            </a:r>
            <a:endParaRPr lang="en-US" sz="2000">
              <a:solidFill>
                <a:srgbClr val="212121"/>
              </a:solidFill>
              <a:latin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35BFFA11-D9A9-611C-865A-1BEE8DC19854}"/>
              </a:ext>
            </a:extLst>
          </p:cNvPr>
          <p:cNvGrpSpPr/>
          <p:nvPr/>
        </p:nvGrpSpPr>
        <p:grpSpPr>
          <a:xfrm>
            <a:off x="4572000" y="1178172"/>
            <a:ext cx="4162128" cy="3646786"/>
            <a:chOff x="4572000" y="1553616"/>
            <a:chExt cx="4162128" cy="3646786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3286B0D8-41D5-45BD-2DC5-6E9DED13F6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4572000" y="1553616"/>
              <a:ext cx="4162128" cy="2774752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12A3BBA1-69C4-B719-3CE5-BEE98A4312D1}"/>
                </a:ext>
              </a:extLst>
            </p:cNvPr>
            <p:cNvSpPr txBox="1"/>
            <p:nvPr/>
          </p:nvSpPr>
          <p:spPr>
            <a:xfrm>
              <a:off x="4876651" y="4328368"/>
              <a:ext cx="3552825" cy="8720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8">
                <a:lnSpc>
                  <a:spcPct val="150000"/>
                </a:lnSpc>
              </a:pPr>
              <a:r>
                <a:rPr lang="en-US" sz="1800">
                  <a:solidFill>
                    <a:srgbClr val="1C1B1C"/>
                  </a:solidFill>
                </a:rPr>
                <a:t>Sự bất bình đẳng về tài sản và thu nhập ở Nga đã tăng mạnh</a:t>
              </a:r>
            </a:p>
          </p:txBody>
        </p:sp>
      </p:grpSp>
      <p:sp>
        <p:nvSpPr>
          <p:cNvPr id="14" name="Arrow: Pentagon 13">
            <a:extLst>
              <a:ext uri="{FF2B5EF4-FFF2-40B4-BE49-F238E27FC236}">
                <a16:creationId xmlns:a16="http://schemas.microsoft.com/office/drawing/2014/main" xmlns="" id="{BEF27225-BC24-EE13-C5B8-0C3458B47886}"/>
              </a:ext>
            </a:extLst>
          </p:cNvPr>
          <p:cNvSpPr/>
          <p:nvPr/>
        </p:nvSpPr>
        <p:spPr>
          <a:xfrm>
            <a:off x="276226" y="466726"/>
            <a:ext cx="2352675" cy="578942"/>
          </a:xfrm>
          <a:prstGeom prst="homePlate">
            <a:avLst/>
          </a:prstGeom>
          <a:solidFill>
            <a:srgbClr val="00477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>
              <a:buClr>
                <a:srgbClr val="FFFFFF"/>
              </a:buClr>
            </a:pPr>
            <a:r>
              <a:rPr lang="en-US" sz="2200" b="1">
                <a:solidFill>
                  <a:srgbClr val="FFFFFF"/>
                </a:solidFill>
                <a:latin typeface="Arial"/>
              </a:rPr>
              <a:t>Tiêu cực</a:t>
            </a:r>
          </a:p>
        </p:txBody>
      </p:sp>
    </p:spTree>
    <p:extLst>
      <p:ext uri="{BB962C8B-B14F-4D97-AF65-F5344CB8AC3E}">
        <p14:creationId xmlns:p14="http://schemas.microsoft.com/office/powerpoint/2010/main" val="2385065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/>
      <p:bldP spid="4" grpId="0" animBg="1"/>
      <p:bldP spid="5" grpId="0" animBg="1"/>
      <p:bldP spid="14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6" name="Google Shape;1286;p52"/>
          <p:cNvGrpSpPr/>
          <p:nvPr/>
        </p:nvGrpSpPr>
        <p:grpSpPr>
          <a:xfrm flipH="1">
            <a:off x="-2145030" y="-847467"/>
            <a:ext cx="7759955" cy="8000860"/>
            <a:chOff x="3799498" y="58660"/>
            <a:chExt cx="7759955" cy="8000860"/>
          </a:xfrm>
        </p:grpSpPr>
        <p:grpSp>
          <p:nvGrpSpPr>
            <p:cNvPr id="1287" name="Google Shape;1287;p52"/>
            <p:cNvGrpSpPr/>
            <p:nvPr/>
          </p:nvGrpSpPr>
          <p:grpSpPr>
            <a:xfrm rot="-153345">
              <a:off x="3966894" y="220395"/>
              <a:ext cx="7425162" cy="7677390"/>
              <a:chOff x="3163975" y="2071175"/>
              <a:chExt cx="3399375" cy="3401375"/>
            </a:xfrm>
          </p:grpSpPr>
          <p:sp>
            <p:nvSpPr>
              <p:cNvPr id="1288" name="Google Shape;1288;p52"/>
              <p:cNvSpPr/>
              <p:nvPr/>
            </p:nvSpPr>
            <p:spPr>
              <a:xfrm>
                <a:off x="4463100" y="2071175"/>
                <a:ext cx="1478700" cy="1962800"/>
              </a:xfrm>
              <a:custGeom>
                <a:avLst/>
                <a:gdLst/>
                <a:ahLst/>
                <a:cxnLst/>
                <a:rect l="l" t="t" r="r" b="b"/>
                <a:pathLst>
                  <a:path w="59148" h="78512" extrusionOk="0">
                    <a:moveTo>
                      <a:pt x="48161" y="1"/>
                    </a:moveTo>
                    <a:cubicBezTo>
                      <a:pt x="41105" y="4184"/>
                      <a:pt x="35517" y="9361"/>
                      <a:pt x="33307" y="18075"/>
                    </a:cubicBezTo>
                    <a:cubicBezTo>
                      <a:pt x="31949" y="23395"/>
                      <a:pt x="31949" y="29109"/>
                      <a:pt x="32060" y="34760"/>
                    </a:cubicBezTo>
                    <a:cubicBezTo>
                      <a:pt x="32265" y="44452"/>
                      <a:pt x="33054" y="55249"/>
                      <a:pt x="25130" y="60964"/>
                    </a:cubicBezTo>
                    <a:cubicBezTo>
                      <a:pt x="21400" y="63656"/>
                      <a:pt x="17269" y="65154"/>
                      <a:pt x="13055" y="65154"/>
                    </a:cubicBezTo>
                    <a:cubicBezTo>
                      <a:pt x="8672" y="65154"/>
                      <a:pt x="4201" y="63534"/>
                      <a:pt x="0" y="59953"/>
                    </a:cubicBezTo>
                    <a:lnTo>
                      <a:pt x="0" y="59953"/>
                    </a:lnTo>
                    <a:lnTo>
                      <a:pt x="3757" y="66741"/>
                    </a:lnTo>
                    <a:cubicBezTo>
                      <a:pt x="5004" y="68983"/>
                      <a:pt x="6235" y="71208"/>
                      <a:pt x="7482" y="73450"/>
                    </a:cubicBezTo>
                    <a:cubicBezTo>
                      <a:pt x="11044" y="77004"/>
                      <a:pt x="15391" y="78512"/>
                      <a:pt x="19691" y="78512"/>
                    </a:cubicBezTo>
                    <a:cubicBezTo>
                      <a:pt x="24271" y="78512"/>
                      <a:pt x="28797" y="76802"/>
                      <a:pt x="32265" y="74034"/>
                    </a:cubicBezTo>
                    <a:cubicBezTo>
                      <a:pt x="39084" y="68588"/>
                      <a:pt x="39432" y="58012"/>
                      <a:pt x="40426" y="49314"/>
                    </a:cubicBezTo>
                    <a:cubicBezTo>
                      <a:pt x="41042" y="43821"/>
                      <a:pt x="41721" y="38233"/>
                      <a:pt x="43678" y="33213"/>
                    </a:cubicBezTo>
                    <a:cubicBezTo>
                      <a:pt x="46614" y="25731"/>
                      <a:pt x="51949" y="22005"/>
                      <a:pt x="59147" y="19811"/>
                    </a:cubicBezTo>
                    <a:lnTo>
                      <a:pt x="52928" y="8588"/>
                    </a:lnTo>
                    <a:cubicBezTo>
                      <a:pt x="51334" y="5731"/>
                      <a:pt x="49755" y="2858"/>
                      <a:pt x="4816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/>
              </a:p>
            </p:txBody>
          </p:sp>
          <p:sp>
            <p:nvSpPr>
              <p:cNvPr id="1289" name="Google Shape;1289;p52"/>
              <p:cNvSpPr/>
              <p:nvPr/>
            </p:nvSpPr>
            <p:spPr>
              <a:xfrm>
                <a:off x="4650150" y="2566450"/>
                <a:ext cx="1638525" cy="1793000"/>
              </a:xfrm>
              <a:custGeom>
                <a:avLst/>
                <a:gdLst/>
                <a:ahLst/>
                <a:cxnLst/>
                <a:rect l="l" t="t" r="r" b="b"/>
                <a:pathLst>
                  <a:path w="65541" h="71720" extrusionOk="0">
                    <a:moveTo>
                      <a:pt x="51665" y="0"/>
                    </a:moveTo>
                    <a:cubicBezTo>
                      <a:pt x="44467" y="2194"/>
                      <a:pt x="39132" y="5920"/>
                      <a:pt x="36196" y="13402"/>
                    </a:cubicBezTo>
                    <a:cubicBezTo>
                      <a:pt x="34239" y="18422"/>
                      <a:pt x="33560" y="24010"/>
                      <a:pt x="32944" y="29503"/>
                    </a:cubicBezTo>
                    <a:cubicBezTo>
                      <a:pt x="31950" y="38201"/>
                      <a:pt x="31602" y="48777"/>
                      <a:pt x="24783" y="54223"/>
                    </a:cubicBezTo>
                    <a:cubicBezTo>
                      <a:pt x="21313" y="56993"/>
                      <a:pt x="16783" y="58703"/>
                      <a:pt x="12201" y="58703"/>
                    </a:cubicBezTo>
                    <a:cubicBezTo>
                      <a:pt x="7903" y="58703"/>
                      <a:pt x="3560" y="57199"/>
                      <a:pt x="0" y="53655"/>
                    </a:cubicBezTo>
                    <a:lnTo>
                      <a:pt x="0" y="53655"/>
                    </a:lnTo>
                    <a:cubicBezTo>
                      <a:pt x="1232" y="55880"/>
                      <a:pt x="2479" y="58106"/>
                      <a:pt x="3710" y="60332"/>
                    </a:cubicBezTo>
                    <a:lnTo>
                      <a:pt x="7404" y="67009"/>
                    </a:lnTo>
                    <a:cubicBezTo>
                      <a:pt x="10152" y="70421"/>
                      <a:pt x="13915" y="71720"/>
                      <a:pt x="17775" y="71720"/>
                    </a:cubicBezTo>
                    <a:cubicBezTo>
                      <a:pt x="22915" y="71720"/>
                      <a:pt x="28229" y="69418"/>
                      <a:pt x="31555" y="66741"/>
                    </a:cubicBezTo>
                    <a:cubicBezTo>
                      <a:pt x="37916" y="61626"/>
                      <a:pt x="39684" y="52423"/>
                      <a:pt x="42305" y="44625"/>
                    </a:cubicBezTo>
                    <a:cubicBezTo>
                      <a:pt x="43899" y="39858"/>
                      <a:pt x="45651" y="34996"/>
                      <a:pt x="48635" y="31113"/>
                    </a:cubicBezTo>
                    <a:cubicBezTo>
                      <a:pt x="52159" y="26496"/>
                      <a:pt x="56637" y="24837"/>
                      <a:pt x="61989" y="24837"/>
                    </a:cubicBezTo>
                    <a:cubicBezTo>
                      <a:pt x="63133" y="24837"/>
                      <a:pt x="64317" y="24913"/>
                      <a:pt x="65541" y="25052"/>
                    </a:cubicBezTo>
                    <a:lnTo>
                      <a:pt x="58611" y="12534"/>
                    </a:lnTo>
                    <a:cubicBezTo>
                      <a:pt x="56291" y="8351"/>
                      <a:pt x="53970" y="4168"/>
                      <a:pt x="5166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/>
              </a:p>
            </p:txBody>
          </p:sp>
          <p:sp>
            <p:nvSpPr>
              <p:cNvPr id="1290" name="Google Shape;1290;p52"/>
              <p:cNvSpPr/>
              <p:nvPr/>
            </p:nvSpPr>
            <p:spPr>
              <a:xfrm>
                <a:off x="4830100" y="3178275"/>
                <a:ext cx="1733250" cy="1508175"/>
              </a:xfrm>
              <a:custGeom>
                <a:avLst/>
                <a:gdLst/>
                <a:ahLst/>
                <a:cxnLst/>
                <a:rect l="l" t="t" r="r" b="b"/>
                <a:pathLst>
                  <a:path w="69330" h="60327" extrusionOk="0">
                    <a:moveTo>
                      <a:pt x="54586" y="1"/>
                    </a:moveTo>
                    <a:cubicBezTo>
                      <a:pt x="49234" y="1"/>
                      <a:pt x="44756" y="1660"/>
                      <a:pt x="41231" y="6277"/>
                    </a:cubicBezTo>
                    <a:cubicBezTo>
                      <a:pt x="38264" y="10160"/>
                      <a:pt x="36496" y="15022"/>
                      <a:pt x="34902" y="19774"/>
                    </a:cubicBezTo>
                    <a:cubicBezTo>
                      <a:pt x="32281" y="27587"/>
                      <a:pt x="30513" y="36774"/>
                      <a:pt x="24152" y="41905"/>
                    </a:cubicBezTo>
                    <a:cubicBezTo>
                      <a:pt x="20825" y="44582"/>
                      <a:pt x="15512" y="46884"/>
                      <a:pt x="10372" y="46884"/>
                    </a:cubicBezTo>
                    <a:cubicBezTo>
                      <a:pt x="6512" y="46884"/>
                      <a:pt x="2749" y="45585"/>
                      <a:pt x="0" y="42173"/>
                    </a:cubicBezTo>
                    <a:lnTo>
                      <a:pt x="0" y="42173"/>
                    </a:lnTo>
                    <a:lnTo>
                      <a:pt x="3931" y="49261"/>
                    </a:lnTo>
                    <a:lnTo>
                      <a:pt x="7688" y="56048"/>
                    </a:lnTo>
                    <a:cubicBezTo>
                      <a:pt x="9740" y="59537"/>
                      <a:pt x="14539" y="60294"/>
                      <a:pt x="17790" y="60326"/>
                    </a:cubicBezTo>
                    <a:cubicBezTo>
                      <a:pt x="17855" y="60327"/>
                      <a:pt x="17920" y="60327"/>
                      <a:pt x="17984" y="60327"/>
                    </a:cubicBezTo>
                    <a:cubicBezTo>
                      <a:pt x="22955" y="60327"/>
                      <a:pt x="27893" y="58532"/>
                      <a:pt x="31524" y="55306"/>
                    </a:cubicBezTo>
                    <a:cubicBezTo>
                      <a:pt x="37759" y="49781"/>
                      <a:pt x="40158" y="39568"/>
                      <a:pt x="44025" y="32118"/>
                    </a:cubicBezTo>
                    <a:cubicBezTo>
                      <a:pt x="46251" y="27840"/>
                      <a:pt x="48808" y="23499"/>
                      <a:pt x="52502" y="20563"/>
                    </a:cubicBezTo>
                    <a:cubicBezTo>
                      <a:pt x="54967" y="18609"/>
                      <a:pt x="57518" y="17778"/>
                      <a:pt x="60172" y="17778"/>
                    </a:cubicBezTo>
                    <a:cubicBezTo>
                      <a:pt x="63092" y="17778"/>
                      <a:pt x="66137" y="18784"/>
                      <a:pt x="69329" y="20405"/>
                    </a:cubicBezTo>
                    <a:cubicBezTo>
                      <a:pt x="67735" y="17532"/>
                      <a:pt x="66156" y="14675"/>
                      <a:pt x="64562" y="11802"/>
                    </a:cubicBezTo>
                    <a:lnTo>
                      <a:pt x="58137" y="216"/>
                    </a:lnTo>
                    <a:cubicBezTo>
                      <a:pt x="56914" y="77"/>
                      <a:pt x="55730" y="1"/>
                      <a:pt x="5458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/>
              </a:p>
            </p:txBody>
          </p:sp>
          <p:sp>
            <p:nvSpPr>
              <p:cNvPr id="1291" name="Google Shape;1291;p52"/>
              <p:cNvSpPr/>
              <p:nvPr/>
            </p:nvSpPr>
            <p:spPr>
              <a:xfrm>
                <a:off x="4859700" y="4170100"/>
                <a:ext cx="494025" cy="409400"/>
              </a:xfrm>
              <a:custGeom>
                <a:avLst/>
                <a:gdLst/>
                <a:ahLst/>
                <a:cxnLst/>
                <a:rect l="l" t="t" r="r" b="b"/>
                <a:pathLst>
                  <a:path w="19761" h="16376" extrusionOk="0">
                    <a:moveTo>
                      <a:pt x="5469" y="0"/>
                    </a:moveTo>
                    <a:cubicBezTo>
                      <a:pt x="5372" y="0"/>
                      <a:pt x="5290" y="7"/>
                      <a:pt x="5225" y="22"/>
                    </a:cubicBezTo>
                    <a:cubicBezTo>
                      <a:pt x="3157" y="479"/>
                      <a:pt x="0" y="4631"/>
                      <a:pt x="0" y="4631"/>
                    </a:cubicBezTo>
                    <a:lnTo>
                      <a:pt x="6520" y="16375"/>
                    </a:lnTo>
                    <a:cubicBezTo>
                      <a:pt x="5215" y="13657"/>
                      <a:pt x="7811" y="13388"/>
                      <a:pt x="10942" y="13388"/>
                    </a:cubicBezTo>
                    <a:cubicBezTo>
                      <a:pt x="11712" y="13388"/>
                      <a:pt x="12515" y="13405"/>
                      <a:pt x="13300" y="13405"/>
                    </a:cubicBezTo>
                    <a:cubicBezTo>
                      <a:pt x="16697" y="13405"/>
                      <a:pt x="19760" y="13100"/>
                      <a:pt x="18422" y="9856"/>
                    </a:cubicBezTo>
                    <a:lnTo>
                      <a:pt x="12723" y="1837"/>
                    </a:lnTo>
                    <a:cubicBezTo>
                      <a:pt x="12723" y="1837"/>
                      <a:pt x="7059" y="0"/>
                      <a:pt x="546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/>
              </a:p>
            </p:txBody>
          </p:sp>
          <p:sp>
            <p:nvSpPr>
              <p:cNvPr id="1292" name="Google Shape;1292;p52"/>
              <p:cNvSpPr/>
              <p:nvPr/>
            </p:nvSpPr>
            <p:spPr>
              <a:xfrm>
                <a:off x="3163975" y="3229550"/>
                <a:ext cx="1788875" cy="1367300"/>
              </a:xfrm>
              <a:custGeom>
                <a:avLst/>
                <a:gdLst/>
                <a:ahLst/>
                <a:cxnLst/>
                <a:rect l="l" t="t" r="r" b="b"/>
                <a:pathLst>
                  <a:path w="71555" h="54692" extrusionOk="0">
                    <a:moveTo>
                      <a:pt x="44487" y="1"/>
                    </a:moveTo>
                    <a:cubicBezTo>
                      <a:pt x="36814" y="1"/>
                      <a:pt x="29330" y="2435"/>
                      <a:pt x="23125" y="6973"/>
                    </a:cubicBezTo>
                    <a:cubicBezTo>
                      <a:pt x="12691" y="14597"/>
                      <a:pt x="4925" y="25773"/>
                      <a:pt x="0" y="38322"/>
                    </a:cubicBezTo>
                    <a:lnTo>
                      <a:pt x="4215" y="45931"/>
                    </a:lnTo>
                    <a:lnTo>
                      <a:pt x="9077" y="54692"/>
                    </a:lnTo>
                    <a:cubicBezTo>
                      <a:pt x="13654" y="42016"/>
                      <a:pt x="20331" y="29767"/>
                      <a:pt x="30560" y="21748"/>
                    </a:cubicBezTo>
                    <a:cubicBezTo>
                      <a:pt x="36527" y="17091"/>
                      <a:pt x="43899" y="14581"/>
                      <a:pt x="51586" y="14187"/>
                    </a:cubicBezTo>
                    <a:cubicBezTo>
                      <a:pt x="52349" y="14148"/>
                      <a:pt x="53183" y="14123"/>
                      <a:pt x="54066" y="14123"/>
                    </a:cubicBezTo>
                    <a:cubicBezTo>
                      <a:pt x="59997" y="14123"/>
                      <a:pt x="68120" y="15254"/>
                      <a:pt x="71555" y="20943"/>
                    </a:cubicBezTo>
                    <a:lnTo>
                      <a:pt x="67877" y="14329"/>
                    </a:lnTo>
                    <a:cubicBezTo>
                      <a:pt x="66630" y="12071"/>
                      <a:pt x="65383" y="9814"/>
                      <a:pt x="64136" y="7557"/>
                    </a:cubicBezTo>
                    <a:cubicBezTo>
                      <a:pt x="60757" y="1764"/>
                      <a:pt x="51886" y="359"/>
                      <a:pt x="46535" y="59"/>
                    </a:cubicBezTo>
                    <a:cubicBezTo>
                      <a:pt x="45851" y="20"/>
                      <a:pt x="45168" y="1"/>
                      <a:pt x="4448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/>
              </a:p>
            </p:txBody>
          </p:sp>
          <p:sp>
            <p:nvSpPr>
              <p:cNvPr id="1293" name="Google Shape;1293;p52"/>
              <p:cNvSpPr/>
              <p:nvPr/>
            </p:nvSpPr>
            <p:spPr>
              <a:xfrm>
                <a:off x="3390875" y="3583000"/>
                <a:ext cx="1743900" cy="1480300"/>
              </a:xfrm>
              <a:custGeom>
                <a:avLst/>
                <a:gdLst/>
                <a:ahLst/>
                <a:cxnLst/>
                <a:rect l="l" t="t" r="r" b="b"/>
                <a:pathLst>
                  <a:path w="69756" h="59212" extrusionOk="0">
                    <a:moveTo>
                      <a:pt x="44990" y="0"/>
                    </a:moveTo>
                    <a:cubicBezTo>
                      <a:pt x="44107" y="0"/>
                      <a:pt x="43273" y="26"/>
                      <a:pt x="42510" y="64"/>
                    </a:cubicBezTo>
                    <a:cubicBezTo>
                      <a:pt x="34823" y="459"/>
                      <a:pt x="27451" y="2953"/>
                      <a:pt x="21484" y="7626"/>
                    </a:cubicBezTo>
                    <a:cubicBezTo>
                      <a:pt x="11255" y="15645"/>
                      <a:pt x="4578" y="27894"/>
                      <a:pt x="1" y="40554"/>
                    </a:cubicBezTo>
                    <a:lnTo>
                      <a:pt x="5162" y="49883"/>
                    </a:lnTo>
                    <a:lnTo>
                      <a:pt x="10324" y="59212"/>
                    </a:lnTo>
                    <a:cubicBezTo>
                      <a:pt x="14397" y="45763"/>
                      <a:pt x="19890" y="31035"/>
                      <a:pt x="30308" y="22195"/>
                    </a:cubicBezTo>
                    <a:cubicBezTo>
                      <a:pt x="35644" y="17665"/>
                      <a:pt x="42684" y="15266"/>
                      <a:pt x="49629" y="14398"/>
                    </a:cubicBezTo>
                    <a:cubicBezTo>
                      <a:pt x="51262" y="14199"/>
                      <a:pt x="53229" y="14028"/>
                      <a:pt x="55306" y="14028"/>
                    </a:cubicBezTo>
                    <a:cubicBezTo>
                      <a:pt x="60677" y="14028"/>
                      <a:pt x="66784" y="15173"/>
                      <a:pt x="69756" y="19954"/>
                    </a:cubicBezTo>
                    <a:lnTo>
                      <a:pt x="66109" y="13387"/>
                    </a:lnTo>
                    <a:cubicBezTo>
                      <a:pt x="64910" y="11193"/>
                      <a:pt x="63694" y="8999"/>
                      <a:pt x="62479" y="6821"/>
                    </a:cubicBezTo>
                    <a:cubicBezTo>
                      <a:pt x="59044" y="1132"/>
                      <a:pt x="50921" y="0"/>
                      <a:pt x="4499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/>
              </a:p>
            </p:txBody>
          </p:sp>
          <p:sp>
            <p:nvSpPr>
              <p:cNvPr id="1294" name="Google Shape;1294;p52"/>
              <p:cNvSpPr/>
              <p:nvPr/>
            </p:nvSpPr>
            <p:spPr>
              <a:xfrm>
                <a:off x="3649350" y="3933700"/>
                <a:ext cx="1670900" cy="1538850"/>
              </a:xfrm>
              <a:custGeom>
                <a:avLst/>
                <a:gdLst/>
                <a:ahLst/>
                <a:cxnLst/>
                <a:rect l="l" t="t" r="r" b="b"/>
                <a:pathLst>
                  <a:path w="66836" h="61554" extrusionOk="0">
                    <a:moveTo>
                      <a:pt x="44960" y="0"/>
                    </a:moveTo>
                    <a:cubicBezTo>
                      <a:pt x="42884" y="0"/>
                      <a:pt x="40919" y="171"/>
                      <a:pt x="39290" y="370"/>
                    </a:cubicBezTo>
                    <a:cubicBezTo>
                      <a:pt x="32345" y="1238"/>
                      <a:pt x="25273" y="3637"/>
                      <a:pt x="19953" y="8167"/>
                    </a:cubicBezTo>
                    <a:cubicBezTo>
                      <a:pt x="9551" y="17007"/>
                      <a:pt x="4058" y="31735"/>
                      <a:pt x="1" y="45184"/>
                    </a:cubicBezTo>
                    <a:lnTo>
                      <a:pt x="4847" y="53945"/>
                    </a:lnTo>
                    <a:lnTo>
                      <a:pt x="9062" y="61553"/>
                    </a:lnTo>
                    <a:cubicBezTo>
                      <a:pt x="12897" y="47899"/>
                      <a:pt x="17349" y="32414"/>
                      <a:pt x="27467" y="22974"/>
                    </a:cubicBezTo>
                    <a:cubicBezTo>
                      <a:pt x="32534" y="18238"/>
                      <a:pt x="39480" y="15665"/>
                      <a:pt x="46252" y="14434"/>
                    </a:cubicBezTo>
                    <a:cubicBezTo>
                      <a:pt x="48386" y="14046"/>
                      <a:pt x="51061" y="13677"/>
                      <a:pt x="53818" y="13677"/>
                    </a:cubicBezTo>
                    <a:cubicBezTo>
                      <a:pt x="58788" y="13677"/>
                      <a:pt x="64023" y="14875"/>
                      <a:pt x="66836" y="19312"/>
                    </a:cubicBezTo>
                    <a:cubicBezTo>
                      <a:pt x="65589" y="17055"/>
                      <a:pt x="64342" y="14813"/>
                      <a:pt x="63095" y="12556"/>
                    </a:cubicBezTo>
                    <a:lnTo>
                      <a:pt x="59417" y="5926"/>
                    </a:lnTo>
                    <a:cubicBezTo>
                      <a:pt x="56445" y="1145"/>
                      <a:pt x="50330" y="0"/>
                      <a:pt x="4496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/>
              </a:p>
            </p:txBody>
          </p:sp>
        </p:grpSp>
        <p:sp>
          <p:nvSpPr>
            <p:cNvPr id="1295" name="Google Shape;1295;p52"/>
            <p:cNvSpPr/>
            <p:nvPr/>
          </p:nvSpPr>
          <p:spPr>
            <a:xfrm>
              <a:off x="6019800" y="2867025"/>
              <a:ext cx="2162175" cy="2428875"/>
            </a:xfrm>
            <a:custGeom>
              <a:avLst/>
              <a:gdLst/>
              <a:ahLst/>
              <a:cxnLst/>
              <a:rect l="l" t="t" r="r" b="b"/>
              <a:pathLst>
                <a:path w="86487" h="97155" extrusionOk="0">
                  <a:moveTo>
                    <a:pt x="0" y="2667"/>
                  </a:moveTo>
                  <a:lnTo>
                    <a:pt x="53340" y="97155"/>
                  </a:lnTo>
                  <a:lnTo>
                    <a:pt x="66294" y="94107"/>
                  </a:lnTo>
                  <a:lnTo>
                    <a:pt x="73152" y="93345"/>
                  </a:lnTo>
                  <a:lnTo>
                    <a:pt x="86487" y="92202"/>
                  </a:lnTo>
                  <a:lnTo>
                    <a:pt x="46863" y="26670"/>
                  </a:lnTo>
                  <a:lnTo>
                    <a:pt x="34290" y="1524"/>
                  </a:lnTo>
                  <a:lnTo>
                    <a:pt x="25908" y="0"/>
                  </a:lnTo>
                  <a:lnTo>
                    <a:pt x="16383" y="0"/>
                  </a:lnTo>
                  <a:lnTo>
                    <a:pt x="9525" y="0"/>
                  </a:ln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/>
            <a:lstStyle/>
            <a:p>
              <a:pPr defTabSz="914378"/>
              <a:endParaRPr lang="en-US"/>
            </a:p>
          </p:txBody>
        </p:sp>
        <p:sp>
          <p:nvSpPr>
            <p:cNvPr id="1296" name="Google Shape;1296;p52"/>
            <p:cNvSpPr/>
            <p:nvPr/>
          </p:nvSpPr>
          <p:spPr>
            <a:xfrm>
              <a:off x="7781925" y="3790950"/>
              <a:ext cx="1485900" cy="2290775"/>
            </a:xfrm>
            <a:custGeom>
              <a:avLst/>
              <a:gdLst/>
              <a:ahLst/>
              <a:cxnLst/>
              <a:rect l="l" t="t" r="r" b="b"/>
              <a:pathLst>
                <a:path w="59436" h="91631" extrusionOk="0">
                  <a:moveTo>
                    <a:pt x="0" y="2286"/>
                  </a:moveTo>
                  <a:lnTo>
                    <a:pt x="28861" y="51626"/>
                  </a:lnTo>
                  <a:lnTo>
                    <a:pt x="37338" y="65342"/>
                  </a:lnTo>
                  <a:lnTo>
                    <a:pt x="39053" y="69342"/>
                  </a:lnTo>
                  <a:lnTo>
                    <a:pt x="38672" y="72581"/>
                  </a:lnTo>
                  <a:lnTo>
                    <a:pt x="36957" y="73914"/>
                  </a:lnTo>
                  <a:lnTo>
                    <a:pt x="28766" y="75629"/>
                  </a:lnTo>
                  <a:lnTo>
                    <a:pt x="16002" y="76391"/>
                  </a:lnTo>
                  <a:lnTo>
                    <a:pt x="12383" y="77915"/>
                  </a:lnTo>
                  <a:lnTo>
                    <a:pt x="11811" y="81344"/>
                  </a:lnTo>
                  <a:lnTo>
                    <a:pt x="15431" y="86297"/>
                  </a:lnTo>
                  <a:lnTo>
                    <a:pt x="20384" y="88964"/>
                  </a:lnTo>
                  <a:lnTo>
                    <a:pt x="28194" y="91250"/>
                  </a:lnTo>
                  <a:lnTo>
                    <a:pt x="34671" y="91631"/>
                  </a:lnTo>
                  <a:lnTo>
                    <a:pt x="45149" y="90297"/>
                  </a:lnTo>
                  <a:lnTo>
                    <a:pt x="54864" y="86297"/>
                  </a:lnTo>
                  <a:lnTo>
                    <a:pt x="59436" y="83439"/>
                  </a:lnTo>
                  <a:lnTo>
                    <a:pt x="6477" y="0"/>
                  </a:lnTo>
                  <a:lnTo>
                    <a:pt x="3905" y="572"/>
                  </a:lnTo>
                  <a:close/>
                </a:path>
              </a:pathLst>
            </a:custGeom>
            <a:solidFill>
              <a:srgbClr val="212121">
                <a:alpha val="30950"/>
              </a:srgbClr>
            </a:solidFill>
            <a:ln>
              <a:noFill/>
            </a:ln>
          </p:spPr>
          <p:txBody>
            <a:bodyPr/>
            <a:lstStyle/>
            <a:p>
              <a:pPr defTabSz="914378"/>
              <a:endParaRPr lang="en-US"/>
            </a:p>
          </p:txBody>
        </p:sp>
      </p:grpSp>
      <p:sp>
        <p:nvSpPr>
          <p:cNvPr id="1297" name="Google Shape;1297;p52"/>
          <p:cNvSpPr/>
          <p:nvPr/>
        </p:nvSpPr>
        <p:spPr>
          <a:xfrm rot="10800000" flipH="1">
            <a:off x="8146572" y="4238046"/>
            <a:ext cx="233746" cy="320464"/>
          </a:xfrm>
          <a:custGeom>
            <a:avLst/>
            <a:gdLst/>
            <a:ahLst/>
            <a:cxnLst/>
            <a:rect l="l" t="t" r="r" b="b"/>
            <a:pathLst>
              <a:path w="4957" h="6796" extrusionOk="0">
                <a:moveTo>
                  <a:pt x="1173" y="1"/>
                </a:moveTo>
                <a:cubicBezTo>
                  <a:pt x="1173" y="1"/>
                  <a:pt x="2266" y="3332"/>
                  <a:pt x="1" y="6289"/>
                </a:cubicBezTo>
                <a:cubicBezTo>
                  <a:pt x="1653" y="6662"/>
                  <a:pt x="2505" y="6796"/>
                  <a:pt x="2505" y="6796"/>
                </a:cubicBezTo>
                <a:cubicBezTo>
                  <a:pt x="2505" y="6796"/>
                  <a:pt x="4957" y="2932"/>
                  <a:pt x="3411" y="214"/>
                </a:cubicBezTo>
                <a:cubicBezTo>
                  <a:pt x="2665" y="81"/>
                  <a:pt x="1919" y="1"/>
                  <a:pt x="117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/>
            <a:endParaRPr/>
          </a:p>
        </p:txBody>
      </p:sp>
      <p:sp>
        <p:nvSpPr>
          <p:cNvPr id="1298" name="Google Shape;1298;p52"/>
          <p:cNvSpPr/>
          <p:nvPr/>
        </p:nvSpPr>
        <p:spPr>
          <a:xfrm rot="10800000" flipH="1">
            <a:off x="690135" y="793399"/>
            <a:ext cx="302828" cy="500973"/>
          </a:xfrm>
          <a:custGeom>
            <a:avLst/>
            <a:gdLst/>
            <a:ahLst/>
            <a:cxnLst/>
            <a:rect l="l" t="t" r="r" b="b"/>
            <a:pathLst>
              <a:path w="6422" h="10624" extrusionOk="0">
                <a:moveTo>
                  <a:pt x="3038" y="0"/>
                </a:moveTo>
                <a:cubicBezTo>
                  <a:pt x="3038" y="0"/>
                  <a:pt x="1279" y="799"/>
                  <a:pt x="320" y="1892"/>
                </a:cubicBezTo>
                <a:cubicBezTo>
                  <a:pt x="0" y="5702"/>
                  <a:pt x="3384" y="10605"/>
                  <a:pt x="3384" y="10605"/>
                </a:cubicBezTo>
                <a:cubicBezTo>
                  <a:pt x="3384" y="10605"/>
                  <a:pt x="3491" y="10624"/>
                  <a:pt x="3717" y="10624"/>
                </a:cubicBezTo>
                <a:cubicBezTo>
                  <a:pt x="4150" y="10624"/>
                  <a:pt x="5021" y="10555"/>
                  <a:pt x="6422" y="10152"/>
                </a:cubicBezTo>
                <a:cubicBezTo>
                  <a:pt x="1306" y="5169"/>
                  <a:pt x="3038" y="0"/>
                  <a:pt x="303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/>
            <a:endParaRPr/>
          </a:p>
        </p:txBody>
      </p:sp>
      <p:sp>
        <p:nvSpPr>
          <p:cNvPr id="1299" name="Google Shape;1299;p52"/>
          <p:cNvSpPr/>
          <p:nvPr/>
        </p:nvSpPr>
        <p:spPr>
          <a:xfrm rot="10800000" flipH="1">
            <a:off x="3909674" y="2982410"/>
            <a:ext cx="136985" cy="69459"/>
          </a:xfrm>
          <a:custGeom>
            <a:avLst/>
            <a:gdLst/>
            <a:ahLst/>
            <a:cxnLst/>
            <a:rect l="l" t="t" r="r" b="b"/>
            <a:pathLst>
              <a:path w="2905" h="1473" extrusionOk="0">
                <a:moveTo>
                  <a:pt x="1506" y="1"/>
                </a:moveTo>
                <a:cubicBezTo>
                  <a:pt x="986" y="1"/>
                  <a:pt x="420" y="111"/>
                  <a:pt x="0" y="486"/>
                </a:cubicBezTo>
                <a:cubicBezTo>
                  <a:pt x="27" y="806"/>
                  <a:pt x="53" y="1126"/>
                  <a:pt x="133" y="1472"/>
                </a:cubicBezTo>
                <a:cubicBezTo>
                  <a:pt x="605" y="1207"/>
                  <a:pt x="1125" y="1072"/>
                  <a:pt x="1649" y="1072"/>
                </a:cubicBezTo>
                <a:cubicBezTo>
                  <a:pt x="2073" y="1072"/>
                  <a:pt x="2499" y="1160"/>
                  <a:pt x="2904" y="1339"/>
                </a:cubicBezTo>
                <a:cubicBezTo>
                  <a:pt x="2904" y="593"/>
                  <a:pt x="2878" y="220"/>
                  <a:pt x="2878" y="220"/>
                </a:cubicBezTo>
                <a:cubicBezTo>
                  <a:pt x="2878" y="220"/>
                  <a:pt x="2239" y="1"/>
                  <a:pt x="150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/>
            <a:endParaRPr/>
          </a:p>
        </p:txBody>
      </p:sp>
      <p:sp>
        <p:nvSpPr>
          <p:cNvPr id="1300" name="Google Shape;1300;p52"/>
          <p:cNvSpPr/>
          <p:nvPr/>
        </p:nvSpPr>
        <p:spPr>
          <a:xfrm rot="10800000" flipH="1">
            <a:off x="3126260" y="698140"/>
            <a:ext cx="140757" cy="191024"/>
          </a:xfrm>
          <a:custGeom>
            <a:avLst/>
            <a:gdLst/>
            <a:ahLst/>
            <a:cxnLst/>
            <a:rect l="l" t="t" r="r" b="b"/>
            <a:pathLst>
              <a:path w="2985" h="4051" extrusionOk="0">
                <a:moveTo>
                  <a:pt x="720" y="1"/>
                </a:moveTo>
                <a:cubicBezTo>
                  <a:pt x="1066" y="1280"/>
                  <a:pt x="799" y="2665"/>
                  <a:pt x="0" y="3758"/>
                </a:cubicBezTo>
                <a:cubicBezTo>
                  <a:pt x="986" y="3971"/>
                  <a:pt x="1492" y="4051"/>
                  <a:pt x="1492" y="4051"/>
                </a:cubicBezTo>
                <a:cubicBezTo>
                  <a:pt x="1492" y="4051"/>
                  <a:pt x="2984" y="1759"/>
                  <a:pt x="2078" y="134"/>
                </a:cubicBezTo>
                <a:cubicBezTo>
                  <a:pt x="1626" y="54"/>
                  <a:pt x="1173" y="1"/>
                  <a:pt x="72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/>
            <a:endParaRPr/>
          </a:p>
        </p:txBody>
      </p:sp>
      <p:sp>
        <p:nvSpPr>
          <p:cNvPr id="1301" name="Google Shape;1301;p52"/>
          <p:cNvSpPr/>
          <p:nvPr/>
        </p:nvSpPr>
        <p:spPr>
          <a:xfrm rot="10800000" flipH="1">
            <a:off x="906746" y="3644482"/>
            <a:ext cx="130713" cy="182253"/>
          </a:xfrm>
          <a:custGeom>
            <a:avLst/>
            <a:gdLst/>
            <a:ahLst/>
            <a:cxnLst/>
            <a:rect l="l" t="t" r="r" b="b"/>
            <a:pathLst>
              <a:path w="2772" h="3865" extrusionOk="0">
                <a:moveTo>
                  <a:pt x="1813" y="0"/>
                </a:moveTo>
                <a:cubicBezTo>
                  <a:pt x="1813" y="0"/>
                  <a:pt x="747" y="347"/>
                  <a:pt x="1" y="640"/>
                </a:cubicBezTo>
                <a:cubicBezTo>
                  <a:pt x="534" y="3518"/>
                  <a:pt x="1440" y="3864"/>
                  <a:pt x="1440" y="3864"/>
                </a:cubicBezTo>
                <a:lnTo>
                  <a:pt x="2772" y="2931"/>
                </a:lnTo>
                <a:cubicBezTo>
                  <a:pt x="1973" y="1999"/>
                  <a:pt x="1813" y="0"/>
                  <a:pt x="181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/>
            <a:endParaRPr/>
          </a:p>
        </p:txBody>
      </p:sp>
      <p:sp>
        <p:nvSpPr>
          <p:cNvPr id="1302" name="Google Shape;1302;p52"/>
          <p:cNvSpPr/>
          <p:nvPr/>
        </p:nvSpPr>
        <p:spPr>
          <a:xfrm rot="10800000" flipH="1">
            <a:off x="4450787" y="2326142"/>
            <a:ext cx="172209" cy="100251"/>
          </a:xfrm>
          <a:custGeom>
            <a:avLst/>
            <a:gdLst/>
            <a:ahLst/>
            <a:cxnLst/>
            <a:rect l="l" t="t" r="r" b="b"/>
            <a:pathLst>
              <a:path w="3652" h="2126" extrusionOk="0">
                <a:moveTo>
                  <a:pt x="3065" y="1"/>
                </a:moveTo>
                <a:cubicBezTo>
                  <a:pt x="2615" y="231"/>
                  <a:pt x="2016" y="299"/>
                  <a:pt x="1467" y="299"/>
                </a:cubicBezTo>
                <a:cubicBezTo>
                  <a:pt x="683" y="299"/>
                  <a:pt x="1" y="161"/>
                  <a:pt x="1" y="161"/>
                </a:cubicBezTo>
                <a:lnTo>
                  <a:pt x="1" y="161"/>
                </a:lnTo>
                <a:cubicBezTo>
                  <a:pt x="1" y="161"/>
                  <a:pt x="54" y="1307"/>
                  <a:pt x="161" y="2079"/>
                </a:cubicBezTo>
                <a:cubicBezTo>
                  <a:pt x="551" y="2112"/>
                  <a:pt x="899" y="2126"/>
                  <a:pt x="1210" y="2126"/>
                </a:cubicBezTo>
                <a:cubicBezTo>
                  <a:pt x="3212" y="2126"/>
                  <a:pt x="3651" y="1546"/>
                  <a:pt x="3651" y="1546"/>
                </a:cubicBezTo>
                <a:lnTo>
                  <a:pt x="306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/>
            <a:endParaRPr/>
          </a:p>
        </p:txBody>
      </p:sp>
      <p:sp>
        <p:nvSpPr>
          <p:cNvPr id="1303" name="Google Shape;1303;p52"/>
          <p:cNvSpPr/>
          <p:nvPr/>
        </p:nvSpPr>
        <p:spPr>
          <a:xfrm rot="10800000" flipH="1">
            <a:off x="70854" y="3051870"/>
            <a:ext cx="307874" cy="370684"/>
          </a:xfrm>
          <a:custGeom>
            <a:avLst/>
            <a:gdLst/>
            <a:ahLst/>
            <a:cxnLst/>
            <a:rect l="l" t="t" r="r" b="b"/>
            <a:pathLst>
              <a:path w="6529" h="7861" extrusionOk="0">
                <a:moveTo>
                  <a:pt x="4024" y="0"/>
                </a:moveTo>
                <a:cubicBezTo>
                  <a:pt x="1439" y="1652"/>
                  <a:pt x="0" y="6182"/>
                  <a:pt x="0" y="6182"/>
                </a:cubicBezTo>
                <a:cubicBezTo>
                  <a:pt x="0" y="6182"/>
                  <a:pt x="347" y="6821"/>
                  <a:pt x="1759" y="7861"/>
                </a:cubicBezTo>
                <a:cubicBezTo>
                  <a:pt x="2425" y="2212"/>
                  <a:pt x="6529" y="799"/>
                  <a:pt x="6529" y="799"/>
                </a:cubicBezTo>
                <a:cubicBezTo>
                  <a:pt x="5729" y="373"/>
                  <a:pt x="4903" y="107"/>
                  <a:pt x="402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/>
            <a:endParaRPr/>
          </a:p>
        </p:txBody>
      </p:sp>
      <p:sp>
        <p:nvSpPr>
          <p:cNvPr id="1304" name="Google Shape;1304;p52"/>
          <p:cNvSpPr/>
          <p:nvPr/>
        </p:nvSpPr>
        <p:spPr>
          <a:xfrm rot="10800000" flipH="1">
            <a:off x="3848721" y="5246677"/>
            <a:ext cx="258880" cy="194797"/>
          </a:xfrm>
          <a:custGeom>
            <a:avLst/>
            <a:gdLst/>
            <a:ahLst/>
            <a:cxnLst/>
            <a:rect l="l" t="t" r="r" b="b"/>
            <a:pathLst>
              <a:path w="5490" h="4131" extrusionOk="0">
                <a:moveTo>
                  <a:pt x="4557" y="1"/>
                </a:moveTo>
                <a:cubicBezTo>
                  <a:pt x="3464" y="1413"/>
                  <a:pt x="1785" y="2266"/>
                  <a:pt x="0" y="2292"/>
                </a:cubicBezTo>
                <a:cubicBezTo>
                  <a:pt x="560" y="3518"/>
                  <a:pt x="879" y="4131"/>
                  <a:pt x="879" y="4131"/>
                </a:cubicBezTo>
                <a:cubicBezTo>
                  <a:pt x="879" y="4131"/>
                  <a:pt x="4503" y="3811"/>
                  <a:pt x="5489" y="1546"/>
                </a:cubicBezTo>
                <a:cubicBezTo>
                  <a:pt x="5223" y="987"/>
                  <a:pt x="4903" y="481"/>
                  <a:pt x="455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/>
            <a:endParaRPr/>
          </a:p>
        </p:txBody>
      </p:sp>
      <p:sp>
        <p:nvSpPr>
          <p:cNvPr id="1305" name="Google Shape;1305;p52"/>
          <p:cNvSpPr/>
          <p:nvPr/>
        </p:nvSpPr>
        <p:spPr>
          <a:xfrm rot="10800000" flipH="1">
            <a:off x="2349158" y="1294379"/>
            <a:ext cx="168437" cy="169663"/>
          </a:xfrm>
          <a:custGeom>
            <a:avLst/>
            <a:gdLst/>
            <a:ahLst/>
            <a:cxnLst/>
            <a:rect l="l" t="t" r="r" b="b"/>
            <a:pathLst>
              <a:path w="3572" h="3598" extrusionOk="0">
                <a:moveTo>
                  <a:pt x="1973" y="1"/>
                </a:moveTo>
                <a:cubicBezTo>
                  <a:pt x="1" y="2186"/>
                  <a:pt x="267" y="3092"/>
                  <a:pt x="267" y="3092"/>
                </a:cubicBezTo>
                <a:lnTo>
                  <a:pt x="1839" y="3598"/>
                </a:lnTo>
                <a:cubicBezTo>
                  <a:pt x="2079" y="2372"/>
                  <a:pt x="3571" y="1040"/>
                  <a:pt x="3571" y="1040"/>
                </a:cubicBezTo>
                <a:cubicBezTo>
                  <a:pt x="3571" y="1040"/>
                  <a:pt x="2639" y="374"/>
                  <a:pt x="197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/>
            <a:endParaRPr/>
          </a:p>
        </p:txBody>
      </p:sp>
      <p:sp>
        <p:nvSpPr>
          <p:cNvPr id="1306" name="Google Shape;1306;p52"/>
          <p:cNvSpPr/>
          <p:nvPr/>
        </p:nvSpPr>
        <p:spPr>
          <a:xfrm rot="10800000" flipH="1">
            <a:off x="2722899" y="4585709"/>
            <a:ext cx="403362" cy="157167"/>
          </a:xfrm>
          <a:custGeom>
            <a:avLst/>
            <a:gdLst/>
            <a:ahLst/>
            <a:cxnLst/>
            <a:rect l="l" t="t" r="r" b="b"/>
            <a:pathLst>
              <a:path w="8554" h="3333" extrusionOk="0">
                <a:moveTo>
                  <a:pt x="8500" y="1"/>
                </a:moveTo>
                <a:lnTo>
                  <a:pt x="8500" y="1"/>
                </a:lnTo>
                <a:cubicBezTo>
                  <a:pt x="6661" y="1096"/>
                  <a:pt x="5000" y="1438"/>
                  <a:pt x="3645" y="1438"/>
                </a:cubicBezTo>
                <a:cubicBezTo>
                  <a:pt x="1406" y="1438"/>
                  <a:pt x="1" y="507"/>
                  <a:pt x="0" y="507"/>
                </a:cubicBezTo>
                <a:lnTo>
                  <a:pt x="0" y="507"/>
                </a:lnTo>
                <a:cubicBezTo>
                  <a:pt x="160" y="1387"/>
                  <a:pt x="453" y="2213"/>
                  <a:pt x="906" y="2985"/>
                </a:cubicBezTo>
                <a:cubicBezTo>
                  <a:pt x="1597" y="3237"/>
                  <a:pt x="2383" y="3332"/>
                  <a:pt x="3178" y="3332"/>
                </a:cubicBezTo>
                <a:cubicBezTo>
                  <a:pt x="5664" y="3332"/>
                  <a:pt x="8234" y="2399"/>
                  <a:pt x="8234" y="2399"/>
                </a:cubicBezTo>
                <a:cubicBezTo>
                  <a:pt x="8234" y="2399"/>
                  <a:pt x="8554" y="1760"/>
                  <a:pt x="850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/>
            <a:endParaRPr/>
          </a:p>
        </p:txBody>
      </p:sp>
      <p:sp>
        <p:nvSpPr>
          <p:cNvPr id="1307" name="Google Shape;1307;p52"/>
          <p:cNvSpPr/>
          <p:nvPr/>
        </p:nvSpPr>
        <p:spPr>
          <a:xfrm rot="10800000" flipH="1">
            <a:off x="79021" y="4706419"/>
            <a:ext cx="291558" cy="191024"/>
          </a:xfrm>
          <a:custGeom>
            <a:avLst/>
            <a:gdLst/>
            <a:ahLst/>
            <a:cxnLst/>
            <a:rect l="l" t="t" r="r" b="b"/>
            <a:pathLst>
              <a:path w="6183" h="4051" extrusionOk="0">
                <a:moveTo>
                  <a:pt x="5010" y="0"/>
                </a:moveTo>
                <a:cubicBezTo>
                  <a:pt x="2905" y="160"/>
                  <a:pt x="0" y="2265"/>
                  <a:pt x="0" y="2265"/>
                </a:cubicBezTo>
                <a:cubicBezTo>
                  <a:pt x="240" y="2905"/>
                  <a:pt x="560" y="3491"/>
                  <a:pt x="960" y="4050"/>
                </a:cubicBezTo>
                <a:cubicBezTo>
                  <a:pt x="2185" y="2132"/>
                  <a:pt x="6156" y="1572"/>
                  <a:pt x="6156" y="1572"/>
                </a:cubicBezTo>
                <a:cubicBezTo>
                  <a:pt x="6156" y="1572"/>
                  <a:pt x="6182" y="746"/>
                  <a:pt x="501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/>
            <a:endParaRPr/>
          </a:p>
        </p:txBody>
      </p:sp>
      <p:sp>
        <p:nvSpPr>
          <p:cNvPr id="1308" name="Google Shape;1308;p52"/>
          <p:cNvSpPr/>
          <p:nvPr/>
        </p:nvSpPr>
        <p:spPr>
          <a:xfrm rot="10800000" flipH="1">
            <a:off x="4149605" y="3964070"/>
            <a:ext cx="229974" cy="273969"/>
          </a:xfrm>
          <a:custGeom>
            <a:avLst/>
            <a:gdLst/>
            <a:ahLst/>
            <a:cxnLst/>
            <a:rect l="l" t="t" r="r" b="b"/>
            <a:pathLst>
              <a:path w="4877" h="5810" extrusionOk="0">
                <a:moveTo>
                  <a:pt x="1493" y="0"/>
                </a:moveTo>
                <a:cubicBezTo>
                  <a:pt x="933" y="373"/>
                  <a:pt x="427" y="826"/>
                  <a:pt x="1" y="1359"/>
                </a:cubicBezTo>
                <a:cubicBezTo>
                  <a:pt x="2159" y="2079"/>
                  <a:pt x="3651" y="5809"/>
                  <a:pt x="3651" y="5809"/>
                </a:cubicBezTo>
                <a:cubicBezTo>
                  <a:pt x="3651" y="5809"/>
                  <a:pt x="4424" y="5623"/>
                  <a:pt x="4877" y="4317"/>
                </a:cubicBezTo>
                <a:cubicBezTo>
                  <a:pt x="4237" y="2319"/>
                  <a:pt x="1493" y="0"/>
                  <a:pt x="149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/>
            <a:endParaRPr/>
          </a:p>
        </p:txBody>
      </p:sp>
      <p:sp>
        <p:nvSpPr>
          <p:cNvPr id="1309" name="Google Shape;1309;p52"/>
          <p:cNvSpPr/>
          <p:nvPr/>
        </p:nvSpPr>
        <p:spPr>
          <a:xfrm rot="10800000" flipH="1">
            <a:off x="3998810" y="1277401"/>
            <a:ext cx="150801" cy="203615"/>
          </a:xfrm>
          <a:custGeom>
            <a:avLst/>
            <a:gdLst/>
            <a:ahLst/>
            <a:cxnLst/>
            <a:rect l="l" t="t" r="r" b="b"/>
            <a:pathLst>
              <a:path w="3198" h="4318" extrusionOk="0">
                <a:moveTo>
                  <a:pt x="1599" y="1"/>
                </a:moveTo>
                <a:cubicBezTo>
                  <a:pt x="1599" y="1"/>
                  <a:pt x="0" y="2372"/>
                  <a:pt x="906" y="4131"/>
                </a:cubicBezTo>
                <a:cubicBezTo>
                  <a:pt x="1386" y="4238"/>
                  <a:pt x="1866" y="4291"/>
                  <a:pt x="2345" y="4318"/>
                </a:cubicBezTo>
                <a:cubicBezTo>
                  <a:pt x="1999" y="2932"/>
                  <a:pt x="2319" y="1466"/>
                  <a:pt x="3198" y="347"/>
                </a:cubicBezTo>
                <a:cubicBezTo>
                  <a:pt x="2132" y="81"/>
                  <a:pt x="1599" y="1"/>
                  <a:pt x="159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/>
            <a:endParaRPr/>
          </a:p>
        </p:txBody>
      </p:sp>
      <p:sp>
        <p:nvSpPr>
          <p:cNvPr id="1310" name="Google Shape;1310;p52"/>
          <p:cNvSpPr/>
          <p:nvPr/>
        </p:nvSpPr>
        <p:spPr>
          <a:xfrm rot="10800000" flipH="1">
            <a:off x="7736152" y="3051863"/>
            <a:ext cx="170889" cy="101100"/>
          </a:xfrm>
          <a:custGeom>
            <a:avLst/>
            <a:gdLst/>
            <a:ahLst/>
            <a:cxnLst/>
            <a:rect l="l" t="t" r="r" b="b"/>
            <a:pathLst>
              <a:path w="3624" h="2144" extrusionOk="0">
                <a:moveTo>
                  <a:pt x="3064" y="1"/>
                </a:moveTo>
                <a:cubicBezTo>
                  <a:pt x="2596" y="241"/>
                  <a:pt x="1966" y="309"/>
                  <a:pt x="1400" y="309"/>
                </a:cubicBezTo>
                <a:cubicBezTo>
                  <a:pt x="644" y="309"/>
                  <a:pt x="0" y="188"/>
                  <a:pt x="0" y="187"/>
                </a:cubicBezTo>
                <a:lnTo>
                  <a:pt x="0" y="187"/>
                </a:lnTo>
                <a:cubicBezTo>
                  <a:pt x="0" y="188"/>
                  <a:pt x="53" y="1333"/>
                  <a:pt x="160" y="2106"/>
                </a:cubicBezTo>
                <a:cubicBezTo>
                  <a:pt x="512" y="2132"/>
                  <a:pt x="830" y="2143"/>
                  <a:pt x="1116" y="2143"/>
                </a:cubicBezTo>
                <a:cubicBezTo>
                  <a:pt x="3192" y="2143"/>
                  <a:pt x="3624" y="1546"/>
                  <a:pt x="3624" y="1546"/>
                </a:cubicBezTo>
                <a:lnTo>
                  <a:pt x="3064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/>
            <a:endParaRPr/>
          </a:p>
        </p:txBody>
      </p:sp>
      <p:sp>
        <p:nvSpPr>
          <p:cNvPr id="1311" name="Google Shape;1311;p52"/>
          <p:cNvSpPr/>
          <p:nvPr/>
        </p:nvSpPr>
        <p:spPr>
          <a:xfrm rot="10800000" flipH="1">
            <a:off x="1485381" y="3257885"/>
            <a:ext cx="134533" cy="164665"/>
          </a:xfrm>
          <a:custGeom>
            <a:avLst/>
            <a:gdLst/>
            <a:ahLst/>
            <a:cxnLst/>
            <a:rect l="l" t="t" r="r" b="b"/>
            <a:pathLst>
              <a:path w="2853" h="3492" extrusionOk="0">
                <a:moveTo>
                  <a:pt x="2266" y="1"/>
                </a:moveTo>
                <a:lnTo>
                  <a:pt x="614" y="134"/>
                </a:lnTo>
                <a:cubicBezTo>
                  <a:pt x="854" y="1333"/>
                  <a:pt x="1" y="3118"/>
                  <a:pt x="1" y="3118"/>
                </a:cubicBezTo>
                <a:cubicBezTo>
                  <a:pt x="1" y="3118"/>
                  <a:pt x="1093" y="3385"/>
                  <a:pt x="1866" y="3491"/>
                </a:cubicBezTo>
                <a:cubicBezTo>
                  <a:pt x="2852" y="747"/>
                  <a:pt x="2266" y="1"/>
                  <a:pt x="226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/>
            <a:endParaRPr/>
          </a:p>
        </p:txBody>
      </p:sp>
      <p:sp>
        <p:nvSpPr>
          <p:cNvPr id="1312" name="Google Shape;1312;p52"/>
          <p:cNvSpPr/>
          <p:nvPr/>
        </p:nvSpPr>
        <p:spPr>
          <a:xfrm rot="10800000" flipH="1">
            <a:off x="4658581" y="4742885"/>
            <a:ext cx="178434" cy="118123"/>
          </a:xfrm>
          <a:custGeom>
            <a:avLst/>
            <a:gdLst/>
            <a:ahLst/>
            <a:cxnLst/>
            <a:rect l="l" t="t" r="r" b="b"/>
            <a:pathLst>
              <a:path w="3784" h="2505" extrusionOk="0">
                <a:moveTo>
                  <a:pt x="2984" y="0"/>
                </a:moveTo>
                <a:cubicBezTo>
                  <a:pt x="2178" y="589"/>
                  <a:pt x="693" y="642"/>
                  <a:pt x="180" y="642"/>
                </a:cubicBezTo>
                <a:cubicBezTo>
                  <a:pt x="66" y="642"/>
                  <a:pt x="0" y="640"/>
                  <a:pt x="0" y="640"/>
                </a:cubicBezTo>
                <a:lnTo>
                  <a:pt x="0" y="640"/>
                </a:lnTo>
                <a:cubicBezTo>
                  <a:pt x="0" y="640"/>
                  <a:pt x="213" y="1759"/>
                  <a:pt x="426" y="2505"/>
                </a:cubicBezTo>
                <a:cubicBezTo>
                  <a:pt x="3357" y="2292"/>
                  <a:pt x="3784" y="1439"/>
                  <a:pt x="3784" y="1439"/>
                </a:cubicBezTo>
                <a:lnTo>
                  <a:pt x="29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/>
            <a:endParaRPr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FCE6344-2293-8A80-EE65-00EF8738990E}"/>
              </a:ext>
            </a:extLst>
          </p:cNvPr>
          <p:cNvSpPr txBox="1"/>
          <p:nvPr/>
        </p:nvSpPr>
        <p:spPr>
          <a:xfrm>
            <a:off x="5196350" y="2125085"/>
            <a:ext cx="329572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8"/>
            <a:r>
              <a:rPr lang="en-US" sz="4000" b="1">
                <a:solidFill>
                  <a:srgbClr val="C4143A"/>
                </a:solidFill>
              </a:rPr>
              <a:t>LUYỆN TẬP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9DC6375-7FF6-B6F2-9CF4-C875125288A9}"/>
              </a:ext>
            </a:extLst>
          </p:cNvPr>
          <p:cNvSpPr txBox="1"/>
          <p:nvPr/>
        </p:nvSpPr>
        <p:spPr>
          <a:xfrm>
            <a:off x="5003052" y="3167428"/>
            <a:ext cx="353985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8"/>
            <a:r>
              <a:rPr lang="vi-VN" sz="2500" b="1" i="1"/>
              <a:t>Câu hỏi trong SGK </a:t>
            </a:r>
            <a:endParaRPr lang="en-US" sz="2500" b="1" i="1"/>
          </a:p>
        </p:txBody>
      </p:sp>
    </p:spTree>
    <p:extLst>
      <p:ext uri="{BB962C8B-B14F-4D97-AF65-F5344CB8AC3E}">
        <p14:creationId xmlns:p14="http://schemas.microsoft.com/office/powerpoint/2010/main" val="2933728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">
        <p:fade/>
      </p:transition>
    </mc:Choice>
    <mc:Fallback xmlns="">
      <p:transition spd="med" advClick="0" advTm="1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FB3C7EB-7AB0-DE8C-7EFE-B537F8E02EDA}"/>
              </a:ext>
            </a:extLst>
          </p:cNvPr>
          <p:cNvSpPr txBox="1"/>
          <p:nvPr/>
        </p:nvSpPr>
        <p:spPr>
          <a:xfrm>
            <a:off x="395970" y="718287"/>
            <a:ext cx="2832139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b="1" dirty="0" err="1">
                <a:solidFill>
                  <a:srgbClr val="0070C0"/>
                </a:solidFill>
              </a:rPr>
              <a:t>Khai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>
                <a:solidFill>
                  <a:srgbClr val="0070C0"/>
                </a:solidFill>
              </a:rPr>
              <a:t>thác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err="1">
                <a:solidFill>
                  <a:srgbClr val="0070C0"/>
                </a:solidFill>
              </a:rPr>
              <a:t>Hình</a:t>
            </a:r>
            <a:r>
              <a:rPr lang="en-US" sz="2000" b="1">
                <a:solidFill>
                  <a:srgbClr val="0070C0"/>
                </a:solidFill>
              </a:rPr>
              <a:t> 20.1 </a:t>
            </a:r>
            <a:r>
              <a:rPr lang="en-US" sz="2000" b="1" dirty="0" err="1">
                <a:solidFill>
                  <a:srgbClr val="0070C0"/>
                </a:solidFill>
              </a:rPr>
              <a:t>và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>
                <a:solidFill>
                  <a:srgbClr val="0070C0"/>
                </a:solidFill>
              </a:rPr>
              <a:t>thông</a:t>
            </a:r>
            <a:r>
              <a:rPr lang="en-US" sz="2000" b="1" dirty="0">
                <a:solidFill>
                  <a:srgbClr val="0070C0"/>
                </a:solidFill>
              </a:rPr>
              <a:t> tin </a:t>
            </a:r>
            <a:r>
              <a:rPr lang="en-US" sz="2000" b="1" dirty="0" err="1">
                <a:solidFill>
                  <a:srgbClr val="0070C0"/>
                </a:solidFill>
              </a:rPr>
              <a:t>trong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>
                <a:solidFill>
                  <a:srgbClr val="0070C0"/>
                </a:solidFill>
              </a:rPr>
              <a:t>mục</a:t>
            </a:r>
            <a:r>
              <a:rPr lang="en-US" sz="2000" b="1" dirty="0">
                <a:solidFill>
                  <a:srgbClr val="0070C0"/>
                </a:solidFill>
              </a:rPr>
              <a:t> I SGK </a:t>
            </a:r>
            <a:r>
              <a:rPr lang="en-US" sz="2000" b="1">
                <a:solidFill>
                  <a:srgbClr val="0070C0"/>
                </a:solidFill>
              </a:rPr>
              <a:t>tr.97 </a:t>
            </a:r>
            <a:r>
              <a:rPr lang="en-US" sz="2000" b="1" dirty="0">
                <a:solidFill>
                  <a:srgbClr val="0070C0"/>
                </a:solidFill>
              </a:rPr>
              <a:t>(</a:t>
            </a:r>
            <a:r>
              <a:rPr lang="en-US" sz="2000" b="1" dirty="0" err="1">
                <a:solidFill>
                  <a:srgbClr val="0070C0"/>
                </a:solidFill>
              </a:rPr>
              <a:t>hoạt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>
                <a:solidFill>
                  <a:srgbClr val="0070C0"/>
                </a:solidFill>
              </a:rPr>
              <a:t>động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>
                <a:solidFill>
                  <a:srgbClr val="0070C0"/>
                </a:solidFill>
              </a:rPr>
              <a:t>cá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>
                <a:solidFill>
                  <a:srgbClr val="0070C0"/>
                </a:solidFill>
              </a:rPr>
              <a:t>nhân</a:t>
            </a:r>
            <a:r>
              <a:rPr lang="en-US" sz="2000" b="1" dirty="0">
                <a:solidFill>
                  <a:srgbClr val="0070C0"/>
                </a:solidFill>
              </a:rPr>
              <a:t> 3 </a:t>
            </a:r>
            <a:r>
              <a:rPr lang="en-US" sz="2000" b="1" dirty="0" err="1">
                <a:solidFill>
                  <a:srgbClr val="0070C0"/>
                </a:solidFill>
              </a:rPr>
              <a:t>phút</a:t>
            </a:r>
            <a:r>
              <a:rPr lang="en-US" sz="2000" b="1" dirty="0">
                <a:solidFill>
                  <a:srgbClr val="0070C0"/>
                </a:solidFill>
              </a:rPr>
              <a:t>), </a:t>
            </a:r>
            <a:r>
              <a:rPr lang="en-US" sz="2000" b="1" dirty="0" err="1">
                <a:solidFill>
                  <a:srgbClr val="0070C0"/>
                </a:solidFill>
              </a:rPr>
              <a:t>hãy</a:t>
            </a:r>
            <a:r>
              <a:rPr lang="en-US" sz="2000" b="1" dirty="0">
                <a:solidFill>
                  <a:srgbClr val="0070C0"/>
                </a:solidFill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vi-VN" sz="2000" dirty="0"/>
              <a:t>Trình bày </a:t>
            </a:r>
            <a:r>
              <a:rPr lang="vi-VN" sz="2000" b="1" dirty="0"/>
              <a:t>vị trí địa lí </a:t>
            </a:r>
            <a:r>
              <a:rPr lang="vi-VN" sz="2000" dirty="0"/>
              <a:t>và </a:t>
            </a:r>
            <a:r>
              <a:rPr lang="vi-VN" sz="2000" b="1" dirty="0"/>
              <a:t>phạm vi lãnh thổ </a:t>
            </a:r>
            <a:r>
              <a:rPr lang="vi-VN" sz="2000" dirty="0"/>
              <a:t>của Liên bang Nga.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D8C5F73-724E-7C65-353B-F652DEFE36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21" r="3760"/>
          <a:stretch/>
        </p:blipFill>
        <p:spPr>
          <a:xfrm>
            <a:off x="3364706" y="250029"/>
            <a:ext cx="5714999" cy="473378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B76EEE9-7D9F-2317-4E1D-FA46DDCC2BE7}"/>
              </a:ext>
            </a:extLst>
          </p:cNvPr>
          <p:cNvSpPr txBox="1"/>
          <p:nvPr/>
        </p:nvSpPr>
        <p:spPr>
          <a:xfrm>
            <a:off x="413400" y="707426"/>
            <a:ext cx="4027706" cy="37286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189" indent="-457189" algn="just" defTabSz="914378">
              <a:lnSpc>
                <a:spcPct val="150000"/>
              </a:lnSpc>
              <a:buFont typeface="Arial"/>
              <a:buAutoNum type="arabicPeriod"/>
            </a:pPr>
            <a:r>
              <a:rPr lang="vi-VN" sz="2000"/>
              <a:t>Quan sát hình 19.1, hãy nhận xét sự phân bố địa hình của Liên bang Nga. </a:t>
            </a:r>
          </a:p>
          <a:p>
            <a:pPr marL="457189" indent="-457189" algn="just" defTabSz="914378">
              <a:lnSpc>
                <a:spcPct val="150000"/>
              </a:lnSpc>
              <a:buFont typeface="Arial"/>
              <a:buAutoNum type="arabicPeriod"/>
            </a:pPr>
            <a:r>
              <a:rPr lang="vi-VN" sz="2000"/>
              <a:t>Hãy lập bảng thống kế thể hiện những thuận lợi và khó khăn của dân cư Liên bang Nga đến phát triển kinh tế - xã hội.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67D84CB-6152-B760-4444-CEA5148713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871" y="1477670"/>
            <a:ext cx="4143730" cy="25998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">
        <p:fade/>
      </p:transition>
    </mc:Choice>
    <mc:Fallback xmlns="">
      <p:transition spd="med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74604D8-1E2D-E941-25CA-679EF8A3832B}"/>
              </a:ext>
            </a:extLst>
          </p:cNvPr>
          <p:cNvSpPr txBox="1"/>
          <p:nvPr/>
        </p:nvSpPr>
        <p:spPr>
          <a:xfrm>
            <a:off x="451625" y="268497"/>
            <a:ext cx="8240752" cy="958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914378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vi-VN" sz="2000" b="1" i="1">
                <a:solidFill>
                  <a:srgbClr val="C4143A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1. Địa hình của Liên bang Nga khá phức tạp, về cơ bản được chia thành hai phần, phân cách nhau bởi sông I-ê-nít-xây:</a:t>
            </a:r>
            <a:endParaRPr lang="en-US" sz="2000" b="1" i="1">
              <a:solidFill>
                <a:srgbClr val="C4143A"/>
              </a:solidFill>
              <a:ea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6F3ADC3-D19A-741A-9F72-B73359E30ADE}"/>
              </a:ext>
            </a:extLst>
          </p:cNvPr>
          <p:cNvSpPr txBox="1"/>
          <p:nvPr/>
        </p:nvSpPr>
        <p:spPr>
          <a:xfrm>
            <a:off x="451625" y="1168635"/>
            <a:ext cx="8240751" cy="37805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43" indent="-285743" algn="just" defTabSz="914378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1800"/>
              <a:t>Phía tây bao gồm: gồm hai đồng bằng ngăn cách bằng dãy núi U – ran. </a:t>
            </a:r>
          </a:p>
          <a:p>
            <a:pPr lvl="4" algn="just" defTabSz="914378">
              <a:lnSpc>
                <a:spcPct val="150000"/>
              </a:lnSpc>
            </a:pPr>
            <a:r>
              <a:rPr lang="vi-VN" sz="1800"/>
              <a:t>- Đồng bằng Đông Âu: gồm các vùng đất cao và thoải, thung lũng rộng.</a:t>
            </a:r>
          </a:p>
          <a:p>
            <a:pPr lvl="4" algn="just" defTabSz="914378">
              <a:lnSpc>
                <a:spcPct val="150000"/>
              </a:lnSpc>
            </a:pPr>
            <a:r>
              <a:rPr lang="vi-VN" sz="1800"/>
              <a:t>- Đồng bằng Tây Xi – bia: đồng bằng thấp, rộng và bằng phẳng. Phía bắc là đầm lầy, phía nam là đất đen ôn đới. </a:t>
            </a:r>
          </a:p>
          <a:p>
            <a:pPr lvl="4" algn="just" defTabSz="914378">
              <a:lnSpc>
                <a:spcPct val="150000"/>
              </a:lnSpc>
            </a:pPr>
            <a:r>
              <a:rPr lang="vi-VN" sz="1800"/>
              <a:t>- Dãy núi U – ran: núi già, nằm giữa ranh giới đồng bằng Đông Âu và đồng bằng Tây Xi – bia. </a:t>
            </a:r>
          </a:p>
          <a:p>
            <a:pPr marL="285743" indent="-285743" algn="just" defTabSz="914378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1800"/>
              <a:t>Phía đông là cao nguyên Trung Xi-bia và các dãy núi, sơn nguyên, như: dãy Cô-lưu-ma, dãy Véc-khôi-an, dãy Xai-an, sơn nguyên Tru-cốt-xki, sơn nguyên Xta-nô-vôi.</a:t>
            </a:r>
          </a:p>
        </p:txBody>
      </p:sp>
    </p:spTree>
    <p:extLst>
      <p:ext uri="{BB962C8B-B14F-4D97-AF65-F5344CB8AC3E}">
        <p14:creationId xmlns:p14="http://schemas.microsoft.com/office/powerpoint/2010/main" val="2573296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">
        <p:fade/>
      </p:transition>
    </mc:Choice>
    <mc:Fallback xmlns="">
      <p:transition spd="med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74604D8-1E2D-E941-25CA-679EF8A3832B}"/>
              </a:ext>
            </a:extLst>
          </p:cNvPr>
          <p:cNvSpPr txBox="1"/>
          <p:nvPr/>
        </p:nvSpPr>
        <p:spPr>
          <a:xfrm>
            <a:off x="225809" y="180918"/>
            <a:ext cx="8692377" cy="958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914378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vi-VN" sz="2000" b="1" i="1">
                <a:solidFill>
                  <a:srgbClr val="C4143A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2. Thuận lợi và khó khăn của điều kiện tự nhiên và tài nguyên thiên nhiên ảnh hưởng đến sự phát triển kinh tế - xã hội của Liên bang Nga. </a:t>
            </a:r>
            <a:endParaRPr lang="en-US" sz="2000" b="1" i="1">
              <a:solidFill>
                <a:srgbClr val="C4143A"/>
              </a:solidFill>
              <a:ea typeface="Times New Roman" panose="02020603050405020304" pitchFamily="18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xmlns="" id="{E944B0F3-2EE2-9304-B8B2-53404DD2F4E2}"/>
              </a:ext>
            </a:extLst>
          </p:cNvPr>
          <p:cNvGraphicFramePr>
            <a:graphicFrameLocks noGrp="1"/>
          </p:cNvGraphicFramePr>
          <p:nvPr/>
        </p:nvGraphicFramePr>
        <p:xfrm>
          <a:off x="225810" y="1249304"/>
          <a:ext cx="8692377" cy="3788808"/>
        </p:xfrm>
        <a:graphic>
          <a:graphicData uri="http://schemas.openxmlformats.org/drawingml/2006/table">
            <a:tbl>
              <a:tblPr firstRow="1" firstCol="1" bandRow="1"/>
              <a:tblGrid>
                <a:gridCol w="2268673">
                  <a:extLst>
                    <a:ext uri="{9D8B030D-6E8A-4147-A177-3AD203B41FA5}">
                      <a16:colId xmlns:a16="http://schemas.microsoft.com/office/drawing/2014/main" xmlns="" val="939154193"/>
                    </a:ext>
                  </a:extLst>
                </a:gridCol>
                <a:gridCol w="3884371">
                  <a:extLst>
                    <a:ext uri="{9D8B030D-6E8A-4147-A177-3AD203B41FA5}">
                      <a16:colId xmlns:a16="http://schemas.microsoft.com/office/drawing/2014/main" xmlns="" val="554245505"/>
                    </a:ext>
                  </a:extLst>
                </a:gridCol>
                <a:gridCol w="2539333">
                  <a:extLst>
                    <a:ext uri="{9D8B030D-6E8A-4147-A177-3AD203B41FA5}">
                      <a16:colId xmlns:a16="http://schemas.microsoft.com/office/drawing/2014/main" xmlns="" val="4002588396"/>
                    </a:ext>
                  </a:extLst>
                </a:gridCol>
              </a:tblGrid>
              <a:tr h="64346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500" b="1" i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Điều kiện tự nhiên và tài nguyên thiên nhiên </a:t>
                      </a:r>
                      <a:endParaRPr lang="en-US" sz="1500" i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837" marR="208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500" b="1" i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Thuận lợi  </a:t>
                      </a:r>
                      <a:endParaRPr lang="en-US" sz="1500" i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837" marR="208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500" b="1" i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Khó khăn </a:t>
                      </a:r>
                      <a:endParaRPr lang="en-US" sz="1500" i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837" marR="208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74831576"/>
                  </a:ext>
                </a:extLst>
              </a:tr>
              <a:tr h="314534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500" i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Địa hình và đất đai</a:t>
                      </a:r>
                      <a:endParaRPr lang="en-US" sz="1500" i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837" marR="208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00"/>
                        </a:spcAft>
                      </a:pPr>
                      <a:r>
                        <a:rPr lang="en-US" sz="1500" i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 Phía Tây</a:t>
                      </a:r>
                      <a:endParaRPr lang="en-US" sz="1500" i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00"/>
                        </a:spcAft>
                      </a:pPr>
                      <a:r>
                        <a:rPr lang="en-US" sz="1500" i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 Hình thành các vùng trồng cây lương thực, thực phẩm và chăn nuôi gia súc. </a:t>
                      </a:r>
                      <a:endParaRPr lang="en-US" sz="1500" i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00"/>
                        </a:spcAft>
                      </a:pPr>
                      <a:r>
                        <a:rPr lang="en-US" sz="1500" i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 Đất đen thích hợp cho trồng trọt. </a:t>
                      </a:r>
                      <a:endParaRPr lang="en-US" sz="1500" i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00"/>
                        </a:spcAft>
                      </a:pPr>
                      <a:r>
                        <a:rPr lang="en-US" sz="1500" i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+Thuận lợi cho giao thông. </a:t>
                      </a:r>
                      <a:endParaRPr lang="en-US" sz="1500" i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00"/>
                        </a:spcAft>
                      </a:pPr>
                      <a:r>
                        <a:rPr lang="en-US" sz="1500" i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Phía Đông</a:t>
                      </a:r>
                      <a:endParaRPr lang="en-US" sz="1500" i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00"/>
                        </a:spcAft>
                      </a:pPr>
                      <a:r>
                        <a:rPr lang="en-US" sz="1500" i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+Tiềm năng phát triển lâm nghiệp và công nghiệp khai khoáng. </a:t>
                      </a:r>
                      <a:endParaRPr lang="en-US" sz="1500" i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837" marR="208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00"/>
                        </a:spcAft>
                      </a:pPr>
                      <a:r>
                        <a:rPr lang="en-US" sz="1500" i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- 40% diện tích lãnh thổ nằm dưới lớp băng tuyết. </a:t>
                      </a:r>
                      <a:endParaRPr lang="en-US" sz="1500" i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500" i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Không thuận lợi cho canh tác.</a:t>
                      </a:r>
                      <a:endParaRPr lang="en-US" sz="1500" i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837" marR="208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515334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15898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">
        <p:fade/>
      </p:transition>
    </mc:Choice>
    <mc:Fallback xmlns="">
      <p:transition spd="med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xmlns="" id="{E944B0F3-2EE2-9304-B8B2-53404DD2F4E2}"/>
              </a:ext>
            </a:extLst>
          </p:cNvPr>
          <p:cNvGraphicFramePr>
            <a:graphicFrameLocks noGrp="1"/>
          </p:cNvGraphicFramePr>
          <p:nvPr/>
        </p:nvGraphicFramePr>
        <p:xfrm>
          <a:off x="225812" y="199008"/>
          <a:ext cx="8692377" cy="4745516"/>
        </p:xfrm>
        <a:graphic>
          <a:graphicData uri="http://schemas.openxmlformats.org/drawingml/2006/table">
            <a:tbl>
              <a:tblPr firstRow="1" firstCol="1" bandRow="1"/>
              <a:tblGrid>
                <a:gridCol w="2268673">
                  <a:extLst>
                    <a:ext uri="{9D8B030D-6E8A-4147-A177-3AD203B41FA5}">
                      <a16:colId xmlns:a16="http://schemas.microsoft.com/office/drawing/2014/main" xmlns="" val="939154193"/>
                    </a:ext>
                  </a:extLst>
                </a:gridCol>
                <a:gridCol w="3884371">
                  <a:extLst>
                    <a:ext uri="{9D8B030D-6E8A-4147-A177-3AD203B41FA5}">
                      <a16:colId xmlns:a16="http://schemas.microsoft.com/office/drawing/2014/main" xmlns="" val="554245505"/>
                    </a:ext>
                  </a:extLst>
                </a:gridCol>
                <a:gridCol w="2539333">
                  <a:extLst>
                    <a:ext uri="{9D8B030D-6E8A-4147-A177-3AD203B41FA5}">
                      <a16:colId xmlns:a16="http://schemas.microsoft.com/office/drawing/2014/main" xmlns="" val="4002588396"/>
                    </a:ext>
                  </a:extLst>
                </a:gridCol>
              </a:tblGrid>
              <a:tr h="64346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500" b="1" i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Điều kiện tự nhiên và tài nguyên thiên nhiên </a:t>
                      </a:r>
                      <a:endParaRPr lang="en-US" sz="1500" i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837" marR="208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500" b="1" i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Thuận lợi  </a:t>
                      </a:r>
                      <a:endParaRPr lang="en-US" sz="1500" i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837" marR="208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500" b="1" i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Khó khăn </a:t>
                      </a:r>
                      <a:endParaRPr lang="en-US" sz="1500" i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837" marR="208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74831576"/>
                  </a:ext>
                </a:extLst>
              </a:tr>
              <a:tr h="132926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500" i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Khí hậu</a:t>
                      </a:r>
                      <a:endParaRPr lang="en-US" sz="1500" i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837" marR="208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00"/>
                        </a:spcAft>
                      </a:pPr>
                      <a:r>
                        <a:rPr lang="en-US" sz="1500" i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Phát triển cơ cấu cây trồng, vật nuôi đa dạng.</a:t>
                      </a:r>
                      <a:endParaRPr lang="en-US" sz="1500" i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837" marR="208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500" i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Nhiều vùng rộng lớn có khí hậu khắc nghiệt không thuận lợi cho hoạt động kinh tế và sinh sống của dân cư.</a:t>
                      </a:r>
                      <a:endParaRPr lang="en-US" sz="1500" i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837" marR="208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2655206"/>
                  </a:ext>
                </a:extLst>
              </a:tr>
              <a:tr h="141814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500" i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Sông hồ</a:t>
                      </a:r>
                      <a:endParaRPr lang="en-US" sz="1500" i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837" marR="208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00"/>
                        </a:spcAft>
                      </a:pPr>
                      <a:r>
                        <a:rPr lang="en-US" sz="1500" i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Phát triển thủy điện, cung cấp nước, thủy sản. </a:t>
                      </a:r>
                      <a:endParaRPr lang="en-US" sz="1500" i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00"/>
                        </a:spcAft>
                      </a:pPr>
                      <a:r>
                        <a:rPr lang="en-US" sz="1500" i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Có giá trị về thủy sản, du lịch và bảo vệ tự nhiên. </a:t>
                      </a:r>
                      <a:endParaRPr lang="en-US" sz="1500" i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837" marR="208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500" i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 sông bị đóng băng vào mùa đông.</a:t>
                      </a:r>
                      <a:endParaRPr lang="en-US" sz="1500" i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837" marR="208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85255393"/>
                  </a:ext>
                </a:extLst>
              </a:tr>
              <a:tr h="135464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500" i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Sinh vật</a:t>
                      </a:r>
                      <a:endParaRPr lang="en-US" sz="1500" i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837" marR="208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00"/>
                        </a:spcAft>
                      </a:pPr>
                      <a:r>
                        <a:rPr lang="en-US" sz="1500" i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Phát triển công nghiệp khai thác và chế biến gỗ.</a:t>
                      </a:r>
                      <a:endParaRPr lang="en-US" sz="1500" i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500" i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Tài nguyên du lịch quan trọng và ảnh hưởng đến người dân.</a:t>
                      </a:r>
                      <a:endParaRPr lang="en-US" sz="1500" i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837" marR="208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500" i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500" i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837" marR="208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841695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22396174"/>
      </p:ext>
    </p:extLst>
  </p:cSld>
  <p:clrMapOvr>
    <a:masterClrMapping/>
  </p:clrMapOvr>
  <p:transition spd="slow" advClick="0" advTm="1000">
    <p:push dir="u"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xmlns="" id="{E944B0F3-2EE2-9304-B8B2-53404DD2F4E2}"/>
              </a:ext>
            </a:extLst>
          </p:cNvPr>
          <p:cNvGraphicFramePr>
            <a:graphicFrameLocks noGrp="1"/>
          </p:cNvGraphicFramePr>
          <p:nvPr/>
        </p:nvGraphicFramePr>
        <p:xfrm>
          <a:off x="225812" y="181920"/>
          <a:ext cx="8692377" cy="2705070"/>
        </p:xfrm>
        <a:graphic>
          <a:graphicData uri="http://schemas.openxmlformats.org/drawingml/2006/table">
            <a:tbl>
              <a:tblPr firstRow="1" firstCol="1" bandRow="1"/>
              <a:tblGrid>
                <a:gridCol w="2268673">
                  <a:extLst>
                    <a:ext uri="{9D8B030D-6E8A-4147-A177-3AD203B41FA5}">
                      <a16:colId xmlns:a16="http://schemas.microsoft.com/office/drawing/2014/main" xmlns="" val="939154193"/>
                    </a:ext>
                  </a:extLst>
                </a:gridCol>
                <a:gridCol w="3884371">
                  <a:extLst>
                    <a:ext uri="{9D8B030D-6E8A-4147-A177-3AD203B41FA5}">
                      <a16:colId xmlns:a16="http://schemas.microsoft.com/office/drawing/2014/main" xmlns="" val="554245505"/>
                    </a:ext>
                  </a:extLst>
                </a:gridCol>
                <a:gridCol w="2539333">
                  <a:extLst>
                    <a:ext uri="{9D8B030D-6E8A-4147-A177-3AD203B41FA5}">
                      <a16:colId xmlns:a16="http://schemas.microsoft.com/office/drawing/2014/main" xmlns="" val="4002588396"/>
                    </a:ext>
                  </a:extLst>
                </a:gridCol>
              </a:tblGrid>
              <a:tr h="64346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500" b="1" i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Điều kiện tự nhiên và tài nguyên thiên nhiên </a:t>
                      </a:r>
                      <a:endParaRPr lang="en-US" sz="1500" i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837" marR="208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500" b="1" i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Thuận lợi  </a:t>
                      </a:r>
                      <a:endParaRPr lang="en-US" sz="1500" i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837" marR="208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500" b="1" i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Khó khăn </a:t>
                      </a:r>
                      <a:endParaRPr lang="en-US" sz="1500" i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837" marR="208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74831576"/>
                  </a:ext>
                </a:extLst>
              </a:tr>
              <a:tr h="98636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500" i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Khoáng sản</a:t>
                      </a:r>
                      <a:endParaRPr lang="en-US" sz="1500" i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837" marR="208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00"/>
                        </a:spcAft>
                      </a:pPr>
                      <a:r>
                        <a:rPr lang="en-US" sz="1500" i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Phát triển công nghiệp và thúc đẩy ngoại thương, đem lại nguồn thu ngoại tệ lớn cho đất nước. </a:t>
                      </a:r>
                      <a:endParaRPr lang="en-US" sz="1500" i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837" marR="208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500" i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Nhiều loại khoáng sản nằm ở những điều kiện khắc nghiệt, khó khai thác.</a:t>
                      </a:r>
                      <a:endParaRPr lang="en-US" sz="1500" i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837" marR="208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60098258"/>
                  </a:ext>
                </a:extLst>
              </a:tr>
              <a:tr h="107524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500" i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Biển</a:t>
                      </a:r>
                      <a:endParaRPr lang="en-US" sz="1500" i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837" marR="208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00"/>
                        </a:spcAft>
                      </a:pPr>
                      <a:r>
                        <a:rPr lang="en-US" sz="1500" i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Phát triển đánh bắt và nuôi trồng thủy sản. </a:t>
                      </a:r>
                      <a:endParaRPr lang="en-US" sz="1500" i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00"/>
                        </a:spcAft>
                      </a:pPr>
                      <a:r>
                        <a:rPr lang="en-US" sz="1500" i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Phát triển giao thông và xây dựng cảng biển. </a:t>
                      </a:r>
                      <a:endParaRPr lang="en-US" sz="1500" i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837" marR="208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500" i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Nhiều vùng biển bị đóng băng kéo dài.</a:t>
                      </a:r>
                      <a:endParaRPr lang="en-US" sz="1500" i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837" marR="208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779474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35679781"/>
      </p:ext>
    </p:extLst>
  </p:cSld>
  <p:clrMapOvr>
    <a:masterClrMapping/>
  </p:clrMapOvr>
  <p:transition spd="slow" advClick="0" advTm="1000">
    <p:push dir="u"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FA84378-2E8B-C97E-4A98-527203C85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5587" y="1999050"/>
            <a:ext cx="7721100" cy="572700"/>
          </a:xfrm>
        </p:spPr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TRẮC NGHIỆM</a:t>
            </a:r>
          </a:p>
        </p:txBody>
      </p:sp>
    </p:spTree>
    <p:extLst>
      <p:ext uri="{BB962C8B-B14F-4D97-AF65-F5344CB8AC3E}">
        <p14:creationId xmlns:p14="http://schemas.microsoft.com/office/powerpoint/2010/main" val="4213646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08670" y="369825"/>
            <a:ext cx="6796215" cy="37286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000" b="1" dirty="0"/>
              <a:t>Câu 1: </a:t>
            </a:r>
            <a:r>
              <a:rPr lang="vi-VN" sz="2000" dirty="0"/>
              <a:t>Nhận xét nào dưới đây </a:t>
            </a:r>
            <a:r>
              <a:rPr lang="vi-VN" sz="2000" b="1" dirty="0"/>
              <a:t>không đúng </a:t>
            </a:r>
            <a:r>
              <a:rPr lang="vi-VN" sz="2000" dirty="0"/>
              <a:t>về lãnh thổ Liên Bang Nga? </a:t>
            </a:r>
          </a:p>
          <a:p>
            <a:pPr>
              <a:lnSpc>
                <a:spcPct val="150000"/>
              </a:lnSpc>
            </a:pPr>
            <a:r>
              <a:rPr lang="vi-VN" sz="2000" dirty="0"/>
              <a:t>A. Có diện tích rộng nhất thế giới, nằm ở trên cả hai châu lục (châu Á và châu Âu).</a:t>
            </a:r>
          </a:p>
          <a:p>
            <a:pPr>
              <a:lnSpc>
                <a:spcPct val="150000"/>
              </a:lnSpc>
            </a:pPr>
            <a:r>
              <a:rPr lang="vi-VN" sz="2000" dirty="0"/>
              <a:t>B. Đường biên giới xấp xỉ chiều dài Xích đạo. </a:t>
            </a:r>
          </a:p>
          <a:p>
            <a:pPr>
              <a:lnSpc>
                <a:spcPct val="150000"/>
              </a:lnSpc>
            </a:pPr>
            <a:r>
              <a:rPr lang="vi-VN" sz="2000" dirty="0"/>
              <a:t>C. Tiếp giáp với nhiều quốc gia (14 quốc gia).</a:t>
            </a:r>
          </a:p>
          <a:p>
            <a:pPr>
              <a:lnSpc>
                <a:spcPct val="150000"/>
              </a:lnSpc>
            </a:pPr>
            <a:r>
              <a:rPr lang="vi-VN" sz="2000" dirty="0"/>
              <a:t>D. Tiếp giáp Bắc Băng Dương, Thái Bình Dương và Ấn Độ Dương. </a:t>
            </a:r>
            <a:endParaRPr lang="en-US" sz="2000" dirty="0"/>
          </a:p>
        </p:txBody>
      </p:sp>
      <p:sp>
        <p:nvSpPr>
          <p:cNvPr id="3" name="5-Point Star 2"/>
          <p:cNvSpPr/>
          <p:nvPr/>
        </p:nvSpPr>
        <p:spPr>
          <a:xfrm>
            <a:off x="1308605" y="3161867"/>
            <a:ext cx="526472" cy="450272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2701636" y="4308764"/>
            <a:ext cx="3726873" cy="297872"/>
          </a:xfrm>
          <a:prstGeom prst="round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2701636" y="4312227"/>
            <a:ext cx="3726873" cy="297872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839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94271" y="680648"/>
            <a:ext cx="8439665" cy="36901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000" b="1" dirty="0" err="1"/>
              <a:t>Câu</a:t>
            </a:r>
            <a:r>
              <a:rPr lang="en-US" sz="2000" b="1" dirty="0"/>
              <a:t> 2: </a:t>
            </a:r>
            <a:r>
              <a:rPr lang="en-US" sz="2000" b="1" dirty="0" err="1"/>
              <a:t>Địa</a:t>
            </a:r>
            <a:r>
              <a:rPr lang="en-US" sz="2000" b="1" dirty="0"/>
              <a:t> </a:t>
            </a:r>
            <a:r>
              <a:rPr lang="en-US" sz="2000" b="1" dirty="0" err="1"/>
              <a:t>hình</a:t>
            </a:r>
            <a:r>
              <a:rPr lang="en-US" sz="2000" b="1" dirty="0"/>
              <a:t> </a:t>
            </a:r>
            <a:r>
              <a:rPr lang="en-US" sz="2000" b="1" dirty="0" err="1"/>
              <a:t>Liên</a:t>
            </a:r>
            <a:r>
              <a:rPr lang="en-US" sz="2000" b="1" dirty="0"/>
              <a:t> bang </a:t>
            </a:r>
            <a:r>
              <a:rPr lang="en-US" sz="2000" b="1" dirty="0" err="1"/>
              <a:t>Nga</a:t>
            </a:r>
            <a:r>
              <a:rPr lang="en-US" sz="2000" b="1" dirty="0"/>
              <a:t> </a:t>
            </a:r>
            <a:r>
              <a:rPr lang="en-US" sz="2000" b="1" dirty="0" err="1"/>
              <a:t>phân</a:t>
            </a:r>
            <a:r>
              <a:rPr lang="en-US" sz="2000" b="1" dirty="0"/>
              <a:t> </a:t>
            </a:r>
            <a:r>
              <a:rPr lang="en-US" sz="2000" b="1" dirty="0" err="1"/>
              <a:t>thành</a:t>
            </a:r>
            <a:r>
              <a:rPr lang="en-US" sz="2000" b="1" dirty="0"/>
              <a:t> </a:t>
            </a:r>
            <a:r>
              <a:rPr lang="en-US" sz="2000" b="1" dirty="0" err="1"/>
              <a:t>hai</a:t>
            </a:r>
            <a:r>
              <a:rPr lang="en-US" sz="2000" b="1" dirty="0"/>
              <a:t> </a:t>
            </a:r>
            <a:r>
              <a:rPr lang="en-US" sz="2000" b="1" dirty="0" err="1"/>
              <a:t>phần</a:t>
            </a:r>
            <a:r>
              <a:rPr lang="en-US" sz="2000" b="1" dirty="0"/>
              <a:t> </a:t>
            </a:r>
            <a:r>
              <a:rPr lang="en-US" sz="2000" b="1" dirty="0" err="1"/>
              <a:t>phía</a:t>
            </a:r>
            <a:r>
              <a:rPr lang="en-US" sz="2000" b="1" dirty="0"/>
              <a:t> </a:t>
            </a:r>
            <a:r>
              <a:rPr lang="en-US" sz="2000" b="1" dirty="0" err="1"/>
              <a:t>Tây</a:t>
            </a:r>
            <a:r>
              <a:rPr lang="en-US" sz="2000" b="1" dirty="0"/>
              <a:t> </a:t>
            </a:r>
            <a:r>
              <a:rPr lang="en-US" sz="2000" b="1" dirty="0" err="1"/>
              <a:t>và</a:t>
            </a:r>
            <a:r>
              <a:rPr lang="en-US" sz="2000" b="1" dirty="0"/>
              <a:t> </a:t>
            </a:r>
            <a:r>
              <a:rPr lang="en-US" sz="2000" b="1" dirty="0" err="1"/>
              <a:t>phía</a:t>
            </a:r>
            <a:r>
              <a:rPr lang="en-US" sz="2000" b="1" dirty="0"/>
              <a:t> </a:t>
            </a:r>
            <a:r>
              <a:rPr lang="en-US" sz="2000" b="1" dirty="0" err="1"/>
              <a:t>Đông</a:t>
            </a:r>
            <a:r>
              <a:rPr lang="en-US" sz="2000" b="1" dirty="0"/>
              <a:t> </a:t>
            </a:r>
            <a:r>
              <a:rPr lang="en-US" sz="2000" b="1" dirty="0" err="1"/>
              <a:t>với</a:t>
            </a:r>
            <a:r>
              <a:rPr lang="en-US" sz="2000" b="1" dirty="0"/>
              <a:t> </a:t>
            </a:r>
            <a:r>
              <a:rPr lang="en-US" sz="2000" b="1" dirty="0" err="1"/>
              <a:t>ranh</a:t>
            </a:r>
            <a:r>
              <a:rPr lang="en-US" sz="2000" b="1" dirty="0"/>
              <a:t> </a:t>
            </a:r>
            <a:r>
              <a:rPr lang="en-US" sz="2000" b="1" dirty="0" err="1"/>
              <a:t>giới</a:t>
            </a:r>
            <a:r>
              <a:rPr lang="en-US" sz="2000" b="1" dirty="0"/>
              <a:t> </a:t>
            </a:r>
            <a:r>
              <a:rPr lang="en-US" sz="2000" b="1" dirty="0" err="1"/>
              <a:t>là</a:t>
            </a:r>
            <a:r>
              <a:rPr lang="en-US" sz="2000" b="1" dirty="0"/>
              <a:t>: </a:t>
            </a:r>
          </a:p>
          <a:p>
            <a:pPr>
              <a:lnSpc>
                <a:spcPct val="200000"/>
              </a:lnSpc>
            </a:pPr>
            <a:r>
              <a:rPr lang="en-US" sz="2000" dirty="0"/>
              <a:t>A. </a:t>
            </a:r>
            <a:r>
              <a:rPr lang="en-US" sz="2000" dirty="0" err="1"/>
              <a:t>dãy</a:t>
            </a:r>
            <a:r>
              <a:rPr lang="en-US" sz="2000" dirty="0"/>
              <a:t> U – ran. </a:t>
            </a:r>
          </a:p>
          <a:p>
            <a:pPr>
              <a:lnSpc>
                <a:spcPct val="200000"/>
              </a:lnSpc>
            </a:pPr>
            <a:r>
              <a:rPr lang="en-US" sz="2000" dirty="0"/>
              <a:t>B. </a:t>
            </a:r>
            <a:r>
              <a:rPr lang="en-US" sz="2000" dirty="0" err="1"/>
              <a:t>sông</a:t>
            </a:r>
            <a:r>
              <a:rPr lang="en-US" sz="2000" dirty="0"/>
              <a:t> Von - </a:t>
            </a:r>
            <a:r>
              <a:rPr lang="en-US" sz="2000" dirty="0" err="1"/>
              <a:t>ga</a:t>
            </a:r>
            <a:r>
              <a:rPr lang="en-US" sz="2000" dirty="0"/>
              <a:t>	</a:t>
            </a:r>
          </a:p>
          <a:p>
            <a:pPr>
              <a:lnSpc>
                <a:spcPct val="200000"/>
              </a:lnSpc>
            </a:pPr>
            <a:r>
              <a:rPr lang="en-US" sz="2000" dirty="0"/>
              <a:t>C. </a:t>
            </a:r>
            <a:r>
              <a:rPr lang="en-US" sz="2000" dirty="0" err="1"/>
              <a:t>sông</a:t>
            </a:r>
            <a:r>
              <a:rPr lang="en-US" sz="2000" dirty="0"/>
              <a:t> Ô - bi</a:t>
            </a:r>
          </a:p>
          <a:p>
            <a:pPr>
              <a:lnSpc>
                <a:spcPct val="200000"/>
              </a:lnSpc>
            </a:pPr>
            <a:r>
              <a:rPr lang="en-US" sz="2000" dirty="0"/>
              <a:t>D. </a:t>
            </a:r>
            <a:r>
              <a:rPr lang="en-US" sz="2000" dirty="0" err="1"/>
              <a:t>sông</a:t>
            </a:r>
            <a:r>
              <a:rPr lang="en-US" sz="2000" dirty="0"/>
              <a:t> I – ê – </a:t>
            </a:r>
            <a:r>
              <a:rPr lang="en-US" sz="2000" dirty="0" err="1"/>
              <a:t>nít</a:t>
            </a:r>
            <a:r>
              <a:rPr lang="en-US" sz="2000" dirty="0"/>
              <a:t> – </a:t>
            </a:r>
            <a:r>
              <a:rPr lang="en-US" sz="2000" dirty="0" err="1"/>
              <a:t>xây</a:t>
            </a:r>
            <a:r>
              <a:rPr lang="en-US" sz="2000" dirty="0"/>
              <a:t>. </a:t>
            </a:r>
          </a:p>
        </p:txBody>
      </p:sp>
      <p:sp>
        <p:nvSpPr>
          <p:cNvPr id="4" name="5-Point Star 3"/>
          <p:cNvSpPr/>
          <p:nvPr/>
        </p:nvSpPr>
        <p:spPr>
          <a:xfrm>
            <a:off x="338571" y="3816644"/>
            <a:ext cx="616528" cy="554181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2133600" y="4462852"/>
            <a:ext cx="4059382" cy="318656"/>
          </a:xfrm>
          <a:prstGeom prst="round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2133600" y="4453759"/>
            <a:ext cx="4059382" cy="318656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702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40260" y="507653"/>
            <a:ext cx="7772400" cy="36901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vi-VN" sz="2000" b="1" dirty="0"/>
              <a:t>Câu 3: Phần lớn lãnh thổ Liên bang Nga thuộc đới khí hậu nào? </a:t>
            </a:r>
          </a:p>
          <a:p>
            <a:pPr>
              <a:lnSpc>
                <a:spcPct val="200000"/>
              </a:lnSpc>
            </a:pPr>
            <a:r>
              <a:rPr lang="vi-VN" sz="2000" dirty="0"/>
              <a:t>A. Ôn đới. </a:t>
            </a:r>
          </a:p>
          <a:p>
            <a:pPr>
              <a:lnSpc>
                <a:spcPct val="200000"/>
              </a:lnSpc>
            </a:pPr>
            <a:r>
              <a:rPr lang="vi-VN" sz="2000" dirty="0"/>
              <a:t>B. Nhiệt đới.</a:t>
            </a:r>
          </a:p>
          <a:p>
            <a:pPr>
              <a:lnSpc>
                <a:spcPct val="200000"/>
              </a:lnSpc>
            </a:pPr>
            <a:r>
              <a:rPr lang="vi-VN" sz="2000" dirty="0"/>
              <a:t>C. Cận cực. </a:t>
            </a:r>
          </a:p>
          <a:p>
            <a:pPr>
              <a:lnSpc>
                <a:spcPct val="200000"/>
              </a:lnSpc>
            </a:pPr>
            <a:r>
              <a:rPr lang="vi-VN" sz="2000" dirty="0"/>
              <a:t>D. Cận nhiệt. </a:t>
            </a:r>
          </a:p>
        </p:txBody>
      </p:sp>
      <p:sp>
        <p:nvSpPr>
          <p:cNvPr id="4" name="5-Point Star 3"/>
          <p:cNvSpPr/>
          <p:nvPr/>
        </p:nvSpPr>
        <p:spPr>
          <a:xfrm>
            <a:off x="740784" y="1895541"/>
            <a:ext cx="519546" cy="4572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2417618" y="4066309"/>
            <a:ext cx="4094018" cy="387927"/>
          </a:xfrm>
          <a:prstGeom prst="round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2417618" y="4066308"/>
            <a:ext cx="4094018" cy="387927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776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63827" y="161664"/>
            <a:ext cx="7463481" cy="36901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vi-VN" sz="2000" b="1" dirty="0"/>
              <a:t>Câu 4. Yếu tố tự nhiên nào sau đây gây khó khăn lớn nhất đối với sản xuất nông nghiệp Liên bang Nga?</a:t>
            </a:r>
            <a:r>
              <a:rPr lang="vi-VN" sz="2000" dirty="0"/>
              <a:t> </a:t>
            </a:r>
          </a:p>
          <a:p>
            <a:pPr>
              <a:lnSpc>
                <a:spcPct val="200000"/>
              </a:lnSpc>
            </a:pPr>
            <a:r>
              <a:rPr lang="vi-VN" sz="2000" dirty="0"/>
              <a:t>A. Diện tích lãnh thổ rộng lớn. </a:t>
            </a:r>
          </a:p>
          <a:p>
            <a:pPr>
              <a:lnSpc>
                <a:spcPct val="200000"/>
              </a:lnSpc>
            </a:pPr>
            <a:r>
              <a:rPr lang="vi-VN" sz="2000" dirty="0"/>
              <a:t>B. Khí hậu lạnh giá. </a:t>
            </a:r>
          </a:p>
          <a:p>
            <a:pPr>
              <a:lnSpc>
                <a:spcPct val="200000"/>
              </a:lnSpc>
            </a:pPr>
            <a:r>
              <a:rPr lang="vi-VN" sz="2000" dirty="0"/>
              <a:t>C. Nhiều loại đất. 	</a:t>
            </a:r>
          </a:p>
          <a:p>
            <a:pPr>
              <a:lnSpc>
                <a:spcPct val="200000"/>
              </a:lnSpc>
            </a:pPr>
            <a:r>
              <a:rPr lang="vi-VN" sz="2000" dirty="0"/>
              <a:t>D. Tài nguyên nước hạn chế. </a:t>
            </a:r>
            <a:endParaRPr lang="en-US" sz="2000" dirty="0"/>
          </a:p>
        </p:txBody>
      </p:sp>
      <p:sp>
        <p:nvSpPr>
          <p:cNvPr id="4" name="5-Point Star 3"/>
          <p:cNvSpPr/>
          <p:nvPr/>
        </p:nvSpPr>
        <p:spPr>
          <a:xfrm>
            <a:off x="840581" y="2135824"/>
            <a:ext cx="623455" cy="526473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2535382" y="3886200"/>
            <a:ext cx="3803073" cy="394855"/>
          </a:xfrm>
          <a:prstGeom prst="round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2535382" y="3886200"/>
            <a:ext cx="3803073" cy="394855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147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TextBox 882">
            <a:extLst>
              <a:ext uri="{FF2B5EF4-FFF2-40B4-BE49-F238E27FC236}">
                <a16:creationId xmlns:a16="http://schemas.microsoft.com/office/drawing/2014/main" xmlns="" id="{A8561BD5-EE16-D7FD-A3EF-B221AD8036C7}"/>
              </a:ext>
            </a:extLst>
          </p:cNvPr>
          <p:cNvSpPr txBox="1"/>
          <p:nvPr/>
        </p:nvSpPr>
        <p:spPr>
          <a:xfrm>
            <a:off x="5321313" y="131669"/>
            <a:ext cx="3589136" cy="985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20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0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0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0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0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endParaRPr lang="en-US" sz="2000" b="1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Nằm ở cả hai châu lục Á – Âu. </a:t>
            </a:r>
            <a:endParaRPr lang="en-US" sz="20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84" name="TextBox 883">
            <a:extLst>
              <a:ext uri="{FF2B5EF4-FFF2-40B4-BE49-F238E27FC236}">
                <a16:creationId xmlns:a16="http://schemas.microsoft.com/office/drawing/2014/main" xmlns="" id="{C07EB36E-7E35-B18F-1E1A-E2A8F4220080}"/>
              </a:ext>
            </a:extLst>
          </p:cNvPr>
          <p:cNvSpPr txBox="1"/>
          <p:nvPr/>
        </p:nvSpPr>
        <p:spPr>
          <a:xfrm>
            <a:off x="5358927" y="1112388"/>
            <a:ext cx="3589136" cy="33407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giáp</a:t>
            </a:r>
            <a:r>
              <a:rPr lang="en-US" sz="190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en-US" sz="19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+ Phía bắc: Bắc Băng Dương.</a:t>
            </a:r>
          </a:p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en-US" sz="19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+ Phía đông: Thái Bình Dương.</a:t>
            </a:r>
          </a:p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en-US" sz="19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+ Phía tây và nam: Giáp 14 quốc gia.</a:t>
            </a:r>
          </a:p>
          <a:p>
            <a:pPr>
              <a:lnSpc>
                <a:spcPct val="150000"/>
              </a:lnSpc>
            </a:pPr>
            <a:r>
              <a:rPr lang="en-US" sz="1900" ker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+ Giáp nhiều biển: Ca-ra, Ba-ren, Ô-khốt…</a:t>
            </a:r>
            <a:endParaRPr lang="en-US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8971105-981C-6016-D93A-745CB9E8BE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21" r="3760"/>
          <a:stretch/>
        </p:blipFill>
        <p:spPr>
          <a:xfrm>
            <a:off x="0" y="350043"/>
            <a:ext cx="5321313" cy="4407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108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03189" y="479451"/>
            <a:ext cx="7846541" cy="30746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vi-VN" sz="2000" b="1" dirty="0"/>
              <a:t>Câu </a:t>
            </a:r>
            <a:r>
              <a:rPr lang="en-US" sz="2000" b="1" dirty="0"/>
              <a:t>5</a:t>
            </a:r>
            <a:r>
              <a:rPr lang="vi-VN" sz="2000" b="1" dirty="0"/>
              <a:t>: Phía đông Liên bang Nga thuận lợi phát triển: </a:t>
            </a:r>
          </a:p>
          <a:p>
            <a:pPr>
              <a:lnSpc>
                <a:spcPct val="200000"/>
              </a:lnSpc>
            </a:pPr>
            <a:r>
              <a:rPr lang="vi-VN" sz="2000" dirty="0"/>
              <a:t>A. sản xuất nông nghiệp. </a:t>
            </a:r>
          </a:p>
          <a:p>
            <a:pPr>
              <a:lnSpc>
                <a:spcPct val="200000"/>
              </a:lnSpc>
            </a:pPr>
            <a:r>
              <a:rPr lang="vi-VN" sz="2000" dirty="0"/>
              <a:t>B. khai thác khoáng sản. </a:t>
            </a:r>
          </a:p>
          <a:p>
            <a:pPr>
              <a:lnSpc>
                <a:spcPct val="200000"/>
              </a:lnSpc>
            </a:pPr>
            <a:r>
              <a:rPr lang="vi-VN" sz="2000" dirty="0"/>
              <a:t>C. du lịch biển. </a:t>
            </a:r>
          </a:p>
          <a:p>
            <a:pPr>
              <a:lnSpc>
                <a:spcPct val="200000"/>
              </a:lnSpc>
            </a:pPr>
            <a:r>
              <a:rPr lang="vi-VN" sz="2000" dirty="0"/>
              <a:t>D. chăn nuôi.</a:t>
            </a:r>
          </a:p>
        </p:txBody>
      </p:sp>
      <p:sp>
        <p:nvSpPr>
          <p:cNvPr id="4" name="5-Point Star 3"/>
          <p:cNvSpPr/>
          <p:nvPr/>
        </p:nvSpPr>
        <p:spPr>
          <a:xfrm>
            <a:off x="665667" y="1776628"/>
            <a:ext cx="602673" cy="62609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2653145" y="3837709"/>
            <a:ext cx="3512128" cy="374073"/>
          </a:xfrm>
          <a:prstGeom prst="round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2653145" y="3837708"/>
            <a:ext cx="3512128" cy="37407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415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23" name="Google Shape;1423;p55"/>
          <p:cNvGrpSpPr/>
          <p:nvPr/>
        </p:nvGrpSpPr>
        <p:grpSpPr>
          <a:xfrm>
            <a:off x="3799499" y="58661"/>
            <a:ext cx="7759955" cy="8000860"/>
            <a:chOff x="3799498" y="58660"/>
            <a:chExt cx="7759955" cy="8000860"/>
          </a:xfrm>
        </p:grpSpPr>
        <p:grpSp>
          <p:nvGrpSpPr>
            <p:cNvPr id="1424" name="Google Shape;1424;p55"/>
            <p:cNvGrpSpPr/>
            <p:nvPr/>
          </p:nvGrpSpPr>
          <p:grpSpPr>
            <a:xfrm rot="-153345">
              <a:off x="3966894" y="220395"/>
              <a:ext cx="7425162" cy="7677390"/>
              <a:chOff x="3163975" y="2071175"/>
              <a:chExt cx="3399375" cy="3401375"/>
            </a:xfrm>
          </p:grpSpPr>
          <p:sp>
            <p:nvSpPr>
              <p:cNvPr id="1425" name="Google Shape;1425;p55"/>
              <p:cNvSpPr/>
              <p:nvPr/>
            </p:nvSpPr>
            <p:spPr>
              <a:xfrm>
                <a:off x="4463100" y="2071175"/>
                <a:ext cx="1478700" cy="1962800"/>
              </a:xfrm>
              <a:custGeom>
                <a:avLst/>
                <a:gdLst/>
                <a:ahLst/>
                <a:cxnLst/>
                <a:rect l="l" t="t" r="r" b="b"/>
                <a:pathLst>
                  <a:path w="59148" h="78512" extrusionOk="0">
                    <a:moveTo>
                      <a:pt x="48161" y="1"/>
                    </a:moveTo>
                    <a:cubicBezTo>
                      <a:pt x="41105" y="4184"/>
                      <a:pt x="35517" y="9361"/>
                      <a:pt x="33307" y="18075"/>
                    </a:cubicBezTo>
                    <a:cubicBezTo>
                      <a:pt x="31949" y="23395"/>
                      <a:pt x="31949" y="29109"/>
                      <a:pt x="32060" y="34760"/>
                    </a:cubicBezTo>
                    <a:cubicBezTo>
                      <a:pt x="32265" y="44452"/>
                      <a:pt x="33054" y="55249"/>
                      <a:pt x="25130" y="60964"/>
                    </a:cubicBezTo>
                    <a:cubicBezTo>
                      <a:pt x="21400" y="63656"/>
                      <a:pt x="17269" y="65154"/>
                      <a:pt x="13055" y="65154"/>
                    </a:cubicBezTo>
                    <a:cubicBezTo>
                      <a:pt x="8672" y="65154"/>
                      <a:pt x="4201" y="63534"/>
                      <a:pt x="0" y="59953"/>
                    </a:cubicBezTo>
                    <a:lnTo>
                      <a:pt x="0" y="59953"/>
                    </a:lnTo>
                    <a:lnTo>
                      <a:pt x="3757" y="66741"/>
                    </a:lnTo>
                    <a:cubicBezTo>
                      <a:pt x="5004" y="68983"/>
                      <a:pt x="6235" y="71208"/>
                      <a:pt x="7482" y="73450"/>
                    </a:cubicBezTo>
                    <a:cubicBezTo>
                      <a:pt x="11044" y="77004"/>
                      <a:pt x="15391" y="78512"/>
                      <a:pt x="19691" y="78512"/>
                    </a:cubicBezTo>
                    <a:cubicBezTo>
                      <a:pt x="24271" y="78512"/>
                      <a:pt x="28797" y="76802"/>
                      <a:pt x="32265" y="74034"/>
                    </a:cubicBezTo>
                    <a:cubicBezTo>
                      <a:pt x="39084" y="68588"/>
                      <a:pt x="39432" y="58012"/>
                      <a:pt x="40426" y="49314"/>
                    </a:cubicBezTo>
                    <a:cubicBezTo>
                      <a:pt x="41042" y="43821"/>
                      <a:pt x="41721" y="38233"/>
                      <a:pt x="43678" y="33213"/>
                    </a:cubicBezTo>
                    <a:cubicBezTo>
                      <a:pt x="46614" y="25731"/>
                      <a:pt x="51949" y="22005"/>
                      <a:pt x="59147" y="19811"/>
                    </a:cubicBezTo>
                    <a:lnTo>
                      <a:pt x="52928" y="8588"/>
                    </a:lnTo>
                    <a:cubicBezTo>
                      <a:pt x="51334" y="5731"/>
                      <a:pt x="49755" y="2858"/>
                      <a:pt x="4816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426" name="Google Shape;1426;p55"/>
              <p:cNvSpPr/>
              <p:nvPr/>
            </p:nvSpPr>
            <p:spPr>
              <a:xfrm>
                <a:off x="4650150" y="2566450"/>
                <a:ext cx="1638525" cy="1793000"/>
              </a:xfrm>
              <a:custGeom>
                <a:avLst/>
                <a:gdLst/>
                <a:ahLst/>
                <a:cxnLst/>
                <a:rect l="l" t="t" r="r" b="b"/>
                <a:pathLst>
                  <a:path w="65541" h="71720" extrusionOk="0">
                    <a:moveTo>
                      <a:pt x="51665" y="0"/>
                    </a:moveTo>
                    <a:cubicBezTo>
                      <a:pt x="44467" y="2194"/>
                      <a:pt x="39132" y="5920"/>
                      <a:pt x="36196" y="13402"/>
                    </a:cubicBezTo>
                    <a:cubicBezTo>
                      <a:pt x="34239" y="18422"/>
                      <a:pt x="33560" y="24010"/>
                      <a:pt x="32944" y="29503"/>
                    </a:cubicBezTo>
                    <a:cubicBezTo>
                      <a:pt x="31950" y="38201"/>
                      <a:pt x="31602" y="48777"/>
                      <a:pt x="24783" y="54223"/>
                    </a:cubicBezTo>
                    <a:cubicBezTo>
                      <a:pt x="21313" y="56993"/>
                      <a:pt x="16783" y="58703"/>
                      <a:pt x="12201" y="58703"/>
                    </a:cubicBezTo>
                    <a:cubicBezTo>
                      <a:pt x="7903" y="58703"/>
                      <a:pt x="3560" y="57199"/>
                      <a:pt x="0" y="53655"/>
                    </a:cubicBezTo>
                    <a:lnTo>
                      <a:pt x="0" y="53655"/>
                    </a:lnTo>
                    <a:cubicBezTo>
                      <a:pt x="1232" y="55880"/>
                      <a:pt x="2479" y="58106"/>
                      <a:pt x="3710" y="60332"/>
                    </a:cubicBezTo>
                    <a:lnTo>
                      <a:pt x="7404" y="67009"/>
                    </a:lnTo>
                    <a:cubicBezTo>
                      <a:pt x="10152" y="70421"/>
                      <a:pt x="13915" y="71720"/>
                      <a:pt x="17775" y="71720"/>
                    </a:cubicBezTo>
                    <a:cubicBezTo>
                      <a:pt x="22915" y="71720"/>
                      <a:pt x="28229" y="69418"/>
                      <a:pt x="31555" y="66741"/>
                    </a:cubicBezTo>
                    <a:cubicBezTo>
                      <a:pt x="37916" y="61626"/>
                      <a:pt x="39684" y="52423"/>
                      <a:pt x="42305" y="44625"/>
                    </a:cubicBezTo>
                    <a:cubicBezTo>
                      <a:pt x="43899" y="39858"/>
                      <a:pt x="45651" y="34996"/>
                      <a:pt x="48635" y="31113"/>
                    </a:cubicBezTo>
                    <a:cubicBezTo>
                      <a:pt x="52159" y="26496"/>
                      <a:pt x="56637" y="24837"/>
                      <a:pt x="61989" y="24837"/>
                    </a:cubicBezTo>
                    <a:cubicBezTo>
                      <a:pt x="63133" y="24837"/>
                      <a:pt x="64317" y="24913"/>
                      <a:pt x="65541" y="25052"/>
                    </a:cubicBezTo>
                    <a:lnTo>
                      <a:pt x="58611" y="12534"/>
                    </a:lnTo>
                    <a:cubicBezTo>
                      <a:pt x="56291" y="8351"/>
                      <a:pt x="53970" y="4168"/>
                      <a:pt x="5166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427" name="Google Shape;1427;p55"/>
              <p:cNvSpPr/>
              <p:nvPr/>
            </p:nvSpPr>
            <p:spPr>
              <a:xfrm>
                <a:off x="4830100" y="3178275"/>
                <a:ext cx="1733250" cy="1508175"/>
              </a:xfrm>
              <a:custGeom>
                <a:avLst/>
                <a:gdLst/>
                <a:ahLst/>
                <a:cxnLst/>
                <a:rect l="l" t="t" r="r" b="b"/>
                <a:pathLst>
                  <a:path w="69330" h="60327" extrusionOk="0">
                    <a:moveTo>
                      <a:pt x="54586" y="1"/>
                    </a:moveTo>
                    <a:cubicBezTo>
                      <a:pt x="49234" y="1"/>
                      <a:pt x="44756" y="1660"/>
                      <a:pt x="41231" y="6277"/>
                    </a:cubicBezTo>
                    <a:cubicBezTo>
                      <a:pt x="38264" y="10160"/>
                      <a:pt x="36496" y="15022"/>
                      <a:pt x="34902" y="19774"/>
                    </a:cubicBezTo>
                    <a:cubicBezTo>
                      <a:pt x="32281" y="27587"/>
                      <a:pt x="30513" y="36774"/>
                      <a:pt x="24152" y="41905"/>
                    </a:cubicBezTo>
                    <a:cubicBezTo>
                      <a:pt x="20825" y="44582"/>
                      <a:pt x="15512" y="46884"/>
                      <a:pt x="10372" y="46884"/>
                    </a:cubicBezTo>
                    <a:cubicBezTo>
                      <a:pt x="6512" y="46884"/>
                      <a:pt x="2749" y="45585"/>
                      <a:pt x="0" y="42173"/>
                    </a:cubicBezTo>
                    <a:lnTo>
                      <a:pt x="0" y="42173"/>
                    </a:lnTo>
                    <a:lnTo>
                      <a:pt x="3931" y="49261"/>
                    </a:lnTo>
                    <a:lnTo>
                      <a:pt x="7688" y="56048"/>
                    </a:lnTo>
                    <a:cubicBezTo>
                      <a:pt x="9740" y="59537"/>
                      <a:pt x="14539" y="60294"/>
                      <a:pt x="17790" y="60326"/>
                    </a:cubicBezTo>
                    <a:cubicBezTo>
                      <a:pt x="17855" y="60327"/>
                      <a:pt x="17920" y="60327"/>
                      <a:pt x="17984" y="60327"/>
                    </a:cubicBezTo>
                    <a:cubicBezTo>
                      <a:pt x="22955" y="60327"/>
                      <a:pt x="27893" y="58532"/>
                      <a:pt x="31524" y="55306"/>
                    </a:cubicBezTo>
                    <a:cubicBezTo>
                      <a:pt x="37759" y="49781"/>
                      <a:pt x="40158" y="39568"/>
                      <a:pt x="44025" y="32118"/>
                    </a:cubicBezTo>
                    <a:cubicBezTo>
                      <a:pt x="46251" y="27840"/>
                      <a:pt x="48808" y="23499"/>
                      <a:pt x="52502" y="20563"/>
                    </a:cubicBezTo>
                    <a:cubicBezTo>
                      <a:pt x="54967" y="18609"/>
                      <a:pt x="57518" y="17778"/>
                      <a:pt x="60172" y="17778"/>
                    </a:cubicBezTo>
                    <a:cubicBezTo>
                      <a:pt x="63092" y="17778"/>
                      <a:pt x="66137" y="18784"/>
                      <a:pt x="69329" y="20405"/>
                    </a:cubicBezTo>
                    <a:cubicBezTo>
                      <a:pt x="67735" y="17532"/>
                      <a:pt x="66156" y="14675"/>
                      <a:pt x="64562" y="11802"/>
                    </a:cubicBezTo>
                    <a:lnTo>
                      <a:pt x="58137" y="216"/>
                    </a:lnTo>
                    <a:cubicBezTo>
                      <a:pt x="56914" y="77"/>
                      <a:pt x="55730" y="1"/>
                      <a:pt x="5458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428" name="Google Shape;1428;p55"/>
              <p:cNvSpPr/>
              <p:nvPr/>
            </p:nvSpPr>
            <p:spPr>
              <a:xfrm>
                <a:off x="4859700" y="4170100"/>
                <a:ext cx="494025" cy="409400"/>
              </a:xfrm>
              <a:custGeom>
                <a:avLst/>
                <a:gdLst/>
                <a:ahLst/>
                <a:cxnLst/>
                <a:rect l="l" t="t" r="r" b="b"/>
                <a:pathLst>
                  <a:path w="19761" h="16376" extrusionOk="0">
                    <a:moveTo>
                      <a:pt x="5469" y="0"/>
                    </a:moveTo>
                    <a:cubicBezTo>
                      <a:pt x="5372" y="0"/>
                      <a:pt x="5290" y="7"/>
                      <a:pt x="5225" y="22"/>
                    </a:cubicBezTo>
                    <a:cubicBezTo>
                      <a:pt x="3157" y="479"/>
                      <a:pt x="0" y="4631"/>
                      <a:pt x="0" y="4631"/>
                    </a:cubicBezTo>
                    <a:lnTo>
                      <a:pt x="6520" y="16375"/>
                    </a:lnTo>
                    <a:cubicBezTo>
                      <a:pt x="5215" y="13657"/>
                      <a:pt x="7811" y="13388"/>
                      <a:pt x="10942" y="13388"/>
                    </a:cubicBezTo>
                    <a:cubicBezTo>
                      <a:pt x="11712" y="13388"/>
                      <a:pt x="12515" y="13405"/>
                      <a:pt x="13300" y="13405"/>
                    </a:cubicBezTo>
                    <a:cubicBezTo>
                      <a:pt x="16697" y="13405"/>
                      <a:pt x="19760" y="13100"/>
                      <a:pt x="18422" y="9856"/>
                    </a:cubicBezTo>
                    <a:lnTo>
                      <a:pt x="12723" y="1837"/>
                    </a:lnTo>
                    <a:cubicBezTo>
                      <a:pt x="12723" y="1837"/>
                      <a:pt x="7059" y="0"/>
                      <a:pt x="546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429" name="Google Shape;1429;p55"/>
              <p:cNvSpPr/>
              <p:nvPr/>
            </p:nvSpPr>
            <p:spPr>
              <a:xfrm>
                <a:off x="3163975" y="3229550"/>
                <a:ext cx="1788875" cy="1367300"/>
              </a:xfrm>
              <a:custGeom>
                <a:avLst/>
                <a:gdLst/>
                <a:ahLst/>
                <a:cxnLst/>
                <a:rect l="l" t="t" r="r" b="b"/>
                <a:pathLst>
                  <a:path w="71555" h="54692" extrusionOk="0">
                    <a:moveTo>
                      <a:pt x="44487" y="1"/>
                    </a:moveTo>
                    <a:cubicBezTo>
                      <a:pt x="36814" y="1"/>
                      <a:pt x="29330" y="2435"/>
                      <a:pt x="23125" y="6973"/>
                    </a:cubicBezTo>
                    <a:cubicBezTo>
                      <a:pt x="12691" y="14597"/>
                      <a:pt x="4925" y="25773"/>
                      <a:pt x="0" y="38322"/>
                    </a:cubicBezTo>
                    <a:lnTo>
                      <a:pt x="4215" y="45931"/>
                    </a:lnTo>
                    <a:lnTo>
                      <a:pt x="9077" y="54692"/>
                    </a:lnTo>
                    <a:cubicBezTo>
                      <a:pt x="13654" y="42016"/>
                      <a:pt x="20331" y="29767"/>
                      <a:pt x="30560" y="21748"/>
                    </a:cubicBezTo>
                    <a:cubicBezTo>
                      <a:pt x="36527" y="17091"/>
                      <a:pt x="43899" y="14581"/>
                      <a:pt x="51586" y="14187"/>
                    </a:cubicBezTo>
                    <a:cubicBezTo>
                      <a:pt x="52349" y="14148"/>
                      <a:pt x="53183" y="14123"/>
                      <a:pt x="54066" y="14123"/>
                    </a:cubicBezTo>
                    <a:cubicBezTo>
                      <a:pt x="59997" y="14123"/>
                      <a:pt x="68120" y="15254"/>
                      <a:pt x="71555" y="20943"/>
                    </a:cubicBezTo>
                    <a:lnTo>
                      <a:pt x="67877" y="14329"/>
                    </a:lnTo>
                    <a:cubicBezTo>
                      <a:pt x="66630" y="12071"/>
                      <a:pt x="65383" y="9814"/>
                      <a:pt x="64136" y="7557"/>
                    </a:cubicBezTo>
                    <a:cubicBezTo>
                      <a:pt x="60757" y="1764"/>
                      <a:pt x="51886" y="359"/>
                      <a:pt x="46535" y="59"/>
                    </a:cubicBezTo>
                    <a:cubicBezTo>
                      <a:pt x="45851" y="20"/>
                      <a:pt x="45168" y="1"/>
                      <a:pt x="4448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430" name="Google Shape;1430;p55"/>
              <p:cNvSpPr/>
              <p:nvPr/>
            </p:nvSpPr>
            <p:spPr>
              <a:xfrm>
                <a:off x="3390875" y="3583000"/>
                <a:ext cx="1743900" cy="1480300"/>
              </a:xfrm>
              <a:custGeom>
                <a:avLst/>
                <a:gdLst/>
                <a:ahLst/>
                <a:cxnLst/>
                <a:rect l="l" t="t" r="r" b="b"/>
                <a:pathLst>
                  <a:path w="69756" h="59212" extrusionOk="0">
                    <a:moveTo>
                      <a:pt x="44990" y="0"/>
                    </a:moveTo>
                    <a:cubicBezTo>
                      <a:pt x="44107" y="0"/>
                      <a:pt x="43273" y="26"/>
                      <a:pt x="42510" y="64"/>
                    </a:cubicBezTo>
                    <a:cubicBezTo>
                      <a:pt x="34823" y="459"/>
                      <a:pt x="27451" y="2953"/>
                      <a:pt x="21484" y="7626"/>
                    </a:cubicBezTo>
                    <a:cubicBezTo>
                      <a:pt x="11255" y="15645"/>
                      <a:pt x="4578" y="27894"/>
                      <a:pt x="1" y="40554"/>
                    </a:cubicBezTo>
                    <a:lnTo>
                      <a:pt x="5162" y="49883"/>
                    </a:lnTo>
                    <a:lnTo>
                      <a:pt x="10324" y="59212"/>
                    </a:lnTo>
                    <a:cubicBezTo>
                      <a:pt x="14397" y="45763"/>
                      <a:pt x="19890" y="31035"/>
                      <a:pt x="30308" y="22195"/>
                    </a:cubicBezTo>
                    <a:cubicBezTo>
                      <a:pt x="35644" y="17665"/>
                      <a:pt x="42684" y="15266"/>
                      <a:pt x="49629" y="14398"/>
                    </a:cubicBezTo>
                    <a:cubicBezTo>
                      <a:pt x="51262" y="14199"/>
                      <a:pt x="53229" y="14028"/>
                      <a:pt x="55306" y="14028"/>
                    </a:cubicBezTo>
                    <a:cubicBezTo>
                      <a:pt x="60677" y="14028"/>
                      <a:pt x="66784" y="15173"/>
                      <a:pt x="69756" y="19954"/>
                    </a:cubicBezTo>
                    <a:lnTo>
                      <a:pt x="66109" y="13387"/>
                    </a:lnTo>
                    <a:cubicBezTo>
                      <a:pt x="64910" y="11193"/>
                      <a:pt x="63694" y="8999"/>
                      <a:pt x="62479" y="6821"/>
                    </a:cubicBezTo>
                    <a:cubicBezTo>
                      <a:pt x="59044" y="1132"/>
                      <a:pt x="50921" y="0"/>
                      <a:pt x="4499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  <p:sp>
            <p:nvSpPr>
              <p:cNvPr id="1431" name="Google Shape;1431;p55"/>
              <p:cNvSpPr/>
              <p:nvPr/>
            </p:nvSpPr>
            <p:spPr>
              <a:xfrm>
                <a:off x="3649350" y="3933700"/>
                <a:ext cx="1670900" cy="1538850"/>
              </a:xfrm>
              <a:custGeom>
                <a:avLst/>
                <a:gdLst/>
                <a:ahLst/>
                <a:cxnLst/>
                <a:rect l="l" t="t" r="r" b="b"/>
                <a:pathLst>
                  <a:path w="66836" h="61554" extrusionOk="0">
                    <a:moveTo>
                      <a:pt x="44960" y="0"/>
                    </a:moveTo>
                    <a:cubicBezTo>
                      <a:pt x="42884" y="0"/>
                      <a:pt x="40919" y="171"/>
                      <a:pt x="39290" y="370"/>
                    </a:cubicBezTo>
                    <a:cubicBezTo>
                      <a:pt x="32345" y="1238"/>
                      <a:pt x="25273" y="3637"/>
                      <a:pt x="19953" y="8167"/>
                    </a:cubicBezTo>
                    <a:cubicBezTo>
                      <a:pt x="9551" y="17007"/>
                      <a:pt x="4058" y="31735"/>
                      <a:pt x="1" y="45184"/>
                    </a:cubicBezTo>
                    <a:lnTo>
                      <a:pt x="4847" y="53945"/>
                    </a:lnTo>
                    <a:lnTo>
                      <a:pt x="9062" y="61553"/>
                    </a:lnTo>
                    <a:cubicBezTo>
                      <a:pt x="12897" y="47899"/>
                      <a:pt x="17349" y="32414"/>
                      <a:pt x="27467" y="22974"/>
                    </a:cubicBezTo>
                    <a:cubicBezTo>
                      <a:pt x="32534" y="18238"/>
                      <a:pt x="39480" y="15665"/>
                      <a:pt x="46252" y="14434"/>
                    </a:cubicBezTo>
                    <a:cubicBezTo>
                      <a:pt x="48386" y="14046"/>
                      <a:pt x="51061" y="13677"/>
                      <a:pt x="53818" y="13677"/>
                    </a:cubicBezTo>
                    <a:cubicBezTo>
                      <a:pt x="58788" y="13677"/>
                      <a:pt x="64023" y="14875"/>
                      <a:pt x="66836" y="19312"/>
                    </a:cubicBezTo>
                    <a:cubicBezTo>
                      <a:pt x="65589" y="17055"/>
                      <a:pt x="64342" y="14813"/>
                      <a:pt x="63095" y="12556"/>
                    </a:cubicBezTo>
                    <a:lnTo>
                      <a:pt x="59417" y="5926"/>
                    </a:lnTo>
                    <a:cubicBezTo>
                      <a:pt x="56445" y="1145"/>
                      <a:pt x="50330" y="0"/>
                      <a:pt x="4496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>
                  <a:ea typeface="+mn-ea"/>
                </a:endParaRPr>
              </a:p>
            </p:txBody>
          </p:sp>
        </p:grpSp>
        <p:sp>
          <p:nvSpPr>
            <p:cNvPr id="1432" name="Google Shape;1432;p55"/>
            <p:cNvSpPr/>
            <p:nvPr/>
          </p:nvSpPr>
          <p:spPr>
            <a:xfrm>
              <a:off x="6019800" y="2867025"/>
              <a:ext cx="2162175" cy="2428875"/>
            </a:xfrm>
            <a:custGeom>
              <a:avLst/>
              <a:gdLst/>
              <a:ahLst/>
              <a:cxnLst/>
              <a:rect l="l" t="t" r="r" b="b"/>
              <a:pathLst>
                <a:path w="86487" h="97155" extrusionOk="0">
                  <a:moveTo>
                    <a:pt x="0" y="2667"/>
                  </a:moveTo>
                  <a:lnTo>
                    <a:pt x="53340" y="97155"/>
                  </a:lnTo>
                  <a:lnTo>
                    <a:pt x="66294" y="94107"/>
                  </a:lnTo>
                  <a:lnTo>
                    <a:pt x="73152" y="93345"/>
                  </a:lnTo>
                  <a:lnTo>
                    <a:pt x="86487" y="92202"/>
                  </a:lnTo>
                  <a:lnTo>
                    <a:pt x="46863" y="26670"/>
                  </a:lnTo>
                  <a:lnTo>
                    <a:pt x="34290" y="1524"/>
                  </a:lnTo>
                  <a:lnTo>
                    <a:pt x="25908" y="0"/>
                  </a:lnTo>
                  <a:lnTo>
                    <a:pt x="16383" y="0"/>
                  </a:lnTo>
                  <a:lnTo>
                    <a:pt x="9525" y="0"/>
                  </a:ln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/>
            <a:lstStyle/>
            <a:p>
              <a:pPr defTabSz="914378"/>
              <a:endParaRPr lang="en-US">
                <a:ea typeface="+mn-ea"/>
              </a:endParaRPr>
            </a:p>
          </p:txBody>
        </p:sp>
        <p:sp>
          <p:nvSpPr>
            <p:cNvPr id="1433" name="Google Shape;1433;p55"/>
            <p:cNvSpPr/>
            <p:nvPr/>
          </p:nvSpPr>
          <p:spPr>
            <a:xfrm>
              <a:off x="7781925" y="3790950"/>
              <a:ext cx="1485900" cy="2290775"/>
            </a:xfrm>
            <a:custGeom>
              <a:avLst/>
              <a:gdLst/>
              <a:ahLst/>
              <a:cxnLst/>
              <a:rect l="l" t="t" r="r" b="b"/>
              <a:pathLst>
                <a:path w="59436" h="91631" extrusionOk="0">
                  <a:moveTo>
                    <a:pt x="0" y="2286"/>
                  </a:moveTo>
                  <a:lnTo>
                    <a:pt x="28861" y="51626"/>
                  </a:lnTo>
                  <a:lnTo>
                    <a:pt x="37338" y="65342"/>
                  </a:lnTo>
                  <a:lnTo>
                    <a:pt x="39053" y="69342"/>
                  </a:lnTo>
                  <a:lnTo>
                    <a:pt x="38672" y="72581"/>
                  </a:lnTo>
                  <a:lnTo>
                    <a:pt x="36957" y="73914"/>
                  </a:lnTo>
                  <a:lnTo>
                    <a:pt x="28766" y="75629"/>
                  </a:lnTo>
                  <a:lnTo>
                    <a:pt x="16002" y="76391"/>
                  </a:lnTo>
                  <a:lnTo>
                    <a:pt x="12383" y="77915"/>
                  </a:lnTo>
                  <a:lnTo>
                    <a:pt x="11811" y="81344"/>
                  </a:lnTo>
                  <a:lnTo>
                    <a:pt x="15431" y="86297"/>
                  </a:lnTo>
                  <a:lnTo>
                    <a:pt x="20384" y="88964"/>
                  </a:lnTo>
                  <a:lnTo>
                    <a:pt x="28194" y="91250"/>
                  </a:lnTo>
                  <a:lnTo>
                    <a:pt x="34671" y="91631"/>
                  </a:lnTo>
                  <a:lnTo>
                    <a:pt x="45149" y="90297"/>
                  </a:lnTo>
                  <a:lnTo>
                    <a:pt x="54864" y="86297"/>
                  </a:lnTo>
                  <a:lnTo>
                    <a:pt x="59436" y="83439"/>
                  </a:lnTo>
                  <a:lnTo>
                    <a:pt x="6477" y="0"/>
                  </a:lnTo>
                  <a:lnTo>
                    <a:pt x="3905" y="572"/>
                  </a:lnTo>
                  <a:close/>
                </a:path>
              </a:pathLst>
            </a:custGeom>
            <a:solidFill>
              <a:srgbClr val="212121">
                <a:alpha val="30950"/>
              </a:srgbClr>
            </a:solidFill>
            <a:ln>
              <a:noFill/>
            </a:ln>
          </p:spPr>
          <p:txBody>
            <a:bodyPr/>
            <a:lstStyle/>
            <a:p>
              <a:pPr defTabSz="914378"/>
              <a:endParaRPr lang="en-US">
                <a:ea typeface="+mn-ea"/>
              </a:endParaRPr>
            </a:p>
          </p:txBody>
        </p:sp>
      </p:grpSp>
      <p:sp>
        <p:nvSpPr>
          <p:cNvPr id="1434" name="Google Shape;1434;p55"/>
          <p:cNvSpPr/>
          <p:nvPr/>
        </p:nvSpPr>
        <p:spPr>
          <a:xfrm>
            <a:off x="7851051" y="3142455"/>
            <a:ext cx="235020" cy="320464"/>
          </a:xfrm>
          <a:custGeom>
            <a:avLst/>
            <a:gdLst/>
            <a:ahLst/>
            <a:cxnLst/>
            <a:rect l="l" t="t" r="r" b="b"/>
            <a:pathLst>
              <a:path w="4984" h="6796" extrusionOk="0">
                <a:moveTo>
                  <a:pt x="1173" y="1"/>
                </a:moveTo>
                <a:cubicBezTo>
                  <a:pt x="1173" y="1"/>
                  <a:pt x="2292" y="3331"/>
                  <a:pt x="1" y="6289"/>
                </a:cubicBezTo>
                <a:cubicBezTo>
                  <a:pt x="1679" y="6662"/>
                  <a:pt x="2532" y="6795"/>
                  <a:pt x="2532" y="6795"/>
                </a:cubicBezTo>
                <a:cubicBezTo>
                  <a:pt x="2532" y="6795"/>
                  <a:pt x="4983" y="2932"/>
                  <a:pt x="3438" y="214"/>
                </a:cubicBezTo>
                <a:cubicBezTo>
                  <a:pt x="2692" y="81"/>
                  <a:pt x="1946" y="1"/>
                  <a:pt x="117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/>
            <a:endParaRPr>
              <a:ea typeface="+mn-ea"/>
            </a:endParaRPr>
          </a:p>
        </p:txBody>
      </p:sp>
      <p:sp>
        <p:nvSpPr>
          <p:cNvPr id="1435" name="Google Shape;1435;p55"/>
          <p:cNvSpPr/>
          <p:nvPr/>
        </p:nvSpPr>
        <p:spPr>
          <a:xfrm>
            <a:off x="7934460" y="695690"/>
            <a:ext cx="233746" cy="320464"/>
          </a:xfrm>
          <a:custGeom>
            <a:avLst/>
            <a:gdLst/>
            <a:ahLst/>
            <a:cxnLst/>
            <a:rect l="l" t="t" r="r" b="b"/>
            <a:pathLst>
              <a:path w="4957" h="6796" extrusionOk="0">
                <a:moveTo>
                  <a:pt x="1173" y="1"/>
                </a:moveTo>
                <a:cubicBezTo>
                  <a:pt x="1173" y="1"/>
                  <a:pt x="2266" y="3332"/>
                  <a:pt x="1" y="6289"/>
                </a:cubicBezTo>
                <a:cubicBezTo>
                  <a:pt x="1653" y="6662"/>
                  <a:pt x="2505" y="6796"/>
                  <a:pt x="2505" y="6796"/>
                </a:cubicBezTo>
                <a:cubicBezTo>
                  <a:pt x="2505" y="6796"/>
                  <a:pt x="4957" y="2932"/>
                  <a:pt x="3411" y="214"/>
                </a:cubicBezTo>
                <a:cubicBezTo>
                  <a:pt x="2665" y="81"/>
                  <a:pt x="1919" y="1"/>
                  <a:pt x="117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/>
            <a:endParaRPr>
              <a:ea typeface="+mn-ea"/>
            </a:endParaRPr>
          </a:p>
        </p:txBody>
      </p:sp>
      <p:sp>
        <p:nvSpPr>
          <p:cNvPr id="1436" name="Google Shape;1436;p55"/>
          <p:cNvSpPr/>
          <p:nvPr/>
        </p:nvSpPr>
        <p:spPr>
          <a:xfrm>
            <a:off x="6514109" y="4881002"/>
            <a:ext cx="234972" cy="271423"/>
          </a:xfrm>
          <a:custGeom>
            <a:avLst/>
            <a:gdLst/>
            <a:ahLst/>
            <a:cxnLst/>
            <a:rect l="l" t="t" r="r" b="b"/>
            <a:pathLst>
              <a:path w="4983" h="5756" extrusionOk="0">
                <a:moveTo>
                  <a:pt x="1492" y="0"/>
                </a:moveTo>
                <a:cubicBezTo>
                  <a:pt x="933" y="400"/>
                  <a:pt x="426" y="853"/>
                  <a:pt x="0" y="1359"/>
                </a:cubicBezTo>
                <a:cubicBezTo>
                  <a:pt x="2185" y="2052"/>
                  <a:pt x="3730" y="5756"/>
                  <a:pt x="3730" y="5756"/>
                </a:cubicBezTo>
                <a:cubicBezTo>
                  <a:pt x="3730" y="5756"/>
                  <a:pt x="4530" y="5596"/>
                  <a:pt x="4983" y="4264"/>
                </a:cubicBezTo>
                <a:cubicBezTo>
                  <a:pt x="4263" y="2265"/>
                  <a:pt x="1492" y="0"/>
                  <a:pt x="14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/>
            <a:endParaRPr>
              <a:ea typeface="+mn-ea"/>
            </a:endParaRPr>
          </a:p>
        </p:txBody>
      </p:sp>
      <p:sp>
        <p:nvSpPr>
          <p:cNvPr id="1437" name="Google Shape;1437;p55"/>
          <p:cNvSpPr/>
          <p:nvPr/>
        </p:nvSpPr>
        <p:spPr>
          <a:xfrm>
            <a:off x="7768050" y="6010548"/>
            <a:ext cx="238792" cy="258880"/>
          </a:xfrm>
          <a:custGeom>
            <a:avLst/>
            <a:gdLst/>
            <a:ahLst/>
            <a:cxnLst/>
            <a:rect l="l" t="t" r="r" b="b"/>
            <a:pathLst>
              <a:path w="5064" h="5490" extrusionOk="0">
                <a:moveTo>
                  <a:pt x="3385" y="1"/>
                </a:moveTo>
                <a:cubicBezTo>
                  <a:pt x="3225" y="2292"/>
                  <a:pt x="1" y="4664"/>
                  <a:pt x="1" y="4664"/>
                </a:cubicBezTo>
                <a:cubicBezTo>
                  <a:pt x="1" y="4664"/>
                  <a:pt x="374" y="5383"/>
                  <a:pt x="1733" y="5490"/>
                </a:cubicBezTo>
                <a:cubicBezTo>
                  <a:pt x="3518" y="4371"/>
                  <a:pt x="5063" y="1120"/>
                  <a:pt x="5063" y="1120"/>
                </a:cubicBezTo>
                <a:cubicBezTo>
                  <a:pt x="4557" y="694"/>
                  <a:pt x="3997" y="321"/>
                  <a:pt x="338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/>
            <a:endParaRPr>
              <a:ea typeface="+mn-ea"/>
            </a:endParaRPr>
          </a:p>
        </p:txBody>
      </p:sp>
      <p:sp>
        <p:nvSpPr>
          <p:cNvPr id="1440" name="Google Shape;1440;p55"/>
          <p:cNvSpPr/>
          <p:nvPr/>
        </p:nvSpPr>
        <p:spPr>
          <a:xfrm>
            <a:off x="8722915" y="2960238"/>
            <a:ext cx="129440" cy="182206"/>
          </a:xfrm>
          <a:custGeom>
            <a:avLst/>
            <a:gdLst/>
            <a:ahLst/>
            <a:cxnLst/>
            <a:rect l="l" t="t" r="r" b="b"/>
            <a:pathLst>
              <a:path w="2745" h="3864" extrusionOk="0">
                <a:moveTo>
                  <a:pt x="1785" y="0"/>
                </a:moveTo>
                <a:cubicBezTo>
                  <a:pt x="1785" y="0"/>
                  <a:pt x="693" y="346"/>
                  <a:pt x="0" y="640"/>
                </a:cubicBezTo>
                <a:cubicBezTo>
                  <a:pt x="506" y="3517"/>
                  <a:pt x="1412" y="3864"/>
                  <a:pt x="1412" y="3864"/>
                </a:cubicBezTo>
                <a:lnTo>
                  <a:pt x="2745" y="2931"/>
                </a:lnTo>
                <a:cubicBezTo>
                  <a:pt x="1945" y="1999"/>
                  <a:pt x="1785" y="0"/>
                  <a:pt x="178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/>
            <a:endParaRPr>
              <a:ea typeface="+mn-ea"/>
            </a:endParaRPr>
          </a:p>
        </p:txBody>
      </p:sp>
      <p:sp>
        <p:nvSpPr>
          <p:cNvPr id="1441" name="Google Shape;1441;p55"/>
          <p:cNvSpPr/>
          <p:nvPr/>
        </p:nvSpPr>
        <p:spPr>
          <a:xfrm>
            <a:off x="4383090" y="4230124"/>
            <a:ext cx="307874" cy="370731"/>
          </a:xfrm>
          <a:custGeom>
            <a:avLst/>
            <a:gdLst/>
            <a:ahLst/>
            <a:cxnLst/>
            <a:rect l="l" t="t" r="r" b="b"/>
            <a:pathLst>
              <a:path w="6529" h="7862" extrusionOk="0">
                <a:moveTo>
                  <a:pt x="4024" y="1"/>
                </a:moveTo>
                <a:cubicBezTo>
                  <a:pt x="1440" y="1653"/>
                  <a:pt x="1" y="6182"/>
                  <a:pt x="1" y="6182"/>
                </a:cubicBezTo>
                <a:cubicBezTo>
                  <a:pt x="1" y="6182"/>
                  <a:pt x="347" y="6822"/>
                  <a:pt x="1759" y="7861"/>
                </a:cubicBezTo>
                <a:cubicBezTo>
                  <a:pt x="2425" y="2212"/>
                  <a:pt x="6529" y="773"/>
                  <a:pt x="6529" y="773"/>
                </a:cubicBezTo>
                <a:cubicBezTo>
                  <a:pt x="5730" y="374"/>
                  <a:pt x="4904" y="107"/>
                  <a:pt x="402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/>
            <a:endParaRPr>
              <a:ea typeface="+mn-ea"/>
            </a:endParaRPr>
          </a:p>
        </p:txBody>
      </p:sp>
      <p:sp>
        <p:nvSpPr>
          <p:cNvPr id="1442" name="Google Shape;1442;p55"/>
          <p:cNvSpPr/>
          <p:nvPr/>
        </p:nvSpPr>
        <p:spPr>
          <a:xfrm>
            <a:off x="5184722" y="5105884"/>
            <a:ext cx="168437" cy="169663"/>
          </a:xfrm>
          <a:custGeom>
            <a:avLst/>
            <a:gdLst/>
            <a:ahLst/>
            <a:cxnLst/>
            <a:rect l="l" t="t" r="r" b="b"/>
            <a:pathLst>
              <a:path w="3572" h="3598" extrusionOk="0">
                <a:moveTo>
                  <a:pt x="1973" y="1"/>
                </a:moveTo>
                <a:cubicBezTo>
                  <a:pt x="1" y="2186"/>
                  <a:pt x="267" y="3092"/>
                  <a:pt x="267" y="3092"/>
                </a:cubicBezTo>
                <a:lnTo>
                  <a:pt x="1839" y="3598"/>
                </a:lnTo>
                <a:cubicBezTo>
                  <a:pt x="2079" y="2372"/>
                  <a:pt x="3571" y="1040"/>
                  <a:pt x="3571" y="1040"/>
                </a:cubicBezTo>
                <a:cubicBezTo>
                  <a:pt x="3571" y="1040"/>
                  <a:pt x="2639" y="374"/>
                  <a:pt x="197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/>
            <a:endParaRPr>
              <a:ea typeface="+mn-ea"/>
            </a:endParaRPr>
          </a:p>
        </p:txBody>
      </p:sp>
      <p:sp>
        <p:nvSpPr>
          <p:cNvPr id="1443" name="Google Shape;1443;p55"/>
          <p:cNvSpPr/>
          <p:nvPr/>
        </p:nvSpPr>
        <p:spPr>
          <a:xfrm>
            <a:off x="8624995" y="5461477"/>
            <a:ext cx="168390" cy="169663"/>
          </a:xfrm>
          <a:custGeom>
            <a:avLst/>
            <a:gdLst/>
            <a:ahLst/>
            <a:cxnLst/>
            <a:rect l="l" t="t" r="r" b="b"/>
            <a:pathLst>
              <a:path w="3571" h="3598" extrusionOk="0">
                <a:moveTo>
                  <a:pt x="1945" y="1"/>
                </a:moveTo>
                <a:cubicBezTo>
                  <a:pt x="0" y="2186"/>
                  <a:pt x="267" y="3091"/>
                  <a:pt x="267" y="3091"/>
                </a:cubicBezTo>
                <a:lnTo>
                  <a:pt x="1839" y="3598"/>
                </a:lnTo>
                <a:cubicBezTo>
                  <a:pt x="2078" y="2372"/>
                  <a:pt x="3571" y="1040"/>
                  <a:pt x="3571" y="1040"/>
                </a:cubicBezTo>
                <a:cubicBezTo>
                  <a:pt x="3571" y="1040"/>
                  <a:pt x="2638" y="400"/>
                  <a:pt x="194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/>
            <a:endParaRPr>
              <a:ea typeface="+mn-ea"/>
            </a:endParaRPr>
          </a:p>
        </p:txBody>
      </p:sp>
      <p:sp>
        <p:nvSpPr>
          <p:cNvPr id="1444" name="Google Shape;1444;p55"/>
          <p:cNvSpPr/>
          <p:nvPr/>
        </p:nvSpPr>
        <p:spPr>
          <a:xfrm>
            <a:off x="8111526" y="3914612"/>
            <a:ext cx="403362" cy="157167"/>
          </a:xfrm>
          <a:custGeom>
            <a:avLst/>
            <a:gdLst/>
            <a:ahLst/>
            <a:cxnLst/>
            <a:rect l="l" t="t" r="r" b="b"/>
            <a:pathLst>
              <a:path w="8554" h="3333" extrusionOk="0">
                <a:moveTo>
                  <a:pt x="8500" y="1"/>
                </a:moveTo>
                <a:lnTo>
                  <a:pt x="8500" y="1"/>
                </a:lnTo>
                <a:cubicBezTo>
                  <a:pt x="6661" y="1096"/>
                  <a:pt x="5000" y="1438"/>
                  <a:pt x="3645" y="1438"/>
                </a:cubicBezTo>
                <a:cubicBezTo>
                  <a:pt x="1406" y="1438"/>
                  <a:pt x="1" y="507"/>
                  <a:pt x="0" y="507"/>
                </a:cubicBezTo>
                <a:lnTo>
                  <a:pt x="0" y="507"/>
                </a:lnTo>
                <a:cubicBezTo>
                  <a:pt x="160" y="1387"/>
                  <a:pt x="453" y="2213"/>
                  <a:pt x="906" y="2985"/>
                </a:cubicBezTo>
                <a:cubicBezTo>
                  <a:pt x="1597" y="3237"/>
                  <a:pt x="2383" y="3332"/>
                  <a:pt x="3178" y="3332"/>
                </a:cubicBezTo>
                <a:cubicBezTo>
                  <a:pt x="5664" y="3332"/>
                  <a:pt x="8234" y="2399"/>
                  <a:pt x="8234" y="2399"/>
                </a:cubicBezTo>
                <a:cubicBezTo>
                  <a:pt x="8234" y="2399"/>
                  <a:pt x="8554" y="1760"/>
                  <a:pt x="850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/>
            <a:endParaRPr>
              <a:ea typeface="+mn-ea"/>
            </a:endParaRPr>
          </a:p>
        </p:txBody>
      </p:sp>
      <p:sp>
        <p:nvSpPr>
          <p:cNvPr id="1445" name="Google Shape;1445;p55"/>
          <p:cNvSpPr/>
          <p:nvPr/>
        </p:nvSpPr>
        <p:spPr>
          <a:xfrm>
            <a:off x="6516594" y="628649"/>
            <a:ext cx="229974" cy="273969"/>
          </a:xfrm>
          <a:custGeom>
            <a:avLst/>
            <a:gdLst/>
            <a:ahLst/>
            <a:cxnLst/>
            <a:rect l="l" t="t" r="r" b="b"/>
            <a:pathLst>
              <a:path w="4877" h="5810" extrusionOk="0">
                <a:moveTo>
                  <a:pt x="1493" y="0"/>
                </a:moveTo>
                <a:cubicBezTo>
                  <a:pt x="933" y="373"/>
                  <a:pt x="427" y="826"/>
                  <a:pt x="1" y="1359"/>
                </a:cubicBezTo>
                <a:cubicBezTo>
                  <a:pt x="2159" y="2079"/>
                  <a:pt x="3651" y="5809"/>
                  <a:pt x="3651" y="5809"/>
                </a:cubicBezTo>
                <a:cubicBezTo>
                  <a:pt x="3651" y="5809"/>
                  <a:pt x="4424" y="5623"/>
                  <a:pt x="4877" y="4317"/>
                </a:cubicBezTo>
                <a:cubicBezTo>
                  <a:pt x="4237" y="2319"/>
                  <a:pt x="1493" y="0"/>
                  <a:pt x="149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/>
            <a:endParaRPr>
              <a:ea typeface="+mn-ea"/>
            </a:endParaRPr>
          </a:p>
        </p:txBody>
      </p:sp>
      <p:sp>
        <p:nvSpPr>
          <p:cNvPr id="1449" name="Google Shape;1449;p55"/>
          <p:cNvSpPr/>
          <p:nvPr/>
        </p:nvSpPr>
        <p:spPr>
          <a:xfrm>
            <a:off x="7040540" y="1310661"/>
            <a:ext cx="170889" cy="101100"/>
          </a:xfrm>
          <a:custGeom>
            <a:avLst/>
            <a:gdLst/>
            <a:ahLst/>
            <a:cxnLst/>
            <a:rect l="l" t="t" r="r" b="b"/>
            <a:pathLst>
              <a:path w="3624" h="2144" extrusionOk="0">
                <a:moveTo>
                  <a:pt x="3064" y="1"/>
                </a:moveTo>
                <a:cubicBezTo>
                  <a:pt x="2596" y="241"/>
                  <a:pt x="1966" y="309"/>
                  <a:pt x="1400" y="309"/>
                </a:cubicBezTo>
                <a:cubicBezTo>
                  <a:pt x="644" y="309"/>
                  <a:pt x="0" y="188"/>
                  <a:pt x="0" y="187"/>
                </a:cubicBezTo>
                <a:lnTo>
                  <a:pt x="0" y="187"/>
                </a:lnTo>
                <a:cubicBezTo>
                  <a:pt x="0" y="188"/>
                  <a:pt x="53" y="1333"/>
                  <a:pt x="160" y="2106"/>
                </a:cubicBezTo>
                <a:cubicBezTo>
                  <a:pt x="512" y="2132"/>
                  <a:pt x="830" y="2143"/>
                  <a:pt x="1116" y="2143"/>
                </a:cubicBezTo>
                <a:cubicBezTo>
                  <a:pt x="3192" y="2143"/>
                  <a:pt x="3624" y="1546"/>
                  <a:pt x="3624" y="1546"/>
                </a:cubicBezTo>
                <a:lnTo>
                  <a:pt x="3064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/>
            <a:endParaRPr>
              <a:ea typeface="+mn-ea"/>
            </a:endParaRPr>
          </a:p>
        </p:txBody>
      </p:sp>
      <p:sp>
        <p:nvSpPr>
          <p:cNvPr id="1450" name="Google Shape;1450;p55"/>
          <p:cNvSpPr/>
          <p:nvPr/>
        </p:nvSpPr>
        <p:spPr>
          <a:xfrm>
            <a:off x="8657573" y="1565969"/>
            <a:ext cx="65357" cy="79173"/>
          </a:xfrm>
          <a:custGeom>
            <a:avLst/>
            <a:gdLst/>
            <a:ahLst/>
            <a:cxnLst/>
            <a:rect l="l" t="t" r="r" b="b"/>
            <a:pathLst>
              <a:path w="1386" h="1679" extrusionOk="0">
                <a:moveTo>
                  <a:pt x="1093" y="0"/>
                </a:moveTo>
                <a:lnTo>
                  <a:pt x="320" y="53"/>
                </a:lnTo>
                <a:cubicBezTo>
                  <a:pt x="427" y="640"/>
                  <a:pt x="0" y="1492"/>
                  <a:pt x="0" y="1492"/>
                </a:cubicBezTo>
                <a:cubicBezTo>
                  <a:pt x="0" y="1492"/>
                  <a:pt x="560" y="1625"/>
                  <a:pt x="906" y="1679"/>
                </a:cubicBezTo>
                <a:cubicBezTo>
                  <a:pt x="1386" y="347"/>
                  <a:pt x="1093" y="0"/>
                  <a:pt x="109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/>
            <a:endParaRPr>
              <a:ea typeface="+mn-ea"/>
            </a:endParaRPr>
          </a:p>
        </p:txBody>
      </p:sp>
      <p:sp>
        <p:nvSpPr>
          <p:cNvPr id="1451" name="Google Shape;1451;p55"/>
          <p:cNvSpPr/>
          <p:nvPr/>
        </p:nvSpPr>
        <p:spPr>
          <a:xfrm>
            <a:off x="6919731" y="3298992"/>
            <a:ext cx="114350" cy="139484"/>
          </a:xfrm>
          <a:custGeom>
            <a:avLst/>
            <a:gdLst/>
            <a:ahLst/>
            <a:cxnLst/>
            <a:rect l="l" t="t" r="r" b="b"/>
            <a:pathLst>
              <a:path w="2425" h="2958" extrusionOk="0">
                <a:moveTo>
                  <a:pt x="1919" y="0"/>
                </a:moveTo>
                <a:lnTo>
                  <a:pt x="533" y="107"/>
                </a:lnTo>
                <a:cubicBezTo>
                  <a:pt x="720" y="1146"/>
                  <a:pt x="0" y="2665"/>
                  <a:pt x="0" y="2665"/>
                </a:cubicBezTo>
                <a:cubicBezTo>
                  <a:pt x="0" y="2665"/>
                  <a:pt x="933" y="2878"/>
                  <a:pt x="1572" y="2958"/>
                </a:cubicBezTo>
                <a:cubicBezTo>
                  <a:pt x="2425" y="640"/>
                  <a:pt x="1919" y="0"/>
                  <a:pt x="191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/>
            <a:endParaRPr>
              <a:ea typeface="+mn-ea"/>
            </a:endParaRPr>
          </a:p>
        </p:txBody>
      </p:sp>
      <p:sp>
        <p:nvSpPr>
          <p:cNvPr id="1452" name="Google Shape;1452;p55"/>
          <p:cNvSpPr/>
          <p:nvPr/>
        </p:nvSpPr>
        <p:spPr>
          <a:xfrm>
            <a:off x="5286529" y="6059542"/>
            <a:ext cx="144530" cy="85822"/>
          </a:xfrm>
          <a:custGeom>
            <a:avLst/>
            <a:gdLst/>
            <a:ahLst/>
            <a:cxnLst/>
            <a:rect l="l" t="t" r="r" b="b"/>
            <a:pathLst>
              <a:path w="3065" h="1820" extrusionOk="0">
                <a:moveTo>
                  <a:pt x="2585" y="1"/>
                </a:moveTo>
                <a:cubicBezTo>
                  <a:pt x="2165" y="217"/>
                  <a:pt x="1600" y="276"/>
                  <a:pt x="1105" y="276"/>
                </a:cubicBezTo>
                <a:cubicBezTo>
                  <a:pt x="500" y="276"/>
                  <a:pt x="0" y="188"/>
                  <a:pt x="0" y="188"/>
                </a:cubicBezTo>
                <a:lnTo>
                  <a:pt x="0" y="188"/>
                </a:lnTo>
                <a:cubicBezTo>
                  <a:pt x="0" y="188"/>
                  <a:pt x="27" y="1147"/>
                  <a:pt x="133" y="1786"/>
                </a:cubicBezTo>
                <a:cubicBezTo>
                  <a:pt x="438" y="1809"/>
                  <a:pt x="711" y="1819"/>
                  <a:pt x="958" y="1819"/>
                </a:cubicBezTo>
                <a:cubicBezTo>
                  <a:pt x="2716" y="1819"/>
                  <a:pt x="3064" y="1307"/>
                  <a:pt x="3064" y="1307"/>
                </a:cubicBezTo>
                <a:lnTo>
                  <a:pt x="2585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/>
            <a:endParaRPr>
              <a:ea typeface="+mn-ea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3F8A900-BF73-94DF-E428-715774826545}"/>
              </a:ext>
            </a:extLst>
          </p:cNvPr>
          <p:cNvSpPr txBox="1"/>
          <p:nvPr/>
        </p:nvSpPr>
        <p:spPr>
          <a:xfrm>
            <a:off x="450963" y="259714"/>
            <a:ext cx="5443611" cy="13062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8">
              <a:lnSpc>
                <a:spcPct val="150000"/>
              </a:lnSpc>
              <a:spcBef>
                <a:spcPct val="0"/>
              </a:spcBef>
            </a:pPr>
            <a:r>
              <a:rPr lang="en-US" sz="6000" b="1" dirty="0">
                <a:solidFill>
                  <a:srgbClr val="C4143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VẬN DỤNG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88707" y="1935532"/>
            <a:ext cx="7644532" cy="1200329"/>
          </a:xfrm>
          <a:prstGeom prst="rect">
            <a:avLst/>
          </a:prstGeom>
          <a:solidFill>
            <a:schemeClr val="bg1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+mn-lt"/>
              </a:rPr>
              <a:t>Bài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tập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về</a:t>
            </a:r>
            <a:r>
              <a:rPr lang="en-US" sz="2400" dirty="0">
                <a:latin typeface="+mn-lt"/>
              </a:rPr>
              <a:t> </a:t>
            </a:r>
            <a:r>
              <a:rPr lang="en-US" sz="2400" err="1">
                <a:latin typeface="+mn-lt"/>
              </a:rPr>
              <a:t>nhà</a:t>
            </a:r>
            <a:r>
              <a:rPr lang="en-US" sz="2400">
                <a:latin typeface="+mn-lt"/>
              </a:rPr>
              <a:t>: </a:t>
            </a:r>
            <a:r>
              <a:rPr lang="en-US" sz="240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Sưu tầm thông tin và viết báo cáo ngắn về tài nguyên rừng lá kim của Liên bang Nga.</a:t>
            </a:r>
          </a:p>
          <a:p>
            <a:endParaRPr lang="en-US" sz="2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53274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4095" y="911385"/>
            <a:ext cx="5879905" cy="3470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65" name="TextBox 864">
            <a:extLst>
              <a:ext uri="{FF2B5EF4-FFF2-40B4-BE49-F238E27FC236}">
                <a16:creationId xmlns:a16="http://schemas.microsoft.com/office/drawing/2014/main" xmlns="" id="{53DF0FA4-C5D7-2056-8E27-F918480F5D85}"/>
              </a:ext>
            </a:extLst>
          </p:cNvPr>
          <p:cNvSpPr txBox="1"/>
          <p:nvPr/>
        </p:nvSpPr>
        <p:spPr>
          <a:xfrm>
            <a:off x="52892" y="31499"/>
            <a:ext cx="3062197" cy="507985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1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1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thổ</a:t>
            </a:r>
            <a:endParaRPr lang="en-US" sz="1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TG (17 </a:t>
            </a:r>
            <a:r>
              <a:rPr lang="en-US" sz="18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1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km</a:t>
            </a:r>
            <a:r>
              <a:rPr lang="en-US" sz="1800" baseline="30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>
              <a:lnSpc>
                <a:spcPct val="150000"/>
              </a:lnSpc>
            </a:pP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thổ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li –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nin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grát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lớn đồng bằng Đông Âu. </a:t>
            </a:r>
          </a:p>
          <a:p>
            <a:pPr>
              <a:lnSpc>
                <a:spcPct val="150000"/>
              </a:lnSpc>
            </a:pP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Á. </a:t>
            </a:r>
          </a:p>
          <a:p>
            <a:pPr lvl="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180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giới xấp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xỉ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xích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endParaRPr lang="en-US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66" name="Oval 865">
            <a:extLst>
              <a:ext uri="{FF2B5EF4-FFF2-40B4-BE49-F238E27FC236}">
                <a16:creationId xmlns:a16="http://schemas.microsoft.com/office/drawing/2014/main" xmlns="" id="{32B26DE2-9DB4-E49A-7D4A-5723EA47D571}"/>
              </a:ext>
            </a:extLst>
          </p:cNvPr>
          <p:cNvSpPr/>
          <p:nvPr/>
        </p:nvSpPr>
        <p:spPr>
          <a:xfrm rot="2260919">
            <a:off x="3566444" y="1664694"/>
            <a:ext cx="1964505" cy="25402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67" name="Group 866">
            <a:extLst>
              <a:ext uri="{FF2B5EF4-FFF2-40B4-BE49-F238E27FC236}">
                <a16:creationId xmlns:a16="http://schemas.microsoft.com/office/drawing/2014/main" xmlns="" id="{8E549B48-5B38-43A1-0A2C-1962081B360F}"/>
              </a:ext>
            </a:extLst>
          </p:cNvPr>
          <p:cNvGrpSpPr/>
          <p:nvPr/>
        </p:nvGrpSpPr>
        <p:grpSpPr>
          <a:xfrm flipV="1">
            <a:off x="3495639" y="3841566"/>
            <a:ext cx="1539275" cy="694564"/>
            <a:chOff x="800100" y="1907788"/>
            <a:chExt cx="1751202" cy="358362"/>
          </a:xfrm>
        </p:grpSpPr>
        <p:cxnSp>
          <p:nvCxnSpPr>
            <p:cNvPr id="868" name="Straight Connector 867">
              <a:extLst>
                <a:ext uri="{FF2B5EF4-FFF2-40B4-BE49-F238E27FC236}">
                  <a16:creationId xmlns:a16="http://schemas.microsoft.com/office/drawing/2014/main" xmlns="" id="{AEE1F015-8D38-8F00-CDBC-E386CC9CB08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144486" y="1909893"/>
              <a:ext cx="406816" cy="35625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9" name="Straight Connector 868">
              <a:extLst>
                <a:ext uri="{FF2B5EF4-FFF2-40B4-BE49-F238E27FC236}">
                  <a16:creationId xmlns:a16="http://schemas.microsoft.com/office/drawing/2014/main" xmlns="" id="{0D804575-EA32-5AF9-5747-942535D31B2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00100" y="1907788"/>
              <a:ext cx="1355163" cy="2104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70" name="TextBox 869">
            <a:extLst>
              <a:ext uri="{FF2B5EF4-FFF2-40B4-BE49-F238E27FC236}">
                <a16:creationId xmlns:a16="http://schemas.microsoft.com/office/drawing/2014/main" xmlns="" id="{D66D8AC5-E592-6153-5C8E-92E00F088D13}"/>
              </a:ext>
            </a:extLst>
          </p:cNvPr>
          <p:cNvSpPr txBox="1"/>
          <p:nvPr/>
        </p:nvSpPr>
        <p:spPr>
          <a:xfrm>
            <a:off x="2446221" y="4571994"/>
            <a:ext cx="4135130" cy="507831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/>
              <a:t>Phần</a:t>
            </a:r>
            <a:r>
              <a:rPr lang="en-US" sz="2000" dirty="0"/>
              <a:t> </a:t>
            </a:r>
            <a:r>
              <a:rPr lang="en-US" sz="2000" dirty="0" err="1"/>
              <a:t>lớn</a:t>
            </a:r>
            <a:r>
              <a:rPr lang="en-US" sz="2000" dirty="0"/>
              <a:t> </a:t>
            </a:r>
            <a:r>
              <a:rPr lang="en-US" sz="2000" dirty="0" err="1"/>
              <a:t>đồng</a:t>
            </a:r>
            <a:r>
              <a:rPr lang="en-US" sz="2000" dirty="0"/>
              <a:t> </a:t>
            </a:r>
            <a:r>
              <a:rPr lang="en-US" sz="2000" dirty="0" err="1"/>
              <a:t>bằng</a:t>
            </a:r>
            <a:r>
              <a:rPr lang="en-US" sz="2000" dirty="0"/>
              <a:t> </a:t>
            </a:r>
            <a:r>
              <a:rPr lang="en-US" sz="2000" dirty="0" err="1"/>
              <a:t>Đông</a:t>
            </a:r>
            <a:r>
              <a:rPr lang="en-US" sz="2000" dirty="0"/>
              <a:t> </a:t>
            </a:r>
            <a:r>
              <a:rPr lang="en-US" sz="2000" dirty="0" err="1"/>
              <a:t>Âu</a:t>
            </a:r>
            <a:r>
              <a:rPr lang="en-US" sz="2000" dirty="0"/>
              <a:t>. </a:t>
            </a:r>
          </a:p>
        </p:txBody>
      </p:sp>
      <p:sp>
        <p:nvSpPr>
          <p:cNvPr id="871" name="Oval 870">
            <a:extLst>
              <a:ext uri="{FF2B5EF4-FFF2-40B4-BE49-F238E27FC236}">
                <a16:creationId xmlns:a16="http://schemas.microsoft.com/office/drawing/2014/main" xmlns="" id="{652A7E2B-0E51-4F07-DB26-88FD23BB548B}"/>
              </a:ext>
            </a:extLst>
          </p:cNvPr>
          <p:cNvSpPr/>
          <p:nvPr/>
        </p:nvSpPr>
        <p:spPr>
          <a:xfrm>
            <a:off x="3434922" y="2331112"/>
            <a:ext cx="235748" cy="21275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grpSp>
        <p:nvGrpSpPr>
          <p:cNvPr id="872" name="Group 871">
            <a:extLst>
              <a:ext uri="{FF2B5EF4-FFF2-40B4-BE49-F238E27FC236}">
                <a16:creationId xmlns:a16="http://schemas.microsoft.com/office/drawing/2014/main" xmlns="" id="{F6E548C6-3E6A-B8FA-C314-DA23CD610081}"/>
              </a:ext>
            </a:extLst>
          </p:cNvPr>
          <p:cNvGrpSpPr/>
          <p:nvPr/>
        </p:nvGrpSpPr>
        <p:grpSpPr>
          <a:xfrm flipH="1">
            <a:off x="3503398" y="830550"/>
            <a:ext cx="3188345" cy="1500561"/>
            <a:chOff x="101383" y="1907788"/>
            <a:chExt cx="2467487" cy="378910"/>
          </a:xfrm>
        </p:grpSpPr>
        <p:cxnSp>
          <p:nvCxnSpPr>
            <p:cNvPr id="873" name="Straight Connector 872">
              <a:extLst>
                <a:ext uri="{FF2B5EF4-FFF2-40B4-BE49-F238E27FC236}">
                  <a16:creationId xmlns:a16="http://schemas.microsoft.com/office/drawing/2014/main" xmlns="" id="{8F432FA9-94BF-B577-607E-A7CC2C97226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144486" y="1909892"/>
              <a:ext cx="424384" cy="37680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4" name="Straight Connector 873">
              <a:extLst>
                <a:ext uri="{FF2B5EF4-FFF2-40B4-BE49-F238E27FC236}">
                  <a16:creationId xmlns:a16="http://schemas.microsoft.com/office/drawing/2014/main" xmlns="" id="{D8206EDD-D132-F7A9-0581-849925B4451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1383" y="1907788"/>
              <a:ext cx="2053880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75" name="TextBox 874">
            <a:extLst>
              <a:ext uri="{FF2B5EF4-FFF2-40B4-BE49-F238E27FC236}">
                <a16:creationId xmlns:a16="http://schemas.microsoft.com/office/drawing/2014/main" xmlns="" id="{76D7EDAF-807A-8C55-9EA8-B4B0BE32072B}"/>
              </a:ext>
            </a:extLst>
          </p:cNvPr>
          <p:cNvSpPr txBox="1"/>
          <p:nvPr/>
        </p:nvSpPr>
        <p:spPr>
          <a:xfrm>
            <a:off x="4161490" y="0"/>
            <a:ext cx="3592135" cy="1015663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2000" dirty="0" err="1"/>
              <a:t>Phần</a:t>
            </a:r>
            <a:r>
              <a:rPr lang="es-ES" sz="2000" dirty="0"/>
              <a:t> </a:t>
            </a:r>
            <a:r>
              <a:rPr lang="es-ES" sz="2000" dirty="0" err="1"/>
              <a:t>lãnh</a:t>
            </a:r>
            <a:r>
              <a:rPr lang="es-ES" sz="2000" dirty="0"/>
              <a:t> </a:t>
            </a:r>
            <a:r>
              <a:rPr lang="es-ES" sz="2000" dirty="0" err="1"/>
              <a:t>thổ</a:t>
            </a:r>
            <a:r>
              <a:rPr lang="es-ES" sz="2000" dirty="0"/>
              <a:t> </a:t>
            </a:r>
            <a:r>
              <a:rPr lang="es-ES" sz="2000" dirty="0" err="1"/>
              <a:t>không</a:t>
            </a:r>
            <a:r>
              <a:rPr lang="es-ES" sz="2000" dirty="0"/>
              <a:t> </a:t>
            </a:r>
            <a:r>
              <a:rPr lang="es-ES" sz="2000" dirty="0" err="1"/>
              <a:t>liên</a:t>
            </a:r>
            <a:r>
              <a:rPr lang="es-ES" sz="2000" dirty="0"/>
              <a:t> </a:t>
            </a:r>
            <a:r>
              <a:rPr lang="es-ES" sz="2000" dirty="0" err="1"/>
              <a:t>tục</a:t>
            </a:r>
            <a:r>
              <a:rPr lang="es-ES" sz="2000" dirty="0"/>
              <a:t> </a:t>
            </a:r>
          </a:p>
          <a:p>
            <a:pPr algn="ctr">
              <a:lnSpc>
                <a:spcPct val="150000"/>
              </a:lnSpc>
            </a:pPr>
            <a:r>
              <a:rPr lang="es-ES" sz="2000" dirty="0"/>
              <a:t>Ca – li – </a:t>
            </a:r>
            <a:r>
              <a:rPr lang="es-ES" sz="2000" dirty="0" err="1"/>
              <a:t>nin</a:t>
            </a:r>
            <a:r>
              <a:rPr lang="es-ES" sz="2000" dirty="0"/>
              <a:t> – </a:t>
            </a:r>
            <a:r>
              <a:rPr lang="es-ES" sz="2000" dirty="0" err="1"/>
              <a:t>grát</a:t>
            </a:r>
            <a:r>
              <a:rPr lang="es-ES" sz="2000" dirty="0"/>
              <a:t>.</a:t>
            </a:r>
            <a:endParaRPr lang="en-US" sz="2000" dirty="0"/>
          </a:p>
        </p:txBody>
      </p:sp>
      <p:grpSp>
        <p:nvGrpSpPr>
          <p:cNvPr id="877" name="Group 876">
            <a:extLst>
              <a:ext uri="{FF2B5EF4-FFF2-40B4-BE49-F238E27FC236}">
                <a16:creationId xmlns:a16="http://schemas.microsoft.com/office/drawing/2014/main" xmlns="" id="{C8BECB19-34A2-11A5-BCFE-53982A219880}"/>
              </a:ext>
            </a:extLst>
          </p:cNvPr>
          <p:cNvGrpSpPr/>
          <p:nvPr/>
        </p:nvGrpSpPr>
        <p:grpSpPr>
          <a:xfrm flipV="1">
            <a:off x="6794880" y="3454616"/>
            <a:ext cx="1728192" cy="1085852"/>
            <a:chOff x="800100" y="1907788"/>
            <a:chExt cx="1728192" cy="526657"/>
          </a:xfrm>
        </p:grpSpPr>
        <p:cxnSp>
          <p:nvCxnSpPr>
            <p:cNvPr id="878" name="Straight Connector 877">
              <a:extLst>
                <a:ext uri="{FF2B5EF4-FFF2-40B4-BE49-F238E27FC236}">
                  <a16:creationId xmlns:a16="http://schemas.microsoft.com/office/drawing/2014/main" xmlns="" id="{8043A8E9-5648-EEB3-2741-644980F55FD5}"/>
                </a:ext>
              </a:extLst>
            </p:cNvPr>
            <p:cNvCxnSpPr/>
            <p:nvPr/>
          </p:nvCxnSpPr>
          <p:spPr>
            <a:xfrm flipH="1" flipV="1">
              <a:off x="2144486" y="1909892"/>
              <a:ext cx="383806" cy="524553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9" name="Straight Connector 878">
              <a:extLst>
                <a:ext uri="{FF2B5EF4-FFF2-40B4-BE49-F238E27FC236}">
                  <a16:creationId xmlns:a16="http://schemas.microsoft.com/office/drawing/2014/main" xmlns="" id="{A821094E-6CCE-7B9C-9AAE-6626C9266AD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00100" y="1907788"/>
              <a:ext cx="1355163" cy="2104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80" name="TextBox 879">
            <a:extLst>
              <a:ext uri="{FF2B5EF4-FFF2-40B4-BE49-F238E27FC236}">
                <a16:creationId xmlns:a16="http://schemas.microsoft.com/office/drawing/2014/main" xmlns="" id="{AFC62CB6-9444-3B21-FC32-D94C0B49A97C}"/>
              </a:ext>
            </a:extLst>
          </p:cNvPr>
          <p:cNvSpPr txBox="1"/>
          <p:nvPr/>
        </p:nvSpPr>
        <p:spPr>
          <a:xfrm>
            <a:off x="6582618" y="4201064"/>
            <a:ext cx="2508490" cy="553998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2000" dirty="0" err="1"/>
              <a:t>Khu</a:t>
            </a:r>
            <a:r>
              <a:rPr lang="es-ES" sz="2000" dirty="0"/>
              <a:t> </a:t>
            </a:r>
            <a:r>
              <a:rPr lang="es-ES" sz="2000" dirty="0" err="1"/>
              <a:t>vực</a:t>
            </a:r>
            <a:r>
              <a:rPr lang="es-ES" sz="2000" dirty="0"/>
              <a:t> </a:t>
            </a:r>
            <a:r>
              <a:rPr lang="es-ES" sz="2000" dirty="0" err="1"/>
              <a:t>Bắc</a:t>
            </a:r>
            <a:r>
              <a:rPr lang="es-ES" sz="2000" dirty="0"/>
              <a:t> Á</a:t>
            </a:r>
            <a:r>
              <a:rPr lang="es-ES" dirty="0"/>
              <a:t>. </a:t>
            </a:r>
            <a:endParaRPr lang="en-US" dirty="0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xmlns="" id="{367E0AD1-ABF6-57B3-25E8-8A6A99780128}"/>
              </a:ext>
            </a:extLst>
          </p:cNvPr>
          <p:cNvSpPr/>
          <p:nvPr/>
        </p:nvSpPr>
        <p:spPr>
          <a:xfrm rot="7989508">
            <a:off x="5417683" y="1294980"/>
            <a:ext cx="4413929" cy="2552890"/>
          </a:xfrm>
          <a:custGeom>
            <a:avLst/>
            <a:gdLst>
              <a:gd name="connsiteX0" fmla="*/ 174670 w 2989087"/>
              <a:gd name="connsiteY0" fmla="*/ 1468635 h 2287817"/>
              <a:gd name="connsiteX1" fmla="*/ 0 w 2989087"/>
              <a:gd name="connsiteY1" fmla="*/ 1051886 h 2287817"/>
              <a:gd name="connsiteX2" fmla="*/ 596359 w 2989087"/>
              <a:gd name="connsiteY2" fmla="*/ 462514 h 2287817"/>
              <a:gd name="connsiteX3" fmla="*/ 716546 w 2989087"/>
              <a:gd name="connsiteY3" fmla="*/ 474488 h 2287817"/>
              <a:gd name="connsiteX4" fmla="*/ 779673 w 2989087"/>
              <a:gd name="connsiteY4" fmla="*/ 493854 h 2287817"/>
              <a:gd name="connsiteX5" fmla="*/ 783996 w 2989087"/>
              <a:gd name="connsiteY5" fmla="*/ 468939 h 2287817"/>
              <a:gd name="connsiteX6" fmla="*/ 955825 w 2989087"/>
              <a:gd name="connsiteY6" fmla="*/ 162943 h 2287817"/>
              <a:gd name="connsiteX7" fmla="*/ 2502828 w 2989087"/>
              <a:gd name="connsiteY7" fmla="*/ 555829 h 2287817"/>
              <a:gd name="connsiteX8" fmla="*/ 2795527 w 2989087"/>
              <a:gd name="connsiteY8" fmla="*/ 2124875 h 2287817"/>
              <a:gd name="connsiteX9" fmla="*/ 1248525 w 2989087"/>
              <a:gd name="connsiteY9" fmla="*/ 1731988 h 2287817"/>
              <a:gd name="connsiteX10" fmla="*/ 1075884 w 2989087"/>
              <a:gd name="connsiteY10" fmla="*/ 1522342 h 2287817"/>
              <a:gd name="connsiteX11" fmla="*/ 1030170 w 2989087"/>
              <a:gd name="connsiteY11" fmla="*/ 1454115 h 2287817"/>
              <a:gd name="connsiteX12" fmla="*/ 1018049 w 2989087"/>
              <a:gd name="connsiteY12" fmla="*/ 1468635 h 2287817"/>
              <a:gd name="connsiteX13" fmla="*/ 596359 w 2989087"/>
              <a:gd name="connsiteY13" fmla="*/ 1641258 h 2287817"/>
              <a:gd name="connsiteX14" fmla="*/ 174670 w 2989087"/>
              <a:gd name="connsiteY14" fmla="*/ 1468635 h 2287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989087" h="2287817">
                <a:moveTo>
                  <a:pt x="174670" y="1468635"/>
                </a:moveTo>
                <a:cubicBezTo>
                  <a:pt x="66750" y="1361979"/>
                  <a:pt x="0" y="1214636"/>
                  <a:pt x="0" y="1051886"/>
                </a:cubicBezTo>
                <a:cubicBezTo>
                  <a:pt x="0" y="726385"/>
                  <a:pt x="266999" y="462514"/>
                  <a:pt x="596359" y="462514"/>
                </a:cubicBezTo>
                <a:cubicBezTo>
                  <a:pt x="637529" y="462514"/>
                  <a:pt x="677725" y="466637"/>
                  <a:pt x="716546" y="474488"/>
                </a:cubicBezTo>
                <a:lnTo>
                  <a:pt x="779673" y="493854"/>
                </a:lnTo>
                <a:lnTo>
                  <a:pt x="783996" y="468939"/>
                </a:lnTo>
                <a:cubicBezTo>
                  <a:pt x="812481" y="348943"/>
                  <a:pt x="869234" y="244140"/>
                  <a:pt x="955825" y="162943"/>
                </a:cubicBezTo>
                <a:cubicBezTo>
                  <a:pt x="1302191" y="-161844"/>
                  <a:pt x="1994808" y="14057"/>
                  <a:pt x="2502828" y="555829"/>
                </a:cubicBezTo>
                <a:cubicBezTo>
                  <a:pt x="3010848" y="1097602"/>
                  <a:pt x="3141893" y="1800088"/>
                  <a:pt x="2795527" y="2124875"/>
                </a:cubicBezTo>
                <a:cubicBezTo>
                  <a:pt x="2449161" y="2449662"/>
                  <a:pt x="1756545" y="2273761"/>
                  <a:pt x="1248525" y="1731988"/>
                </a:cubicBezTo>
                <a:cubicBezTo>
                  <a:pt x="1185022" y="1664267"/>
                  <a:pt x="1127410" y="1594034"/>
                  <a:pt x="1075884" y="1522342"/>
                </a:cubicBezTo>
                <a:lnTo>
                  <a:pt x="1030170" y="1454115"/>
                </a:lnTo>
                <a:lnTo>
                  <a:pt x="1018049" y="1468635"/>
                </a:lnTo>
                <a:cubicBezTo>
                  <a:pt x="910129" y="1575290"/>
                  <a:pt x="761039" y="1641258"/>
                  <a:pt x="596359" y="1641258"/>
                </a:cubicBezTo>
                <a:cubicBezTo>
                  <a:pt x="431679" y="1641258"/>
                  <a:pt x="282589" y="1575290"/>
                  <a:pt x="174670" y="1468635"/>
                </a:cubicBez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8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86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6" grpId="0" animBg="1"/>
      <p:bldP spid="870" grpId="0" animBg="1"/>
      <p:bldP spid="871" grpId="0" animBg="1"/>
      <p:bldP spid="875" grpId="0" animBg="1"/>
      <p:bldP spid="880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44970" y="496637"/>
            <a:ext cx="8254060" cy="707886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P</a:t>
            </a:r>
            <a:r>
              <a:rPr lang="vi-VN" sz="2000" dirty="0">
                <a:solidFill>
                  <a:schemeClr val="tx1"/>
                </a:solidFill>
              </a:rPr>
              <a:t>hạm vi lãnh thổ, vị trí địa lí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có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ảnh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hưởng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như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thế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nào</a:t>
            </a:r>
            <a:r>
              <a:rPr lang="vi-VN" sz="2000" dirty="0">
                <a:solidFill>
                  <a:schemeClr val="tx1"/>
                </a:solidFill>
              </a:rPr>
              <a:t> đến phát </a:t>
            </a:r>
            <a:r>
              <a:rPr lang="vi-VN" sz="2000">
                <a:solidFill>
                  <a:schemeClr val="tx1"/>
                </a:solidFill>
              </a:rPr>
              <a:t>triển kinh </a:t>
            </a:r>
            <a:r>
              <a:rPr lang="vi-VN" sz="2000" dirty="0">
                <a:solidFill>
                  <a:schemeClr val="tx1"/>
                </a:solidFill>
              </a:rPr>
              <a:t>tế - xã hội của Liên bang Nga</a:t>
            </a:r>
            <a:r>
              <a:rPr lang="en-US" sz="2000" dirty="0">
                <a:solidFill>
                  <a:schemeClr val="tx1"/>
                </a:solidFill>
              </a:rPr>
              <a:t> ?</a:t>
            </a:r>
            <a:endParaRPr lang="vi-VN" sz="2000" dirty="0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0277362-046C-F9D8-CB8F-A07676D1E689}"/>
              </a:ext>
            </a:extLst>
          </p:cNvPr>
          <p:cNvSpPr txBox="1"/>
          <p:nvPr/>
        </p:nvSpPr>
        <p:spPr>
          <a:xfrm>
            <a:off x="632765" y="1707042"/>
            <a:ext cx="75103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- Lãnh thổ rộng lớn, vị trí tiếp giáp nhiều nước, nhiều biển và đại dương.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A45A958-4D1F-BD95-48E1-11F399CD3906}"/>
              </a:ext>
            </a:extLst>
          </p:cNvPr>
          <p:cNvSpPr txBox="1"/>
          <p:nvPr/>
        </p:nvSpPr>
        <p:spPr>
          <a:xfrm>
            <a:off x="632765" y="2371725"/>
            <a:ext cx="5711820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800" b="1"/>
              <a:t>Thuận lợi</a:t>
            </a:r>
            <a:r>
              <a:rPr lang="en-US" sz="1800"/>
              <a:t>:</a:t>
            </a:r>
          </a:p>
          <a:p>
            <a:pPr>
              <a:spcAft>
                <a:spcPts val="1200"/>
              </a:spcAft>
            </a:pPr>
            <a:r>
              <a:rPr lang="en-US" sz="1800"/>
              <a:t>- Giao thương phát triển kinh tế, văn hóa.</a:t>
            </a:r>
          </a:p>
          <a:p>
            <a:pPr>
              <a:spcAft>
                <a:spcPts val="1200"/>
              </a:spcAft>
            </a:pPr>
            <a:r>
              <a:rPr lang="en-US" sz="1800" b="1"/>
              <a:t>Khó khăn</a:t>
            </a:r>
            <a:r>
              <a:rPr lang="en-US" sz="1800"/>
              <a:t>:</a:t>
            </a:r>
          </a:p>
          <a:p>
            <a:pPr>
              <a:spcAft>
                <a:spcPts val="1200"/>
              </a:spcAft>
            </a:pPr>
            <a:r>
              <a:rPr lang="en-US" sz="1800"/>
              <a:t>- Quản lí và khai thác lãnh thổ và an ninh quốc phòng.</a:t>
            </a:r>
          </a:p>
        </p:txBody>
      </p:sp>
    </p:spTree>
    <p:extLst>
      <p:ext uri="{BB962C8B-B14F-4D97-AF65-F5344CB8AC3E}">
        <p14:creationId xmlns:p14="http://schemas.microsoft.com/office/powerpoint/2010/main" val="3024493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42" name="Google Shape;1142;p47"/>
          <p:cNvGrpSpPr/>
          <p:nvPr/>
        </p:nvGrpSpPr>
        <p:grpSpPr>
          <a:xfrm rot="-5107737" flipH="1">
            <a:off x="4691634" y="2308988"/>
            <a:ext cx="5912712" cy="6096270"/>
            <a:chOff x="3799498" y="58660"/>
            <a:chExt cx="7759955" cy="8000860"/>
          </a:xfrm>
        </p:grpSpPr>
        <p:grpSp>
          <p:nvGrpSpPr>
            <p:cNvPr id="1143" name="Google Shape;1143;p47"/>
            <p:cNvGrpSpPr/>
            <p:nvPr/>
          </p:nvGrpSpPr>
          <p:grpSpPr>
            <a:xfrm rot="-153345">
              <a:off x="3966894" y="220395"/>
              <a:ext cx="7425162" cy="7677390"/>
              <a:chOff x="3163975" y="2071175"/>
              <a:chExt cx="3399375" cy="3401375"/>
            </a:xfrm>
          </p:grpSpPr>
          <p:sp>
            <p:nvSpPr>
              <p:cNvPr id="1144" name="Google Shape;1144;p47"/>
              <p:cNvSpPr/>
              <p:nvPr/>
            </p:nvSpPr>
            <p:spPr>
              <a:xfrm>
                <a:off x="4463100" y="2071175"/>
                <a:ext cx="1478700" cy="1962800"/>
              </a:xfrm>
              <a:custGeom>
                <a:avLst/>
                <a:gdLst/>
                <a:ahLst/>
                <a:cxnLst/>
                <a:rect l="l" t="t" r="r" b="b"/>
                <a:pathLst>
                  <a:path w="59148" h="78512" extrusionOk="0">
                    <a:moveTo>
                      <a:pt x="48161" y="1"/>
                    </a:moveTo>
                    <a:cubicBezTo>
                      <a:pt x="41105" y="4184"/>
                      <a:pt x="35517" y="9361"/>
                      <a:pt x="33307" y="18075"/>
                    </a:cubicBezTo>
                    <a:cubicBezTo>
                      <a:pt x="31949" y="23395"/>
                      <a:pt x="31949" y="29109"/>
                      <a:pt x="32060" y="34760"/>
                    </a:cubicBezTo>
                    <a:cubicBezTo>
                      <a:pt x="32265" y="44452"/>
                      <a:pt x="33054" y="55249"/>
                      <a:pt x="25130" y="60964"/>
                    </a:cubicBezTo>
                    <a:cubicBezTo>
                      <a:pt x="21400" y="63656"/>
                      <a:pt x="17269" y="65154"/>
                      <a:pt x="13055" y="65154"/>
                    </a:cubicBezTo>
                    <a:cubicBezTo>
                      <a:pt x="8672" y="65154"/>
                      <a:pt x="4201" y="63534"/>
                      <a:pt x="0" y="59953"/>
                    </a:cubicBezTo>
                    <a:lnTo>
                      <a:pt x="0" y="59953"/>
                    </a:lnTo>
                    <a:lnTo>
                      <a:pt x="3757" y="66741"/>
                    </a:lnTo>
                    <a:cubicBezTo>
                      <a:pt x="5004" y="68983"/>
                      <a:pt x="6235" y="71208"/>
                      <a:pt x="7482" y="73450"/>
                    </a:cubicBezTo>
                    <a:cubicBezTo>
                      <a:pt x="11044" y="77004"/>
                      <a:pt x="15391" y="78512"/>
                      <a:pt x="19691" y="78512"/>
                    </a:cubicBezTo>
                    <a:cubicBezTo>
                      <a:pt x="24271" y="78512"/>
                      <a:pt x="28797" y="76802"/>
                      <a:pt x="32265" y="74034"/>
                    </a:cubicBezTo>
                    <a:cubicBezTo>
                      <a:pt x="39084" y="68588"/>
                      <a:pt x="39432" y="58012"/>
                      <a:pt x="40426" y="49314"/>
                    </a:cubicBezTo>
                    <a:cubicBezTo>
                      <a:pt x="41042" y="43821"/>
                      <a:pt x="41721" y="38233"/>
                      <a:pt x="43678" y="33213"/>
                    </a:cubicBezTo>
                    <a:cubicBezTo>
                      <a:pt x="46614" y="25731"/>
                      <a:pt x="51949" y="22005"/>
                      <a:pt x="59147" y="19811"/>
                    </a:cubicBezTo>
                    <a:lnTo>
                      <a:pt x="52928" y="8588"/>
                    </a:lnTo>
                    <a:cubicBezTo>
                      <a:pt x="51334" y="5731"/>
                      <a:pt x="49755" y="2858"/>
                      <a:pt x="4816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5" name="Google Shape;1145;p47"/>
              <p:cNvSpPr/>
              <p:nvPr/>
            </p:nvSpPr>
            <p:spPr>
              <a:xfrm>
                <a:off x="4650150" y="2566450"/>
                <a:ext cx="1638525" cy="1793000"/>
              </a:xfrm>
              <a:custGeom>
                <a:avLst/>
                <a:gdLst/>
                <a:ahLst/>
                <a:cxnLst/>
                <a:rect l="l" t="t" r="r" b="b"/>
                <a:pathLst>
                  <a:path w="65541" h="71720" extrusionOk="0">
                    <a:moveTo>
                      <a:pt x="51665" y="0"/>
                    </a:moveTo>
                    <a:cubicBezTo>
                      <a:pt x="44467" y="2194"/>
                      <a:pt x="39132" y="5920"/>
                      <a:pt x="36196" y="13402"/>
                    </a:cubicBezTo>
                    <a:cubicBezTo>
                      <a:pt x="34239" y="18422"/>
                      <a:pt x="33560" y="24010"/>
                      <a:pt x="32944" y="29503"/>
                    </a:cubicBezTo>
                    <a:cubicBezTo>
                      <a:pt x="31950" y="38201"/>
                      <a:pt x="31602" y="48777"/>
                      <a:pt x="24783" y="54223"/>
                    </a:cubicBezTo>
                    <a:cubicBezTo>
                      <a:pt x="21313" y="56993"/>
                      <a:pt x="16783" y="58703"/>
                      <a:pt x="12201" y="58703"/>
                    </a:cubicBezTo>
                    <a:cubicBezTo>
                      <a:pt x="7903" y="58703"/>
                      <a:pt x="3560" y="57199"/>
                      <a:pt x="0" y="53655"/>
                    </a:cubicBezTo>
                    <a:lnTo>
                      <a:pt x="0" y="53655"/>
                    </a:lnTo>
                    <a:cubicBezTo>
                      <a:pt x="1232" y="55880"/>
                      <a:pt x="2479" y="58106"/>
                      <a:pt x="3710" y="60332"/>
                    </a:cubicBezTo>
                    <a:lnTo>
                      <a:pt x="7404" y="67009"/>
                    </a:lnTo>
                    <a:cubicBezTo>
                      <a:pt x="10152" y="70421"/>
                      <a:pt x="13915" y="71720"/>
                      <a:pt x="17775" y="71720"/>
                    </a:cubicBezTo>
                    <a:cubicBezTo>
                      <a:pt x="22915" y="71720"/>
                      <a:pt x="28229" y="69418"/>
                      <a:pt x="31555" y="66741"/>
                    </a:cubicBezTo>
                    <a:cubicBezTo>
                      <a:pt x="37916" y="61626"/>
                      <a:pt x="39684" y="52423"/>
                      <a:pt x="42305" y="44625"/>
                    </a:cubicBezTo>
                    <a:cubicBezTo>
                      <a:pt x="43899" y="39858"/>
                      <a:pt x="45651" y="34996"/>
                      <a:pt x="48635" y="31113"/>
                    </a:cubicBezTo>
                    <a:cubicBezTo>
                      <a:pt x="52159" y="26496"/>
                      <a:pt x="56637" y="24837"/>
                      <a:pt x="61989" y="24837"/>
                    </a:cubicBezTo>
                    <a:cubicBezTo>
                      <a:pt x="63133" y="24837"/>
                      <a:pt x="64317" y="24913"/>
                      <a:pt x="65541" y="25052"/>
                    </a:cubicBezTo>
                    <a:lnTo>
                      <a:pt x="58611" y="12534"/>
                    </a:lnTo>
                    <a:cubicBezTo>
                      <a:pt x="56291" y="8351"/>
                      <a:pt x="53970" y="4168"/>
                      <a:pt x="5166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6" name="Google Shape;1146;p47"/>
              <p:cNvSpPr/>
              <p:nvPr/>
            </p:nvSpPr>
            <p:spPr>
              <a:xfrm>
                <a:off x="4830100" y="3178275"/>
                <a:ext cx="1733250" cy="1508175"/>
              </a:xfrm>
              <a:custGeom>
                <a:avLst/>
                <a:gdLst/>
                <a:ahLst/>
                <a:cxnLst/>
                <a:rect l="l" t="t" r="r" b="b"/>
                <a:pathLst>
                  <a:path w="69330" h="60327" extrusionOk="0">
                    <a:moveTo>
                      <a:pt x="54586" y="1"/>
                    </a:moveTo>
                    <a:cubicBezTo>
                      <a:pt x="49234" y="1"/>
                      <a:pt x="44756" y="1660"/>
                      <a:pt x="41231" y="6277"/>
                    </a:cubicBezTo>
                    <a:cubicBezTo>
                      <a:pt x="38264" y="10160"/>
                      <a:pt x="36496" y="15022"/>
                      <a:pt x="34902" y="19774"/>
                    </a:cubicBezTo>
                    <a:cubicBezTo>
                      <a:pt x="32281" y="27587"/>
                      <a:pt x="30513" y="36774"/>
                      <a:pt x="24152" y="41905"/>
                    </a:cubicBezTo>
                    <a:cubicBezTo>
                      <a:pt x="20825" y="44582"/>
                      <a:pt x="15512" y="46884"/>
                      <a:pt x="10372" y="46884"/>
                    </a:cubicBezTo>
                    <a:cubicBezTo>
                      <a:pt x="6512" y="46884"/>
                      <a:pt x="2749" y="45585"/>
                      <a:pt x="0" y="42173"/>
                    </a:cubicBezTo>
                    <a:lnTo>
                      <a:pt x="0" y="42173"/>
                    </a:lnTo>
                    <a:lnTo>
                      <a:pt x="3931" y="49261"/>
                    </a:lnTo>
                    <a:lnTo>
                      <a:pt x="7688" y="56048"/>
                    </a:lnTo>
                    <a:cubicBezTo>
                      <a:pt x="9740" y="59537"/>
                      <a:pt x="14539" y="60294"/>
                      <a:pt x="17790" y="60326"/>
                    </a:cubicBezTo>
                    <a:cubicBezTo>
                      <a:pt x="17855" y="60327"/>
                      <a:pt x="17920" y="60327"/>
                      <a:pt x="17984" y="60327"/>
                    </a:cubicBezTo>
                    <a:cubicBezTo>
                      <a:pt x="22955" y="60327"/>
                      <a:pt x="27893" y="58532"/>
                      <a:pt x="31524" y="55306"/>
                    </a:cubicBezTo>
                    <a:cubicBezTo>
                      <a:pt x="37759" y="49781"/>
                      <a:pt x="40158" y="39568"/>
                      <a:pt x="44025" y="32118"/>
                    </a:cubicBezTo>
                    <a:cubicBezTo>
                      <a:pt x="46251" y="27840"/>
                      <a:pt x="48808" y="23499"/>
                      <a:pt x="52502" y="20563"/>
                    </a:cubicBezTo>
                    <a:cubicBezTo>
                      <a:pt x="54967" y="18609"/>
                      <a:pt x="57518" y="17778"/>
                      <a:pt x="60172" y="17778"/>
                    </a:cubicBezTo>
                    <a:cubicBezTo>
                      <a:pt x="63092" y="17778"/>
                      <a:pt x="66137" y="18784"/>
                      <a:pt x="69329" y="20405"/>
                    </a:cubicBezTo>
                    <a:cubicBezTo>
                      <a:pt x="67735" y="17532"/>
                      <a:pt x="66156" y="14675"/>
                      <a:pt x="64562" y="11802"/>
                    </a:cubicBezTo>
                    <a:lnTo>
                      <a:pt x="58137" y="216"/>
                    </a:lnTo>
                    <a:cubicBezTo>
                      <a:pt x="56914" y="77"/>
                      <a:pt x="55730" y="1"/>
                      <a:pt x="5458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7" name="Google Shape;1147;p47"/>
              <p:cNvSpPr/>
              <p:nvPr/>
            </p:nvSpPr>
            <p:spPr>
              <a:xfrm>
                <a:off x="4859700" y="4170100"/>
                <a:ext cx="494025" cy="409400"/>
              </a:xfrm>
              <a:custGeom>
                <a:avLst/>
                <a:gdLst/>
                <a:ahLst/>
                <a:cxnLst/>
                <a:rect l="l" t="t" r="r" b="b"/>
                <a:pathLst>
                  <a:path w="19761" h="16376" extrusionOk="0">
                    <a:moveTo>
                      <a:pt x="5469" y="0"/>
                    </a:moveTo>
                    <a:cubicBezTo>
                      <a:pt x="5372" y="0"/>
                      <a:pt x="5290" y="7"/>
                      <a:pt x="5225" y="22"/>
                    </a:cubicBezTo>
                    <a:cubicBezTo>
                      <a:pt x="3157" y="479"/>
                      <a:pt x="0" y="4631"/>
                      <a:pt x="0" y="4631"/>
                    </a:cubicBezTo>
                    <a:lnTo>
                      <a:pt x="6520" y="16375"/>
                    </a:lnTo>
                    <a:cubicBezTo>
                      <a:pt x="5215" y="13657"/>
                      <a:pt x="7811" y="13388"/>
                      <a:pt x="10942" y="13388"/>
                    </a:cubicBezTo>
                    <a:cubicBezTo>
                      <a:pt x="11712" y="13388"/>
                      <a:pt x="12515" y="13405"/>
                      <a:pt x="13300" y="13405"/>
                    </a:cubicBezTo>
                    <a:cubicBezTo>
                      <a:pt x="16697" y="13405"/>
                      <a:pt x="19760" y="13100"/>
                      <a:pt x="18422" y="9856"/>
                    </a:cubicBezTo>
                    <a:lnTo>
                      <a:pt x="12723" y="1837"/>
                    </a:lnTo>
                    <a:cubicBezTo>
                      <a:pt x="12723" y="1837"/>
                      <a:pt x="7059" y="0"/>
                      <a:pt x="546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8" name="Google Shape;1148;p47"/>
              <p:cNvSpPr/>
              <p:nvPr/>
            </p:nvSpPr>
            <p:spPr>
              <a:xfrm>
                <a:off x="3163975" y="3229550"/>
                <a:ext cx="1788875" cy="1367300"/>
              </a:xfrm>
              <a:custGeom>
                <a:avLst/>
                <a:gdLst/>
                <a:ahLst/>
                <a:cxnLst/>
                <a:rect l="l" t="t" r="r" b="b"/>
                <a:pathLst>
                  <a:path w="71555" h="54692" extrusionOk="0">
                    <a:moveTo>
                      <a:pt x="44487" y="1"/>
                    </a:moveTo>
                    <a:cubicBezTo>
                      <a:pt x="36814" y="1"/>
                      <a:pt x="29330" y="2435"/>
                      <a:pt x="23125" y="6973"/>
                    </a:cubicBezTo>
                    <a:cubicBezTo>
                      <a:pt x="12691" y="14597"/>
                      <a:pt x="4925" y="25773"/>
                      <a:pt x="0" y="38322"/>
                    </a:cubicBezTo>
                    <a:lnTo>
                      <a:pt x="4215" y="45931"/>
                    </a:lnTo>
                    <a:lnTo>
                      <a:pt x="9077" y="54692"/>
                    </a:lnTo>
                    <a:cubicBezTo>
                      <a:pt x="13654" y="42016"/>
                      <a:pt x="20331" y="29767"/>
                      <a:pt x="30560" y="21748"/>
                    </a:cubicBezTo>
                    <a:cubicBezTo>
                      <a:pt x="36527" y="17091"/>
                      <a:pt x="43899" y="14581"/>
                      <a:pt x="51586" y="14187"/>
                    </a:cubicBezTo>
                    <a:cubicBezTo>
                      <a:pt x="52349" y="14148"/>
                      <a:pt x="53183" y="14123"/>
                      <a:pt x="54066" y="14123"/>
                    </a:cubicBezTo>
                    <a:cubicBezTo>
                      <a:pt x="59997" y="14123"/>
                      <a:pt x="68120" y="15254"/>
                      <a:pt x="71555" y="20943"/>
                    </a:cubicBezTo>
                    <a:lnTo>
                      <a:pt x="67877" y="14329"/>
                    </a:lnTo>
                    <a:cubicBezTo>
                      <a:pt x="66630" y="12071"/>
                      <a:pt x="65383" y="9814"/>
                      <a:pt x="64136" y="7557"/>
                    </a:cubicBezTo>
                    <a:cubicBezTo>
                      <a:pt x="60757" y="1764"/>
                      <a:pt x="51886" y="359"/>
                      <a:pt x="46535" y="59"/>
                    </a:cubicBezTo>
                    <a:cubicBezTo>
                      <a:pt x="45851" y="20"/>
                      <a:pt x="45168" y="1"/>
                      <a:pt x="4448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9" name="Google Shape;1149;p47"/>
              <p:cNvSpPr/>
              <p:nvPr/>
            </p:nvSpPr>
            <p:spPr>
              <a:xfrm>
                <a:off x="3390875" y="3583000"/>
                <a:ext cx="1743900" cy="1480300"/>
              </a:xfrm>
              <a:custGeom>
                <a:avLst/>
                <a:gdLst/>
                <a:ahLst/>
                <a:cxnLst/>
                <a:rect l="l" t="t" r="r" b="b"/>
                <a:pathLst>
                  <a:path w="69756" h="59212" extrusionOk="0">
                    <a:moveTo>
                      <a:pt x="44990" y="0"/>
                    </a:moveTo>
                    <a:cubicBezTo>
                      <a:pt x="44107" y="0"/>
                      <a:pt x="43273" y="26"/>
                      <a:pt x="42510" y="64"/>
                    </a:cubicBezTo>
                    <a:cubicBezTo>
                      <a:pt x="34823" y="459"/>
                      <a:pt x="27451" y="2953"/>
                      <a:pt x="21484" y="7626"/>
                    </a:cubicBezTo>
                    <a:cubicBezTo>
                      <a:pt x="11255" y="15645"/>
                      <a:pt x="4578" y="27894"/>
                      <a:pt x="1" y="40554"/>
                    </a:cubicBezTo>
                    <a:lnTo>
                      <a:pt x="5162" y="49883"/>
                    </a:lnTo>
                    <a:lnTo>
                      <a:pt x="10324" y="59212"/>
                    </a:lnTo>
                    <a:cubicBezTo>
                      <a:pt x="14397" y="45763"/>
                      <a:pt x="19890" y="31035"/>
                      <a:pt x="30308" y="22195"/>
                    </a:cubicBezTo>
                    <a:cubicBezTo>
                      <a:pt x="35644" y="17665"/>
                      <a:pt x="42684" y="15266"/>
                      <a:pt x="49629" y="14398"/>
                    </a:cubicBezTo>
                    <a:cubicBezTo>
                      <a:pt x="51262" y="14199"/>
                      <a:pt x="53229" y="14028"/>
                      <a:pt x="55306" y="14028"/>
                    </a:cubicBezTo>
                    <a:cubicBezTo>
                      <a:pt x="60677" y="14028"/>
                      <a:pt x="66784" y="15173"/>
                      <a:pt x="69756" y="19954"/>
                    </a:cubicBezTo>
                    <a:lnTo>
                      <a:pt x="66109" y="13387"/>
                    </a:lnTo>
                    <a:cubicBezTo>
                      <a:pt x="64910" y="11193"/>
                      <a:pt x="63694" y="8999"/>
                      <a:pt x="62479" y="6821"/>
                    </a:cubicBezTo>
                    <a:cubicBezTo>
                      <a:pt x="59044" y="1132"/>
                      <a:pt x="50921" y="0"/>
                      <a:pt x="4499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0" name="Google Shape;1150;p47"/>
              <p:cNvSpPr/>
              <p:nvPr/>
            </p:nvSpPr>
            <p:spPr>
              <a:xfrm>
                <a:off x="3649350" y="3933700"/>
                <a:ext cx="1670900" cy="1538850"/>
              </a:xfrm>
              <a:custGeom>
                <a:avLst/>
                <a:gdLst/>
                <a:ahLst/>
                <a:cxnLst/>
                <a:rect l="l" t="t" r="r" b="b"/>
                <a:pathLst>
                  <a:path w="66836" h="61554" extrusionOk="0">
                    <a:moveTo>
                      <a:pt x="44960" y="0"/>
                    </a:moveTo>
                    <a:cubicBezTo>
                      <a:pt x="42884" y="0"/>
                      <a:pt x="40919" y="171"/>
                      <a:pt x="39290" y="370"/>
                    </a:cubicBezTo>
                    <a:cubicBezTo>
                      <a:pt x="32345" y="1238"/>
                      <a:pt x="25273" y="3637"/>
                      <a:pt x="19953" y="8167"/>
                    </a:cubicBezTo>
                    <a:cubicBezTo>
                      <a:pt x="9551" y="17007"/>
                      <a:pt x="4058" y="31735"/>
                      <a:pt x="1" y="45184"/>
                    </a:cubicBezTo>
                    <a:lnTo>
                      <a:pt x="4847" y="53945"/>
                    </a:lnTo>
                    <a:lnTo>
                      <a:pt x="9062" y="61553"/>
                    </a:lnTo>
                    <a:cubicBezTo>
                      <a:pt x="12897" y="47899"/>
                      <a:pt x="17349" y="32414"/>
                      <a:pt x="27467" y="22974"/>
                    </a:cubicBezTo>
                    <a:cubicBezTo>
                      <a:pt x="32534" y="18238"/>
                      <a:pt x="39480" y="15665"/>
                      <a:pt x="46252" y="14434"/>
                    </a:cubicBezTo>
                    <a:cubicBezTo>
                      <a:pt x="48386" y="14046"/>
                      <a:pt x="51061" y="13677"/>
                      <a:pt x="53818" y="13677"/>
                    </a:cubicBezTo>
                    <a:cubicBezTo>
                      <a:pt x="58788" y="13677"/>
                      <a:pt x="64023" y="14875"/>
                      <a:pt x="66836" y="19312"/>
                    </a:cubicBezTo>
                    <a:cubicBezTo>
                      <a:pt x="65589" y="17055"/>
                      <a:pt x="64342" y="14813"/>
                      <a:pt x="63095" y="12556"/>
                    </a:cubicBezTo>
                    <a:lnTo>
                      <a:pt x="59417" y="5926"/>
                    </a:lnTo>
                    <a:cubicBezTo>
                      <a:pt x="56445" y="1145"/>
                      <a:pt x="50330" y="0"/>
                      <a:pt x="4496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51" name="Google Shape;1151;p47"/>
            <p:cNvSpPr/>
            <p:nvPr/>
          </p:nvSpPr>
          <p:spPr>
            <a:xfrm>
              <a:off x="6019800" y="2867025"/>
              <a:ext cx="2162175" cy="2428875"/>
            </a:xfrm>
            <a:custGeom>
              <a:avLst/>
              <a:gdLst/>
              <a:ahLst/>
              <a:cxnLst/>
              <a:rect l="l" t="t" r="r" b="b"/>
              <a:pathLst>
                <a:path w="86487" h="97155" extrusionOk="0">
                  <a:moveTo>
                    <a:pt x="0" y="2667"/>
                  </a:moveTo>
                  <a:lnTo>
                    <a:pt x="53340" y="97155"/>
                  </a:lnTo>
                  <a:lnTo>
                    <a:pt x="66294" y="94107"/>
                  </a:lnTo>
                  <a:lnTo>
                    <a:pt x="73152" y="93345"/>
                  </a:lnTo>
                  <a:lnTo>
                    <a:pt x="86487" y="92202"/>
                  </a:lnTo>
                  <a:lnTo>
                    <a:pt x="46863" y="26670"/>
                  </a:lnTo>
                  <a:lnTo>
                    <a:pt x="34290" y="1524"/>
                  </a:lnTo>
                  <a:lnTo>
                    <a:pt x="25908" y="0"/>
                  </a:lnTo>
                  <a:lnTo>
                    <a:pt x="16383" y="0"/>
                  </a:lnTo>
                  <a:lnTo>
                    <a:pt x="9525" y="0"/>
                  </a:ln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52" name="Google Shape;1152;p47"/>
            <p:cNvSpPr/>
            <p:nvPr/>
          </p:nvSpPr>
          <p:spPr>
            <a:xfrm>
              <a:off x="7781925" y="3790950"/>
              <a:ext cx="1485900" cy="2290775"/>
            </a:xfrm>
            <a:custGeom>
              <a:avLst/>
              <a:gdLst/>
              <a:ahLst/>
              <a:cxnLst/>
              <a:rect l="l" t="t" r="r" b="b"/>
              <a:pathLst>
                <a:path w="59436" h="91631" extrusionOk="0">
                  <a:moveTo>
                    <a:pt x="0" y="2286"/>
                  </a:moveTo>
                  <a:lnTo>
                    <a:pt x="28861" y="51626"/>
                  </a:lnTo>
                  <a:lnTo>
                    <a:pt x="37338" y="65342"/>
                  </a:lnTo>
                  <a:lnTo>
                    <a:pt x="39053" y="69342"/>
                  </a:lnTo>
                  <a:lnTo>
                    <a:pt x="38672" y="72581"/>
                  </a:lnTo>
                  <a:lnTo>
                    <a:pt x="36957" y="73914"/>
                  </a:lnTo>
                  <a:lnTo>
                    <a:pt x="28766" y="75629"/>
                  </a:lnTo>
                  <a:lnTo>
                    <a:pt x="16002" y="76391"/>
                  </a:lnTo>
                  <a:lnTo>
                    <a:pt x="12383" y="77915"/>
                  </a:lnTo>
                  <a:lnTo>
                    <a:pt x="11811" y="81344"/>
                  </a:lnTo>
                  <a:lnTo>
                    <a:pt x="15431" y="86297"/>
                  </a:lnTo>
                  <a:lnTo>
                    <a:pt x="20384" y="88964"/>
                  </a:lnTo>
                  <a:lnTo>
                    <a:pt x="28194" y="91250"/>
                  </a:lnTo>
                  <a:lnTo>
                    <a:pt x="34671" y="91631"/>
                  </a:lnTo>
                  <a:lnTo>
                    <a:pt x="45149" y="90297"/>
                  </a:lnTo>
                  <a:lnTo>
                    <a:pt x="54864" y="86297"/>
                  </a:lnTo>
                  <a:lnTo>
                    <a:pt x="59436" y="83439"/>
                  </a:lnTo>
                  <a:lnTo>
                    <a:pt x="6477" y="0"/>
                  </a:lnTo>
                  <a:lnTo>
                    <a:pt x="3905" y="572"/>
                  </a:lnTo>
                  <a:close/>
                </a:path>
              </a:pathLst>
            </a:custGeom>
            <a:solidFill>
              <a:srgbClr val="212121">
                <a:alpha val="30950"/>
              </a:srgb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53" name="Google Shape;1153;p47"/>
          <p:cNvGrpSpPr/>
          <p:nvPr/>
        </p:nvGrpSpPr>
        <p:grpSpPr>
          <a:xfrm rot="6568569">
            <a:off x="-2381301" y="-1898853"/>
            <a:ext cx="9143989" cy="9224543"/>
            <a:chOff x="3390975" y="8620125"/>
            <a:chExt cx="3047825" cy="2146750"/>
          </a:xfrm>
        </p:grpSpPr>
        <p:sp>
          <p:nvSpPr>
            <p:cNvPr id="1154" name="Google Shape;1154;p47"/>
            <p:cNvSpPr/>
            <p:nvPr/>
          </p:nvSpPr>
          <p:spPr>
            <a:xfrm>
              <a:off x="3873525" y="9523825"/>
              <a:ext cx="2565275" cy="912975"/>
            </a:xfrm>
            <a:custGeom>
              <a:avLst/>
              <a:gdLst/>
              <a:ahLst/>
              <a:cxnLst/>
              <a:rect l="l" t="t" r="r" b="b"/>
              <a:pathLst>
                <a:path w="102611" h="36519" extrusionOk="0">
                  <a:moveTo>
                    <a:pt x="1136" y="0"/>
                  </a:moveTo>
                  <a:lnTo>
                    <a:pt x="212" y="6602"/>
                  </a:lnTo>
                  <a:cubicBezTo>
                    <a:pt x="1" y="8344"/>
                    <a:pt x="370" y="10114"/>
                    <a:pt x="1242" y="11645"/>
                  </a:cubicBezTo>
                  <a:cubicBezTo>
                    <a:pt x="2800" y="14444"/>
                    <a:pt x="5546" y="16662"/>
                    <a:pt x="7764" y="18273"/>
                  </a:cubicBezTo>
                  <a:cubicBezTo>
                    <a:pt x="15157" y="23633"/>
                    <a:pt x="24082" y="27514"/>
                    <a:pt x="33588" y="29468"/>
                  </a:cubicBezTo>
                  <a:cubicBezTo>
                    <a:pt x="35312" y="29818"/>
                    <a:pt x="37324" y="30147"/>
                    <a:pt x="39315" y="30147"/>
                  </a:cubicBezTo>
                  <a:cubicBezTo>
                    <a:pt x="39581" y="30147"/>
                    <a:pt x="39846" y="30141"/>
                    <a:pt x="40110" y="30129"/>
                  </a:cubicBezTo>
                  <a:cubicBezTo>
                    <a:pt x="41483" y="30076"/>
                    <a:pt x="42830" y="29785"/>
                    <a:pt x="44123" y="29257"/>
                  </a:cubicBezTo>
                  <a:cubicBezTo>
                    <a:pt x="45919" y="28465"/>
                    <a:pt x="47213" y="27118"/>
                    <a:pt x="48480" y="25825"/>
                  </a:cubicBezTo>
                  <a:cubicBezTo>
                    <a:pt x="49299" y="24953"/>
                    <a:pt x="50170" y="24161"/>
                    <a:pt x="51094" y="23422"/>
                  </a:cubicBezTo>
                  <a:cubicBezTo>
                    <a:pt x="53550" y="21600"/>
                    <a:pt x="57009" y="20517"/>
                    <a:pt x="60970" y="20306"/>
                  </a:cubicBezTo>
                  <a:cubicBezTo>
                    <a:pt x="61340" y="20279"/>
                    <a:pt x="61709" y="20279"/>
                    <a:pt x="62079" y="20279"/>
                  </a:cubicBezTo>
                  <a:cubicBezTo>
                    <a:pt x="65564" y="20279"/>
                    <a:pt x="69340" y="20887"/>
                    <a:pt x="73987" y="22207"/>
                  </a:cubicBezTo>
                  <a:cubicBezTo>
                    <a:pt x="84417" y="25217"/>
                    <a:pt x="93923" y="30155"/>
                    <a:pt x="101686" y="36519"/>
                  </a:cubicBezTo>
                  <a:lnTo>
                    <a:pt x="102610" y="29917"/>
                  </a:lnTo>
                  <a:cubicBezTo>
                    <a:pt x="94847" y="23527"/>
                    <a:pt x="85315" y="18590"/>
                    <a:pt x="74912" y="15606"/>
                  </a:cubicBezTo>
                  <a:cubicBezTo>
                    <a:pt x="70357" y="14312"/>
                    <a:pt x="66640" y="13677"/>
                    <a:pt x="63212" y="13677"/>
                  </a:cubicBezTo>
                  <a:cubicBezTo>
                    <a:pt x="63142" y="13677"/>
                    <a:pt x="63073" y="13678"/>
                    <a:pt x="63003" y="13678"/>
                  </a:cubicBezTo>
                  <a:cubicBezTo>
                    <a:pt x="62633" y="13678"/>
                    <a:pt x="62264" y="13705"/>
                    <a:pt x="61894" y="13705"/>
                  </a:cubicBezTo>
                  <a:cubicBezTo>
                    <a:pt x="57960" y="13916"/>
                    <a:pt x="54474" y="14998"/>
                    <a:pt x="52019" y="16820"/>
                  </a:cubicBezTo>
                  <a:cubicBezTo>
                    <a:pt x="51094" y="17560"/>
                    <a:pt x="50223" y="18352"/>
                    <a:pt x="49404" y="19223"/>
                  </a:cubicBezTo>
                  <a:cubicBezTo>
                    <a:pt x="48137" y="20517"/>
                    <a:pt x="46843" y="21864"/>
                    <a:pt x="45048" y="22656"/>
                  </a:cubicBezTo>
                  <a:cubicBezTo>
                    <a:pt x="43780" y="23184"/>
                    <a:pt x="42407" y="23474"/>
                    <a:pt x="41034" y="23527"/>
                  </a:cubicBezTo>
                  <a:cubicBezTo>
                    <a:pt x="40770" y="23540"/>
                    <a:pt x="40505" y="23546"/>
                    <a:pt x="40240" y="23546"/>
                  </a:cubicBezTo>
                  <a:cubicBezTo>
                    <a:pt x="38254" y="23546"/>
                    <a:pt x="36259" y="23217"/>
                    <a:pt x="34512" y="22867"/>
                  </a:cubicBezTo>
                  <a:cubicBezTo>
                    <a:pt x="25006" y="20913"/>
                    <a:pt x="16081" y="17032"/>
                    <a:pt x="8688" y="11671"/>
                  </a:cubicBezTo>
                  <a:cubicBezTo>
                    <a:pt x="6470" y="10034"/>
                    <a:pt x="3724" y="7843"/>
                    <a:pt x="2192" y="5044"/>
                  </a:cubicBezTo>
                  <a:cubicBezTo>
                    <a:pt x="1295" y="3512"/>
                    <a:pt x="925" y="1743"/>
                    <a:pt x="11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47"/>
            <p:cNvSpPr/>
            <p:nvPr/>
          </p:nvSpPr>
          <p:spPr>
            <a:xfrm>
              <a:off x="3850425" y="9689525"/>
              <a:ext cx="2565275" cy="912975"/>
            </a:xfrm>
            <a:custGeom>
              <a:avLst/>
              <a:gdLst/>
              <a:ahLst/>
              <a:cxnLst/>
              <a:rect l="l" t="t" r="r" b="b"/>
              <a:pathLst>
                <a:path w="102611" h="36519" extrusionOk="0">
                  <a:moveTo>
                    <a:pt x="1136" y="0"/>
                  </a:moveTo>
                  <a:lnTo>
                    <a:pt x="212" y="6601"/>
                  </a:lnTo>
                  <a:cubicBezTo>
                    <a:pt x="1" y="8344"/>
                    <a:pt x="370" y="10087"/>
                    <a:pt x="1268" y="11618"/>
                  </a:cubicBezTo>
                  <a:cubicBezTo>
                    <a:pt x="2800" y="14417"/>
                    <a:pt x="5546" y="16635"/>
                    <a:pt x="7764" y="18246"/>
                  </a:cubicBezTo>
                  <a:cubicBezTo>
                    <a:pt x="15157" y="23633"/>
                    <a:pt x="24082" y="27488"/>
                    <a:pt x="33588" y="29442"/>
                  </a:cubicBezTo>
                  <a:cubicBezTo>
                    <a:pt x="35335" y="29791"/>
                    <a:pt x="37329" y="30120"/>
                    <a:pt x="39316" y="30120"/>
                  </a:cubicBezTo>
                  <a:cubicBezTo>
                    <a:pt x="39581" y="30120"/>
                    <a:pt x="39846" y="30114"/>
                    <a:pt x="40110" y="30102"/>
                  </a:cubicBezTo>
                  <a:cubicBezTo>
                    <a:pt x="41483" y="30049"/>
                    <a:pt x="42829" y="29759"/>
                    <a:pt x="44123" y="29230"/>
                  </a:cubicBezTo>
                  <a:cubicBezTo>
                    <a:pt x="45919" y="28438"/>
                    <a:pt x="47213" y="27092"/>
                    <a:pt x="48480" y="25798"/>
                  </a:cubicBezTo>
                  <a:cubicBezTo>
                    <a:pt x="49299" y="24926"/>
                    <a:pt x="50170" y="24134"/>
                    <a:pt x="51094" y="23395"/>
                  </a:cubicBezTo>
                  <a:cubicBezTo>
                    <a:pt x="53550" y="21573"/>
                    <a:pt x="57009" y="20490"/>
                    <a:pt x="60970" y="20306"/>
                  </a:cubicBezTo>
                  <a:cubicBezTo>
                    <a:pt x="61339" y="20279"/>
                    <a:pt x="61709" y="20279"/>
                    <a:pt x="62079" y="20279"/>
                  </a:cubicBezTo>
                  <a:cubicBezTo>
                    <a:pt x="62151" y="20279"/>
                    <a:pt x="62224" y="20278"/>
                    <a:pt x="62297" y="20278"/>
                  </a:cubicBezTo>
                  <a:cubicBezTo>
                    <a:pt x="65722" y="20278"/>
                    <a:pt x="69437" y="20887"/>
                    <a:pt x="74014" y="22180"/>
                  </a:cubicBezTo>
                  <a:cubicBezTo>
                    <a:pt x="84417" y="25190"/>
                    <a:pt x="93923" y="30128"/>
                    <a:pt x="101686" y="36492"/>
                  </a:cubicBezTo>
                  <a:lnTo>
                    <a:pt x="101686" y="36518"/>
                  </a:lnTo>
                  <a:lnTo>
                    <a:pt x="102610" y="29917"/>
                  </a:lnTo>
                  <a:cubicBezTo>
                    <a:pt x="94847" y="23527"/>
                    <a:pt x="85341" y="18563"/>
                    <a:pt x="74938" y="15605"/>
                  </a:cubicBezTo>
                  <a:cubicBezTo>
                    <a:pt x="70361" y="14287"/>
                    <a:pt x="66646" y="13677"/>
                    <a:pt x="63221" y="13677"/>
                  </a:cubicBezTo>
                  <a:cubicBezTo>
                    <a:pt x="63148" y="13677"/>
                    <a:pt x="63075" y="13677"/>
                    <a:pt x="63003" y="13678"/>
                  </a:cubicBezTo>
                  <a:cubicBezTo>
                    <a:pt x="62633" y="13678"/>
                    <a:pt x="62264" y="13678"/>
                    <a:pt x="61894" y="13704"/>
                  </a:cubicBezTo>
                  <a:cubicBezTo>
                    <a:pt x="57959" y="13889"/>
                    <a:pt x="54474" y="14972"/>
                    <a:pt x="52018" y="16794"/>
                  </a:cubicBezTo>
                  <a:cubicBezTo>
                    <a:pt x="51094" y="17533"/>
                    <a:pt x="50223" y="18352"/>
                    <a:pt x="49404" y="19223"/>
                  </a:cubicBezTo>
                  <a:cubicBezTo>
                    <a:pt x="48137" y="20490"/>
                    <a:pt x="46843" y="21837"/>
                    <a:pt x="45047" y="22629"/>
                  </a:cubicBezTo>
                  <a:cubicBezTo>
                    <a:pt x="43780" y="23157"/>
                    <a:pt x="42407" y="23474"/>
                    <a:pt x="41034" y="23501"/>
                  </a:cubicBezTo>
                  <a:cubicBezTo>
                    <a:pt x="40723" y="23519"/>
                    <a:pt x="40409" y="23528"/>
                    <a:pt x="40095" y="23528"/>
                  </a:cubicBezTo>
                  <a:cubicBezTo>
                    <a:pt x="38170" y="23528"/>
                    <a:pt x="36214" y="23204"/>
                    <a:pt x="34512" y="22840"/>
                  </a:cubicBezTo>
                  <a:cubicBezTo>
                    <a:pt x="25033" y="20886"/>
                    <a:pt x="16081" y="17031"/>
                    <a:pt x="8688" y="11645"/>
                  </a:cubicBezTo>
                  <a:cubicBezTo>
                    <a:pt x="6470" y="10034"/>
                    <a:pt x="3724" y="7816"/>
                    <a:pt x="2192" y="5017"/>
                  </a:cubicBezTo>
                  <a:cubicBezTo>
                    <a:pt x="1294" y="3486"/>
                    <a:pt x="925" y="1743"/>
                    <a:pt x="1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47"/>
            <p:cNvSpPr/>
            <p:nvPr/>
          </p:nvSpPr>
          <p:spPr>
            <a:xfrm>
              <a:off x="3827325" y="9853875"/>
              <a:ext cx="2565275" cy="913000"/>
            </a:xfrm>
            <a:custGeom>
              <a:avLst/>
              <a:gdLst/>
              <a:ahLst/>
              <a:cxnLst/>
              <a:rect l="l" t="t" r="r" b="b"/>
              <a:pathLst>
                <a:path w="102611" h="36520" extrusionOk="0">
                  <a:moveTo>
                    <a:pt x="1136" y="1"/>
                  </a:moveTo>
                  <a:lnTo>
                    <a:pt x="212" y="6602"/>
                  </a:lnTo>
                  <a:cubicBezTo>
                    <a:pt x="0" y="8345"/>
                    <a:pt x="370" y="10114"/>
                    <a:pt x="1241" y="11619"/>
                  </a:cubicBezTo>
                  <a:cubicBezTo>
                    <a:pt x="2799" y="14418"/>
                    <a:pt x="5545" y="16636"/>
                    <a:pt x="7764" y="18247"/>
                  </a:cubicBezTo>
                  <a:cubicBezTo>
                    <a:pt x="15157" y="23633"/>
                    <a:pt x="24082" y="27489"/>
                    <a:pt x="33588" y="29442"/>
                  </a:cubicBezTo>
                  <a:cubicBezTo>
                    <a:pt x="35312" y="29792"/>
                    <a:pt x="37324" y="30121"/>
                    <a:pt x="39297" y="30121"/>
                  </a:cubicBezTo>
                  <a:cubicBezTo>
                    <a:pt x="39560" y="30121"/>
                    <a:pt x="39822" y="30115"/>
                    <a:pt x="40083" y="30103"/>
                  </a:cubicBezTo>
                  <a:cubicBezTo>
                    <a:pt x="41483" y="30076"/>
                    <a:pt x="42829" y="29786"/>
                    <a:pt x="44097" y="29231"/>
                  </a:cubicBezTo>
                  <a:cubicBezTo>
                    <a:pt x="45919" y="28466"/>
                    <a:pt x="47213" y="27119"/>
                    <a:pt x="48480" y="25825"/>
                  </a:cubicBezTo>
                  <a:cubicBezTo>
                    <a:pt x="49272" y="24954"/>
                    <a:pt x="50170" y="24135"/>
                    <a:pt x="51094" y="23396"/>
                  </a:cubicBezTo>
                  <a:cubicBezTo>
                    <a:pt x="53550" y="21574"/>
                    <a:pt x="57009" y="20491"/>
                    <a:pt x="60969" y="20306"/>
                  </a:cubicBezTo>
                  <a:cubicBezTo>
                    <a:pt x="61339" y="20280"/>
                    <a:pt x="61709" y="20280"/>
                    <a:pt x="62078" y="20280"/>
                  </a:cubicBezTo>
                  <a:cubicBezTo>
                    <a:pt x="62148" y="20279"/>
                    <a:pt x="62217" y="20279"/>
                    <a:pt x="62286" y="20279"/>
                  </a:cubicBezTo>
                  <a:cubicBezTo>
                    <a:pt x="65690" y="20279"/>
                    <a:pt x="69433" y="20914"/>
                    <a:pt x="73987" y="22208"/>
                  </a:cubicBezTo>
                  <a:cubicBezTo>
                    <a:pt x="84391" y="25191"/>
                    <a:pt x="93896" y="30129"/>
                    <a:pt x="101686" y="36519"/>
                  </a:cubicBezTo>
                  <a:cubicBezTo>
                    <a:pt x="101976" y="34327"/>
                    <a:pt x="102293" y="32109"/>
                    <a:pt x="102610" y="29918"/>
                  </a:cubicBezTo>
                  <a:cubicBezTo>
                    <a:pt x="94821" y="23528"/>
                    <a:pt x="85315" y="18564"/>
                    <a:pt x="74911" y="15606"/>
                  </a:cubicBezTo>
                  <a:cubicBezTo>
                    <a:pt x="70361" y="14288"/>
                    <a:pt x="66646" y="13678"/>
                    <a:pt x="63221" y="13678"/>
                  </a:cubicBezTo>
                  <a:cubicBezTo>
                    <a:pt x="63148" y="13678"/>
                    <a:pt x="63075" y="13678"/>
                    <a:pt x="63003" y="13679"/>
                  </a:cubicBezTo>
                  <a:cubicBezTo>
                    <a:pt x="62633" y="13679"/>
                    <a:pt x="62263" y="13705"/>
                    <a:pt x="61894" y="13705"/>
                  </a:cubicBezTo>
                  <a:cubicBezTo>
                    <a:pt x="57959" y="13890"/>
                    <a:pt x="54474" y="14973"/>
                    <a:pt x="52018" y="16795"/>
                  </a:cubicBezTo>
                  <a:cubicBezTo>
                    <a:pt x="51094" y="17534"/>
                    <a:pt x="50196" y="18352"/>
                    <a:pt x="49404" y="19224"/>
                  </a:cubicBezTo>
                  <a:cubicBezTo>
                    <a:pt x="48137" y="20518"/>
                    <a:pt x="46843" y="21838"/>
                    <a:pt x="45021" y="22630"/>
                  </a:cubicBezTo>
                  <a:cubicBezTo>
                    <a:pt x="43753" y="23185"/>
                    <a:pt x="42407" y="23475"/>
                    <a:pt x="41034" y="23501"/>
                  </a:cubicBezTo>
                  <a:cubicBezTo>
                    <a:pt x="40719" y="23520"/>
                    <a:pt x="40402" y="23529"/>
                    <a:pt x="40086" y="23529"/>
                  </a:cubicBezTo>
                  <a:cubicBezTo>
                    <a:pt x="38151" y="23529"/>
                    <a:pt x="36214" y="23204"/>
                    <a:pt x="34512" y="22841"/>
                  </a:cubicBezTo>
                  <a:cubicBezTo>
                    <a:pt x="25006" y="20887"/>
                    <a:pt x="16081" y="17032"/>
                    <a:pt x="8688" y="11646"/>
                  </a:cubicBezTo>
                  <a:cubicBezTo>
                    <a:pt x="6470" y="10035"/>
                    <a:pt x="3724" y="7817"/>
                    <a:pt x="2166" y="5018"/>
                  </a:cubicBezTo>
                  <a:cubicBezTo>
                    <a:pt x="1294" y="3513"/>
                    <a:pt x="925" y="1744"/>
                    <a:pt x="11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47"/>
            <p:cNvSpPr/>
            <p:nvPr/>
          </p:nvSpPr>
          <p:spPr>
            <a:xfrm>
              <a:off x="3834575" y="9536375"/>
              <a:ext cx="297100" cy="472675"/>
            </a:xfrm>
            <a:custGeom>
              <a:avLst/>
              <a:gdLst/>
              <a:ahLst/>
              <a:cxnLst/>
              <a:rect l="l" t="t" r="r" b="b"/>
              <a:pathLst>
                <a:path w="11884" h="18907" extrusionOk="0">
                  <a:moveTo>
                    <a:pt x="11883" y="0"/>
                  </a:moveTo>
                  <a:cubicBezTo>
                    <a:pt x="11619" y="1056"/>
                    <a:pt x="11117" y="2033"/>
                    <a:pt x="10378" y="2852"/>
                  </a:cubicBezTo>
                  <a:cubicBezTo>
                    <a:pt x="9348" y="3987"/>
                    <a:pt x="7896" y="4832"/>
                    <a:pt x="6470" y="5651"/>
                  </a:cubicBezTo>
                  <a:cubicBezTo>
                    <a:pt x="4886" y="6575"/>
                    <a:pt x="3275" y="7552"/>
                    <a:pt x="2219" y="8899"/>
                  </a:cubicBezTo>
                  <a:cubicBezTo>
                    <a:pt x="1559" y="9744"/>
                    <a:pt x="1136" y="10747"/>
                    <a:pt x="978" y="11830"/>
                  </a:cubicBezTo>
                  <a:lnTo>
                    <a:pt x="1" y="18906"/>
                  </a:lnTo>
                  <a:cubicBezTo>
                    <a:pt x="186" y="18061"/>
                    <a:pt x="555" y="17269"/>
                    <a:pt x="1084" y="16582"/>
                  </a:cubicBezTo>
                  <a:cubicBezTo>
                    <a:pt x="2140" y="15236"/>
                    <a:pt x="3777" y="14285"/>
                    <a:pt x="5361" y="13361"/>
                  </a:cubicBezTo>
                  <a:cubicBezTo>
                    <a:pt x="6761" y="12542"/>
                    <a:pt x="8239" y="11671"/>
                    <a:pt x="9269" y="10562"/>
                  </a:cubicBezTo>
                  <a:cubicBezTo>
                    <a:pt x="10140" y="9559"/>
                    <a:pt x="10721" y="8318"/>
                    <a:pt x="10906" y="6997"/>
                  </a:cubicBezTo>
                  <a:lnTo>
                    <a:pt x="1188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47"/>
            <p:cNvSpPr/>
            <p:nvPr/>
          </p:nvSpPr>
          <p:spPr>
            <a:xfrm>
              <a:off x="3831275" y="9216875"/>
              <a:ext cx="345275" cy="808000"/>
            </a:xfrm>
            <a:custGeom>
              <a:avLst/>
              <a:gdLst/>
              <a:ahLst/>
              <a:cxnLst/>
              <a:rect l="l" t="t" r="r" b="b"/>
              <a:pathLst>
                <a:path w="13811" h="32320" extrusionOk="0">
                  <a:moveTo>
                    <a:pt x="13811" y="0"/>
                  </a:moveTo>
                  <a:lnTo>
                    <a:pt x="13805" y="37"/>
                  </a:lnTo>
                  <a:lnTo>
                    <a:pt x="13805" y="37"/>
                  </a:lnTo>
                  <a:cubicBezTo>
                    <a:pt x="13807" y="25"/>
                    <a:pt x="13809" y="12"/>
                    <a:pt x="13811" y="0"/>
                  </a:cubicBezTo>
                  <a:close/>
                  <a:moveTo>
                    <a:pt x="13805" y="37"/>
                  </a:moveTo>
                  <a:lnTo>
                    <a:pt x="13805" y="37"/>
                  </a:lnTo>
                  <a:cubicBezTo>
                    <a:pt x="13615" y="1343"/>
                    <a:pt x="13037" y="2571"/>
                    <a:pt x="12174" y="3565"/>
                  </a:cubicBezTo>
                  <a:cubicBezTo>
                    <a:pt x="11144" y="4700"/>
                    <a:pt x="9691" y="5545"/>
                    <a:pt x="8266" y="6364"/>
                  </a:cubicBezTo>
                  <a:cubicBezTo>
                    <a:pt x="6681" y="7288"/>
                    <a:pt x="5044" y="8238"/>
                    <a:pt x="4014" y="9612"/>
                  </a:cubicBezTo>
                  <a:cubicBezTo>
                    <a:pt x="3328" y="10456"/>
                    <a:pt x="2905" y="11460"/>
                    <a:pt x="2773" y="12542"/>
                  </a:cubicBezTo>
                  <a:lnTo>
                    <a:pt x="9" y="32261"/>
                  </a:lnTo>
                  <a:lnTo>
                    <a:pt x="9" y="32261"/>
                  </a:lnTo>
                  <a:cubicBezTo>
                    <a:pt x="17" y="32228"/>
                    <a:pt x="27" y="32194"/>
                    <a:pt x="27" y="32161"/>
                  </a:cubicBezTo>
                  <a:lnTo>
                    <a:pt x="2034" y="17850"/>
                  </a:lnTo>
                  <a:cubicBezTo>
                    <a:pt x="2166" y="16794"/>
                    <a:pt x="2589" y="15764"/>
                    <a:pt x="3249" y="14919"/>
                  </a:cubicBezTo>
                  <a:cubicBezTo>
                    <a:pt x="4305" y="13572"/>
                    <a:pt x="5942" y="12622"/>
                    <a:pt x="7526" y="11698"/>
                  </a:cubicBezTo>
                  <a:cubicBezTo>
                    <a:pt x="8926" y="10853"/>
                    <a:pt x="10404" y="10008"/>
                    <a:pt x="11434" y="8872"/>
                  </a:cubicBezTo>
                  <a:cubicBezTo>
                    <a:pt x="12253" y="7948"/>
                    <a:pt x="12807" y="6813"/>
                    <a:pt x="13019" y="5572"/>
                  </a:cubicBezTo>
                  <a:cubicBezTo>
                    <a:pt x="13019" y="5572"/>
                    <a:pt x="13019" y="5545"/>
                    <a:pt x="13019" y="5545"/>
                  </a:cubicBezTo>
                  <a:lnTo>
                    <a:pt x="13805" y="37"/>
                  </a:lnTo>
                  <a:close/>
                  <a:moveTo>
                    <a:pt x="9" y="32261"/>
                  </a:moveTo>
                  <a:lnTo>
                    <a:pt x="9" y="32261"/>
                  </a:lnTo>
                  <a:cubicBezTo>
                    <a:pt x="5" y="32280"/>
                    <a:pt x="1" y="32300"/>
                    <a:pt x="1" y="32320"/>
                  </a:cubicBezTo>
                  <a:lnTo>
                    <a:pt x="9" y="3226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47"/>
            <p:cNvSpPr/>
            <p:nvPr/>
          </p:nvSpPr>
          <p:spPr>
            <a:xfrm>
              <a:off x="3832600" y="9356150"/>
              <a:ext cx="324150" cy="664775"/>
            </a:xfrm>
            <a:custGeom>
              <a:avLst/>
              <a:gdLst/>
              <a:ahLst/>
              <a:cxnLst/>
              <a:rect l="l" t="t" r="r" b="b"/>
              <a:pathLst>
                <a:path w="12966" h="26591" extrusionOk="0">
                  <a:moveTo>
                    <a:pt x="12966" y="1"/>
                  </a:moveTo>
                  <a:cubicBezTo>
                    <a:pt x="12754" y="1242"/>
                    <a:pt x="12200" y="2377"/>
                    <a:pt x="11408" y="3301"/>
                  </a:cubicBezTo>
                  <a:cubicBezTo>
                    <a:pt x="10378" y="4437"/>
                    <a:pt x="8899" y="5282"/>
                    <a:pt x="7500" y="6100"/>
                  </a:cubicBezTo>
                  <a:cubicBezTo>
                    <a:pt x="5915" y="7024"/>
                    <a:pt x="4278" y="7975"/>
                    <a:pt x="3222" y="9348"/>
                  </a:cubicBezTo>
                  <a:cubicBezTo>
                    <a:pt x="2562" y="10193"/>
                    <a:pt x="2139" y="11196"/>
                    <a:pt x="2007" y="12279"/>
                  </a:cubicBezTo>
                  <a:lnTo>
                    <a:pt x="48" y="26251"/>
                  </a:lnTo>
                  <a:lnTo>
                    <a:pt x="48" y="26251"/>
                  </a:lnTo>
                  <a:cubicBezTo>
                    <a:pt x="60" y="26195"/>
                    <a:pt x="71" y="26140"/>
                    <a:pt x="80" y="26089"/>
                  </a:cubicBezTo>
                  <a:lnTo>
                    <a:pt x="1083" y="19039"/>
                  </a:lnTo>
                  <a:cubicBezTo>
                    <a:pt x="1215" y="17956"/>
                    <a:pt x="1638" y="16953"/>
                    <a:pt x="2298" y="16081"/>
                  </a:cubicBezTo>
                  <a:cubicBezTo>
                    <a:pt x="3354" y="14735"/>
                    <a:pt x="4991" y="13784"/>
                    <a:pt x="6576" y="12860"/>
                  </a:cubicBezTo>
                  <a:cubicBezTo>
                    <a:pt x="7975" y="12041"/>
                    <a:pt x="9454" y="11196"/>
                    <a:pt x="10483" y="10061"/>
                  </a:cubicBezTo>
                  <a:cubicBezTo>
                    <a:pt x="11196" y="9242"/>
                    <a:pt x="11724" y="8265"/>
                    <a:pt x="11962" y="7209"/>
                  </a:cubicBezTo>
                  <a:lnTo>
                    <a:pt x="12966" y="1"/>
                  </a:lnTo>
                  <a:close/>
                  <a:moveTo>
                    <a:pt x="48" y="26251"/>
                  </a:moveTo>
                  <a:lnTo>
                    <a:pt x="48" y="26251"/>
                  </a:lnTo>
                  <a:cubicBezTo>
                    <a:pt x="25" y="26365"/>
                    <a:pt x="1" y="26484"/>
                    <a:pt x="1" y="26590"/>
                  </a:cubicBezTo>
                  <a:lnTo>
                    <a:pt x="48" y="2625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47"/>
            <p:cNvSpPr/>
            <p:nvPr/>
          </p:nvSpPr>
          <p:spPr>
            <a:xfrm>
              <a:off x="4156725" y="9349550"/>
              <a:ext cx="675" cy="6625"/>
            </a:xfrm>
            <a:custGeom>
              <a:avLst/>
              <a:gdLst/>
              <a:ahLst/>
              <a:cxnLst/>
              <a:rect l="l" t="t" r="r" b="b"/>
              <a:pathLst>
                <a:path w="27" h="265" extrusionOk="0">
                  <a:moveTo>
                    <a:pt x="27" y="1"/>
                  </a:moveTo>
                  <a:lnTo>
                    <a:pt x="4" y="226"/>
                  </a:lnTo>
                  <a:lnTo>
                    <a:pt x="4" y="226"/>
                  </a:lnTo>
                  <a:cubicBezTo>
                    <a:pt x="27" y="151"/>
                    <a:pt x="27" y="76"/>
                    <a:pt x="27" y="1"/>
                  </a:cubicBezTo>
                  <a:close/>
                  <a:moveTo>
                    <a:pt x="4" y="226"/>
                  </a:moveTo>
                  <a:lnTo>
                    <a:pt x="4" y="226"/>
                  </a:lnTo>
                  <a:cubicBezTo>
                    <a:pt x="3" y="230"/>
                    <a:pt x="2" y="234"/>
                    <a:pt x="1" y="238"/>
                  </a:cubicBezTo>
                  <a:cubicBezTo>
                    <a:pt x="1" y="238"/>
                    <a:pt x="1" y="265"/>
                    <a:pt x="1" y="265"/>
                  </a:cubicBezTo>
                  <a:lnTo>
                    <a:pt x="4" y="226"/>
                  </a:lnTo>
                  <a:close/>
                </a:path>
              </a:pathLst>
            </a:custGeom>
            <a:solidFill>
              <a:srgbClr val="0C69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47"/>
            <p:cNvSpPr/>
            <p:nvPr/>
          </p:nvSpPr>
          <p:spPr>
            <a:xfrm>
              <a:off x="3437200" y="8620125"/>
              <a:ext cx="748600" cy="755200"/>
            </a:xfrm>
            <a:custGeom>
              <a:avLst/>
              <a:gdLst/>
              <a:ahLst/>
              <a:cxnLst/>
              <a:rect l="l" t="t" r="r" b="b"/>
              <a:pathLst>
                <a:path w="29944" h="30208" extrusionOk="0">
                  <a:moveTo>
                    <a:pt x="924" y="0"/>
                  </a:moveTo>
                  <a:lnTo>
                    <a:pt x="0" y="6601"/>
                  </a:lnTo>
                  <a:cubicBezTo>
                    <a:pt x="9955" y="11882"/>
                    <a:pt x="23474" y="19566"/>
                    <a:pt x="25639" y="21969"/>
                  </a:cubicBezTo>
                  <a:cubicBezTo>
                    <a:pt x="28246" y="24839"/>
                    <a:pt x="29015" y="27762"/>
                    <a:pt x="28679" y="30188"/>
                  </a:cubicBezTo>
                  <a:lnTo>
                    <a:pt x="28679" y="30188"/>
                  </a:lnTo>
                  <a:lnTo>
                    <a:pt x="29600" y="23606"/>
                  </a:lnTo>
                  <a:cubicBezTo>
                    <a:pt x="29943" y="21203"/>
                    <a:pt x="29178" y="18246"/>
                    <a:pt x="26564" y="15368"/>
                  </a:cubicBezTo>
                  <a:cubicBezTo>
                    <a:pt x="24398" y="12965"/>
                    <a:pt x="10879" y="5307"/>
                    <a:pt x="924" y="0"/>
                  </a:cubicBezTo>
                  <a:close/>
                  <a:moveTo>
                    <a:pt x="28679" y="30188"/>
                  </a:moveTo>
                  <a:lnTo>
                    <a:pt x="28676" y="30207"/>
                  </a:lnTo>
                  <a:cubicBezTo>
                    <a:pt x="28677" y="30201"/>
                    <a:pt x="28678" y="30194"/>
                    <a:pt x="28679" y="3018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47"/>
            <p:cNvSpPr/>
            <p:nvPr/>
          </p:nvSpPr>
          <p:spPr>
            <a:xfrm>
              <a:off x="3414075" y="8785150"/>
              <a:ext cx="748625" cy="755200"/>
            </a:xfrm>
            <a:custGeom>
              <a:avLst/>
              <a:gdLst/>
              <a:ahLst/>
              <a:cxnLst/>
              <a:rect l="l" t="t" r="r" b="b"/>
              <a:pathLst>
                <a:path w="29945" h="30208" extrusionOk="0">
                  <a:moveTo>
                    <a:pt x="925" y="0"/>
                  </a:moveTo>
                  <a:lnTo>
                    <a:pt x="1" y="6601"/>
                  </a:lnTo>
                  <a:cubicBezTo>
                    <a:pt x="9956" y="11882"/>
                    <a:pt x="23449" y="19566"/>
                    <a:pt x="25640" y="21969"/>
                  </a:cubicBezTo>
                  <a:cubicBezTo>
                    <a:pt x="28247" y="24840"/>
                    <a:pt x="29016" y="27763"/>
                    <a:pt x="28679" y="30188"/>
                  </a:cubicBezTo>
                  <a:lnTo>
                    <a:pt x="28679" y="30188"/>
                  </a:lnTo>
                  <a:lnTo>
                    <a:pt x="29601" y="23606"/>
                  </a:lnTo>
                  <a:cubicBezTo>
                    <a:pt x="29944" y="21177"/>
                    <a:pt x="29178" y="18246"/>
                    <a:pt x="26564" y="15368"/>
                  </a:cubicBezTo>
                  <a:cubicBezTo>
                    <a:pt x="24399" y="12965"/>
                    <a:pt x="10880" y="5281"/>
                    <a:pt x="925" y="0"/>
                  </a:cubicBezTo>
                  <a:close/>
                  <a:moveTo>
                    <a:pt x="28679" y="30188"/>
                  </a:moveTo>
                  <a:lnTo>
                    <a:pt x="28677" y="30208"/>
                  </a:lnTo>
                  <a:cubicBezTo>
                    <a:pt x="28678" y="30201"/>
                    <a:pt x="28679" y="30195"/>
                    <a:pt x="28679" y="3018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47"/>
            <p:cNvSpPr/>
            <p:nvPr/>
          </p:nvSpPr>
          <p:spPr>
            <a:xfrm>
              <a:off x="3390975" y="8950175"/>
              <a:ext cx="748600" cy="755200"/>
            </a:xfrm>
            <a:custGeom>
              <a:avLst/>
              <a:gdLst/>
              <a:ahLst/>
              <a:cxnLst/>
              <a:rect l="l" t="t" r="r" b="b"/>
              <a:pathLst>
                <a:path w="29944" h="30208" extrusionOk="0">
                  <a:moveTo>
                    <a:pt x="925" y="0"/>
                  </a:moveTo>
                  <a:lnTo>
                    <a:pt x="1" y="6575"/>
                  </a:lnTo>
                  <a:cubicBezTo>
                    <a:pt x="9955" y="11883"/>
                    <a:pt x="23448" y="19540"/>
                    <a:pt x="25640" y="21943"/>
                  </a:cubicBezTo>
                  <a:cubicBezTo>
                    <a:pt x="28254" y="24821"/>
                    <a:pt x="28993" y="27779"/>
                    <a:pt x="28677" y="30208"/>
                  </a:cubicBezTo>
                  <a:lnTo>
                    <a:pt x="29601" y="23607"/>
                  </a:lnTo>
                  <a:cubicBezTo>
                    <a:pt x="29944" y="21177"/>
                    <a:pt x="29178" y="18246"/>
                    <a:pt x="26564" y="15368"/>
                  </a:cubicBezTo>
                  <a:cubicBezTo>
                    <a:pt x="24373" y="12965"/>
                    <a:pt x="10880" y="5281"/>
                    <a:pt x="9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21C4FDD-225F-40E9-1DA0-05CA12636E87}"/>
              </a:ext>
            </a:extLst>
          </p:cNvPr>
          <p:cNvSpPr txBox="1"/>
          <p:nvPr/>
        </p:nvSpPr>
        <p:spPr>
          <a:xfrm>
            <a:off x="1013732" y="1519025"/>
            <a:ext cx="7108342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>
                <a:solidFill>
                  <a:schemeClr val="tx1"/>
                </a:solidFill>
              </a:rPr>
              <a:t>II. ĐIỀU </a:t>
            </a:r>
            <a:r>
              <a:rPr lang="en-US" sz="4000" b="1" dirty="0">
                <a:solidFill>
                  <a:schemeClr val="tx1"/>
                </a:solidFill>
              </a:rPr>
              <a:t>KIỆN TỰ NHIÊN VÀ TÀI NGUYÊN THIÊN NHIÊN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theme/theme1.xml><?xml version="1.0" encoding="utf-8"?>
<a:theme xmlns:a="http://schemas.openxmlformats.org/drawingml/2006/main" name="Theme4">
  <a:themeElements>
    <a:clrScheme name="Simple Light">
      <a:dk1>
        <a:srgbClr val="332C27"/>
      </a:dk1>
      <a:lt1>
        <a:srgbClr val="E8B0AF"/>
      </a:lt1>
      <a:dk2>
        <a:srgbClr val="FFFFFF"/>
      </a:dk2>
      <a:lt2>
        <a:srgbClr val="F9F6F1"/>
      </a:lt2>
      <a:accent1>
        <a:srgbClr val="EAB56F"/>
      </a:accent1>
      <a:accent2>
        <a:srgbClr val="D8BCA7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332C2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4" id="{81B5A373-510A-440F-81D8-20E85581270F}" vid="{47FCC925-07D9-490A-B197-C39229F9B195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2900</TotalTime>
  <Words>2730</Words>
  <Application>Microsoft Office PowerPoint</Application>
  <PresentationFormat>On-screen Show (16:9)</PresentationFormat>
  <Paragraphs>335</Paragraphs>
  <Slides>61</Slides>
  <Notes>51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74" baseType="lpstr">
      <vt:lpstr>Hind</vt:lpstr>
      <vt:lpstr>Times New Roman</vt:lpstr>
      <vt:lpstr>Arial</vt:lpstr>
      <vt:lpstr>Roboto Condensed Light</vt:lpstr>
      <vt:lpstr>Yusei Magic</vt:lpstr>
      <vt:lpstr>Fira Sans Extra Condensed Medium</vt:lpstr>
      <vt:lpstr>Wingdings</vt:lpstr>
      <vt:lpstr>Work Sans</vt:lpstr>
      <vt:lpstr>Encode Sans Expanded SemiBold</vt:lpstr>
      <vt:lpstr>Calibri</vt:lpstr>
      <vt:lpstr>Archivo</vt:lpstr>
      <vt:lpstr>Encode Sans Expanded</vt:lpstr>
      <vt:lpstr>Theme4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TRẮC NGHIỆM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RUSSIAN COMPANY PROFILE</dc:title>
  <dc:creator>DELL</dc:creator>
  <cp:lastModifiedBy>ADMIN</cp:lastModifiedBy>
  <cp:revision>129</cp:revision>
  <dcterms:modified xsi:type="dcterms:W3CDTF">2025-05-16T01:46:00Z</dcterms:modified>
</cp:coreProperties>
</file>