
<file path=[Content_Types].xml><?xml version="1.0" encoding="utf-8"?>
<Types xmlns="http://schemas.openxmlformats.org/package/2006/content-types">
  <Default Extension="png" ContentType="image/png"/>
  <Default Extension="m4a" ContentType="audio/mp4"/>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700" r:id="rId3"/>
  </p:sldMasterIdLst>
  <p:notesMasterIdLst>
    <p:notesMasterId r:id="rId37"/>
  </p:notesMasterIdLst>
  <p:sldIdLst>
    <p:sldId id="257" r:id="rId4"/>
    <p:sldId id="259" r:id="rId5"/>
    <p:sldId id="284" r:id="rId6"/>
    <p:sldId id="258" r:id="rId7"/>
    <p:sldId id="282" r:id="rId8"/>
    <p:sldId id="262" r:id="rId9"/>
    <p:sldId id="271" r:id="rId10"/>
    <p:sldId id="299" r:id="rId11"/>
    <p:sldId id="298" r:id="rId12"/>
    <p:sldId id="264" r:id="rId13"/>
    <p:sldId id="265" r:id="rId14"/>
    <p:sldId id="272" r:id="rId15"/>
    <p:sldId id="294" r:id="rId16"/>
    <p:sldId id="267" r:id="rId17"/>
    <p:sldId id="261" r:id="rId18"/>
    <p:sldId id="263" r:id="rId19"/>
    <p:sldId id="275" r:id="rId20"/>
    <p:sldId id="274" r:id="rId21"/>
    <p:sldId id="280" r:id="rId22"/>
    <p:sldId id="270" r:id="rId23"/>
    <p:sldId id="276" r:id="rId24"/>
    <p:sldId id="279" r:id="rId25"/>
    <p:sldId id="281" r:id="rId26"/>
    <p:sldId id="260" r:id="rId27"/>
    <p:sldId id="273" r:id="rId28"/>
    <p:sldId id="302" r:id="rId29"/>
    <p:sldId id="303" r:id="rId30"/>
    <p:sldId id="304" r:id="rId31"/>
    <p:sldId id="305" r:id="rId32"/>
    <p:sldId id="306" r:id="rId33"/>
    <p:sldId id="308" r:id="rId34"/>
    <p:sldId id="295" r:id="rId35"/>
    <p:sldId id="296" r:id="rId36"/>
  </p:sldIdLst>
  <p:sldSz cx="9144000" cy="5143500" type="screen16x9"/>
  <p:notesSz cx="6858000" cy="9144000"/>
  <p:embeddedFontLst>
    <p:embeddedFont>
      <p:font typeface="Candal" panose="020B0604020202020204" charset="0"/>
      <p:regular r:id="rId38"/>
    </p:embeddedFont>
    <p:embeddedFont>
      <p:font typeface=".VnBlack" panose="020B7200000000000000" pitchFamily="34" charset="0"/>
      <p:regular r:id="rId39"/>
    </p:embeddedFont>
    <p:embeddedFont>
      <p:font typeface="Calibri Light" panose="020F0302020204030204" pitchFamily="34" charset="0"/>
      <p:regular r:id="rId40"/>
      <p:italic r:id="rId41"/>
    </p:embeddedFont>
    <p:embeddedFont>
      <p:font typeface="Bebas Neue" panose="020B0604020202020204" charset="0"/>
      <p:regular r:id="rId42"/>
    </p:embeddedFont>
    <p:embeddedFont>
      <p:font typeface="Calibri" panose="020F0502020204030204" pitchFamily="34" charset="0"/>
      <p:regular r:id="rId43"/>
      <p:bold r:id="rId44"/>
      <p:italic r:id="rId45"/>
      <p:boldItalic r:id="rId46"/>
    </p:embeddedFont>
    <p:embeddedFont>
      <p:font typeface="Raleway"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
          <p15:clr>
            <a:srgbClr val="9AA0A6"/>
          </p15:clr>
        </p15:guide>
        <p15:guide id="2" orient="horz" pos="565">
          <p15:clr>
            <a:srgbClr val="9AA0A6"/>
          </p15:clr>
        </p15:guide>
        <p15:guide id="3"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82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1C9A94-00E2-4F67-A860-DB891D1109E0}">
  <a:tblStyle styleId="{C71C9A94-00E2-4F67-A860-DB891D1109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35" autoAdjust="0"/>
  </p:normalViewPr>
  <p:slideViewPr>
    <p:cSldViewPr snapToGrid="0">
      <p:cViewPr varScale="1">
        <p:scale>
          <a:sx n="108" d="100"/>
          <a:sy n="108" d="100"/>
        </p:scale>
        <p:origin x="78" y="78"/>
      </p:cViewPr>
      <p:guideLst>
        <p:guide orient="horz" pos="216"/>
        <p:guide orient="horz" pos="5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485409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12fbb820c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6" name="Google Shape;2116;g12fbb820c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018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12fdec05146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12fdec05146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954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12fdec05146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12fdec05146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830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Google Shape;2635;g12fdec05146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6" name="Google Shape;2636;g12fdec05146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3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12fdec05146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7" name="Google Shape;2257;g12fdec05146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72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12fdec05146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7" name="Google Shape;2317;g12fdec0514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74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12f9e4bf75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4" name="Google Shape;3114;g12f9e4bf75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87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1"/>
        <p:cNvGrpSpPr/>
        <p:nvPr/>
      </p:nvGrpSpPr>
      <p:grpSpPr>
        <a:xfrm>
          <a:off x="0" y="0"/>
          <a:ext cx="0" cy="0"/>
          <a:chOff x="0" y="0"/>
          <a:chExt cx="0" cy="0"/>
        </a:xfrm>
      </p:grpSpPr>
      <p:sp>
        <p:nvSpPr>
          <p:cNvPr id="3082" name="Google Shape;3082;g12f9e4bf75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3" name="Google Shape;3083;g12f9e4bf75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76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2"/>
        <p:cNvGrpSpPr/>
        <p:nvPr/>
      </p:nvGrpSpPr>
      <p:grpSpPr>
        <a:xfrm>
          <a:off x="0" y="0"/>
          <a:ext cx="0" cy="0"/>
          <a:chOff x="0" y="0"/>
          <a:chExt cx="0" cy="0"/>
        </a:xfrm>
      </p:grpSpPr>
      <p:sp>
        <p:nvSpPr>
          <p:cNvPr id="3243" name="Google Shape;3243;g12f9e4bf75e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4" name="Google Shape;3244;g12f9e4bf75e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87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12fdec05146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12fdec05146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89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12f9e4bf75e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1" name="Google Shape;3131;g12f9e4bf75e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86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2fdec05146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2fdec05146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15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12f9e4bf75e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6" name="Google Shape;3226;g12f9e4bf75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599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8"/>
        <p:cNvGrpSpPr/>
        <p:nvPr/>
      </p:nvGrpSpPr>
      <p:grpSpPr>
        <a:xfrm>
          <a:off x="0" y="0"/>
          <a:ext cx="0" cy="0"/>
          <a:chOff x="0" y="0"/>
          <a:chExt cx="0" cy="0"/>
        </a:xfrm>
      </p:grpSpPr>
      <p:sp>
        <p:nvSpPr>
          <p:cNvPr id="3279" name="Google Shape;3279;g12f9e4bf75e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0" name="Google Shape;3280;g12f9e4bf75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482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12fdec0514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12fdec0514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5609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12f9e4bf7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12f9e4bf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60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006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FontTx/>
              <a:buNone/>
            </a:pPr>
            <a:r>
              <a:rPr lang="en-US" dirty="0" err="1"/>
              <a:t>Bấm</a:t>
            </a:r>
            <a:r>
              <a:rPr lang="en-US" baseline="0" dirty="0"/>
              <a:t> </a:t>
            </a:r>
            <a:r>
              <a:rPr lang="en-US" baseline="0" dirty="0" err="1"/>
              <a:t>nút</a:t>
            </a:r>
            <a:r>
              <a:rPr lang="en-US" baseline="0" dirty="0"/>
              <a:t> </a:t>
            </a:r>
            <a:r>
              <a:rPr lang="en-US" b="1" baseline="0" dirty="0"/>
              <a:t>Answer</a:t>
            </a:r>
            <a:r>
              <a:rPr lang="en-US" baseline="0" dirty="0"/>
              <a:t>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03381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595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err="1"/>
              <a:t>Bấm</a:t>
            </a:r>
            <a:r>
              <a:rPr lang="en-US" baseline="0" dirty="0"/>
              <a:t> </a:t>
            </a:r>
            <a:r>
              <a:rPr lang="en-US" baseline="0" dirty="0" err="1"/>
              <a:t>nút</a:t>
            </a:r>
            <a:r>
              <a:rPr lang="en-US" baseline="0" dirty="0"/>
              <a:t> </a:t>
            </a:r>
            <a:r>
              <a:rPr lang="en-US" b="1" baseline="0" dirty="0"/>
              <a:t>Answer</a:t>
            </a:r>
            <a:r>
              <a:rPr lang="en-US" baseline="0" dirty="0"/>
              <a:t>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17391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Bấm</a:t>
            </a:r>
            <a:r>
              <a:rPr lang="en-US" baseline="0" dirty="0"/>
              <a:t> </a:t>
            </a:r>
            <a:r>
              <a:rPr lang="en-US" baseline="0" dirty="0" err="1"/>
              <a:t>nút</a:t>
            </a:r>
            <a:r>
              <a:rPr lang="en-US" baseline="0" dirty="0"/>
              <a:t> </a:t>
            </a:r>
            <a:r>
              <a:rPr lang="en-US" b="1" baseline="0" dirty="0"/>
              <a:t>Answer</a:t>
            </a:r>
            <a:r>
              <a:rPr lang="en-US" baseline="0" dirty="0"/>
              <a:t>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30</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780015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Bấm</a:t>
            </a:r>
            <a:r>
              <a:rPr lang="en-US" baseline="0" dirty="0"/>
              <a:t> </a:t>
            </a:r>
            <a:r>
              <a:rPr lang="en-US" baseline="0" dirty="0" err="1"/>
              <a:t>nút</a:t>
            </a:r>
            <a:r>
              <a:rPr lang="en-US" baseline="0" dirty="0"/>
              <a:t> </a:t>
            </a:r>
            <a:r>
              <a:rPr lang="en-US" b="1" baseline="0" dirty="0"/>
              <a:t>Answer</a:t>
            </a:r>
            <a:r>
              <a:rPr lang="en-US" baseline="0" dirty="0"/>
              <a:t>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31</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29150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2f9e4bf75e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2f9e4bf75e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67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12f9e4bf75e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6" name="Google Shape;3226;g12f9e4bf75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270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g12f9e4bf75e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8" name="Google Shape;3338;g12f9e4bf75e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95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12fdec0514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12fdec0514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47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g12f9e4bf75e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8" name="Google Shape;3338;g12f9e4bf75e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47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fdec05146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fdec05146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42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0"/>
        <p:cNvGrpSpPr/>
        <p:nvPr/>
      </p:nvGrpSpPr>
      <p:grpSpPr>
        <a:xfrm>
          <a:off x="0" y="0"/>
          <a:ext cx="0" cy="0"/>
          <a:chOff x="0" y="0"/>
          <a:chExt cx="0" cy="0"/>
        </a:xfrm>
      </p:grpSpPr>
      <p:sp>
        <p:nvSpPr>
          <p:cNvPr id="2931" name="Google Shape;2931;g12fdec05146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2" name="Google Shape;2932;g12fdec05146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3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12fdec05146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12fdec05146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6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12fdec05146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12fdec05146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67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114621" y="2700463"/>
            <a:ext cx="2905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114752" y="1444975"/>
            <a:ext cx="2905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5114725" y="3368075"/>
            <a:ext cx="2905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3"/>
          <p:cNvSpPr/>
          <p:nvPr/>
        </p:nvSpPr>
        <p:spPr>
          <a:xfrm flipH="1">
            <a:off x="374774" y="33680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8319225" y="24994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38188" y="22867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088586" y="3927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720000" y="512014"/>
            <a:ext cx="7704000" cy="96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1141775" y="3037850"/>
            <a:ext cx="68604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9" name="Google Shape;99;p15"/>
          <p:cNvSpPr txBox="1">
            <a:spLocks noGrp="1"/>
          </p:cNvSpPr>
          <p:nvPr>
            <p:ph type="subTitle" idx="1"/>
          </p:nvPr>
        </p:nvSpPr>
        <p:spPr>
          <a:xfrm>
            <a:off x="1141750" y="1297550"/>
            <a:ext cx="68604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00" name="Google Shape;100;p15"/>
          <p:cNvSpPr/>
          <p:nvPr/>
        </p:nvSpPr>
        <p:spPr>
          <a:xfrm>
            <a:off x="4272592" y="1766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flipH="1">
            <a:off x="8334474" y="27767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00900" y="12416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3443250" y="46085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6"/>
        <p:cNvGrpSpPr/>
        <p:nvPr/>
      </p:nvGrpSpPr>
      <p:grpSpPr>
        <a:xfrm>
          <a:off x="0" y="0"/>
          <a:ext cx="0" cy="0"/>
          <a:chOff x="0" y="0"/>
          <a:chExt cx="0" cy="0"/>
        </a:xfrm>
      </p:grpSpPr>
      <p:sp>
        <p:nvSpPr>
          <p:cNvPr id="157" name="Google Shape;157;p22"/>
          <p:cNvSpPr txBox="1">
            <a:spLocks noGrp="1"/>
          </p:cNvSpPr>
          <p:nvPr>
            <p:ph type="subTitle" idx="1"/>
          </p:nvPr>
        </p:nvSpPr>
        <p:spPr>
          <a:xfrm>
            <a:off x="720000" y="2494411"/>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8" name="Google Shape;158;p22"/>
          <p:cNvSpPr txBox="1">
            <a:spLocks noGrp="1"/>
          </p:cNvSpPr>
          <p:nvPr>
            <p:ph type="subTitle" idx="2"/>
          </p:nvPr>
        </p:nvSpPr>
        <p:spPr>
          <a:xfrm>
            <a:off x="720000" y="3204533"/>
            <a:ext cx="2336400" cy="82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2"/>
          <p:cNvSpPr txBox="1">
            <a:spLocks noGrp="1"/>
          </p:cNvSpPr>
          <p:nvPr>
            <p:ph type="subTitle" idx="3"/>
          </p:nvPr>
        </p:nvSpPr>
        <p:spPr>
          <a:xfrm>
            <a:off x="3403800" y="3204533"/>
            <a:ext cx="2336400" cy="82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2"/>
          <p:cNvSpPr txBox="1">
            <a:spLocks noGrp="1"/>
          </p:cNvSpPr>
          <p:nvPr>
            <p:ph type="subTitle" idx="4"/>
          </p:nvPr>
        </p:nvSpPr>
        <p:spPr>
          <a:xfrm>
            <a:off x="6087600" y="3204533"/>
            <a:ext cx="2336400" cy="82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22"/>
          <p:cNvSpPr txBox="1">
            <a:spLocks noGrp="1"/>
          </p:cNvSpPr>
          <p:nvPr>
            <p:ph type="subTitle" idx="5"/>
          </p:nvPr>
        </p:nvSpPr>
        <p:spPr>
          <a:xfrm>
            <a:off x="3403800" y="2494411"/>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3" name="Google Shape;163;p22"/>
          <p:cNvSpPr txBox="1">
            <a:spLocks noGrp="1"/>
          </p:cNvSpPr>
          <p:nvPr>
            <p:ph type="subTitle" idx="6"/>
          </p:nvPr>
        </p:nvSpPr>
        <p:spPr>
          <a:xfrm>
            <a:off x="6087600" y="2494411"/>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4" name="Google Shape;164;p22"/>
          <p:cNvSpPr/>
          <p:nvPr/>
        </p:nvSpPr>
        <p:spPr>
          <a:xfrm>
            <a:off x="2551817" y="4287983"/>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p:nvPr/>
        </p:nvSpPr>
        <p:spPr>
          <a:xfrm>
            <a:off x="374786" y="13360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p:nvPr/>
        </p:nvSpPr>
        <p:spPr>
          <a:xfrm>
            <a:off x="7026300"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p:nvPr/>
        </p:nvSpPr>
        <p:spPr>
          <a:xfrm>
            <a:off x="8582600" y="24411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548538" y="24411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flipH="1">
            <a:off x="7871882" y="10642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70"/>
        <p:cNvGrpSpPr/>
        <p:nvPr/>
      </p:nvGrpSpPr>
      <p:grpSpPr>
        <a:xfrm>
          <a:off x="0" y="0"/>
          <a:ext cx="0" cy="0"/>
          <a:chOff x="0" y="0"/>
          <a:chExt cx="0" cy="0"/>
        </a:xfrm>
      </p:grpSpPr>
      <p:sp>
        <p:nvSpPr>
          <p:cNvPr id="171" name="Google Shape;171;p23"/>
          <p:cNvSpPr txBox="1">
            <a:spLocks noGrp="1"/>
          </p:cNvSpPr>
          <p:nvPr>
            <p:ph type="subTitle" idx="1"/>
          </p:nvPr>
        </p:nvSpPr>
        <p:spPr>
          <a:xfrm>
            <a:off x="1969673" y="1475297"/>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 name="Google Shape;172;p23"/>
          <p:cNvSpPr txBox="1">
            <a:spLocks noGrp="1"/>
          </p:cNvSpPr>
          <p:nvPr>
            <p:ph type="subTitle" idx="2"/>
          </p:nvPr>
        </p:nvSpPr>
        <p:spPr>
          <a:xfrm>
            <a:off x="1969675" y="2248875"/>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subTitle" idx="3"/>
          </p:nvPr>
        </p:nvSpPr>
        <p:spPr>
          <a:xfrm>
            <a:off x="5854801" y="2248875"/>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3"/>
          <p:cNvSpPr txBox="1">
            <a:spLocks noGrp="1"/>
          </p:cNvSpPr>
          <p:nvPr>
            <p:ph type="subTitle" idx="4"/>
          </p:nvPr>
        </p:nvSpPr>
        <p:spPr>
          <a:xfrm>
            <a:off x="1969675" y="3867400"/>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subTitle" idx="5"/>
          </p:nvPr>
        </p:nvSpPr>
        <p:spPr>
          <a:xfrm>
            <a:off x="5854801" y="3867400"/>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 name="Google Shape;177;p23"/>
          <p:cNvSpPr txBox="1">
            <a:spLocks noGrp="1"/>
          </p:cNvSpPr>
          <p:nvPr>
            <p:ph type="subTitle" idx="6"/>
          </p:nvPr>
        </p:nvSpPr>
        <p:spPr>
          <a:xfrm>
            <a:off x="1969673" y="3093822"/>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8" name="Google Shape;178;p23"/>
          <p:cNvSpPr txBox="1">
            <a:spLocks noGrp="1"/>
          </p:cNvSpPr>
          <p:nvPr>
            <p:ph type="subTitle" idx="7"/>
          </p:nvPr>
        </p:nvSpPr>
        <p:spPr>
          <a:xfrm>
            <a:off x="5854794" y="1475297"/>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9" name="Google Shape;179;p23"/>
          <p:cNvSpPr txBox="1">
            <a:spLocks noGrp="1"/>
          </p:cNvSpPr>
          <p:nvPr>
            <p:ph type="subTitle" idx="8"/>
          </p:nvPr>
        </p:nvSpPr>
        <p:spPr>
          <a:xfrm>
            <a:off x="5854794" y="3093822"/>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 name="Google Shape;180;p23"/>
          <p:cNvSpPr/>
          <p:nvPr/>
        </p:nvSpPr>
        <p:spPr>
          <a:xfrm>
            <a:off x="7823232" y="8125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231199" y="22129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flipH="1">
            <a:off x="8256624" y="19252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3"/>
          <p:cNvSpPr/>
          <p:nvPr/>
        </p:nvSpPr>
        <p:spPr>
          <a:xfrm>
            <a:off x="1234963" y="44235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3"/>
          <p:cNvSpPr/>
          <p:nvPr/>
        </p:nvSpPr>
        <p:spPr>
          <a:xfrm>
            <a:off x="599763" y="40910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p:nvPr/>
        </p:nvSpPr>
        <p:spPr>
          <a:xfrm>
            <a:off x="8613163" y="28963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8345788" y="38673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87"/>
        <p:cNvGrpSpPr/>
        <p:nvPr/>
      </p:nvGrpSpPr>
      <p:grpSpPr>
        <a:xfrm>
          <a:off x="0" y="0"/>
          <a:ext cx="0" cy="0"/>
          <a:chOff x="0" y="0"/>
          <a:chExt cx="0" cy="0"/>
        </a:xfrm>
      </p:grpSpPr>
      <p:sp>
        <p:nvSpPr>
          <p:cNvPr id="188" name="Google Shape;188;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 name="Google Shape;189;p24"/>
          <p:cNvSpPr txBox="1">
            <a:spLocks noGrp="1"/>
          </p:cNvSpPr>
          <p:nvPr>
            <p:ph type="subTitle" idx="1"/>
          </p:nvPr>
        </p:nvSpPr>
        <p:spPr>
          <a:xfrm>
            <a:off x="717550" y="230919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24"/>
          <p:cNvSpPr txBox="1">
            <a:spLocks noGrp="1"/>
          </p:cNvSpPr>
          <p:nvPr>
            <p:ph type="subTitle" idx="2"/>
          </p:nvPr>
        </p:nvSpPr>
        <p:spPr>
          <a:xfrm>
            <a:off x="3403800" y="230919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4"/>
          <p:cNvSpPr txBox="1">
            <a:spLocks noGrp="1"/>
          </p:cNvSpPr>
          <p:nvPr>
            <p:ph type="subTitle" idx="3"/>
          </p:nvPr>
        </p:nvSpPr>
        <p:spPr>
          <a:xfrm>
            <a:off x="6090050" y="230919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4"/>
          <p:cNvSpPr txBox="1">
            <a:spLocks noGrp="1"/>
          </p:cNvSpPr>
          <p:nvPr>
            <p:ph type="subTitle" idx="4"/>
          </p:nvPr>
        </p:nvSpPr>
        <p:spPr>
          <a:xfrm>
            <a:off x="717550" y="411491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4"/>
          <p:cNvSpPr txBox="1">
            <a:spLocks noGrp="1"/>
          </p:cNvSpPr>
          <p:nvPr>
            <p:ph type="subTitle" idx="5"/>
          </p:nvPr>
        </p:nvSpPr>
        <p:spPr>
          <a:xfrm>
            <a:off x="3403800" y="411491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4"/>
          <p:cNvSpPr txBox="1">
            <a:spLocks noGrp="1"/>
          </p:cNvSpPr>
          <p:nvPr>
            <p:ph type="subTitle" idx="6"/>
          </p:nvPr>
        </p:nvSpPr>
        <p:spPr>
          <a:xfrm>
            <a:off x="6090050" y="411491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4"/>
          <p:cNvSpPr txBox="1">
            <a:spLocks noGrp="1"/>
          </p:cNvSpPr>
          <p:nvPr>
            <p:ph type="subTitle" idx="7"/>
          </p:nvPr>
        </p:nvSpPr>
        <p:spPr>
          <a:xfrm>
            <a:off x="717550" y="186493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6" name="Google Shape;196;p24"/>
          <p:cNvSpPr txBox="1">
            <a:spLocks noGrp="1"/>
          </p:cNvSpPr>
          <p:nvPr>
            <p:ph type="subTitle" idx="8"/>
          </p:nvPr>
        </p:nvSpPr>
        <p:spPr>
          <a:xfrm>
            <a:off x="3403800" y="186493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7" name="Google Shape;197;p24"/>
          <p:cNvSpPr txBox="1">
            <a:spLocks noGrp="1"/>
          </p:cNvSpPr>
          <p:nvPr>
            <p:ph type="subTitle" idx="9"/>
          </p:nvPr>
        </p:nvSpPr>
        <p:spPr>
          <a:xfrm>
            <a:off x="6090050" y="186493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8" name="Google Shape;198;p24"/>
          <p:cNvSpPr txBox="1">
            <a:spLocks noGrp="1"/>
          </p:cNvSpPr>
          <p:nvPr>
            <p:ph type="subTitle" idx="13"/>
          </p:nvPr>
        </p:nvSpPr>
        <p:spPr>
          <a:xfrm>
            <a:off x="717550" y="366611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9" name="Google Shape;199;p24"/>
          <p:cNvSpPr txBox="1">
            <a:spLocks noGrp="1"/>
          </p:cNvSpPr>
          <p:nvPr>
            <p:ph type="subTitle" idx="14"/>
          </p:nvPr>
        </p:nvSpPr>
        <p:spPr>
          <a:xfrm>
            <a:off x="3403800" y="366611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0" name="Google Shape;200;p24"/>
          <p:cNvSpPr txBox="1">
            <a:spLocks noGrp="1"/>
          </p:cNvSpPr>
          <p:nvPr>
            <p:ph type="subTitle" idx="15"/>
          </p:nvPr>
        </p:nvSpPr>
        <p:spPr>
          <a:xfrm>
            <a:off x="6090050" y="366611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1" name="Google Shape;201;p24"/>
          <p:cNvSpPr/>
          <p:nvPr/>
        </p:nvSpPr>
        <p:spPr>
          <a:xfrm>
            <a:off x="8088586" y="1442334"/>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flipH="1">
            <a:off x="374786" y="107617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8301825" y="31287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5840750"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05"/>
        <p:cNvGrpSpPr/>
        <p:nvPr/>
      </p:nvGrpSpPr>
      <p:grpSpPr>
        <a:xfrm>
          <a:off x="0" y="0"/>
          <a:ext cx="0" cy="0"/>
          <a:chOff x="0" y="0"/>
          <a:chExt cx="0" cy="0"/>
        </a:xfrm>
      </p:grpSpPr>
      <p:sp>
        <p:nvSpPr>
          <p:cNvPr id="206" name="Google Shape;206;p25"/>
          <p:cNvSpPr txBox="1">
            <a:spLocks noGrp="1"/>
          </p:cNvSpPr>
          <p:nvPr>
            <p:ph type="title" hasCustomPrompt="1"/>
          </p:nvPr>
        </p:nvSpPr>
        <p:spPr>
          <a:xfrm>
            <a:off x="1232525" y="2196275"/>
            <a:ext cx="29991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7" name="Google Shape;207;p25"/>
          <p:cNvSpPr txBox="1">
            <a:spLocks noGrp="1"/>
          </p:cNvSpPr>
          <p:nvPr>
            <p:ph type="subTitle" idx="1"/>
          </p:nvPr>
        </p:nvSpPr>
        <p:spPr>
          <a:xfrm>
            <a:off x="1232450" y="139230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5"/>
          <p:cNvSpPr txBox="1">
            <a:spLocks noGrp="1"/>
          </p:cNvSpPr>
          <p:nvPr>
            <p:ph type="title" idx="2" hasCustomPrompt="1"/>
          </p:nvPr>
        </p:nvSpPr>
        <p:spPr>
          <a:xfrm>
            <a:off x="1232525" y="3944276"/>
            <a:ext cx="29991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9" name="Google Shape;209;p25"/>
          <p:cNvSpPr txBox="1">
            <a:spLocks noGrp="1"/>
          </p:cNvSpPr>
          <p:nvPr>
            <p:ph type="subTitle" idx="3"/>
          </p:nvPr>
        </p:nvSpPr>
        <p:spPr>
          <a:xfrm>
            <a:off x="1232450" y="314025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5"/>
          <p:cNvSpPr txBox="1">
            <a:spLocks noGrp="1"/>
          </p:cNvSpPr>
          <p:nvPr>
            <p:ph type="title" idx="4" hasCustomPrompt="1"/>
          </p:nvPr>
        </p:nvSpPr>
        <p:spPr>
          <a:xfrm>
            <a:off x="4890325" y="2196275"/>
            <a:ext cx="30123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1" name="Google Shape;211;p25"/>
          <p:cNvSpPr txBox="1">
            <a:spLocks noGrp="1"/>
          </p:cNvSpPr>
          <p:nvPr>
            <p:ph type="subTitle" idx="5"/>
          </p:nvPr>
        </p:nvSpPr>
        <p:spPr>
          <a:xfrm>
            <a:off x="4896925" y="139230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 name="Google Shape;213;p25"/>
          <p:cNvSpPr txBox="1">
            <a:spLocks noGrp="1"/>
          </p:cNvSpPr>
          <p:nvPr>
            <p:ph type="title" idx="7" hasCustomPrompt="1"/>
          </p:nvPr>
        </p:nvSpPr>
        <p:spPr>
          <a:xfrm>
            <a:off x="4890325" y="3944280"/>
            <a:ext cx="30123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4" name="Google Shape;214;p25"/>
          <p:cNvSpPr txBox="1">
            <a:spLocks noGrp="1"/>
          </p:cNvSpPr>
          <p:nvPr>
            <p:ph type="subTitle" idx="8"/>
          </p:nvPr>
        </p:nvSpPr>
        <p:spPr>
          <a:xfrm>
            <a:off x="4896925" y="314025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5"/>
          <p:cNvSpPr/>
          <p:nvPr/>
        </p:nvSpPr>
        <p:spPr>
          <a:xfrm>
            <a:off x="7811207" y="2702962"/>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p:nvPr/>
        </p:nvSpPr>
        <p:spPr>
          <a:xfrm flipH="1">
            <a:off x="4354561"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5"/>
          <p:cNvSpPr/>
          <p:nvPr/>
        </p:nvSpPr>
        <p:spPr>
          <a:xfrm>
            <a:off x="7964100"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5"/>
          <p:cNvSpPr/>
          <p:nvPr/>
        </p:nvSpPr>
        <p:spPr>
          <a:xfrm>
            <a:off x="532550" y="382831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a:off x="8469600" y="3882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5"/>
          <p:cNvSpPr/>
          <p:nvPr/>
        </p:nvSpPr>
        <p:spPr>
          <a:xfrm flipH="1">
            <a:off x="8244611" y="17816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21"/>
        <p:cNvGrpSpPr/>
        <p:nvPr/>
      </p:nvGrpSpPr>
      <p:grpSpPr>
        <a:xfrm>
          <a:off x="0" y="0"/>
          <a:ext cx="0" cy="0"/>
          <a:chOff x="0" y="0"/>
          <a:chExt cx="0" cy="0"/>
        </a:xfrm>
      </p:grpSpPr>
      <p:sp>
        <p:nvSpPr>
          <p:cNvPr id="222" name="Google Shape;222;p26"/>
          <p:cNvSpPr txBox="1">
            <a:spLocks noGrp="1"/>
          </p:cNvSpPr>
          <p:nvPr>
            <p:ph type="title" hasCustomPrompt="1"/>
          </p:nvPr>
        </p:nvSpPr>
        <p:spPr>
          <a:xfrm>
            <a:off x="779325" y="3260613"/>
            <a:ext cx="1860300" cy="5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3" name="Google Shape;223;p26"/>
          <p:cNvSpPr txBox="1">
            <a:spLocks noGrp="1"/>
          </p:cNvSpPr>
          <p:nvPr>
            <p:ph type="subTitle" idx="1"/>
          </p:nvPr>
        </p:nvSpPr>
        <p:spPr>
          <a:xfrm>
            <a:off x="779325" y="3762364"/>
            <a:ext cx="1860300" cy="8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26"/>
          <p:cNvSpPr txBox="1">
            <a:spLocks noGrp="1"/>
          </p:cNvSpPr>
          <p:nvPr>
            <p:ph type="title" idx="2" hasCustomPrompt="1"/>
          </p:nvPr>
        </p:nvSpPr>
        <p:spPr>
          <a:xfrm>
            <a:off x="2687675" y="3260616"/>
            <a:ext cx="1860300" cy="5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5" name="Google Shape;225;p26"/>
          <p:cNvSpPr txBox="1">
            <a:spLocks noGrp="1"/>
          </p:cNvSpPr>
          <p:nvPr>
            <p:ph type="subTitle" idx="3"/>
          </p:nvPr>
        </p:nvSpPr>
        <p:spPr>
          <a:xfrm>
            <a:off x="2687675" y="3762372"/>
            <a:ext cx="1860300" cy="8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6"/>
          <p:cNvSpPr txBox="1">
            <a:spLocks noGrp="1"/>
          </p:cNvSpPr>
          <p:nvPr>
            <p:ph type="title" idx="4" hasCustomPrompt="1"/>
          </p:nvPr>
        </p:nvSpPr>
        <p:spPr>
          <a:xfrm>
            <a:off x="4596025" y="3260610"/>
            <a:ext cx="1860300" cy="5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7" name="Google Shape;227;p26"/>
          <p:cNvSpPr txBox="1">
            <a:spLocks noGrp="1"/>
          </p:cNvSpPr>
          <p:nvPr>
            <p:ph type="subTitle" idx="5"/>
          </p:nvPr>
        </p:nvSpPr>
        <p:spPr>
          <a:xfrm>
            <a:off x="4596025" y="3762357"/>
            <a:ext cx="1860300" cy="8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6"/>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9" name="Google Shape;229;p26"/>
          <p:cNvSpPr txBox="1">
            <a:spLocks noGrp="1"/>
          </p:cNvSpPr>
          <p:nvPr>
            <p:ph type="title" idx="7" hasCustomPrompt="1"/>
          </p:nvPr>
        </p:nvSpPr>
        <p:spPr>
          <a:xfrm>
            <a:off x="6504375" y="3260610"/>
            <a:ext cx="1860300" cy="5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0" name="Google Shape;230;p26"/>
          <p:cNvSpPr txBox="1">
            <a:spLocks noGrp="1"/>
          </p:cNvSpPr>
          <p:nvPr>
            <p:ph type="subTitle" idx="8"/>
          </p:nvPr>
        </p:nvSpPr>
        <p:spPr>
          <a:xfrm>
            <a:off x="6504375" y="3762357"/>
            <a:ext cx="1860300" cy="8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26"/>
          <p:cNvSpPr/>
          <p:nvPr/>
        </p:nvSpPr>
        <p:spPr>
          <a:xfrm>
            <a:off x="2331761" y="45993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208499" y="21933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flipH="1">
            <a:off x="6096499" y="471327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8541588"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8716925" y="35832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26"/>
          <p:cNvGrpSpPr/>
          <p:nvPr/>
        </p:nvGrpSpPr>
        <p:grpSpPr>
          <a:xfrm>
            <a:off x="333438" y="404422"/>
            <a:ext cx="763323" cy="797653"/>
            <a:chOff x="333438" y="404422"/>
            <a:chExt cx="763323" cy="797653"/>
          </a:xfrm>
        </p:grpSpPr>
        <p:sp>
          <p:nvSpPr>
            <p:cNvPr id="237" name="Google Shape;237;p26"/>
            <p:cNvSpPr/>
            <p:nvPr/>
          </p:nvSpPr>
          <p:spPr>
            <a:xfrm>
              <a:off x="333438" y="83207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a:off x="866088" y="40442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26"/>
          <p:cNvSpPr/>
          <p:nvPr/>
        </p:nvSpPr>
        <p:spPr>
          <a:xfrm>
            <a:off x="381525" y="37623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6"/>
          <p:cNvSpPr/>
          <p:nvPr/>
        </p:nvSpPr>
        <p:spPr>
          <a:xfrm flipH="1">
            <a:off x="8266949" y="13141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8"/>
        <p:cNvGrpSpPr/>
        <p:nvPr/>
      </p:nvGrpSpPr>
      <p:grpSpPr>
        <a:xfrm>
          <a:off x="0" y="0"/>
          <a:ext cx="0" cy="0"/>
          <a:chOff x="0" y="0"/>
          <a:chExt cx="0" cy="0"/>
        </a:xfrm>
      </p:grpSpPr>
      <p:sp>
        <p:nvSpPr>
          <p:cNvPr id="249" name="Google Shape;249;p28"/>
          <p:cNvSpPr/>
          <p:nvPr/>
        </p:nvSpPr>
        <p:spPr>
          <a:xfrm>
            <a:off x="211442" y="1220083"/>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1405436"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7780495" y="43282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a:off x="7394824" y="6655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flipH="1">
            <a:off x="8174099" y="11690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flipH="1">
            <a:off x="724774"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49675" y="27203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8174100" y="31510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6845000" y="20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395900" y="320552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8428888" y="20828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59976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9"/>
          <p:cNvSpPr/>
          <p:nvPr/>
        </p:nvSpPr>
        <p:spPr>
          <a:xfrm>
            <a:off x="3680067" y="2905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74786" y="13337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6248370" y="43118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6951799"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flipH="1">
            <a:off x="8190399" y="35337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flipH="1">
            <a:off x="1338574"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715100" y="25608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8544213" y="13869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4456663" y="43948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439125" y="353369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8255988" y="20295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201921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47125" y="530250"/>
            <a:ext cx="7049700" cy="1529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392500" y="1962063"/>
            <a:ext cx="4359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8184899" y="25397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023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105820"/>
            <a:ext cx="7704000" cy="489900"/>
          </a:xfrm>
          <a:prstGeom prst="rect">
            <a:avLst/>
          </a:prstGeom>
        </p:spPr>
        <p:txBody>
          <a:bodyPr spcFirstLastPara="1" wrap="square" lIns="91425" tIns="91425" rIns="91425" bIns="91425" anchor="ctr" anchorCtr="0">
            <a:noAutofit/>
          </a:bodyPr>
          <a:lstStyle>
            <a:lvl1pPr marL="457200" lvl="0" indent="-317500" algn="ctr" rtl="0">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105820"/>
            <a:ext cx="7704000" cy="489900"/>
          </a:xfrm>
          <a:prstGeom prst="rect">
            <a:avLst/>
          </a:prstGeom>
        </p:spPr>
        <p:txBody>
          <a:bodyPr spcFirstLastPara="1" wrap="square" lIns="91425" tIns="91425" rIns="91425" bIns="91425" anchor="ctr" anchorCtr="0">
            <a:noAutofit/>
          </a:bodyPr>
          <a:lstStyle>
            <a:lvl1pPr marL="457200" lvl="0" indent="-317500" algn="ctr" rtl="0">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71279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a:off x="1370300" y="2374850"/>
            <a:ext cx="2748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5" name="Google Shape;25;p5"/>
          <p:cNvSpPr txBox="1">
            <a:spLocks noGrp="1"/>
          </p:cNvSpPr>
          <p:nvPr>
            <p:ph type="subTitle" idx="2"/>
          </p:nvPr>
        </p:nvSpPr>
        <p:spPr>
          <a:xfrm>
            <a:off x="5025163" y="2374850"/>
            <a:ext cx="2748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 name="Google Shape;26;p5"/>
          <p:cNvSpPr txBox="1">
            <a:spLocks noGrp="1"/>
          </p:cNvSpPr>
          <p:nvPr>
            <p:ph type="subTitle" idx="3"/>
          </p:nvPr>
        </p:nvSpPr>
        <p:spPr>
          <a:xfrm>
            <a:off x="1370263" y="3082375"/>
            <a:ext cx="2748600" cy="10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subTitle" idx="4"/>
          </p:nvPr>
        </p:nvSpPr>
        <p:spPr>
          <a:xfrm>
            <a:off x="5025138" y="3082375"/>
            <a:ext cx="2748600" cy="10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p:nvPr/>
        </p:nvSpPr>
        <p:spPr>
          <a:xfrm>
            <a:off x="8313563" y="28212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30;p5"/>
          <p:cNvSpPr/>
          <p:nvPr/>
        </p:nvSpPr>
        <p:spPr>
          <a:xfrm>
            <a:off x="2167277" y="4474673"/>
            <a:ext cx="680632" cy="267670"/>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9826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619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964275" y="637463"/>
            <a:ext cx="5381400" cy="1174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964275" y="1867549"/>
            <a:ext cx="3322200" cy="232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6" name="Google Shape;36;p7"/>
          <p:cNvSpPr/>
          <p:nvPr/>
        </p:nvSpPr>
        <p:spPr>
          <a:xfrm>
            <a:off x="259452" y="3125623"/>
            <a:ext cx="680632" cy="267670"/>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 name="Google Shape;37;p7"/>
          <p:cNvSpPr/>
          <p:nvPr/>
        </p:nvSpPr>
        <p:spPr>
          <a:xfrm>
            <a:off x="4184750" y="45060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8" name="Google Shape;38;p7"/>
          <p:cNvSpPr/>
          <p:nvPr/>
        </p:nvSpPr>
        <p:spPr>
          <a:xfrm>
            <a:off x="381963" y="106754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39;p7"/>
          <p:cNvSpPr/>
          <p:nvPr/>
        </p:nvSpPr>
        <p:spPr>
          <a:xfrm>
            <a:off x="612625" y="3500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 name="Google Shape;40;p7"/>
          <p:cNvSpPr/>
          <p:nvPr/>
        </p:nvSpPr>
        <p:spPr>
          <a:xfrm>
            <a:off x="8616350" y="275561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4839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370950" y="1307100"/>
            <a:ext cx="50580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3" name="Google Shape;43;p8"/>
          <p:cNvSpPr/>
          <p:nvPr/>
        </p:nvSpPr>
        <p:spPr>
          <a:xfrm flipH="1">
            <a:off x="8088574" y="3919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 name="Google Shape;44;p8"/>
          <p:cNvSpPr/>
          <p:nvPr/>
        </p:nvSpPr>
        <p:spPr>
          <a:xfrm flipH="1">
            <a:off x="279511" y="22747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5" name="Google Shape;45;p8"/>
          <p:cNvSpPr/>
          <p:nvPr/>
        </p:nvSpPr>
        <p:spPr>
          <a:xfrm>
            <a:off x="7857900" y="3518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46;p8"/>
          <p:cNvSpPr/>
          <p:nvPr/>
        </p:nvSpPr>
        <p:spPr>
          <a:xfrm>
            <a:off x="198296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 name="Google Shape;47;p8"/>
          <p:cNvSpPr/>
          <p:nvPr/>
        </p:nvSpPr>
        <p:spPr>
          <a:xfrm>
            <a:off x="6687807" y="4394862"/>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59666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715100" y="1518000"/>
            <a:ext cx="4891800" cy="1404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9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 name="Google Shape;50;p9"/>
          <p:cNvSpPr txBox="1">
            <a:spLocks noGrp="1"/>
          </p:cNvSpPr>
          <p:nvPr>
            <p:ph type="subTitle" idx="1"/>
          </p:nvPr>
        </p:nvSpPr>
        <p:spPr>
          <a:xfrm>
            <a:off x="715100" y="2922900"/>
            <a:ext cx="48918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 name="Google Shape;51;p9"/>
          <p:cNvSpPr/>
          <p:nvPr/>
        </p:nvSpPr>
        <p:spPr>
          <a:xfrm>
            <a:off x="1572436" y="3327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2" name="Google Shape;52;p9"/>
          <p:cNvSpPr/>
          <p:nvPr/>
        </p:nvSpPr>
        <p:spPr>
          <a:xfrm>
            <a:off x="3946038" y="44779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93298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720000" y="535000"/>
            <a:ext cx="7704000" cy="11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 name="Google Shape;55;p10"/>
          <p:cNvSpPr/>
          <p:nvPr/>
        </p:nvSpPr>
        <p:spPr>
          <a:xfrm>
            <a:off x="551688" y="6655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6" name="Google Shape;56;p10"/>
          <p:cNvSpPr/>
          <p:nvPr/>
        </p:nvSpPr>
        <p:spPr>
          <a:xfrm>
            <a:off x="7852725"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7" name="Google Shape;57;p10"/>
          <p:cNvSpPr/>
          <p:nvPr/>
        </p:nvSpPr>
        <p:spPr>
          <a:xfrm>
            <a:off x="1162475" y="44779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8" name="Google Shape;58;p10"/>
          <p:cNvSpPr/>
          <p:nvPr/>
        </p:nvSpPr>
        <p:spPr>
          <a:xfrm flipH="1">
            <a:off x="8088574" y="41037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35534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0073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248100" y="12200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subTitle" idx="1"/>
          </p:nvPr>
        </p:nvSpPr>
        <p:spPr>
          <a:xfrm>
            <a:off x="717550" y="231058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3934350" y="12200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subTitle" idx="3"/>
          </p:nvPr>
        </p:nvSpPr>
        <p:spPr>
          <a:xfrm>
            <a:off x="3403800" y="231058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6620600" y="12200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subTitle" idx="5"/>
          </p:nvPr>
        </p:nvSpPr>
        <p:spPr>
          <a:xfrm>
            <a:off x="6090050" y="231058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248100" y="30094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7"/>
          </p:nvPr>
        </p:nvSpPr>
        <p:spPr>
          <a:xfrm>
            <a:off x="717550" y="412130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3934350" y="30094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subTitle" idx="9"/>
          </p:nvPr>
        </p:nvSpPr>
        <p:spPr>
          <a:xfrm>
            <a:off x="3403800" y="412130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6620600" y="30094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subTitle" idx="14"/>
          </p:nvPr>
        </p:nvSpPr>
        <p:spPr>
          <a:xfrm>
            <a:off x="6090050" y="412130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717550" y="190731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3403800" y="190731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6090050" y="190731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717550" y="3713487"/>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3403800" y="3713487"/>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6090050" y="3713487"/>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374786" y="324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1" name="Google Shape;91;p13"/>
          <p:cNvSpPr/>
          <p:nvPr/>
        </p:nvSpPr>
        <p:spPr>
          <a:xfrm flipH="1">
            <a:off x="240099" y="3123872"/>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2" name="Google Shape;92;p13"/>
          <p:cNvSpPr/>
          <p:nvPr/>
        </p:nvSpPr>
        <p:spPr>
          <a:xfrm>
            <a:off x="8538550" y="19724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93" name="Google Shape;93;p13"/>
          <p:cNvSpPr/>
          <p:nvPr/>
        </p:nvSpPr>
        <p:spPr>
          <a:xfrm>
            <a:off x="599763" y="150732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94" name="Google Shape;94;p13"/>
          <p:cNvSpPr/>
          <p:nvPr/>
        </p:nvSpPr>
        <p:spPr>
          <a:xfrm>
            <a:off x="8088574" y="3123872"/>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694751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720000" y="512014"/>
            <a:ext cx="7704000" cy="96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4014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subTitle" idx="1"/>
          </p:nvPr>
        </p:nvSpPr>
        <p:spPr>
          <a:xfrm>
            <a:off x="1370300" y="2374850"/>
            <a:ext cx="2748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5" name="Google Shape;25;p5"/>
          <p:cNvSpPr txBox="1">
            <a:spLocks noGrp="1"/>
          </p:cNvSpPr>
          <p:nvPr>
            <p:ph type="subTitle" idx="2"/>
          </p:nvPr>
        </p:nvSpPr>
        <p:spPr>
          <a:xfrm>
            <a:off x="5025163" y="2374850"/>
            <a:ext cx="2748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 name="Google Shape;26;p5"/>
          <p:cNvSpPr txBox="1">
            <a:spLocks noGrp="1"/>
          </p:cNvSpPr>
          <p:nvPr>
            <p:ph type="subTitle" idx="3"/>
          </p:nvPr>
        </p:nvSpPr>
        <p:spPr>
          <a:xfrm>
            <a:off x="1370263" y="3082375"/>
            <a:ext cx="2748600" cy="10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subTitle" idx="4"/>
          </p:nvPr>
        </p:nvSpPr>
        <p:spPr>
          <a:xfrm>
            <a:off x="5025138" y="3082375"/>
            <a:ext cx="2748600" cy="10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p:nvPr/>
        </p:nvSpPr>
        <p:spPr>
          <a:xfrm>
            <a:off x="8313563" y="28212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2167277" y="4474673"/>
            <a:ext cx="680632" cy="267670"/>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1141775" y="3037850"/>
            <a:ext cx="68604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9" name="Google Shape;99;p15"/>
          <p:cNvSpPr txBox="1">
            <a:spLocks noGrp="1"/>
          </p:cNvSpPr>
          <p:nvPr>
            <p:ph type="subTitle" idx="1"/>
          </p:nvPr>
        </p:nvSpPr>
        <p:spPr>
          <a:xfrm>
            <a:off x="1141750" y="1297550"/>
            <a:ext cx="68604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00" name="Google Shape;100;p15"/>
          <p:cNvSpPr/>
          <p:nvPr/>
        </p:nvSpPr>
        <p:spPr>
          <a:xfrm>
            <a:off x="4272592" y="1766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1" name="Google Shape;101;p15"/>
          <p:cNvSpPr/>
          <p:nvPr/>
        </p:nvSpPr>
        <p:spPr>
          <a:xfrm flipH="1">
            <a:off x="8334474" y="27767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2" name="Google Shape;102;p15"/>
          <p:cNvSpPr/>
          <p:nvPr/>
        </p:nvSpPr>
        <p:spPr>
          <a:xfrm>
            <a:off x="500900" y="12416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3" name="Google Shape;103;p15"/>
          <p:cNvSpPr/>
          <p:nvPr/>
        </p:nvSpPr>
        <p:spPr>
          <a:xfrm>
            <a:off x="3443250" y="46085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702864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4"/>
        <p:cNvGrpSpPr/>
        <p:nvPr/>
      </p:nvGrpSpPr>
      <p:grpSpPr>
        <a:xfrm>
          <a:off x="0" y="0"/>
          <a:ext cx="0" cy="0"/>
          <a:chOff x="0" y="0"/>
          <a:chExt cx="0" cy="0"/>
        </a:xfrm>
      </p:grpSpPr>
      <p:sp>
        <p:nvSpPr>
          <p:cNvPr id="105" name="Google Shape;105;p16"/>
          <p:cNvSpPr txBox="1">
            <a:spLocks noGrp="1"/>
          </p:cNvSpPr>
          <p:nvPr>
            <p:ph type="subTitle" idx="1"/>
          </p:nvPr>
        </p:nvSpPr>
        <p:spPr>
          <a:xfrm>
            <a:off x="4720775" y="2952900"/>
            <a:ext cx="3566400" cy="103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6"/>
          <p:cNvSpPr txBox="1">
            <a:spLocks noGrp="1"/>
          </p:cNvSpPr>
          <p:nvPr>
            <p:ph type="title"/>
          </p:nvPr>
        </p:nvSpPr>
        <p:spPr>
          <a:xfrm>
            <a:off x="4720775" y="1154100"/>
            <a:ext cx="3566400" cy="1798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16"/>
          <p:cNvSpPr/>
          <p:nvPr/>
        </p:nvSpPr>
        <p:spPr>
          <a:xfrm>
            <a:off x="7428367" y="1766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8" name="Google Shape;108;p16"/>
          <p:cNvSpPr/>
          <p:nvPr/>
        </p:nvSpPr>
        <p:spPr>
          <a:xfrm>
            <a:off x="6728782" y="439487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9" name="Google Shape;109;p16"/>
          <p:cNvSpPr/>
          <p:nvPr/>
        </p:nvSpPr>
        <p:spPr>
          <a:xfrm flipH="1">
            <a:off x="8088574" y="3919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0" name="Google Shape;110;p16"/>
          <p:cNvSpPr/>
          <p:nvPr/>
        </p:nvSpPr>
        <p:spPr>
          <a:xfrm>
            <a:off x="8441025" y="21621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1" name="Google Shape;111;p16"/>
          <p:cNvSpPr/>
          <p:nvPr/>
        </p:nvSpPr>
        <p:spPr>
          <a:xfrm>
            <a:off x="5007675" y="44779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2" name="Google Shape;112;p16"/>
          <p:cNvSpPr/>
          <p:nvPr/>
        </p:nvSpPr>
        <p:spPr>
          <a:xfrm>
            <a:off x="4509188" y="2245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 name="Google Shape;113;p16"/>
          <p:cNvSpPr/>
          <p:nvPr/>
        </p:nvSpPr>
        <p:spPr>
          <a:xfrm>
            <a:off x="433213" y="11541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4" name="Google Shape;114;p16"/>
          <p:cNvSpPr/>
          <p:nvPr/>
        </p:nvSpPr>
        <p:spPr>
          <a:xfrm flipH="1">
            <a:off x="1140036"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739270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6"/>
        <p:cNvGrpSpPr/>
        <p:nvPr/>
      </p:nvGrpSpPr>
      <p:grpSpPr>
        <a:xfrm>
          <a:off x="0" y="0"/>
          <a:ext cx="0" cy="0"/>
          <a:chOff x="0" y="0"/>
          <a:chExt cx="0" cy="0"/>
        </a:xfrm>
      </p:grpSpPr>
      <p:sp>
        <p:nvSpPr>
          <p:cNvPr id="157" name="Google Shape;157;p22"/>
          <p:cNvSpPr txBox="1">
            <a:spLocks noGrp="1"/>
          </p:cNvSpPr>
          <p:nvPr>
            <p:ph type="subTitle" idx="1"/>
          </p:nvPr>
        </p:nvSpPr>
        <p:spPr>
          <a:xfrm>
            <a:off x="720000" y="2494411"/>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8" name="Google Shape;158;p22"/>
          <p:cNvSpPr txBox="1">
            <a:spLocks noGrp="1"/>
          </p:cNvSpPr>
          <p:nvPr>
            <p:ph type="subTitle" idx="2"/>
          </p:nvPr>
        </p:nvSpPr>
        <p:spPr>
          <a:xfrm>
            <a:off x="720000" y="3204533"/>
            <a:ext cx="2336400" cy="82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2"/>
          <p:cNvSpPr txBox="1">
            <a:spLocks noGrp="1"/>
          </p:cNvSpPr>
          <p:nvPr>
            <p:ph type="subTitle" idx="3"/>
          </p:nvPr>
        </p:nvSpPr>
        <p:spPr>
          <a:xfrm>
            <a:off x="3403800" y="3204533"/>
            <a:ext cx="2336400" cy="82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2"/>
          <p:cNvSpPr txBox="1">
            <a:spLocks noGrp="1"/>
          </p:cNvSpPr>
          <p:nvPr>
            <p:ph type="subTitle" idx="4"/>
          </p:nvPr>
        </p:nvSpPr>
        <p:spPr>
          <a:xfrm>
            <a:off x="6087600" y="3204533"/>
            <a:ext cx="2336400" cy="82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22"/>
          <p:cNvSpPr txBox="1">
            <a:spLocks noGrp="1"/>
          </p:cNvSpPr>
          <p:nvPr>
            <p:ph type="subTitle" idx="5"/>
          </p:nvPr>
        </p:nvSpPr>
        <p:spPr>
          <a:xfrm>
            <a:off x="3403800" y="2494411"/>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3" name="Google Shape;163;p22"/>
          <p:cNvSpPr txBox="1">
            <a:spLocks noGrp="1"/>
          </p:cNvSpPr>
          <p:nvPr>
            <p:ph type="subTitle" idx="6"/>
          </p:nvPr>
        </p:nvSpPr>
        <p:spPr>
          <a:xfrm>
            <a:off x="6087600" y="2494411"/>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4" name="Google Shape;164;p22"/>
          <p:cNvSpPr/>
          <p:nvPr/>
        </p:nvSpPr>
        <p:spPr>
          <a:xfrm>
            <a:off x="2551817" y="4287983"/>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5" name="Google Shape;165;p22"/>
          <p:cNvSpPr/>
          <p:nvPr/>
        </p:nvSpPr>
        <p:spPr>
          <a:xfrm>
            <a:off x="374786" y="13360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6" name="Google Shape;166;p22"/>
          <p:cNvSpPr/>
          <p:nvPr/>
        </p:nvSpPr>
        <p:spPr>
          <a:xfrm>
            <a:off x="7026300"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7" name="Google Shape;167;p22"/>
          <p:cNvSpPr/>
          <p:nvPr/>
        </p:nvSpPr>
        <p:spPr>
          <a:xfrm>
            <a:off x="8582600" y="24411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 name="Google Shape;168;p22"/>
          <p:cNvSpPr/>
          <p:nvPr/>
        </p:nvSpPr>
        <p:spPr>
          <a:xfrm>
            <a:off x="548538" y="24411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 name="Google Shape;169;p22"/>
          <p:cNvSpPr/>
          <p:nvPr/>
        </p:nvSpPr>
        <p:spPr>
          <a:xfrm flipH="1">
            <a:off x="7871882" y="10642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09569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0"/>
        <p:cNvGrpSpPr/>
        <p:nvPr/>
      </p:nvGrpSpPr>
      <p:grpSpPr>
        <a:xfrm>
          <a:off x="0" y="0"/>
          <a:ext cx="0" cy="0"/>
          <a:chOff x="0" y="0"/>
          <a:chExt cx="0" cy="0"/>
        </a:xfrm>
      </p:grpSpPr>
      <p:sp>
        <p:nvSpPr>
          <p:cNvPr id="171" name="Google Shape;171;p23"/>
          <p:cNvSpPr txBox="1">
            <a:spLocks noGrp="1"/>
          </p:cNvSpPr>
          <p:nvPr>
            <p:ph type="subTitle" idx="1"/>
          </p:nvPr>
        </p:nvSpPr>
        <p:spPr>
          <a:xfrm>
            <a:off x="1969673" y="1475297"/>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2" name="Google Shape;172;p23"/>
          <p:cNvSpPr txBox="1">
            <a:spLocks noGrp="1"/>
          </p:cNvSpPr>
          <p:nvPr>
            <p:ph type="subTitle" idx="2"/>
          </p:nvPr>
        </p:nvSpPr>
        <p:spPr>
          <a:xfrm>
            <a:off x="1969675" y="2248875"/>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subTitle" idx="3"/>
          </p:nvPr>
        </p:nvSpPr>
        <p:spPr>
          <a:xfrm>
            <a:off x="5854801" y="2248875"/>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3"/>
          <p:cNvSpPr txBox="1">
            <a:spLocks noGrp="1"/>
          </p:cNvSpPr>
          <p:nvPr>
            <p:ph type="subTitle" idx="4"/>
          </p:nvPr>
        </p:nvSpPr>
        <p:spPr>
          <a:xfrm>
            <a:off x="1969675" y="3867400"/>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subTitle" idx="5"/>
          </p:nvPr>
        </p:nvSpPr>
        <p:spPr>
          <a:xfrm>
            <a:off x="5854801" y="3867400"/>
            <a:ext cx="25692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 name="Google Shape;177;p23"/>
          <p:cNvSpPr txBox="1">
            <a:spLocks noGrp="1"/>
          </p:cNvSpPr>
          <p:nvPr>
            <p:ph type="subTitle" idx="6"/>
          </p:nvPr>
        </p:nvSpPr>
        <p:spPr>
          <a:xfrm>
            <a:off x="1969673" y="3093822"/>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8" name="Google Shape;178;p23"/>
          <p:cNvSpPr txBox="1">
            <a:spLocks noGrp="1"/>
          </p:cNvSpPr>
          <p:nvPr>
            <p:ph type="subTitle" idx="7"/>
          </p:nvPr>
        </p:nvSpPr>
        <p:spPr>
          <a:xfrm>
            <a:off x="5854794" y="1475297"/>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9" name="Google Shape;179;p23"/>
          <p:cNvSpPr txBox="1">
            <a:spLocks noGrp="1"/>
          </p:cNvSpPr>
          <p:nvPr>
            <p:ph type="subTitle" idx="8"/>
          </p:nvPr>
        </p:nvSpPr>
        <p:spPr>
          <a:xfrm>
            <a:off x="5854794" y="3093822"/>
            <a:ext cx="25692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 name="Google Shape;180;p23"/>
          <p:cNvSpPr/>
          <p:nvPr/>
        </p:nvSpPr>
        <p:spPr>
          <a:xfrm>
            <a:off x="7823232" y="8125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 name="Google Shape;181;p23"/>
          <p:cNvSpPr/>
          <p:nvPr/>
        </p:nvSpPr>
        <p:spPr>
          <a:xfrm>
            <a:off x="231199" y="22129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 name="Google Shape;182;p23"/>
          <p:cNvSpPr/>
          <p:nvPr/>
        </p:nvSpPr>
        <p:spPr>
          <a:xfrm flipH="1">
            <a:off x="8256624" y="19252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 name="Google Shape;183;p23"/>
          <p:cNvSpPr/>
          <p:nvPr/>
        </p:nvSpPr>
        <p:spPr>
          <a:xfrm>
            <a:off x="1234963" y="44235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4" name="Google Shape;184;p23"/>
          <p:cNvSpPr/>
          <p:nvPr/>
        </p:nvSpPr>
        <p:spPr>
          <a:xfrm>
            <a:off x="599763" y="40910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5" name="Google Shape;185;p23"/>
          <p:cNvSpPr/>
          <p:nvPr/>
        </p:nvSpPr>
        <p:spPr>
          <a:xfrm>
            <a:off x="8613163" y="28963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6" name="Google Shape;186;p23"/>
          <p:cNvSpPr/>
          <p:nvPr/>
        </p:nvSpPr>
        <p:spPr>
          <a:xfrm>
            <a:off x="8345788" y="38673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42822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7"/>
        <p:cNvGrpSpPr/>
        <p:nvPr/>
      </p:nvGrpSpPr>
      <p:grpSpPr>
        <a:xfrm>
          <a:off x="0" y="0"/>
          <a:ext cx="0" cy="0"/>
          <a:chOff x="0" y="0"/>
          <a:chExt cx="0" cy="0"/>
        </a:xfrm>
      </p:grpSpPr>
      <p:sp>
        <p:nvSpPr>
          <p:cNvPr id="188" name="Google Shape;188;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 name="Google Shape;189;p24"/>
          <p:cNvSpPr txBox="1">
            <a:spLocks noGrp="1"/>
          </p:cNvSpPr>
          <p:nvPr>
            <p:ph type="subTitle" idx="1"/>
          </p:nvPr>
        </p:nvSpPr>
        <p:spPr>
          <a:xfrm>
            <a:off x="717550" y="230919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24"/>
          <p:cNvSpPr txBox="1">
            <a:spLocks noGrp="1"/>
          </p:cNvSpPr>
          <p:nvPr>
            <p:ph type="subTitle" idx="2"/>
          </p:nvPr>
        </p:nvSpPr>
        <p:spPr>
          <a:xfrm>
            <a:off x="3403800" y="230919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4"/>
          <p:cNvSpPr txBox="1">
            <a:spLocks noGrp="1"/>
          </p:cNvSpPr>
          <p:nvPr>
            <p:ph type="subTitle" idx="3"/>
          </p:nvPr>
        </p:nvSpPr>
        <p:spPr>
          <a:xfrm>
            <a:off x="6090050" y="230919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4"/>
          <p:cNvSpPr txBox="1">
            <a:spLocks noGrp="1"/>
          </p:cNvSpPr>
          <p:nvPr>
            <p:ph type="subTitle" idx="4"/>
          </p:nvPr>
        </p:nvSpPr>
        <p:spPr>
          <a:xfrm>
            <a:off x="717550" y="411491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4"/>
          <p:cNvSpPr txBox="1">
            <a:spLocks noGrp="1"/>
          </p:cNvSpPr>
          <p:nvPr>
            <p:ph type="subTitle" idx="5"/>
          </p:nvPr>
        </p:nvSpPr>
        <p:spPr>
          <a:xfrm>
            <a:off x="3403800" y="411491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4"/>
          <p:cNvSpPr txBox="1">
            <a:spLocks noGrp="1"/>
          </p:cNvSpPr>
          <p:nvPr>
            <p:ph type="subTitle" idx="6"/>
          </p:nvPr>
        </p:nvSpPr>
        <p:spPr>
          <a:xfrm>
            <a:off x="6090050" y="411491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4"/>
          <p:cNvSpPr txBox="1">
            <a:spLocks noGrp="1"/>
          </p:cNvSpPr>
          <p:nvPr>
            <p:ph type="subTitle" idx="7"/>
          </p:nvPr>
        </p:nvSpPr>
        <p:spPr>
          <a:xfrm>
            <a:off x="717550" y="186493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6" name="Google Shape;196;p24"/>
          <p:cNvSpPr txBox="1">
            <a:spLocks noGrp="1"/>
          </p:cNvSpPr>
          <p:nvPr>
            <p:ph type="subTitle" idx="8"/>
          </p:nvPr>
        </p:nvSpPr>
        <p:spPr>
          <a:xfrm>
            <a:off x="3403800" y="186493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7" name="Google Shape;197;p24"/>
          <p:cNvSpPr txBox="1">
            <a:spLocks noGrp="1"/>
          </p:cNvSpPr>
          <p:nvPr>
            <p:ph type="subTitle" idx="9"/>
          </p:nvPr>
        </p:nvSpPr>
        <p:spPr>
          <a:xfrm>
            <a:off x="6090050" y="1864931"/>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8" name="Google Shape;198;p24"/>
          <p:cNvSpPr txBox="1">
            <a:spLocks noGrp="1"/>
          </p:cNvSpPr>
          <p:nvPr>
            <p:ph type="subTitle" idx="13"/>
          </p:nvPr>
        </p:nvSpPr>
        <p:spPr>
          <a:xfrm>
            <a:off x="717550" y="366611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9" name="Google Shape;199;p24"/>
          <p:cNvSpPr txBox="1">
            <a:spLocks noGrp="1"/>
          </p:cNvSpPr>
          <p:nvPr>
            <p:ph type="subTitle" idx="14"/>
          </p:nvPr>
        </p:nvSpPr>
        <p:spPr>
          <a:xfrm>
            <a:off x="3403800" y="366611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0" name="Google Shape;200;p24"/>
          <p:cNvSpPr txBox="1">
            <a:spLocks noGrp="1"/>
          </p:cNvSpPr>
          <p:nvPr>
            <p:ph type="subTitle" idx="15"/>
          </p:nvPr>
        </p:nvSpPr>
        <p:spPr>
          <a:xfrm>
            <a:off x="6090050" y="366611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1" name="Google Shape;201;p24"/>
          <p:cNvSpPr/>
          <p:nvPr/>
        </p:nvSpPr>
        <p:spPr>
          <a:xfrm>
            <a:off x="8088586" y="1442334"/>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2" name="Google Shape;202;p24"/>
          <p:cNvSpPr/>
          <p:nvPr/>
        </p:nvSpPr>
        <p:spPr>
          <a:xfrm flipH="1">
            <a:off x="374786" y="107617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3" name="Google Shape;203;p24"/>
          <p:cNvSpPr/>
          <p:nvPr/>
        </p:nvSpPr>
        <p:spPr>
          <a:xfrm>
            <a:off x="8301825" y="31287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4" name="Google Shape;204;p24"/>
          <p:cNvSpPr/>
          <p:nvPr/>
        </p:nvSpPr>
        <p:spPr>
          <a:xfrm>
            <a:off x="5840750"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846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5"/>
        <p:cNvGrpSpPr/>
        <p:nvPr/>
      </p:nvGrpSpPr>
      <p:grpSpPr>
        <a:xfrm>
          <a:off x="0" y="0"/>
          <a:ext cx="0" cy="0"/>
          <a:chOff x="0" y="0"/>
          <a:chExt cx="0" cy="0"/>
        </a:xfrm>
      </p:grpSpPr>
      <p:sp>
        <p:nvSpPr>
          <p:cNvPr id="206" name="Google Shape;206;p25"/>
          <p:cNvSpPr txBox="1">
            <a:spLocks noGrp="1"/>
          </p:cNvSpPr>
          <p:nvPr>
            <p:ph type="title" hasCustomPrompt="1"/>
          </p:nvPr>
        </p:nvSpPr>
        <p:spPr>
          <a:xfrm>
            <a:off x="1232525" y="2196275"/>
            <a:ext cx="29991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7" name="Google Shape;207;p25"/>
          <p:cNvSpPr txBox="1">
            <a:spLocks noGrp="1"/>
          </p:cNvSpPr>
          <p:nvPr>
            <p:ph type="subTitle" idx="1"/>
          </p:nvPr>
        </p:nvSpPr>
        <p:spPr>
          <a:xfrm>
            <a:off x="1232450" y="139230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5"/>
          <p:cNvSpPr txBox="1">
            <a:spLocks noGrp="1"/>
          </p:cNvSpPr>
          <p:nvPr>
            <p:ph type="title" idx="2" hasCustomPrompt="1"/>
          </p:nvPr>
        </p:nvSpPr>
        <p:spPr>
          <a:xfrm>
            <a:off x="1232525" y="3944276"/>
            <a:ext cx="29991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9" name="Google Shape;209;p25"/>
          <p:cNvSpPr txBox="1">
            <a:spLocks noGrp="1"/>
          </p:cNvSpPr>
          <p:nvPr>
            <p:ph type="subTitle" idx="3"/>
          </p:nvPr>
        </p:nvSpPr>
        <p:spPr>
          <a:xfrm>
            <a:off x="1232450" y="314025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5"/>
          <p:cNvSpPr txBox="1">
            <a:spLocks noGrp="1"/>
          </p:cNvSpPr>
          <p:nvPr>
            <p:ph type="title" idx="4" hasCustomPrompt="1"/>
          </p:nvPr>
        </p:nvSpPr>
        <p:spPr>
          <a:xfrm>
            <a:off x="4890325" y="2196275"/>
            <a:ext cx="30123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1" name="Google Shape;211;p25"/>
          <p:cNvSpPr txBox="1">
            <a:spLocks noGrp="1"/>
          </p:cNvSpPr>
          <p:nvPr>
            <p:ph type="subTitle" idx="5"/>
          </p:nvPr>
        </p:nvSpPr>
        <p:spPr>
          <a:xfrm>
            <a:off x="4896925" y="139230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 name="Google Shape;213;p25"/>
          <p:cNvSpPr txBox="1">
            <a:spLocks noGrp="1"/>
          </p:cNvSpPr>
          <p:nvPr>
            <p:ph type="title" idx="7" hasCustomPrompt="1"/>
          </p:nvPr>
        </p:nvSpPr>
        <p:spPr>
          <a:xfrm>
            <a:off x="4890325" y="3944280"/>
            <a:ext cx="30123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00">
                <a:solidFill>
                  <a:schemeClr val="accen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4" name="Google Shape;214;p25"/>
          <p:cNvSpPr txBox="1">
            <a:spLocks noGrp="1"/>
          </p:cNvSpPr>
          <p:nvPr>
            <p:ph type="subTitle" idx="8"/>
          </p:nvPr>
        </p:nvSpPr>
        <p:spPr>
          <a:xfrm>
            <a:off x="4896925" y="3140250"/>
            <a:ext cx="2999100" cy="74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atin typeface="Candal"/>
                <a:ea typeface="Candal"/>
                <a:cs typeface="Candal"/>
                <a:sym typeface="Canda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5"/>
          <p:cNvSpPr/>
          <p:nvPr/>
        </p:nvSpPr>
        <p:spPr>
          <a:xfrm>
            <a:off x="7811207" y="2702962"/>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6" name="Google Shape;216;p25"/>
          <p:cNvSpPr/>
          <p:nvPr/>
        </p:nvSpPr>
        <p:spPr>
          <a:xfrm flipH="1">
            <a:off x="4354561"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7" name="Google Shape;217;p25"/>
          <p:cNvSpPr/>
          <p:nvPr/>
        </p:nvSpPr>
        <p:spPr>
          <a:xfrm>
            <a:off x="7964100"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8" name="Google Shape;218;p25"/>
          <p:cNvSpPr/>
          <p:nvPr/>
        </p:nvSpPr>
        <p:spPr>
          <a:xfrm>
            <a:off x="532550" y="382831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9" name="Google Shape;219;p25"/>
          <p:cNvSpPr/>
          <p:nvPr/>
        </p:nvSpPr>
        <p:spPr>
          <a:xfrm>
            <a:off x="8469600" y="3882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0" name="Google Shape;220;p25"/>
          <p:cNvSpPr/>
          <p:nvPr/>
        </p:nvSpPr>
        <p:spPr>
          <a:xfrm flipH="1">
            <a:off x="8244611" y="17816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196140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41"/>
        <p:cNvGrpSpPr/>
        <p:nvPr/>
      </p:nvGrpSpPr>
      <p:grpSpPr>
        <a:xfrm>
          <a:off x="0" y="0"/>
          <a:ext cx="0" cy="0"/>
          <a:chOff x="0" y="0"/>
          <a:chExt cx="0" cy="0"/>
        </a:xfrm>
      </p:grpSpPr>
      <p:sp>
        <p:nvSpPr>
          <p:cNvPr id="242" name="Google Shape;242;p27"/>
          <p:cNvSpPr txBox="1">
            <a:spLocks noGrp="1"/>
          </p:cNvSpPr>
          <p:nvPr>
            <p:ph type="ctrTitle"/>
          </p:nvPr>
        </p:nvSpPr>
        <p:spPr>
          <a:xfrm>
            <a:off x="2257425" y="535000"/>
            <a:ext cx="4761900" cy="6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4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3" name="Google Shape;243;p27"/>
          <p:cNvSpPr txBox="1">
            <a:spLocks noGrp="1"/>
          </p:cNvSpPr>
          <p:nvPr>
            <p:ph type="subTitle" idx="1"/>
          </p:nvPr>
        </p:nvSpPr>
        <p:spPr>
          <a:xfrm>
            <a:off x="2491425" y="1233400"/>
            <a:ext cx="4293900" cy="103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4" name="Google Shape;244;p27"/>
          <p:cNvSpPr txBox="1"/>
          <p:nvPr/>
        </p:nvSpPr>
        <p:spPr>
          <a:xfrm>
            <a:off x="2491450" y="2864150"/>
            <a:ext cx="4293900" cy="441000"/>
          </a:xfrm>
          <a:prstGeom prst="rect">
            <a:avLst/>
          </a:prstGeom>
          <a:noFill/>
          <a:ln>
            <a:noFill/>
          </a:ln>
        </p:spPr>
        <p:txBody>
          <a:bodyPr spcFirstLastPara="1" wrap="square" lIns="91425" tIns="91425" rIns="91425" bIns="91425" anchor="ctr" anchorCtr="0">
            <a:noAutofit/>
          </a:bodyPr>
          <a:lstStyle/>
          <a:p>
            <a:pPr algn="ctr">
              <a:spcBef>
                <a:spcPts val="300"/>
              </a:spcBef>
            </a:pPr>
            <a:r>
              <a:rPr lang="en" sz="1000">
                <a:solidFill>
                  <a:srgbClr val="458862"/>
                </a:solidFill>
                <a:latin typeface="Raleway"/>
                <a:ea typeface="Raleway"/>
                <a:cs typeface="Raleway"/>
                <a:sym typeface="Raleway"/>
              </a:rPr>
              <a:t>CREDITS: This presentation template was created by </a:t>
            </a:r>
            <a:r>
              <a:rPr lang="en" sz="1000" b="1">
                <a:solidFill>
                  <a:srgbClr val="458862"/>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000">
                <a:solidFill>
                  <a:srgbClr val="458862"/>
                </a:solidFill>
                <a:latin typeface="Raleway"/>
                <a:ea typeface="Raleway"/>
                <a:cs typeface="Raleway"/>
                <a:sym typeface="Raleway"/>
              </a:rPr>
              <a:t>, and it includes icons by </a:t>
            </a:r>
            <a:r>
              <a:rPr lang="en" sz="1000" b="1">
                <a:solidFill>
                  <a:srgbClr val="458862"/>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000">
                <a:solidFill>
                  <a:srgbClr val="458862"/>
                </a:solidFill>
                <a:latin typeface="Raleway"/>
                <a:ea typeface="Raleway"/>
                <a:cs typeface="Raleway"/>
                <a:sym typeface="Raleway"/>
              </a:rPr>
              <a:t>, infographics &amp; images by </a:t>
            </a:r>
            <a:r>
              <a:rPr lang="en" sz="1000" b="1">
                <a:solidFill>
                  <a:srgbClr val="458862"/>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sz="1000">
              <a:solidFill>
                <a:srgbClr val="458862"/>
              </a:solidFill>
              <a:latin typeface="Raleway"/>
              <a:ea typeface="Raleway"/>
              <a:cs typeface="Raleway"/>
              <a:sym typeface="Raleway"/>
            </a:endParaRPr>
          </a:p>
        </p:txBody>
      </p:sp>
      <p:sp>
        <p:nvSpPr>
          <p:cNvPr id="245" name="Google Shape;245;p27"/>
          <p:cNvSpPr/>
          <p:nvPr/>
        </p:nvSpPr>
        <p:spPr>
          <a:xfrm>
            <a:off x="7790707" y="89277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46" name="Google Shape;246;p27"/>
          <p:cNvSpPr/>
          <p:nvPr/>
        </p:nvSpPr>
        <p:spPr>
          <a:xfrm flipH="1">
            <a:off x="8041449" y="3234159"/>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47" name="Google Shape;247;p27"/>
          <p:cNvSpPr/>
          <p:nvPr/>
        </p:nvSpPr>
        <p:spPr>
          <a:xfrm>
            <a:off x="1168886"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23468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11442" y="1220083"/>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0" name="Google Shape;250;p28"/>
          <p:cNvSpPr/>
          <p:nvPr/>
        </p:nvSpPr>
        <p:spPr>
          <a:xfrm>
            <a:off x="1405436"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1" name="Google Shape;251;p28"/>
          <p:cNvSpPr/>
          <p:nvPr/>
        </p:nvSpPr>
        <p:spPr>
          <a:xfrm>
            <a:off x="7780495" y="43282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2" name="Google Shape;252;p28"/>
          <p:cNvSpPr/>
          <p:nvPr/>
        </p:nvSpPr>
        <p:spPr>
          <a:xfrm>
            <a:off x="7394824" y="6655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3" name="Google Shape;253;p28"/>
          <p:cNvSpPr/>
          <p:nvPr/>
        </p:nvSpPr>
        <p:spPr>
          <a:xfrm flipH="1">
            <a:off x="8174099" y="11690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4" name="Google Shape;254;p28"/>
          <p:cNvSpPr/>
          <p:nvPr/>
        </p:nvSpPr>
        <p:spPr>
          <a:xfrm flipH="1">
            <a:off x="724774"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5" name="Google Shape;255;p28"/>
          <p:cNvSpPr/>
          <p:nvPr/>
        </p:nvSpPr>
        <p:spPr>
          <a:xfrm>
            <a:off x="849675" y="27203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6" name="Google Shape;256;p28"/>
          <p:cNvSpPr/>
          <p:nvPr/>
        </p:nvSpPr>
        <p:spPr>
          <a:xfrm>
            <a:off x="8174100" y="31510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7" name="Google Shape;257;p28"/>
          <p:cNvSpPr/>
          <p:nvPr/>
        </p:nvSpPr>
        <p:spPr>
          <a:xfrm>
            <a:off x="6845000" y="20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8" name="Google Shape;258;p28"/>
          <p:cNvSpPr/>
          <p:nvPr/>
        </p:nvSpPr>
        <p:spPr>
          <a:xfrm>
            <a:off x="395900" y="320552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 name="Google Shape;259;p28"/>
          <p:cNvSpPr/>
          <p:nvPr/>
        </p:nvSpPr>
        <p:spPr>
          <a:xfrm>
            <a:off x="8428888" y="20828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0" name="Google Shape;260;p28"/>
          <p:cNvSpPr/>
          <p:nvPr/>
        </p:nvSpPr>
        <p:spPr>
          <a:xfrm>
            <a:off x="59976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61049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1"/>
        <p:cNvGrpSpPr/>
        <p:nvPr/>
      </p:nvGrpSpPr>
      <p:grpSpPr>
        <a:xfrm>
          <a:off x="0" y="0"/>
          <a:ext cx="0" cy="0"/>
          <a:chOff x="0" y="0"/>
          <a:chExt cx="0" cy="0"/>
        </a:xfrm>
      </p:grpSpPr>
      <p:sp>
        <p:nvSpPr>
          <p:cNvPr id="262" name="Google Shape;262;p29"/>
          <p:cNvSpPr/>
          <p:nvPr/>
        </p:nvSpPr>
        <p:spPr>
          <a:xfrm>
            <a:off x="3680067" y="2905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3" name="Google Shape;263;p29"/>
          <p:cNvSpPr/>
          <p:nvPr/>
        </p:nvSpPr>
        <p:spPr>
          <a:xfrm>
            <a:off x="374786" y="13337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4" name="Google Shape;264;p29"/>
          <p:cNvSpPr/>
          <p:nvPr/>
        </p:nvSpPr>
        <p:spPr>
          <a:xfrm>
            <a:off x="6248370" y="43118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5" name="Google Shape;265;p29"/>
          <p:cNvSpPr/>
          <p:nvPr/>
        </p:nvSpPr>
        <p:spPr>
          <a:xfrm>
            <a:off x="6951799"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6" name="Google Shape;266;p29"/>
          <p:cNvSpPr/>
          <p:nvPr/>
        </p:nvSpPr>
        <p:spPr>
          <a:xfrm flipH="1">
            <a:off x="8190399" y="35337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7" name="Google Shape;267;p29"/>
          <p:cNvSpPr/>
          <p:nvPr/>
        </p:nvSpPr>
        <p:spPr>
          <a:xfrm flipH="1">
            <a:off x="1338574"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8" name="Google Shape;268;p29"/>
          <p:cNvSpPr/>
          <p:nvPr/>
        </p:nvSpPr>
        <p:spPr>
          <a:xfrm>
            <a:off x="715100" y="25608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9" name="Google Shape;269;p29"/>
          <p:cNvSpPr/>
          <p:nvPr/>
        </p:nvSpPr>
        <p:spPr>
          <a:xfrm>
            <a:off x="8544213" y="13869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0" name="Google Shape;270;p29"/>
          <p:cNvSpPr/>
          <p:nvPr/>
        </p:nvSpPr>
        <p:spPr>
          <a:xfrm>
            <a:off x="4456663" y="43948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1" name="Google Shape;271;p29"/>
          <p:cNvSpPr/>
          <p:nvPr/>
        </p:nvSpPr>
        <p:spPr>
          <a:xfrm>
            <a:off x="439125" y="353369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2" name="Google Shape;272;p29"/>
          <p:cNvSpPr/>
          <p:nvPr/>
        </p:nvSpPr>
        <p:spPr>
          <a:xfrm>
            <a:off x="8255988" y="20295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3" name="Google Shape;273;p29"/>
          <p:cNvSpPr/>
          <p:nvPr/>
        </p:nvSpPr>
        <p:spPr>
          <a:xfrm>
            <a:off x="201921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29912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0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7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01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90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321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71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102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187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3"/>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929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539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42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964275" y="637463"/>
            <a:ext cx="5381400" cy="1174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964275" y="1867549"/>
            <a:ext cx="3322200" cy="232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6" name="Google Shape;36;p7"/>
          <p:cNvSpPr/>
          <p:nvPr/>
        </p:nvSpPr>
        <p:spPr>
          <a:xfrm>
            <a:off x="259452" y="3125623"/>
            <a:ext cx="680632" cy="267670"/>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p:nvPr/>
        </p:nvSpPr>
        <p:spPr>
          <a:xfrm>
            <a:off x="4184750" y="45060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81963" y="106754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612625" y="3500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p:nvPr/>
        </p:nvSpPr>
        <p:spPr>
          <a:xfrm>
            <a:off x="8616350" y="275561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715100" y="1518000"/>
            <a:ext cx="4891800" cy="1404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9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 name="Google Shape;50;p9"/>
          <p:cNvSpPr txBox="1">
            <a:spLocks noGrp="1"/>
          </p:cNvSpPr>
          <p:nvPr>
            <p:ph type="subTitle" idx="1"/>
          </p:nvPr>
        </p:nvSpPr>
        <p:spPr>
          <a:xfrm>
            <a:off x="715100" y="2922900"/>
            <a:ext cx="48918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 name="Google Shape;51;p9"/>
          <p:cNvSpPr/>
          <p:nvPr/>
        </p:nvSpPr>
        <p:spPr>
          <a:xfrm>
            <a:off x="1572436" y="3327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p:nvPr/>
        </p:nvSpPr>
        <p:spPr>
          <a:xfrm>
            <a:off x="3946038" y="44779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1552225" y="825650"/>
            <a:ext cx="6039600" cy="1016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 name="Google Shape;61;p11"/>
          <p:cNvSpPr txBox="1">
            <a:spLocks noGrp="1"/>
          </p:cNvSpPr>
          <p:nvPr>
            <p:ph type="subTitle" idx="1"/>
          </p:nvPr>
        </p:nvSpPr>
        <p:spPr>
          <a:xfrm>
            <a:off x="1552200" y="2368275"/>
            <a:ext cx="6039600" cy="40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2" name="Google Shape;62;p11"/>
          <p:cNvSpPr txBox="1">
            <a:spLocks noGrp="1"/>
          </p:cNvSpPr>
          <p:nvPr>
            <p:ph type="subTitle" idx="2"/>
          </p:nvPr>
        </p:nvSpPr>
        <p:spPr>
          <a:xfrm>
            <a:off x="1552200" y="1918075"/>
            <a:ext cx="6039600" cy="47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atin typeface="Candal"/>
                <a:ea typeface="Candal"/>
                <a:cs typeface="Candal"/>
                <a:sym typeface="Canda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3" name="Google Shape;63;p11"/>
          <p:cNvSpPr/>
          <p:nvPr/>
        </p:nvSpPr>
        <p:spPr>
          <a:xfrm>
            <a:off x="3971611" y="194509"/>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p:nvPr/>
        </p:nvSpPr>
        <p:spPr>
          <a:xfrm flipH="1">
            <a:off x="320486" y="22594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594213" y="10561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1"/>
          <p:cNvSpPr/>
          <p:nvPr/>
        </p:nvSpPr>
        <p:spPr>
          <a:xfrm>
            <a:off x="7693950" y="3518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8319125" y="105611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a:off x="6395675" y="44234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248100" y="12200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subTitle" idx="1"/>
          </p:nvPr>
        </p:nvSpPr>
        <p:spPr>
          <a:xfrm>
            <a:off x="717550" y="231058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3934350" y="12200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subTitle" idx="3"/>
          </p:nvPr>
        </p:nvSpPr>
        <p:spPr>
          <a:xfrm>
            <a:off x="3403800" y="231058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6620600" y="12200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subTitle" idx="5"/>
          </p:nvPr>
        </p:nvSpPr>
        <p:spPr>
          <a:xfrm>
            <a:off x="6090050" y="2310589"/>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248100" y="30094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7"/>
          </p:nvPr>
        </p:nvSpPr>
        <p:spPr>
          <a:xfrm>
            <a:off x="717550" y="412130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3934350" y="30094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subTitle" idx="9"/>
          </p:nvPr>
        </p:nvSpPr>
        <p:spPr>
          <a:xfrm>
            <a:off x="3403800" y="412130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6620600" y="3009432"/>
            <a:ext cx="12753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subTitle" idx="14"/>
          </p:nvPr>
        </p:nvSpPr>
        <p:spPr>
          <a:xfrm>
            <a:off x="6090050" y="412130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717550" y="190731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3403800" y="190731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6090050" y="1907312"/>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717550" y="3713487"/>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3403800" y="3713487"/>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6090050" y="3713487"/>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374786" y="324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flipH="1">
            <a:off x="240099" y="3123872"/>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8538550" y="19724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599763" y="150732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8088574" y="3123872"/>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8" r:id="rId12"/>
    <p:sldLayoutId id="2147483669" r:id="rId13"/>
    <p:sldLayoutId id="2147483670" r:id="rId14"/>
    <p:sldLayoutId id="2147483671" r:id="rId15"/>
    <p:sldLayoutId id="2147483672" r:id="rId16"/>
    <p:sldLayoutId id="2147483674" r:id="rId17"/>
    <p:sldLayoutId id="214748367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01610340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5/16/2025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77514089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34.wmf"/><Relationship Id="rId5" Type="http://schemas.openxmlformats.org/officeDocument/2006/relationships/image" Target="../media/image33.emf"/><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34.wmf"/><Relationship Id="rId5" Type="http://schemas.openxmlformats.org/officeDocument/2006/relationships/image" Target="../media/image33.emf"/><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34.wmf"/><Relationship Id="rId5" Type="http://schemas.openxmlformats.org/officeDocument/2006/relationships/image" Target="../media/image33.emf"/><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image" Target="../media/image34.wmf"/><Relationship Id="rId5" Type="http://schemas.openxmlformats.org/officeDocument/2006/relationships/image" Target="../media/image33.emf"/><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34.wmf"/><Relationship Id="rId5" Type="http://schemas.openxmlformats.org/officeDocument/2006/relationships/image" Target="../media/image33.emf"/><Relationship Id="rId4"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crdownload"/></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9" name="Google Shape;2119;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lumMod val="75000"/>
                  </a:schemeClr>
                </a:solidFill>
                <a:latin typeface="+mn-lt"/>
              </a:rPr>
              <a:t>KHỞI ĐỘNG</a:t>
            </a:r>
            <a:endParaRPr sz="3200" b="1" dirty="0">
              <a:solidFill>
                <a:schemeClr val="tx1">
                  <a:lumMod val="75000"/>
                </a:schemeClr>
              </a:solidFill>
              <a:latin typeface="+mn-lt"/>
            </a:endParaRPr>
          </a:p>
        </p:txBody>
      </p:sp>
      <p:sp>
        <p:nvSpPr>
          <p:cNvPr id="2123" name="Google Shape;2123;p34"/>
          <p:cNvSpPr/>
          <p:nvPr/>
        </p:nvSpPr>
        <p:spPr>
          <a:xfrm>
            <a:off x="8313574" y="8795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4"/>
          <p:cNvSpPr/>
          <p:nvPr/>
        </p:nvSpPr>
        <p:spPr>
          <a:xfrm flipH="1">
            <a:off x="240107" y="101430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4"/>
          <p:cNvSpPr/>
          <p:nvPr/>
        </p:nvSpPr>
        <p:spPr>
          <a:xfrm>
            <a:off x="8313574" y="42480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4"/>
          <p:cNvSpPr/>
          <p:nvPr/>
        </p:nvSpPr>
        <p:spPr>
          <a:xfrm flipH="1">
            <a:off x="279499" y="4152447"/>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4"/>
          <p:cNvSpPr/>
          <p:nvPr/>
        </p:nvSpPr>
        <p:spPr>
          <a:xfrm flipH="1">
            <a:off x="7534849" y="123117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8" name="Google Shape;2128;p34"/>
          <p:cNvGrpSpPr/>
          <p:nvPr/>
        </p:nvGrpSpPr>
        <p:grpSpPr>
          <a:xfrm>
            <a:off x="8682888" y="2011959"/>
            <a:ext cx="326825" cy="1058591"/>
            <a:chOff x="8682888" y="2011959"/>
            <a:chExt cx="326825" cy="1058591"/>
          </a:xfrm>
        </p:grpSpPr>
        <p:sp>
          <p:nvSpPr>
            <p:cNvPr id="2129" name="Google Shape;2129;p34"/>
            <p:cNvSpPr/>
            <p:nvPr/>
          </p:nvSpPr>
          <p:spPr>
            <a:xfrm>
              <a:off x="8682888" y="270055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a:off x="8730975" y="20119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1" name="Google Shape;2131;p34"/>
          <p:cNvSpPr/>
          <p:nvPr/>
        </p:nvSpPr>
        <p:spPr>
          <a:xfrm>
            <a:off x="240088" y="355414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a:off x="42291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a:stretch>
            <a:fillRect/>
          </a:stretch>
        </p:blipFill>
        <p:spPr>
          <a:xfrm flipH="1">
            <a:off x="7820824" y="3418280"/>
            <a:ext cx="1304818" cy="1729463"/>
          </a:xfrm>
          <a:prstGeom prst="rect">
            <a:avLst/>
          </a:prstGeom>
        </p:spPr>
      </p:pic>
      <p:grpSp>
        <p:nvGrpSpPr>
          <p:cNvPr id="4" name="Group 3"/>
          <p:cNvGrpSpPr/>
          <p:nvPr/>
        </p:nvGrpSpPr>
        <p:grpSpPr>
          <a:xfrm>
            <a:off x="619820" y="1234855"/>
            <a:ext cx="7528561" cy="3427120"/>
            <a:chOff x="653584" y="1234855"/>
            <a:chExt cx="7528561" cy="3427120"/>
          </a:xfrm>
        </p:grpSpPr>
        <p:grpSp>
          <p:nvGrpSpPr>
            <p:cNvPr id="19" name="Group 11"/>
            <p:cNvGrpSpPr/>
            <p:nvPr/>
          </p:nvGrpSpPr>
          <p:grpSpPr>
            <a:xfrm>
              <a:off x="653584" y="1234855"/>
              <a:ext cx="7528561" cy="3427120"/>
              <a:chOff x="62180" y="-4919"/>
              <a:chExt cx="5983831" cy="2112010"/>
            </a:xfrm>
            <a:solidFill>
              <a:schemeClr val="tx2">
                <a:lumMod val="60000"/>
                <a:lumOff val="40000"/>
              </a:schemeClr>
            </a:solidFill>
          </p:grpSpPr>
          <p:sp>
            <p:nvSpPr>
              <p:cNvPr id="20" name="Freeform 12"/>
              <p:cNvSpPr/>
              <p:nvPr/>
            </p:nvSpPr>
            <p:spPr>
              <a:xfrm>
                <a:off x="62180" y="-4919"/>
                <a:ext cx="5983831"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a:solidFill>
                  <a:schemeClr val="tx2">
                    <a:lumMod val="60000"/>
                    <a:lumOff val="40000"/>
                  </a:schemeClr>
                </a:solidFill>
              </a:ln>
            </p:spPr>
          </p:sp>
        </p:grpSp>
        <p:sp>
          <p:nvSpPr>
            <p:cNvPr id="3" name="Rectangle 2"/>
            <p:cNvSpPr/>
            <p:nvPr/>
          </p:nvSpPr>
          <p:spPr>
            <a:xfrm>
              <a:off x="817271" y="1304048"/>
              <a:ext cx="6488069" cy="3139321"/>
            </a:xfrm>
            <a:prstGeom prst="rect">
              <a:avLst/>
            </a:prstGeom>
          </p:spPr>
          <p:txBody>
            <a:bodyPr wrap="square">
              <a:spAutoFit/>
            </a:bodyPr>
            <a:lstStyle/>
            <a:p>
              <a:pPr algn="just">
                <a:lnSpc>
                  <a:spcPct val="150000"/>
                </a:lnSpc>
              </a:pPr>
              <a:r>
                <a:rPr lang="vi-VN" sz="2200" dirty="0"/>
                <a:t>Dân số luôn là vấn đề được quan tâm hàng đầu của mỗi quốc gia vì có tác động trực tiếp đến sự phát triển kinh tế - xã hội và môi trường. Dân số và gia tăng dân số trên thế giới diễn ra như thế nào? Những nhân tố nào đã tác động đến gia tăng dân số? Mỗi loại cơ cấu dân số có đặc điểm gì?</a:t>
              </a:r>
              <a:endParaRPr lang="en-US" sz="2200" dirty="0"/>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043" y="278030"/>
            <a:ext cx="840641" cy="8645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72" name="Google Shape;2157;p35"/>
          <p:cNvSpPr txBox="1">
            <a:spLocks noGrp="1"/>
          </p:cNvSpPr>
          <p:nvPr>
            <p:ph type="title" idx="4294967295"/>
          </p:nvPr>
        </p:nvSpPr>
        <p:spPr>
          <a:xfrm>
            <a:off x="714211" y="389120"/>
            <a:ext cx="7535938" cy="572700"/>
          </a:xfrm>
          <a:prstGeom prst="rect">
            <a:avLst/>
          </a:prstGeom>
        </p:spPr>
        <p:txBody>
          <a:bodyPr spcFirstLastPara="1" wrap="square" lIns="91425" tIns="91425" rIns="91425" bIns="91425" anchor="ctr" anchorCtr="0">
            <a:noAutofit/>
          </a:bodyPr>
          <a:lstStyle/>
          <a:p>
            <a:r>
              <a:rPr lang="en-US" sz="2400" b="1">
                <a:solidFill>
                  <a:srgbClr val="C00000"/>
                </a:solidFill>
                <a:latin typeface="+mn-lt"/>
              </a:rPr>
              <a:t>II. </a:t>
            </a:r>
            <a:r>
              <a:rPr lang="en-US" sz="2400" b="1" dirty="0" err="1">
                <a:solidFill>
                  <a:srgbClr val="C00000"/>
                </a:solidFill>
                <a:latin typeface="+mn-lt"/>
              </a:rPr>
              <a:t>Gia</a:t>
            </a:r>
            <a:r>
              <a:rPr lang="en-US" sz="2400" b="1" dirty="0">
                <a:solidFill>
                  <a:srgbClr val="C00000"/>
                </a:solidFill>
                <a:latin typeface="+mn-lt"/>
              </a:rPr>
              <a:t> </a:t>
            </a:r>
            <a:r>
              <a:rPr lang="en-US" sz="2400" b="1" dirty="0" err="1">
                <a:solidFill>
                  <a:srgbClr val="C00000"/>
                </a:solidFill>
                <a:latin typeface="+mn-lt"/>
              </a:rPr>
              <a:t>tăng</a:t>
            </a:r>
            <a:r>
              <a:rPr lang="en-US" sz="2400" b="1" dirty="0">
                <a:solidFill>
                  <a:srgbClr val="C00000"/>
                </a:solidFill>
                <a:latin typeface="+mn-lt"/>
              </a:rPr>
              <a:t> </a:t>
            </a:r>
            <a:r>
              <a:rPr lang="en-US" sz="2400" b="1" dirty="0" err="1">
                <a:solidFill>
                  <a:srgbClr val="C00000"/>
                </a:solidFill>
                <a:latin typeface="+mn-lt"/>
              </a:rPr>
              <a:t>dân</a:t>
            </a:r>
            <a:r>
              <a:rPr lang="en-US" sz="2400" b="1" dirty="0">
                <a:solidFill>
                  <a:srgbClr val="C00000"/>
                </a:solidFill>
                <a:latin typeface="+mn-lt"/>
              </a:rPr>
              <a:t> </a:t>
            </a:r>
            <a:r>
              <a:rPr lang="en-US" sz="2400" b="1" dirty="0" err="1">
                <a:solidFill>
                  <a:srgbClr val="C00000"/>
                </a:solidFill>
                <a:latin typeface="+mn-lt"/>
              </a:rPr>
              <a:t>số</a:t>
            </a:r>
            <a:endParaRPr sz="2400" b="1" dirty="0">
              <a:solidFill>
                <a:srgbClr val="C00000"/>
              </a:solidFill>
              <a:latin typeface="+mn-lt"/>
            </a:endParaRPr>
          </a:p>
        </p:txBody>
      </p:sp>
      <p:pic>
        <p:nvPicPr>
          <p:cNvPr id="11" name="Picture 10"/>
          <p:cNvPicPr>
            <a:picLocks noChangeAspect="1"/>
          </p:cNvPicPr>
          <p:nvPr/>
        </p:nvPicPr>
        <p:blipFill>
          <a:blip r:embed="rId3"/>
          <a:stretch>
            <a:fillRect/>
          </a:stretch>
        </p:blipFill>
        <p:spPr>
          <a:xfrm>
            <a:off x="954587" y="1096297"/>
            <a:ext cx="865162" cy="837855"/>
          </a:xfrm>
          <a:prstGeom prst="rect">
            <a:avLst/>
          </a:prstGeom>
        </p:spPr>
      </p:pic>
      <p:sp>
        <p:nvSpPr>
          <p:cNvPr id="12" name="Rectangle 11"/>
          <p:cNvSpPr/>
          <p:nvPr/>
        </p:nvSpPr>
        <p:spPr>
          <a:xfrm>
            <a:off x="2142161" y="961227"/>
            <a:ext cx="5768940" cy="1107996"/>
          </a:xfrm>
          <a:prstGeom prst="rect">
            <a:avLst/>
          </a:prstGeom>
        </p:spPr>
        <p:txBody>
          <a:bodyPr wrap="square">
            <a:spAutoFit/>
          </a:bodyPr>
          <a:lstStyle/>
          <a:p>
            <a:pPr algn="just">
              <a:lnSpc>
                <a:spcPct val="150000"/>
              </a:lnSpc>
            </a:pPr>
            <a:r>
              <a:rPr lang="en-US" sz="2200" i="1" dirty="0" err="1">
                <a:solidFill>
                  <a:srgbClr val="002060"/>
                </a:solidFill>
              </a:rPr>
              <a:t>Thảo</a:t>
            </a:r>
            <a:r>
              <a:rPr lang="en-US" sz="2200" i="1" dirty="0">
                <a:solidFill>
                  <a:srgbClr val="002060"/>
                </a:solidFill>
              </a:rPr>
              <a:t> </a:t>
            </a:r>
            <a:r>
              <a:rPr lang="en-US" sz="2200" i="1" dirty="0" err="1">
                <a:solidFill>
                  <a:srgbClr val="002060"/>
                </a:solidFill>
              </a:rPr>
              <a:t>luận</a:t>
            </a:r>
            <a:r>
              <a:rPr lang="en-US" sz="2200" i="1" dirty="0">
                <a:solidFill>
                  <a:srgbClr val="002060"/>
                </a:solidFill>
              </a:rPr>
              <a:t> </a:t>
            </a:r>
            <a:r>
              <a:rPr lang="en-US" sz="2200" i="1" dirty="0" err="1">
                <a:solidFill>
                  <a:srgbClr val="002060"/>
                </a:solidFill>
              </a:rPr>
              <a:t>nhóm</a:t>
            </a:r>
            <a:r>
              <a:rPr lang="en-US" sz="2200" i="1" dirty="0">
                <a:solidFill>
                  <a:srgbClr val="002060"/>
                </a:solidFill>
              </a:rPr>
              <a:t>, </a:t>
            </a:r>
            <a:r>
              <a:rPr lang="en-US" sz="2200" i="1" dirty="0" err="1">
                <a:solidFill>
                  <a:srgbClr val="002060"/>
                </a:solidFill>
              </a:rPr>
              <a:t>đọc</a:t>
            </a:r>
            <a:r>
              <a:rPr lang="en-US" sz="2200" i="1" dirty="0">
                <a:solidFill>
                  <a:srgbClr val="002060"/>
                </a:solidFill>
              </a:rPr>
              <a:t> </a:t>
            </a:r>
            <a:r>
              <a:rPr lang="en-US" sz="2200" i="1" dirty="0" err="1">
                <a:solidFill>
                  <a:srgbClr val="002060"/>
                </a:solidFill>
              </a:rPr>
              <a:t>thông</a:t>
            </a:r>
            <a:r>
              <a:rPr lang="en-US" sz="2200" i="1" dirty="0">
                <a:solidFill>
                  <a:srgbClr val="002060"/>
                </a:solidFill>
              </a:rPr>
              <a:t> tin </a:t>
            </a:r>
            <a:r>
              <a:rPr lang="en-US" sz="2200" i="1" dirty="0" err="1">
                <a:solidFill>
                  <a:srgbClr val="002060"/>
                </a:solidFill>
              </a:rPr>
              <a:t>trong</a:t>
            </a:r>
            <a:r>
              <a:rPr lang="en-US" sz="2200" i="1" dirty="0">
                <a:solidFill>
                  <a:srgbClr val="002060"/>
                </a:solidFill>
              </a:rPr>
              <a:t> SGK </a:t>
            </a:r>
            <a:r>
              <a:rPr lang="en-US" sz="2200" i="1" dirty="0" err="1">
                <a:solidFill>
                  <a:srgbClr val="002060"/>
                </a:solidFill>
              </a:rPr>
              <a:t>trang</a:t>
            </a:r>
            <a:r>
              <a:rPr lang="en-US" sz="2200" i="1" dirty="0">
                <a:solidFill>
                  <a:srgbClr val="002060"/>
                </a:solidFill>
              </a:rPr>
              <a:t> 58-59 </a:t>
            </a:r>
            <a:r>
              <a:rPr lang="en-US" sz="2200" i="1" dirty="0" err="1">
                <a:solidFill>
                  <a:srgbClr val="002060"/>
                </a:solidFill>
              </a:rPr>
              <a:t>và</a:t>
            </a:r>
            <a:r>
              <a:rPr lang="en-US" sz="2200" i="1" dirty="0">
                <a:solidFill>
                  <a:srgbClr val="002060"/>
                </a:solidFill>
              </a:rPr>
              <a:t> </a:t>
            </a:r>
            <a:r>
              <a:rPr lang="en-US" sz="2200" i="1" dirty="0" err="1">
                <a:solidFill>
                  <a:srgbClr val="002060"/>
                </a:solidFill>
              </a:rPr>
              <a:t>trả</a:t>
            </a:r>
            <a:r>
              <a:rPr lang="en-US" sz="2200" i="1" dirty="0">
                <a:solidFill>
                  <a:srgbClr val="002060"/>
                </a:solidFill>
              </a:rPr>
              <a:t> </a:t>
            </a:r>
            <a:r>
              <a:rPr lang="en-US" sz="2200" i="1" dirty="0" err="1">
                <a:solidFill>
                  <a:srgbClr val="002060"/>
                </a:solidFill>
              </a:rPr>
              <a:t>lời</a:t>
            </a:r>
            <a:r>
              <a:rPr lang="en-US" sz="2200" i="1" dirty="0">
                <a:solidFill>
                  <a:srgbClr val="002060"/>
                </a:solidFill>
              </a:rPr>
              <a:t> </a:t>
            </a:r>
            <a:r>
              <a:rPr lang="en-US" sz="2200" i="1" dirty="0" err="1">
                <a:solidFill>
                  <a:srgbClr val="002060"/>
                </a:solidFill>
              </a:rPr>
              <a:t>các</a:t>
            </a:r>
            <a:r>
              <a:rPr lang="en-US" sz="2200" i="1" dirty="0">
                <a:solidFill>
                  <a:srgbClr val="002060"/>
                </a:solidFill>
              </a:rPr>
              <a:t> </a:t>
            </a:r>
            <a:r>
              <a:rPr lang="en-US" sz="2200" i="1" dirty="0" err="1">
                <a:solidFill>
                  <a:srgbClr val="002060"/>
                </a:solidFill>
              </a:rPr>
              <a:t>câu</a:t>
            </a:r>
            <a:r>
              <a:rPr lang="en-US" sz="2200" i="1" dirty="0">
                <a:solidFill>
                  <a:srgbClr val="002060"/>
                </a:solidFill>
              </a:rPr>
              <a:t> </a:t>
            </a:r>
            <a:r>
              <a:rPr lang="en-US" sz="2200" i="1" dirty="0" err="1">
                <a:solidFill>
                  <a:srgbClr val="002060"/>
                </a:solidFill>
              </a:rPr>
              <a:t>hỏi</a:t>
            </a:r>
            <a:r>
              <a:rPr lang="en-US" sz="2200" i="1" dirty="0">
                <a:solidFill>
                  <a:srgbClr val="002060"/>
                </a:solidFill>
              </a:rPr>
              <a:t> </a:t>
            </a:r>
            <a:r>
              <a:rPr lang="en-US" sz="2200" i="1" dirty="0" err="1">
                <a:solidFill>
                  <a:srgbClr val="002060"/>
                </a:solidFill>
              </a:rPr>
              <a:t>sau</a:t>
            </a:r>
            <a:r>
              <a:rPr lang="en-US" sz="2200" i="1" dirty="0">
                <a:solidFill>
                  <a:srgbClr val="002060"/>
                </a:solidFill>
              </a:rPr>
              <a:t>:</a:t>
            </a:r>
          </a:p>
        </p:txBody>
      </p:sp>
      <p:sp>
        <p:nvSpPr>
          <p:cNvPr id="13" name="Rectangle 12"/>
          <p:cNvSpPr/>
          <p:nvPr/>
        </p:nvSpPr>
        <p:spPr>
          <a:xfrm>
            <a:off x="954587" y="2033263"/>
            <a:ext cx="6956514" cy="263149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200" dirty="0"/>
              <a:t>Hãy phân biệt được sự khác nhau giữa gia tăng dân số tự nhiên với gia tăng dân số cơ học.</a:t>
            </a:r>
          </a:p>
          <a:p>
            <a:pPr marL="342900" indent="-342900" algn="just">
              <a:lnSpc>
                <a:spcPct val="150000"/>
              </a:lnSpc>
              <a:buFont typeface="Wingdings" panose="05000000000000000000" pitchFamily="2" charset="2"/>
              <a:buChar char="§"/>
            </a:pPr>
            <a:r>
              <a:rPr lang="vi-VN" sz="2200" dirty="0"/>
              <a:t>Trình bày khái niệm về gia tăng dân số thực tế.</a:t>
            </a:r>
          </a:p>
          <a:p>
            <a:pPr marL="342900" indent="-342900" algn="just">
              <a:lnSpc>
                <a:spcPct val="150000"/>
              </a:lnSpc>
              <a:buFont typeface="Wingdings" panose="05000000000000000000" pitchFamily="2" charset="2"/>
              <a:buChar char="§"/>
            </a:pPr>
            <a:r>
              <a:rPr lang="vi-VN" sz="2200" dirty="0"/>
              <a:t>Giải thích vì sao dân số thế giới tăng hoàn toàn do gia tăng dân số tự nhiên.</a:t>
            </a:r>
          </a:p>
        </p:txBody>
      </p:sp>
      <p:pic>
        <p:nvPicPr>
          <p:cNvPr id="76" name="Picture 11"/>
          <p:cNvPicPr>
            <a:picLocks noChangeAspect="1"/>
          </p:cNvPicPr>
          <p:nvPr/>
        </p:nvPicPr>
        <p:blipFill>
          <a:blip r:embed="rId4"/>
          <a:srcRect/>
          <a:stretch>
            <a:fillRect/>
          </a:stretch>
        </p:blipFill>
        <p:spPr>
          <a:xfrm>
            <a:off x="7105177" y="3390472"/>
            <a:ext cx="2131290" cy="1891520"/>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additive="base">
                                        <p:cTn id="20"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3">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 calcmode="lin" valueType="num">
                                      <p:cBhvr additive="base">
                                        <p:cTn id="24"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3">
                                            <p:txEl>
                                              <p:pRg st="1" end="1"/>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 calcmode="lin" valueType="num">
                                      <p:cBhvr additive="base">
                                        <p:cTn id="28"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grpSp>
        <p:nvGrpSpPr>
          <p:cNvPr id="19" name="Group 18"/>
          <p:cNvGrpSpPr/>
          <p:nvPr/>
        </p:nvGrpSpPr>
        <p:grpSpPr>
          <a:xfrm>
            <a:off x="395554" y="1234158"/>
            <a:ext cx="4099389" cy="2446823"/>
            <a:chOff x="421240" y="1436838"/>
            <a:chExt cx="4099389" cy="2446823"/>
          </a:xfrm>
        </p:grpSpPr>
        <p:sp>
          <p:nvSpPr>
            <p:cNvPr id="18" name="Rounded Rectangle 17"/>
            <p:cNvSpPr/>
            <p:nvPr/>
          </p:nvSpPr>
          <p:spPr>
            <a:xfrm>
              <a:off x="421240" y="1436838"/>
              <a:ext cx="4099389" cy="2446823"/>
            </a:xfrm>
            <a:prstGeom prst="roundRect">
              <a:avLst>
                <a:gd name="adj" fmla="val 1330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3880" y="1598420"/>
              <a:ext cx="3783459" cy="2123658"/>
            </a:xfrm>
            <a:prstGeom prst="rect">
              <a:avLst/>
            </a:prstGeom>
            <a:noFill/>
          </p:spPr>
          <p:txBody>
            <a:bodyPr wrap="square">
              <a:spAutoFit/>
            </a:bodyPr>
            <a:lstStyle/>
            <a:p>
              <a:pPr algn="just">
                <a:lnSpc>
                  <a:spcPct val="150000"/>
                </a:lnSpc>
              </a:pPr>
              <a:r>
                <a:rPr lang="en-US" sz="2200" b="1" dirty="0" err="1"/>
                <a:t>Gia</a:t>
              </a:r>
              <a:r>
                <a:rPr lang="en-US" sz="2200" b="1" dirty="0"/>
                <a:t> </a:t>
              </a:r>
              <a:r>
                <a:rPr lang="en-US" sz="2200" b="1" dirty="0" err="1"/>
                <a:t>tăng</a:t>
              </a:r>
              <a:r>
                <a:rPr lang="en-US" sz="2200" b="1" dirty="0"/>
                <a:t> </a:t>
              </a:r>
              <a:r>
                <a:rPr lang="en-US" sz="2200" b="1" dirty="0" err="1"/>
                <a:t>dân</a:t>
              </a:r>
              <a:r>
                <a:rPr lang="en-US" sz="2200" b="1" dirty="0"/>
                <a:t> </a:t>
              </a:r>
              <a:r>
                <a:rPr lang="en-US" sz="2200" b="1" dirty="0" err="1"/>
                <a:t>số</a:t>
              </a:r>
              <a:r>
                <a:rPr lang="en-US" sz="2200" b="1" dirty="0"/>
                <a:t> </a:t>
              </a:r>
              <a:r>
                <a:rPr lang="en-US" sz="2200" b="1" dirty="0" err="1"/>
                <a:t>tự</a:t>
              </a:r>
              <a:r>
                <a:rPr lang="en-US" sz="2200" b="1" dirty="0"/>
                <a:t> </a:t>
              </a:r>
              <a:r>
                <a:rPr lang="en-US" sz="2200" b="1" dirty="0" err="1"/>
                <a:t>nhiên</a:t>
              </a:r>
              <a:r>
                <a:rPr lang="en-US" sz="2200" b="1" dirty="0"/>
                <a:t> </a:t>
              </a:r>
              <a:r>
                <a:rPr lang="en-US" sz="2200" dirty="0" err="1"/>
                <a:t>biểu</a:t>
              </a:r>
              <a:r>
                <a:rPr lang="en-US" sz="2200" dirty="0"/>
                <a:t> </a:t>
              </a:r>
              <a:r>
                <a:rPr lang="en-US" sz="2200" dirty="0" err="1"/>
                <a:t>hiện</a:t>
              </a:r>
              <a:r>
                <a:rPr lang="en-US" sz="2200" dirty="0"/>
                <a:t> </a:t>
              </a:r>
              <a:r>
                <a:rPr lang="en-US" sz="2200" dirty="0" err="1"/>
                <a:t>sự</a:t>
              </a:r>
              <a:r>
                <a:rPr lang="en-US" sz="2200" dirty="0"/>
                <a:t> </a:t>
              </a:r>
              <a:r>
                <a:rPr lang="en-US" sz="2200" dirty="0" err="1"/>
                <a:t>thay</a:t>
              </a:r>
              <a:r>
                <a:rPr lang="en-US" sz="2200" dirty="0"/>
                <a:t> </a:t>
              </a:r>
              <a:r>
                <a:rPr lang="en-US" sz="2200" dirty="0" err="1"/>
                <a:t>đổi</a:t>
              </a:r>
              <a:r>
                <a:rPr lang="en-US" sz="2200" dirty="0"/>
                <a:t> </a:t>
              </a:r>
              <a:r>
                <a:rPr lang="en-US" sz="2200" dirty="0" err="1"/>
                <a:t>dân</a:t>
              </a:r>
              <a:r>
                <a:rPr lang="en-US" sz="2200" dirty="0"/>
                <a:t> </a:t>
              </a:r>
              <a:r>
                <a:rPr lang="en-US" sz="2200" dirty="0" err="1"/>
                <a:t>số</a:t>
              </a:r>
              <a:r>
                <a:rPr lang="en-US" sz="2200" dirty="0"/>
                <a:t> do </a:t>
              </a:r>
              <a:r>
                <a:rPr lang="en-US" sz="2200" dirty="0" err="1"/>
                <a:t>chênh</a:t>
              </a:r>
              <a:r>
                <a:rPr lang="en-US" sz="2200" dirty="0"/>
                <a:t> </a:t>
              </a:r>
              <a:r>
                <a:rPr lang="en-US" sz="2200" dirty="0" err="1"/>
                <a:t>lệch</a:t>
              </a:r>
              <a:r>
                <a:rPr lang="en-US" sz="2200" dirty="0"/>
                <a:t> </a:t>
              </a:r>
              <a:r>
                <a:rPr lang="en-US" sz="2200" dirty="0" err="1"/>
                <a:t>giữa</a:t>
              </a:r>
              <a:r>
                <a:rPr lang="en-US" sz="2200" dirty="0"/>
                <a:t> </a:t>
              </a:r>
              <a:r>
                <a:rPr lang="en-US" sz="2200" dirty="0" err="1">
                  <a:solidFill>
                    <a:srgbClr val="C00000"/>
                  </a:solidFill>
                </a:rPr>
                <a:t>số</a:t>
              </a:r>
              <a:r>
                <a:rPr lang="en-US" sz="2200" dirty="0">
                  <a:solidFill>
                    <a:srgbClr val="C00000"/>
                  </a:solidFill>
                </a:rPr>
                <a:t> </a:t>
              </a:r>
              <a:r>
                <a:rPr lang="en-US" sz="2200" dirty="0" err="1">
                  <a:solidFill>
                    <a:srgbClr val="C00000"/>
                  </a:solidFill>
                </a:rPr>
                <a:t>sinh</a:t>
              </a:r>
              <a:r>
                <a:rPr lang="en-US" sz="2200" dirty="0">
                  <a:solidFill>
                    <a:srgbClr val="C00000"/>
                  </a:solidFill>
                </a:rPr>
                <a:t> </a:t>
              </a:r>
              <a:r>
                <a:rPr lang="en-US" sz="2200" dirty="0" err="1"/>
                <a:t>và</a:t>
              </a:r>
              <a:r>
                <a:rPr lang="en-US" sz="2200" dirty="0"/>
                <a:t> </a:t>
              </a:r>
              <a:r>
                <a:rPr lang="en-US" sz="2200" dirty="0" err="1">
                  <a:solidFill>
                    <a:srgbClr val="C00000"/>
                  </a:solidFill>
                </a:rPr>
                <a:t>số</a:t>
              </a:r>
              <a:r>
                <a:rPr lang="en-US" sz="2200" dirty="0">
                  <a:solidFill>
                    <a:srgbClr val="C00000"/>
                  </a:solidFill>
                </a:rPr>
                <a:t> </a:t>
              </a:r>
              <a:r>
                <a:rPr lang="en-US" sz="2200" dirty="0" err="1">
                  <a:solidFill>
                    <a:srgbClr val="C00000"/>
                  </a:solidFill>
                </a:rPr>
                <a:t>chết</a:t>
              </a:r>
              <a:r>
                <a:rPr lang="en-US" sz="2200" dirty="0"/>
                <a:t>. </a:t>
              </a:r>
            </a:p>
          </p:txBody>
        </p:sp>
      </p:grpSp>
      <p:sp>
        <p:nvSpPr>
          <p:cNvPr id="16" name="Pentagon 15"/>
          <p:cNvSpPr/>
          <p:nvPr/>
        </p:nvSpPr>
        <p:spPr>
          <a:xfrm>
            <a:off x="0" y="308225"/>
            <a:ext cx="2445249" cy="606175"/>
          </a:xfrm>
          <a:prstGeom prst="homePlat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  KẾT LUẬN</a:t>
            </a:r>
          </a:p>
        </p:txBody>
      </p:sp>
      <p:grpSp>
        <p:nvGrpSpPr>
          <p:cNvPr id="20" name="Group 19"/>
          <p:cNvGrpSpPr/>
          <p:nvPr/>
        </p:nvGrpSpPr>
        <p:grpSpPr>
          <a:xfrm>
            <a:off x="4687583" y="1734788"/>
            <a:ext cx="4222679" cy="2446823"/>
            <a:chOff x="4715837" y="1436838"/>
            <a:chExt cx="4222679" cy="2446823"/>
          </a:xfrm>
        </p:grpSpPr>
        <p:sp>
          <p:nvSpPr>
            <p:cNvPr id="117" name="Rounded Rectangle 116"/>
            <p:cNvSpPr/>
            <p:nvPr/>
          </p:nvSpPr>
          <p:spPr>
            <a:xfrm>
              <a:off x="4715837" y="1436838"/>
              <a:ext cx="4222679" cy="2446823"/>
            </a:xfrm>
            <a:prstGeom prst="roundRect">
              <a:avLst>
                <a:gd name="adj" fmla="val 13308"/>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11047" y="1598420"/>
              <a:ext cx="3832261" cy="2123658"/>
            </a:xfrm>
            <a:prstGeom prst="rect">
              <a:avLst/>
            </a:prstGeom>
          </p:spPr>
          <p:txBody>
            <a:bodyPr wrap="square">
              <a:spAutoFit/>
            </a:bodyPr>
            <a:lstStyle/>
            <a:p>
              <a:pPr algn="just">
                <a:lnSpc>
                  <a:spcPct val="150000"/>
                </a:lnSpc>
              </a:pPr>
              <a:r>
                <a:rPr lang="vi-VN" sz="2200" b="1" dirty="0"/>
                <a:t>Gia tăng dân số cơ học </a:t>
              </a:r>
              <a:r>
                <a:rPr lang="vi-VN" sz="2200" dirty="0"/>
                <a:t>biểu hiện sự bi</a:t>
              </a:r>
              <a:r>
                <a:rPr lang="en-US" sz="2200" dirty="0"/>
                <a:t>ế</a:t>
              </a:r>
              <a:r>
                <a:rPr lang="vi-VN" sz="2200" dirty="0"/>
                <a:t>n động dân số do chênh lệch giữa </a:t>
              </a:r>
              <a:r>
                <a:rPr lang="vi-VN" sz="2200" dirty="0">
                  <a:solidFill>
                    <a:srgbClr val="C00000"/>
                  </a:solidFill>
                </a:rPr>
                <a:t>số đến </a:t>
              </a:r>
              <a:r>
                <a:rPr lang="vi-VN" sz="2200" dirty="0"/>
                <a:t>và </a:t>
              </a:r>
              <a:r>
                <a:rPr lang="vi-VN" sz="2200" dirty="0">
                  <a:solidFill>
                    <a:srgbClr val="C00000"/>
                  </a:solidFill>
                </a:rPr>
                <a:t>số đi</a:t>
              </a:r>
              <a:r>
                <a:rPr lang="vi-VN" sz="2200" dirty="0"/>
                <a:t>.</a:t>
              </a:r>
              <a:endParaRPr lang="en-US" sz="2200" dirty="0"/>
            </a:p>
          </p:txBody>
        </p:sp>
      </p:grpSp>
      <p:pic>
        <p:nvPicPr>
          <p:cNvPr id="21" name="Picture 20"/>
          <p:cNvPicPr>
            <a:picLocks noChangeAspect="1"/>
          </p:cNvPicPr>
          <p:nvPr/>
        </p:nvPicPr>
        <p:blipFill>
          <a:blip r:embed="rId3"/>
          <a:stretch>
            <a:fillRect/>
          </a:stretch>
        </p:blipFill>
        <p:spPr>
          <a:xfrm>
            <a:off x="1232039" y="3842563"/>
            <a:ext cx="2426418" cy="1152244"/>
          </a:xfrm>
          <a:prstGeom prst="rect">
            <a:avLst/>
          </a:prstGeom>
        </p:spPr>
      </p:pic>
      <p:pic>
        <p:nvPicPr>
          <p:cNvPr id="22" name="Picture 21"/>
          <p:cNvPicPr>
            <a:picLocks noChangeAspect="1"/>
          </p:cNvPicPr>
          <p:nvPr/>
        </p:nvPicPr>
        <p:blipFill>
          <a:blip r:embed="rId4"/>
          <a:stretch>
            <a:fillRect/>
          </a:stretch>
        </p:blipFill>
        <p:spPr>
          <a:xfrm>
            <a:off x="6113543" y="278399"/>
            <a:ext cx="1370758" cy="1446114"/>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strVal val="#ppt_x"/>
                                          </p:val>
                                        </p:tav>
                                        <p:tav tm="100000">
                                          <p:val>
                                            <p:strVal val="#ppt_x"/>
                                          </p:val>
                                        </p:tav>
                                      </p:tavLst>
                                    </p:anim>
                                    <p:anim calcmode="lin" valueType="num">
                                      <p:cBhvr>
                                        <p:cTn id="3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3004" name="Google Shape;3004;p49"/>
          <p:cNvSpPr/>
          <p:nvPr/>
        </p:nvSpPr>
        <p:spPr>
          <a:xfrm>
            <a:off x="7774931" y="622098"/>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ounded Rectangle 10"/>
          <p:cNvSpPr/>
          <p:nvPr/>
        </p:nvSpPr>
        <p:spPr>
          <a:xfrm>
            <a:off x="359598" y="622098"/>
            <a:ext cx="2280861" cy="11079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chemeClr val="accent6"/>
                </a:solidFill>
              </a:rPr>
              <a:t>Gia</a:t>
            </a:r>
            <a:r>
              <a:rPr lang="en-US" sz="2200" dirty="0">
                <a:solidFill>
                  <a:schemeClr val="accent6"/>
                </a:solidFill>
              </a:rPr>
              <a:t> </a:t>
            </a:r>
            <a:r>
              <a:rPr lang="en-US" sz="2200" dirty="0" err="1">
                <a:solidFill>
                  <a:schemeClr val="accent6"/>
                </a:solidFill>
              </a:rPr>
              <a:t>tăng</a:t>
            </a:r>
            <a:r>
              <a:rPr lang="en-US" sz="2200" dirty="0">
                <a:solidFill>
                  <a:schemeClr val="accent6"/>
                </a:solidFill>
              </a:rPr>
              <a:t> </a:t>
            </a:r>
            <a:r>
              <a:rPr lang="en-US" sz="2200" dirty="0" err="1">
                <a:solidFill>
                  <a:schemeClr val="accent6"/>
                </a:solidFill>
              </a:rPr>
              <a:t>dân</a:t>
            </a:r>
            <a:r>
              <a:rPr lang="en-US" sz="2200" dirty="0">
                <a:solidFill>
                  <a:schemeClr val="accent6"/>
                </a:solidFill>
              </a:rPr>
              <a:t> </a:t>
            </a:r>
            <a:r>
              <a:rPr lang="en-US" sz="2200" dirty="0" err="1">
                <a:solidFill>
                  <a:schemeClr val="accent6"/>
                </a:solidFill>
              </a:rPr>
              <a:t>số</a:t>
            </a:r>
            <a:r>
              <a:rPr lang="en-US" sz="2200" dirty="0">
                <a:solidFill>
                  <a:schemeClr val="accent6"/>
                </a:solidFill>
              </a:rPr>
              <a:t> </a:t>
            </a:r>
            <a:r>
              <a:rPr lang="en-US" sz="2200" dirty="0" err="1">
                <a:solidFill>
                  <a:schemeClr val="accent6"/>
                </a:solidFill>
              </a:rPr>
              <a:t>tự</a:t>
            </a:r>
            <a:r>
              <a:rPr lang="en-US" sz="2200" dirty="0">
                <a:solidFill>
                  <a:schemeClr val="accent6"/>
                </a:solidFill>
              </a:rPr>
              <a:t> </a:t>
            </a:r>
            <a:r>
              <a:rPr lang="en-US" sz="2200" dirty="0" err="1">
                <a:solidFill>
                  <a:schemeClr val="accent6"/>
                </a:solidFill>
              </a:rPr>
              <a:t>nhiên</a:t>
            </a:r>
            <a:endParaRPr lang="en-US" sz="2200" dirty="0">
              <a:solidFill>
                <a:schemeClr val="accent6"/>
              </a:solidFill>
            </a:endParaRPr>
          </a:p>
        </p:txBody>
      </p:sp>
      <p:sp>
        <p:nvSpPr>
          <p:cNvPr id="12" name="Rectangle 11"/>
          <p:cNvSpPr/>
          <p:nvPr/>
        </p:nvSpPr>
        <p:spPr>
          <a:xfrm>
            <a:off x="3059091" y="622098"/>
            <a:ext cx="5478733" cy="1107996"/>
          </a:xfrm>
          <a:prstGeom prst="rect">
            <a:avLst/>
          </a:prstGeom>
        </p:spPr>
        <p:txBody>
          <a:bodyPr wrap="square">
            <a:spAutoFit/>
          </a:bodyPr>
          <a:lstStyle/>
          <a:p>
            <a:pPr algn="just">
              <a:lnSpc>
                <a:spcPct val="150000"/>
              </a:lnSpc>
            </a:pPr>
            <a:r>
              <a:rPr lang="en-US" sz="2200" dirty="0" err="1"/>
              <a:t>Tỉ</a:t>
            </a:r>
            <a:r>
              <a:rPr lang="en-US" sz="2200" dirty="0"/>
              <a:t> </a:t>
            </a:r>
            <a:r>
              <a:rPr lang="en-US" sz="2200" dirty="0" err="1"/>
              <a:t>suất</a:t>
            </a:r>
            <a:r>
              <a:rPr lang="en-US" sz="2200" dirty="0"/>
              <a:t> </a:t>
            </a:r>
            <a:r>
              <a:rPr lang="en-US" sz="2200" dirty="0" err="1"/>
              <a:t>gia</a:t>
            </a:r>
            <a:r>
              <a:rPr lang="en-US" sz="2200" dirty="0"/>
              <a:t> </a:t>
            </a:r>
            <a:r>
              <a:rPr lang="en-US" sz="2200" dirty="0" err="1"/>
              <a:t>tăng</a:t>
            </a:r>
            <a:r>
              <a:rPr lang="en-US" sz="2200" dirty="0"/>
              <a:t> </a:t>
            </a:r>
            <a:r>
              <a:rPr lang="en-US" sz="2200" dirty="0" err="1"/>
              <a:t>dân</a:t>
            </a:r>
            <a:r>
              <a:rPr lang="en-US" sz="2200" dirty="0"/>
              <a:t> </a:t>
            </a:r>
            <a:r>
              <a:rPr lang="en-US" sz="2200" dirty="0" err="1"/>
              <a:t>số</a:t>
            </a:r>
            <a:r>
              <a:rPr lang="en-US" sz="2200" dirty="0"/>
              <a:t> </a:t>
            </a:r>
            <a:r>
              <a:rPr lang="en-US" sz="2200" dirty="0" err="1"/>
              <a:t>tự</a:t>
            </a:r>
            <a:r>
              <a:rPr lang="en-US" sz="2200" dirty="0"/>
              <a:t> </a:t>
            </a:r>
            <a:r>
              <a:rPr lang="en-US" sz="2200" dirty="0" err="1"/>
              <a:t>nhiên</a:t>
            </a:r>
            <a:r>
              <a:rPr lang="en-US" sz="2200" dirty="0"/>
              <a:t> </a:t>
            </a:r>
            <a:r>
              <a:rPr lang="en-US" sz="2200" dirty="0" err="1"/>
              <a:t>là</a:t>
            </a:r>
            <a:r>
              <a:rPr lang="en-US" sz="2200" dirty="0"/>
              <a:t> </a:t>
            </a:r>
            <a:r>
              <a:rPr lang="en-US" sz="2200" dirty="0" err="1"/>
              <a:t>hiệu</a:t>
            </a:r>
            <a:r>
              <a:rPr lang="en-US" sz="2200" dirty="0"/>
              <a:t> </a:t>
            </a:r>
            <a:r>
              <a:rPr lang="en-US" sz="2200" dirty="0" err="1"/>
              <a:t>số</a:t>
            </a:r>
            <a:r>
              <a:rPr lang="en-US" sz="2200" dirty="0"/>
              <a:t> </a:t>
            </a:r>
            <a:r>
              <a:rPr lang="en-US" sz="2200" dirty="0" err="1"/>
              <a:t>giữa</a:t>
            </a:r>
            <a:r>
              <a:rPr lang="en-US" sz="2200" dirty="0"/>
              <a:t> </a:t>
            </a:r>
            <a:r>
              <a:rPr lang="en-US" sz="2200" dirty="0" err="1"/>
              <a:t>tỉ</a:t>
            </a:r>
            <a:r>
              <a:rPr lang="en-US" sz="2200" dirty="0"/>
              <a:t> </a:t>
            </a:r>
            <a:r>
              <a:rPr lang="en-US" sz="2200" dirty="0" err="1"/>
              <a:t>suất</a:t>
            </a:r>
            <a:r>
              <a:rPr lang="en-US" sz="2200" dirty="0"/>
              <a:t> </a:t>
            </a:r>
            <a:r>
              <a:rPr lang="en-US" sz="2200" dirty="0" err="1"/>
              <a:t>sinh</a:t>
            </a:r>
            <a:r>
              <a:rPr lang="en-US" sz="2200" dirty="0"/>
              <a:t> </a:t>
            </a:r>
            <a:r>
              <a:rPr lang="en-US" sz="2200" dirty="0" err="1"/>
              <a:t>thô</a:t>
            </a:r>
            <a:r>
              <a:rPr lang="en-US" sz="2200" dirty="0"/>
              <a:t> </a:t>
            </a:r>
            <a:r>
              <a:rPr lang="en-US" sz="2200" dirty="0" err="1"/>
              <a:t>và</a:t>
            </a:r>
            <a:r>
              <a:rPr lang="en-US" sz="2200" dirty="0"/>
              <a:t> </a:t>
            </a:r>
            <a:r>
              <a:rPr lang="en-US" sz="2200" dirty="0" err="1"/>
              <a:t>tỉ</a:t>
            </a:r>
            <a:r>
              <a:rPr lang="en-US" sz="2200" dirty="0"/>
              <a:t> </a:t>
            </a:r>
            <a:r>
              <a:rPr lang="en-US" sz="2200" dirty="0" err="1"/>
              <a:t>suất</a:t>
            </a:r>
            <a:r>
              <a:rPr lang="en-US" sz="2200" dirty="0"/>
              <a:t> </a:t>
            </a:r>
            <a:r>
              <a:rPr lang="en-US" sz="2200" dirty="0" err="1"/>
              <a:t>tử</a:t>
            </a:r>
            <a:r>
              <a:rPr lang="en-US" sz="2200" dirty="0"/>
              <a:t> </a:t>
            </a:r>
            <a:r>
              <a:rPr lang="en-US" sz="2200" dirty="0" err="1"/>
              <a:t>thô</a:t>
            </a:r>
            <a:r>
              <a:rPr lang="en-US" sz="2200" dirty="0"/>
              <a:t>. </a:t>
            </a:r>
          </a:p>
        </p:txBody>
      </p:sp>
      <p:sp>
        <p:nvSpPr>
          <p:cNvPr id="13" name="Right Arrow 12"/>
          <p:cNvSpPr/>
          <p:nvPr/>
        </p:nvSpPr>
        <p:spPr>
          <a:xfrm>
            <a:off x="2773419" y="1049368"/>
            <a:ext cx="274794" cy="28627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698697" y="1049368"/>
            <a:ext cx="1962364" cy="8109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4" idx="3"/>
          </p:cNvCxnSpPr>
          <p:nvPr/>
        </p:nvCxnSpPr>
        <p:spPr>
          <a:xfrm flipH="1">
            <a:off x="2567309" y="1741563"/>
            <a:ext cx="1418770" cy="84752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05881" y="2491577"/>
            <a:ext cx="3514056" cy="2123658"/>
          </a:xfrm>
          <a:prstGeom prst="rect">
            <a:avLst/>
          </a:prstGeom>
        </p:spPr>
        <p:txBody>
          <a:bodyPr wrap="square">
            <a:spAutoFit/>
          </a:bodyPr>
          <a:lstStyle/>
          <a:p>
            <a:pPr algn="just">
              <a:lnSpc>
                <a:spcPct val="150000"/>
              </a:lnSpc>
            </a:pPr>
            <a:r>
              <a:rPr lang="en-US" sz="2200" dirty="0" err="1"/>
              <a:t>Là</a:t>
            </a:r>
            <a:r>
              <a:rPr lang="en-US" sz="2200" dirty="0"/>
              <a:t> </a:t>
            </a:r>
            <a:r>
              <a:rPr lang="vi-VN" sz="2200" dirty="0"/>
              <a:t>tương quan giữa </a:t>
            </a:r>
            <a:r>
              <a:rPr lang="vi-VN" sz="2200" dirty="0">
                <a:solidFill>
                  <a:srgbClr val="0070C0"/>
                </a:solidFill>
              </a:rPr>
              <a:t>số trẻ em sinh ra </a:t>
            </a:r>
            <a:r>
              <a:rPr lang="vi-VN" sz="2200" dirty="0"/>
              <a:t>trong năm còn sống so với dân số trung bình ở cùng thời điểm.</a:t>
            </a:r>
            <a:endParaRPr lang="en-US" sz="2200" dirty="0"/>
          </a:p>
        </p:txBody>
      </p:sp>
      <p:sp>
        <p:nvSpPr>
          <p:cNvPr id="70" name="Oval 69"/>
          <p:cNvSpPr/>
          <p:nvPr/>
        </p:nvSpPr>
        <p:spPr>
          <a:xfrm>
            <a:off x="6005392" y="1080893"/>
            <a:ext cx="1618033" cy="8109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21" idx="0"/>
          </p:cNvCxnSpPr>
          <p:nvPr/>
        </p:nvCxnSpPr>
        <p:spPr>
          <a:xfrm flipH="1">
            <a:off x="6517648" y="1891850"/>
            <a:ext cx="296761" cy="8795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497472" y="2771392"/>
            <a:ext cx="4040352" cy="1615827"/>
          </a:xfrm>
          <a:prstGeom prst="rect">
            <a:avLst/>
          </a:prstGeom>
        </p:spPr>
        <p:txBody>
          <a:bodyPr wrap="square">
            <a:spAutoFit/>
          </a:bodyPr>
          <a:lstStyle/>
          <a:p>
            <a:pPr algn="just">
              <a:lnSpc>
                <a:spcPct val="150000"/>
              </a:lnSpc>
            </a:pPr>
            <a:r>
              <a:rPr lang="en-US" sz="2200" dirty="0"/>
              <a:t>L</a:t>
            </a:r>
            <a:r>
              <a:rPr lang="vi-VN" sz="2200" dirty="0"/>
              <a:t>à tương quan giữa </a:t>
            </a:r>
            <a:r>
              <a:rPr lang="vi-VN" sz="2200" dirty="0">
                <a:solidFill>
                  <a:srgbClr val="0070C0"/>
                </a:solidFill>
              </a:rPr>
              <a:t>số người chết</a:t>
            </a:r>
            <a:r>
              <a:rPr lang="vi-VN" sz="2200" dirty="0"/>
              <a:t> trong năm so với dân số trung bình ở cùng thời điểm.</a:t>
            </a:r>
            <a:endParaRPr lang="en-US" sz="22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500"/>
                                        <p:tgtEl>
                                          <p:spTgt spid="70"/>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up)">
                                      <p:cBhvr>
                                        <p:cTn id="39" dur="500"/>
                                        <p:tgtEl>
                                          <p:spTgt spid="71"/>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7" grpId="0"/>
      <p:bldP spid="7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3004" name="Google Shape;3004;p49"/>
          <p:cNvSpPr/>
          <p:nvPr/>
        </p:nvSpPr>
        <p:spPr>
          <a:xfrm>
            <a:off x="7774931" y="622098"/>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ounded Rectangle 10"/>
          <p:cNvSpPr/>
          <p:nvPr/>
        </p:nvSpPr>
        <p:spPr>
          <a:xfrm>
            <a:off x="359598" y="622098"/>
            <a:ext cx="2280861" cy="1107996"/>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chemeClr val="accent6"/>
                </a:solidFill>
              </a:rPr>
              <a:t>Gia</a:t>
            </a:r>
            <a:r>
              <a:rPr lang="en-US" sz="2200" dirty="0">
                <a:solidFill>
                  <a:schemeClr val="accent6"/>
                </a:solidFill>
              </a:rPr>
              <a:t> </a:t>
            </a:r>
            <a:r>
              <a:rPr lang="en-US" sz="2200" dirty="0" err="1">
                <a:solidFill>
                  <a:schemeClr val="accent6"/>
                </a:solidFill>
              </a:rPr>
              <a:t>tăng</a:t>
            </a:r>
            <a:r>
              <a:rPr lang="en-US" sz="2200" dirty="0">
                <a:solidFill>
                  <a:schemeClr val="accent6"/>
                </a:solidFill>
              </a:rPr>
              <a:t> </a:t>
            </a:r>
            <a:r>
              <a:rPr lang="en-US" sz="2200" dirty="0" err="1">
                <a:solidFill>
                  <a:schemeClr val="accent6"/>
                </a:solidFill>
              </a:rPr>
              <a:t>dân</a:t>
            </a:r>
            <a:r>
              <a:rPr lang="en-US" sz="2200" dirty="0">
                <a:solidFill>
                  <a:schemeClr val="accent6"/>
                </a:solidFill>
              </a:rPr>
              <a:t> </a:t>
            </a:r>
            <a:r>
              <a:rPr lang="en-US" sz="2200" dirty="0" err="1">
                <a:solidFill>
                  <a:schemeClr val="accent6"/>
                </a:solidFill>
              </a:rPr>
              <a:t>số</a:t>
            </a:r>
            <a:r>
              <a:rPr lang="en-US" sz="2200" dirty="0">
                <a:solidFill>
                  <a:schemeClr val="accent6"/>
                </a:solidFill>
              </a:rPr>
              <a:t> </a:t>
            </a:r>
            <a:r>
              <a:rPr lang="en-US" sz="2200" dirty="0" err="1">
                <a:solidFill>
                  <a:schemeClr val="accent6"/>
                </a:solidFill>
              </a:rPr>
              <a:t>cơ</a:t>
            </a:r>
            <a:r>
              <a:rPr lang="en-US" sz="2200" dirty="0">
                <a:solidFill>
                  <a:schemeClr val="accent6"/>
                </a:solidFill>
              </a:rPr>
              <a:t> </a:t>
            </a:r>
            <a:r>
              <a:rPr lang="en-US" sz="2200" dirty="0" err="1">
                <a:solidFill>
                  <a:schemeClr val="accent6"/>
                </a:solidFill>
              </a:rPr>
              <a:t>học</a:t>
            </a:r>
            <a:endParaRPr lang="en-US" sz="2200" dirty="0">
              <a:solidFill>
                <a:schemeClr val="accent6"/>
              </a:solidFill>
            </a:endParaRPr>
          </a:p>
        </p:txBody>
      </p:sp>
      <p:sp>
        <p:nvSpPr>
          <p:cNvPr id="13" name="Right Arrow 12"/>
          <p:cNvSpPr/>
          <p:nvPr/>
        </p:nvSpPr>
        <p:spPr>
          <a:xfrm>
            <a:off x="2773419" y="1049368"/>
            <a:ext cx="274794" cy="28627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832629" y="1103800"/>
            <a:ext cx="1962364" cy="7541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4" idx="3"/>
          </p:cNvCxnSpPr>
          <p:nvPr/>
        </p:nvCxnSpPr>
        <p:spPr>
          <a:xfrm flipH="1">
            <a:off x="2701241" y="1747523"/>
            <a:ext cx="1418770" cy="89599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87512" y="1105982"/>
            <a:ext cx="1967427" cy="69219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H="1">
            <a:off x="6639072" y="1786883"/>
            <a:ext cx="296761" cy="8795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27343" y="622098"/>
            <a:ext cx="5410481" cy="1107996"/>
          </a:xfrm>
          <a:prstGeom prst="rect">
            <a:avLst/>
          </a:prstGeom>
        </p:spPr>
        <p:txBody>
          <a:bodyPr wrap="square">
            <a:spAutoFit/>
          </a:bodyPr>
          <a:lstStyle/>
          <a:p>
            <a:pPr algn="just">
              <a:lnSpc>
                <a:spcPct val="150000"/>
              </a:lnSpc>
            </a:pPr>
            <a:r>
              <a:rPr lang="vi-VN" sz="2200" dirty="0"/>
              <a:t>Tỉ suất gia tăng dân số cơ học là hiệu số giữa tỉ suất nhập cư và tỉ suất xuất cư.</a:t>
            </a:r>
            <a:endParaRPr lang="en-US" sz="2200" dirty="0"/>
          </a:p>
        </p:txBody>
      </p:sp>
      <p:sp>
        <p:nvSpPr>
          <p:cNvPr id="4" name="Rectangle 3"/>
          <p:cNvSpPr/>
          <p:nvPr/>
        </p:nvSpPr>
        <p:spPr>
          <a:xfrm>
            <a:off x="471210" y="2495374"/>
            <a:ext cx="3915856" cy="2123658"/>
          </a:xfrm>
          <a:prstGeom prst="rect">
            <a:avLst/>
          </a:prstGeom>
        </p:spPr>
        <p:txBody>
          <a:bodyPr wrap="square">
            <a:spAutoFit/>
          </a:bodyPr>
          <a:lstStyle/>
          <a:p>
            <a:pPr algn="just">
              <a:lnSpc>
                <a:spcPct val="150000"/>
              </a:lnSpc>
            </a:pPr>
            <a:r>
              <a:rPr lang="en-US" sz="2200" dirty="0"/>
              <a:t>L</a:t>
            </a:r>
            <a:r>
              <a:rPr lang="vi-VN" sz="2200" dirty="0"/>
              <a:t>à tương quan giữa số người </a:t>
            </a:r>
            <a:r>
              <a:rPr lang="vi-VN" sz="2200" dirty="0">
                <a:solidFill>
                  <a:srgbClr val="0070C0"/>
                </a:solidFill>
              </a:rPr>
              <a:t>nhập cư </a:t>
            </a:r>
            <a:r>
              <a:rPr lang="vi-VN" sz="2200" dirty="0"/>
              <a:t>đến một vùng lãnh thổ trong năm so với dân số trung bình ở cùng thời điểm. </a:t>
            </a:r>
            <a:endParaRPr lang="en-US" sz="2200" dirty="0"/>
          </a:p>
        </p:txBody>
      </p:sp>
      <p:sp>
        <p:nvSpPr>
          <p:cNvPr id="5" name="Rectangle 4"/>
          <p:cNvSpPr/>
          <p:nvPr/>
        </p:nvSpPr>
        <p:spPr>
          <a:xfrm>
            <a:off x="4725801" y="2495374"/>
            <a:ext cx="3902982" cy="2123658"/>
          </a:xfrm>
          <a:prstGeom prst="rect">
            <a:avLst/>
          </a:prstGeom>
        </p:spPr>
        <p:txBody>
          <a:bodyPr wrap="square">
            <a:spAutoFit/>
          </a:bodyPr>
          <a:lstStyle/>
          <a:p>
            <a:pPr algn="just">
              <a:lnSpc>
                <a:spcPct val="150000"/>
              </a:lnSpc>
            </a:pPr>
            <a:r>
              <a:rPr lang="en-US" sz="2200" dirty="0"/>
              <a:t>L</a:t>
            </a:r>
            <a:r>
              <a:rPr lang="vi-VN" sz="2200" dirty="0"/>
              <a:t>à tương quan giữa số người </a:t>
            </a:r>
            <a:r>
              <a:rPr lang="vi-VN" sz="2200" dirty="0">
                <a:solidFill>
                  <a:srgbClr val="0070C0"/>
                </a:solidFill>
              </a:rPr>
              <a:t>xuất cư </a:t>
            </a:r>
            <a:r>
              <a:rPr lang="vi-VN" sz="2200" dirty="0"/>
              <a:t>đến một vùng lãnh thổ trong năm so với dân số trung bình ở cùng thời điểm.</a:t>
            </a:r>
            <a:endParaRPr lang="en-US" sz="2200" dirty="0"/>
          </a:p>
        </p:txBody>
      </p:sp>
    </p:spTree>
    <p:extLst>
      <p:ext uri="{BB962C8B-B14F-4D97-AF65-F5344CB8AC3E}">
        <p14:creationId xmlns:p14="http://schemas.microsoft.com/office/powerpoint/2010/main" val="132345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heel(1)">
                                      <p:cBhvr>
                                        <p:cTn id="35" dur="500"/>
                                        <p:tgtEl>
                                          <p:spTgt spid="70"/>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up)">
                                      <p:cBhvr>
                                        <p:cTn id="39" dur="500"/>
                                        <p:tgtEl>
                                          <p:spTgt spid="71"/>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70" grpId="0" animBg="1"/>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grpSp>
        <p:nvGrpSpPr>
          <p:cNvPr id="2640" name="Google Shape;2640;p44"/>
          <p:cNvGrpSpPr/>
          <p:nvPr/>
        </p:nvGrpSpPr>
        <p:grpSpPr>
          <a:xfrm>
            <a:off x="-51230" y="3569744"/>
            <a:ext cx="3098939" cy="1038753"/>
            <a:chOff x="-503850" y="3347594"/>
            <a:chExt cx="3098939" cy="1038753"/>
          </a:xfrm>
        </p:grpSpPr>
        <p:sp>
          <p:nvSpPr>
            <p:cNvPr id="2641" name="Google Shape;2641;p44"/>
            <p:cNvSpPr/>
            <p:nvPr/>
          </p:nvSpPr>
          <p:spPr>
            <a:xfrm rot="-5400000">
              <a:off x="1632111" y="3437477"/>
              <a:ext cx="414833" cy="1482908"/>
            </a:xfrm>
            <a:custGeom>
              <a:avLst/>
              <a:gdLst/>
              <a:ahLst/>
              <a:cxnLst/>
              <a:rect l="l" t="t" r="r" b="b"/>
              <a:pathLst>
                <a:path w="6706" h="23972" extrusionOk="0">
                  <a:moveTo>
                    <a:pt x="3038" y="1"/>
                  </a:moveTo>
                  <a:cubicBezTo>
                    <a:pt x="2643" y="1320"/>
                    <a:pt x="2330" y="2690"/>
                    <a:pt x="1560" y="3858"/>
                  </a:cubicBezTo>
                  <a:cubicBezTo>
                    <a:pt x="1245" y="4335"/>
                    <a:pt x="872" y="4786"/>
                    <a:pt x="686" y="5326"/>
                  </a:cubicBezTo>
                  <a:cubicBezTo>
                    <a:pt x="380" y="6216"/>
                    <a:pt x="714" y="7125"/>
                    <a:pt x="550" y="8009"/>
                  </a:cubicBezTo>
                  <a:cubicBezTo>
                    <a:pt x="367" y="9016"/>
                    <a:pt x="234" y="10036"/>
                    <a:pt x="108" y="11059"/>
                  </a:cubicBezTo>
                  <a:cubicBezTo>
                    <a:pt x="51" y="11504"/>
                    <a:pt x="1" y="11974"/>
                    <a:pt x="184" y="12384"/>
                  </a:cubicBezTo>
                  <a:cubicBezTo>
                    <a:pt x="269" y="12574"/>
                    <a:pt x="402" y="12741"/>
                    <a:pt x="503" y="12924"/>
                  </a:cubicBezTo>
                  <a:cubicBezTo>
                    <a:pt x="686" y="13252"/>
                    <a:pt x="765" y="13631"/>
                    <a:pt x="840" y="14001"/>
                  </a:cubicBezTo>
                  <a:cubicBezTo>
                    <a:pt x="957" y="14556"/>
                    <a:pt x="1071" y="15115"/>
                    <a:pt x="1185" y="15670"/>
                  </a:cubicBezTo>
                  <a:cubicBezTo>
                    <a:pt x="1279" y="16131"/>
                    <a:pt x="1374" y="16592"/>
                    <a:pt x="1548" y="17028"/>
                  </a:cubicBezTo>
                  <a:cubicBezTo>
                    <a:pt x="1825" y="17738"/>
                    <a:pt x="2280" y="18363"/>
                    <a:pt x="2592" y="19058"/>
                  </a:cubicBezTo>
                  <a:cubicBezTo>
                    <a:pt x="2946" y="19841"/>
                    <a:pt x="3180" y="20687"/>
                    <a:pt x="3451" y="21507"/>
                  </a:cubicBezTo>
                  <a:cubicBezTo>
                    <a:pt x="3533" y="21744"/>
                    <a:pt x="3606" y="21987"/>
                    <a:pt x="3659" y="22233"/>
                  </a:cubicBezTo>
                  <a:cubicBezTo>
                    <a:pt x="3738" y="22612"/>
                    <a:pt x="3754" y="23010"/>
                    <a:pt x="3918" y="23360"/>
                  </a:cubicBezTo>
                  <a:cubicBezTo>
                    <a:pt x="4123" y="23799"/>
                    <a:pt x="4394" y="23971"/>
                    <a:pt x="4673" y="23971"/>
                  </a:cubicBezTo>
                  <a:cubicBezTo>
                    <a:pt x="5231" y="23971"/>
                    <a:pt x="5821" y="23281"/>
                    <a:pt x="5970" y="22672"/>
                  </a:cubicBezTo>
                  <a:cubicBezTo>
                    <a:pt x="6706" y="19654"/>
                    <a:pt x="5314" y="17561"/>
                    <a:pt x="4190" y="14881"/>
                  </a:cubicBezTo>
                  <a:cubicBezTo>
                    <a:pt x="3195" y="12507"/>
                    <a:pt x="3372" y="9840"/>
                    <a:pt x="3438" y="7315"/>
                  </a:cubicBezTo>
                  <a:lnTo>
                    <a:pt x="3038" y="1"/>
                  </a:lnTo>
                  <a:close/>
                </a:path>
              </a:pathLst>
            </a:custGeom>
            <a:solidFill>
              <a:srgbClr val="894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rot="-5400000">
              <a:off x="1641050" y="3429714"/>
              <a:ext cx="398811" cy="1485506"/>
            </a:xfrm>
            <a:custGeom>
              <a:avLst/>
              <a:gdLst/>
              <a:ahLst/>
              <a:cxnLst/>
              <a:rect l="l" t="t" r="r" b="b"/>
              <a:pathLst>
                <a:path w="6447" h="24014" extrusionOk="0">
                  <a:moveTo>
                    <a:pt x="2778" y="0"/>
                  </a:moveTo>
                  <a:cubicBezTo>
                    <a:pt x="2384" y="1323"/>
                    <a:pt x="2071" y="2693"/>
                    <a:pt x="1301" y="3858"/>
                  </a:cubicBezTo>
                  <a:cubicBezTo>
                    <a:pt x="985" y="4338"/>
                    <a:pt x="613" y="4786"/>
                    <a:pt x="427" y="5329"/>
                  </a:cubicBezTo>
                  <a:cubicBezTo>
                    <a:pt x="228" y="5903"/>
                    <a:pt x="307" y="6503"/>
                    <a:pt x="332" y="7097"/>
                  </a:cubicBezTo>
                  <a:cubicBezTo>
                    <a:pt x="341" y="7359"/>
                    <a:pt x="291" y="7646"/>
                    <a:pt x="322" y="7901"/>
                  </a:cubicBezTo>
                  <a:cubicBezTo>
                    <a:pt x="357" y="8160"/>
                    <a:pt x="461" y="8391"/>
                    <a:pt x="471" y="8656"/>
                  </a:cubicBezTo>
                  <a:cubicBezTo>
                    <a:pt x="502" y="9631"/>
                    <a:pt x="0" y="10717"/>
                    <a:pt x="505" y="11639"/>
                  </a:cubicBezTo>
                  <a:cubicBezTo>
                    <a:pt x="559" y="11734"/>
                    <a:pt x="622" y="11825"/>
                    <a:pt x="657" y="11926"/>
                  </a:cubicBezTo>
                  <a:cubicBezTo>
                    <a:pt x="682" y="12008"/>
                    <a:pt x="698" y="12094"/>
                    <a:pt x="704" y="12182"/>
                  </a:cubicBezTo>
                  <a:cubicBezTo>
                    <a:pt x="834" y="13318"/>
                    <a:pt x="1137" y="14430"/>
                    <a:pt x="1437" y="15538"/>
                  </a:cubicBezTo>
                  <a:lnTo>
                    <a:pt x="1771" y="16762"/>
                  </a:lnTo>
                  <a:cubicBezTo>
                    <a:pt x="1898" y="17226"/>
                    <a:pt x="2024" y="17694"/>
                    <a:pt x="2245" y="18120"/>
                  </a:cubicBezTo>
                  <a:cubicBezTo>
                    <a:pt x="2374" y="18372"/>
                    <a:pt x="2538" y="18612"/>
                    <a:pt x="2677" y="18862"/>
                  </a:cubicBezTo>
                  <a:cubicBezTo>
                    <a:pt x="3069" y="19569"/>
                    <a:pt x="3258" y="20361"/>
                    <a:pt x="3432" y="21147"/>
                  </a:cubicBezTo>
                  <a:cubicBezTo>
                    <a:pt x="3605" y="21914"/>
                    <a:pt x="3949" y="22650"/>
                    <a:pt x="4003" y="23439"/>
                  </a:cubicBezTo>
                  <a:cubicBezTo>
                    <a:pt x="4032" y="23855"/>
                    <a:pt x="4180" y="24013"/>
                    <a:pt x="4379" y="24013"/>
                  </a:cubicBezTo>
                  <a:cubicBezTo>
                    <a:pt x="4849" y="24013"/>
                    <a:pt x="5602" y="23121"/>
                    <a:pt x="5711" y="22675"/>
                  </a:cubicBezTo>
                  <a:cubicBezTo>
                    <a:pt x="6446" y="19657"/>
                    <a:pt x="5054" y="17564"/>
                    <a:pt x="3930" y="14881"/>
                  </a:cubicBezTo>
                  <a:cubicBezTo>
                    <a:pt x="2936" y="12510"/>
                    <a:pt x="3113" y="9843"/>
                    <a:pt x="3179" y="7317"/>
                  </a:cubicBezTo>
                  <a:lnTo>
                    <a:pt x="2778" y="0"/>
                  </a:lnTo>
                  <a:close/>
                </a:path>
              </a:pathLst>
            </a:custGeom>
            <a:solidFill>
              <a:srgbClr val="B271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rot="-5400000">
              <a:off x="541058" y="2304356"/>
              <a:ext cx="1010792" cy="3097268"/>
            </a:xfrm>
            <a:custGeom>
              <a:avLst/>
              <a:gdLst/>
              <a:ahLst/>
              <a:cxnLst/>
              <a:rect l="l" t="t" r="r" b="b"/>
              <a:pathLst>
                <a:path w="16340" h="50069" extrusionOk="0">
                  <a:moveTo>
                    <a:pt x="14082" y="0"/>
                  </a:moveTo>
                  <a:lnTo>
                    <a:pt x="1913" y="3"/>
                  </a:lnTo>
                  <a:cubicBezTo>
                    <a:pt x="5430" y="7977"/>
                    <a:pt x="5534" y="15336"/>
                    <a:pt x="3002" y="23433"/>
                  </a:cubicBezTo>
                  <a:cubicBezTo>
                    <a:pt x="2538" y="24904"/>
                    <a:pt x="1973" y="26330"/>
                    <a:pt x="1579" y="27811"/>
                  </a:cubicBezTo>
                  <a:cubicBezTo>
                    <a:pt x="1244" y="29067"/>
                    <a:pt x="783" y="30273"/>
                    <a:pt x="373" y="31511"/>
                  </a:cubicBezTo>
                  <a:cubicBezTo>
                    <a:pt x="237" y="31911"/>
                    <a:pt x="101" y="32319"/>
                    <a:pt x="57" y="32742"/>
                  </a:cubicBezTo>
                  <a:cubicBezTo>
                    <a:pt x="0" y="33259"/>
                    <a:pt x="82" y="33783"/>
                    <a:pt x="294" y="34260"/>
                  </a:cubicBezTo>
                  <a:cubicBezTo>
                    <a:pt x="1017" y="35892"/>
                    <a:pt x="1146" y="37647"/>
                    <a:pt x="1566" y="39374"/>
                  </a:cubicBezTo>
                  <a:cubicBezTo>
                    <a:pt x="1790" y="40299"/>
                    <a:pt x="2273" y="41397"/>
                    <a:pt x="2267" y="42351"/>
                  </a:cubicBezTo>
                  <a:cubicBezTo>
                    <a:pt x="2264" y="42550"/>
                    <a:pt x="2238" y="42761"/>
                    <a:pt x="2330" y="42941"/>
                  </a:cubicBezTo>
                  <a:cubicBezTo>
                    <a:pt x="3110" y="44494"/>
                    <a:pt x="3627" y="46530"/>
                    <a:pt x="3940" y="48282"/>
                  </a:cubicBezTo>
                  <a:cubicBezTo>
                    <a:pt x="4067" y="49008"/>
                    <a:pt x="4250" y="50068"/>
                    <a:pt x="5132" y="50068"/>
                  </a:cubicBezTo>
                  <a:cubicBezTo>
                    <a:pt x="5213" y="50068"/>
                    <a:pt x="5299" y="50059"/>
                    <a:pt x="5392" y="50041"/>
                  </a:cubicBezTo>
                  <a:cubicBezTo>
                    <a:pt x="6437" y="49832"/>
                    <a:pt x="6386" y="47673"/>
                    <a:pt x="6402" y="46878"/>
                  </a:cubicBezTo>
                  <a:cubicBezTo>
                    <a:pt x="6430" y="45558"/>
                    <a:pt x="6250" y="44245"/>
                    <a:pt x="5875" y="42982"/>
                  </a:cubicBezTo>
                  <a:cubicBezTo>
                    <a:pt x="5682" y="42344"/>
                    <a:pt x="5427" y="41719"/>
                    <a:pt x="5370" y="41057"/>
                  </a:cubicBezTo>
                  <a:cubicBezTo>
                    <a:pt x="5329" y="40529"/>
                    <a:pt x="5411" y="40005"/>
                    <a:pt x="5461" y="39478"/>
                  </a:cubicBezTo>
                  <a:cubicBezTo>
                    <a:pt x="5600" y="38004"/>
                    <a:pt x="5468" y="36517"/>
                    <a:pt x="5067" y="35090"/>
                  </a:cubicBezTo>
                  <a:cubicBezTo>
                    <a:pt x="5010" y="34882"/>
                    <a:pt x="4944" y="34670"/>
                    <a:pt x="4972" y="34459"/>
                  </a:cubicBezTo>
                  <a:cubicBezTo>
                    <a:pt x="4997" y="34263"/>
                    <a:pt x="5098" y="34083"/>
                    <a:pt x="5196" y="33910"/>
                  </a:cubicBezTo>
                  <a:lnTo>
                    <a:pt x="7037" y="30709"/>
                  </a:lnTo>
                  <a:cubicBezTo>
                    <a:pt x="7488" y="29923"/>
                    <a:pt x="7971" y="29105"/>
                    <a:pt x="8754" y="28644"/>
                  </a:cubicBezTo>
                  <a:lnTo>
                    <a:pt x="8754" y="28644"/>
                  </a:lnTo>
                  <a:cubicBezTo>
                    <a:pt x="9676" y="30049"/>
                    <a:pt x="8331" y="31302"/>
                    <a:pt x="8002" y="32647"/>
                  </a:cubicBezTo>
                  <a:cubicBezTo>
                    <a:pt x="7933" y="32941"/>
                    <a:pt x="7883" y="33240"/>
                    <a:pt x="7794" y="33531"/>
                  </a:cubicBezTo>
                  <a:cubicBezTo>
                    <a:pt x="7579" y="34257"/>
                    <a:pt x="7049" y="34784"/>
                    <a:pt x="6519" y="35299"/>
                  </a:cubicBezTo>
                  <a:cubicBezTo>
                    <a:pt x="5533" y="36249"/>
                    <a:pt x="6331" y="37605"/>
                    <a:pt x="7503" y="37605"/>
                  </a:cubicBezTo>
                  <a:cubicBezTo>
                    <a:pt x="7565" y="37605"/>
                    <a:pt x="7629" y="37602"/>
                    <a:pt x="7693" y="37594"/>
                  </a:cubicBezTo>
                  <a:cubicBezTo>
                    <a:pt x="8706" y="37467"/>
                    <a:pt x="9745" y="37164"/>
                    <a:pt x="10499" y="36441"/>
                  </a:cubicBezTo>
                  <a:cubicBezTo>
                    <a:pt x="10881" y="36078"/>
                    <a:pt x="11058" y="35750"/>
                    <a:pt x="11159" y="35254"/>
                  </a:cubicBezTo>
                  <a:cubicBezTo>
                    <a:pt x="11285" y="34636"/>
                    <a:pt x="11560" y="34064"/>
                    <a:pt x="11693" y="33446"/>
                  </a:cubicBezTo>
                  <a:cubicBezTo>
                    <a:pt x="11708" y="33357"/>
                    <a:pt x="11731" y="33272"/>
                    <a:pt x="11765" y="33190"/>
                  </a:cubicBezTo>
                  <a:cubicBezTo>
                    <a:pt x="11816" y="33083"/>
                    <a:pt x="11904" y="32994"/>
                    <a:pt x="11989" y="32912"/>
                  </a:cubicBezTo>
                  <a:lnTo>
                    <a:pt x="13034" y="31880"/>
                  </a:lnTo>
                  <a:cubicBezTo>
                    <a:pt x="15130" y="29812"/>
                    <a:pt x="16339" y="27378"/>
                    <a:pt x="15598" y="24383"/>
                  </a:cubicBezTo>
                  <a:cubicBezTo>
                    <a:pt x="15231" y="22890"/>
                    <a:pt x="14259" y="21406"/>
                    <a:pt x="14000" y="19963"/>
                  </a:cubicBezTo>
                  <a:cubicBezTo>
                    <a:pt x="13940" y="19619"/>
                    <a:pt x="13991" y="19269"/>
                    <a:pt x="14044" y="18925"/>
                  </a:cubicBezTo>
                  <a:cubicBezTo>
                    <a:pt x="14868" y="13454"/>
                    <a:pt x="15793" y="7248"/>
                    <a:pt x="15721" y="1727"/>
                  </a:cubicBezTo>
                  <a:cubicBezTo>
                    <a:pt x="15714" y="1193"/>
                    <a:pt x="15661" y="584"/>
                    <a:pt x="15238" y="256"/>
                  </a:cubicBezTo>
                  <a:cubicBezTo>
                    <a:pt x="14919" y="10"/>
                    <a:pt x="14483" y="0"/>
                    <a:pt x="14082" y="0"/>
                  </a:cubicBezTo>
                  <a:close/>
                </a:path>
              </a:pathLst>
            </a:custGeom>
            <a:solidFill>
              <a:srgbClr val="894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rot="-5400000">
              <a:off x="553709" y="2315831"/>
              <a:ext cx="972934" cy="3088051"/>
            </a:xfrm>
            <a:custGeom>
              <a:avLst/>
              <a:gdLst/>
              <a:ahLst/>
              <a:cxnLst/>
              <a:rect l="l" t="t" r="r" b="b"/>
              <a:pathLst>
                <a:path w="15728" h="49920" extrusionOk="0">
                  <a:moveTo>
                    <a:pt x="11379" y="0"/>
                  </a:moveTo>
                  <a:cubicBezTo>
                    <a:pt x="10924" y="0"/>
                    <a:pt x="10413" y="78"/>
                    <a:pt x="9894" y="78"/>
                  </a:cubicBezTo>
                  <a:lnTo>
                    <a:pt x="1671" y="81"/>
                  </a:lnTo>
                  <a:cubicBezTo>
                    <a:pt x="5187" y="8055"/>
                    <a:pt x="5288" y="15413"/>
                    <a:pt x="2757" y="23504"/>
                  </a:cubicBezTo>
                  <a:cubicBezTo>
                    <a:pt x="2296" y="24978"/>
                    <a:pt x="1728" y="26405"/>
                    <a:pt x="1333" y="27885"/>
                  </a:cubicBezTo>
                  <a:cubicBezTo>
                    <a:pt x="1087" y="28807"/>
                    <a:pt x="860" y="29732"/>
                    <a:pt x="629" y="30657"/>
                  </a:cubicBezTo>
                  <a:cubicBezTo>
                    <a:pt x="421" y="31487"/>
                    <a:pt x="1" y="32254"/>
                    <a:pt x="143" y="33132"/>
                  </a:cubicBezTo>
                  <a:cubicBezTo>
                    <a:pt x="216" y="33574"/>
                    <a:pt x="399" y="33990"/>
                    <a:pt x="563" y="34407"/>
                  </a:cubicBezTo>
                  <a:cubicBezTo>
                    <a:pt x="932" y="35341"/>
                    <a:pt x="1226" y="36314"/>
                    <a:pt x="1349" y="37314"/>
                  </a:cubicBezTo>
                  <a:cubicBezTo>
                    <a:pt x="1412" y="37832"/>
                    <a:pt x="1431" y="38353"/>
                    <a:pt x="1535" y="38871"/>
                  </a:cubicBezTo>
                  <a:cubicBezTo>
                    <a:pt x="1642" y="39392"/>
                    <a:pt x="1825" y="39792"/>
                    <a:pt x="1873" y="40313"/>
                  </a:cubicBezTo>
                  <a:cubicBezTo>
                    <a:pt x="1917" y="40771"/>
                    <a:pt x="2018" y="41664"/>
                    <a:pt x="2318" y="42034"/>
                  </a:cubicBezTo>
                  <a:cubicBezTo>
                    <a:pt x="2404" y="42140"/>
                    <a:pt x="2532" y="42174"/>
                    <a:pt x="2683" y="42174"/>
                  </a:cubicBezTo>
                  <a:cubicBezTo>
                    <a:pt x="2948" y="42174"/>
                    <a:pt x="3281" y="42069"/>
                    <a:pt x="3568" y="42069"/>
                  </a:cubicBezTo>
                  <a:cubicBezTo>
                    <a:pt x="3664" y="42069"/>
                    <a:pt x="3755" y="42081"/>
                    <a:pt x="3836" y="42113"/>
                  </a:cubicBezTo>
                  <a:cubicBezTo>
                    <a:pt x="3505" y="42179"/>
                    <a:pt x="3183" y="42283"/>
                    <a:pt x="2877" y="42422"/>
                  </a:cubicBezTo>
                  <a:cubicBezTo>
                    <a:pt x="2596" y="42548"/>
                    <a:pt x="2293" y="42750"/>
                    <a:pt x="2258" y="43060"/>
                  </a:cubicBezTo>
                  <a:cubicBezTo>
                    <a:pt x="2406" y="43038"/>
                    <a:pt x="2517" y="42924"/>
                    <a:pt x="2637" y="42835"/>
                  </a:cubicBezTo>
                  <a:cubicBezTo>
                    <a:pt x="2846" y="42679"/>
                    <a:pt x="3100" y="42594"/>
                    <a:pt x="3359" y="42594"/>
                  </a:cubicBezTo>
                  <a:cubicBezTo>
                    <a:pt x="3393" y="42594"/>
                    <a:pt x="3427" y="42596"/>
                    <a:pt x="3461" y="42599"/>
                  </a:cubicBezTo>
                  <a:cubicBezTo>
                    <a:pt x="3530" y="42602"/>
                    <a:pt x="3625" y="42659"/>
                    <a:pt x="3587" y="42719"/>
                  </a:cubicBezTo>
                  <a:cubicBezTo>
                    <a:pt x="3577" y="42738"/>
                    <a:pt x="3559" y="42750"/>
                    <a:pt x="3540" y="42760"/>
                  </a:cubicBezTo>
                  <a:cubicBezTo>
                    <a:pt x="3385" y="42832"/>
                    <a:pt x="3214" y="42864"/>
                    <a:pt x="3057" y="42930"/>
                  </a:cubicBezTo>
                  <a:cubicBezTo>
                    <a:pt x="2899" y="42996"/>
                    <a:pt x="2747" y="43110"/>
                    <a:pt x="2697" y="43274"/>
                  </a:cubicBezTo>
                  <a:cubicBezTo>
                    <a:pt x="2665" y="43385"/>
                    <a:pt x="2687" y="43508"/>
                    <a:pt x="2706" y="43622"/>
                  </a:cubicBezTo>
                  <a:cubicBezTo>
                    <a:pt x="2861" y="44449"/>
                    <a:pt x="3164" y="45187"/>
                    <a:pt x="3372" y="45992"/>
                  </a:cubicBezTo>
                  <a:cubicBezTo>
                    <a:pt x="3650" y="47069"/>
                    <a:pt x="3928" y="48142"/>
                    <a:pt x="4209" y="49215"/>
                  </a:cubicBezTo>
                  <a:cubicBezTo>
                    <a:pt x="4262" y="49424"/>
                    <a:pt x="4322" y="49641"/>
                    <a:pt x="4483" y="49783"/>
                  </a:cubicBezTo>
                  <a:cubicBezTo>
                    <a:pt x="4590" y="49878"/>
                    <a:pt x="4723" y="49919"/>
                    <a:pt x="4861" y="49919"/>
                  </a:cubicBezTo>
                  <a:cubicBezTo>
                    <a:pt x="5084" y="49919"/>
                    <a:pt x="5318" y="49811"/>
                    <a:pt x="5468" y="49641"/>
                  </a:cubicBezTo>
                  <a:cubicBezTo>
                    <a:pt x="6823" y="48104"/>
                    <a:pt x="6157" y="44793"/>
                    <a:pt x="5632" y="43056"/>
                  </a:cubicBezTo>
                  <a:cubicBezTo>
                    <a:pt x="5440" y="42422"/>
                    <a:pt x="5184" y="41794"/>
                    <a:pt x="5127" y="41131"/>
                  </a:cubicBezTo>
                  <a:cubicBezTo>
                    <a:pt x="5083" y="40604"/>
                    <a:pt x="5168" y="40080"/>
                    <a:pt x="5219" y="39553"/>
                  </a:cubicBezTo>
                  <a:cubicBezTo>
                    <a:pt x="5358" y="38078"/>
                    <a:pt x="5225" y="36591"/>
                    <a:pt x="4824" y="35165"/>
                  </a:cubicBezTo>
                  <a:cubicBezTo>
                    <a:pt x="4768" y="34959"/>
                    <a:pt x="4701" y="34745"/>
                    <a:pt x="4730" y="34533"/>
                  </a:cubicBezTo>
                  <a:cubicBezTo>
                    <a:pt x="4755" y="34338"/>
                    <a:pt x="4856" y="34158"/>
                    <a:pt x="4954" y="33984"/>
                  </a:cubicBezTo>
                  <a:lnTo>
                    <a:pt x="6791" y="30783"/>
                  </a:lnTo>
                  <a:cubicBezTo>
                    <a:pt x="7246" y="29994"/>
                    <a:pt x="7713" y="29202"/>
                    <a:pt x="8470" y="28659"/>
                  </a:cubicBezTo>
                  <a:cubicBezTo>
                    <a:pt x="8499" y="28638"/>
                    <a:pt x="8537" y="28615"/>
                    <a:pt x="8574" y="28615"/>
                  </a:cubicBezTo>
                  <a:cubicBezTo>
                    <a:pt x="8582" y="28615"/>
                    <a:pt x="8589" y="28615"/>
                    <a:pt x="8597" y="28618"/>
                  </a:cubicBezTo>
                  <a:cubicBezTo>
                    <a:pt x="8622" y="28630"/>
                    <a:pt x="8644" y="28646"/>
                    <a:pt x="8660" y="28671"/>
                  </a:cubicBezTo>
                  <a:cubicBezTo>
                    <a:pt x="8843" y="28880"/>
                    <a:pt x="9032" y="29104"/>
                    <a:pt x="9092" y="29375"/>
                  </a:cubicBezTo>
                  <a:cubicBezTo>
                    <a:pt x="9140" y="29587"/>
                    <a:pt x="9108" y="29808"/>
                    <a:pt x="9073" y="30022"/>
                  </a:cubicBezTo>
                  <a:cubicBezTo>
                    <a:pt x="9026" y="30325"/>
                    <a:pt x="8953" y="31800"/>
                    <a:pt x="8499" y="31800"/>
                  </a:cubicBezTo>
                  <a:lnTo>
                    <a:pt x="8953" y="32017"/>
                  </a:lnTo>
                  <a:cubicBezTo>
                    <a:pt x="8663" y="32103"/>
                    <a:pt x="8404" y="32273"/>
                    <a:pt x="8205" y="32504"/>
                  </a:cubicBezTo>
                  <a:cubicBezTo>
                    <a:pt x="8411" y="32422"/>
                    <a:pt x="8627" y="32382"/>
                    <a:pt x="8843" y="32382"/>
                  </a:cubicBezTo>
                  <a:cubicBezTo>
                    <a:pt x="9112" y="32382"/>
                    <a:pt x="9381" y="32444"/>
                    <a:pt x="9626" y="32567"/>
                  </a:cubicBezTo>
                  <a:cubicBezTo>
                    <a:pt x="9275" y="32598"/>
                    <a:pt x="8915" y="32633"/>
                    <a:pt x="8600" y="32794"/>
                  </a:cubicBezTo>
                  <a:cubicBezTo>
                    <a:pt x="7994" y="33110"/>
                    <a:pt x="8152" y="33675"/>
                    <a:pt x="8047" y="34227"/>
                  </a:cubicBezTo>
                  <a:cubicBezTo>
                    <a:pt x="7934" y="34805"/>
                    <a:pt x="7347" y="35297"/>
                    <a:pt x="6901" y="35648"/>
                  </a:cubicBezTo>
                  <a:cubicBezTo>
                    <a:pt x="6731" y="35783"/>
                    <a:pt x="6548" y="35919"/>
                    <a:pt x="6437" y="36109"/>
                  </a:cubicBezTo>
                  <a:cubicBezTo>
                    <a:pt x="5864" y="37106"/>
                    <a:pt x="6898" y="37617"/>
                    <a:pt x="7719" y="37617"/>
                  </a:cubicBezTo>
                  <a:cubicBezTo>
                    <a:pt x="7802" y="37617"/>
                    <a:pt x="7882" y="37612"/>
                    <a:pt x="7959" y="37602"/>
                  </a:cubicBezTo>
                  <a:cubicBezTo>
                    <a:pt x="8777" y="37494"/>
                    <a:pt x="9660" y="37087"/>
                    <a:pt x="10260" y="36516"/>
                  </a:cubicBezTo>
                  <a:cubicBezTo>
                    <a:pt x="10642" y="36150"/>
                    <a:pt x="10819" y="35824"/>
                    <a:pt x="10920" y="35326"/>
                  </a:cubicBezTo>
                  <a:cubicBezTo>
                    <a:pt x="11046" y="34710"/>
                    <a:pt x="11321" y="34139"/>
                    <a:pt x="11453" y="33520"/>
                  </a:cubicBezTo>
                  <a:cubicBezTo>
                    <a:pt x="11469" y="33432"/>
                    <a:pt x="11491" y="33343"/>
                    <a:pt x="11526" y="33261"/>
                  </a:cubicBezTo>
                  <a:cubicBezTo>
                    <a:pt x="11577" y="33157"/>
                    <a:pt x="11665" y="33069"/>
                    <a:pt x="11747" y="32987"/>
                  </a:cubicBezTo>
                  <a:lnTo>
                    <a:pt x="12795" y="31954"/>
                  </a:lnTo>
                  <a:cubicBezTo>
                    <a:pt x="14140" y="30625"/>
                    <a:pt x="15728" y="28545"/>
                    <a:pt x="15526" y="26522"/>
                  </a:cubicBezTo>
                  <a:cubicBezTo>
                    <a:pt x="15333" y="24558"/>
                    <a:pt x="14456" y="22434"/>
                    <a:pt x="12966" y="21111"/>
                  </a:cubicBezTo>
                  <a:cubicBezTo>
                    <a:pt x="12776" y="20944"/>
                    <a:pt x="12571" y="20779"/>
                    <a:pt x="12483" y="20543"/>
                  </a:cubicBezTo>
                  <a:cubicBezTo>
                    <a:pt x="12397" y="20319"/>
                    <a:pt x="12429" y="20072"/>
                    <a:pt x="12464" y="19836"/>
                  </a:cubicBezTo>
                  <a:cubicBezTo>
                    <a:pt x="12511" y="19492"/>
                    <a:pt x="12558" y="19147"/>
                    <a:pt x="12603" y="18803"/>
                  </a:cubicBezTo>
                  <a:cubicBezTo>
                    <a:pt x="13221" y="13983"/>
                    <a:pt x="13426" y="9119"/>
                    <a:pt x="13218" y="4260"/>
                  </a:cubicBezTo>
                  <a:cubicBezTo>
                    <a:pt x="13174" y="3184"/>
                    <a:pt x="13199" y="1890"/>
                    <a:pt x="12808" y="867"/>
                  </a:cubicBezTo>
                  <a:cubicBezTo>
                    <a:pt x="12534" y="150"/>
                    <a:pt x="12012" y="0"/>
                    <a:pt x="11379" y="0"/>
                  </a:cubicBezTo>
                  <a:close/>
                </a:path>
              </a:pathLst>
            </a:custGeom>
            <a:solidFill>
              <a:srgbClr val="B271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rot="-5400000">
              <a:off x="1608665" y="3813087"/>
              <a:ext cx="177167" cy="99595"/>
            </a:xfrm>
            <a:custGeom>
              <a:avLst/>
              <a:gdLst/>
              <a:ahLst/>
              <a:cxnLst/>
              <a:rect l="l" t="t" r="r" b="b"/>
              <a:pathLst>
                <a:path w="2864" h="1610" extrusionOk="0">
                  <a:moveTo>
                    <a:pt x="1507" y="1"/>
                  </a:moveTo>
                  <a:cubicBezTo>
                    <a:pt x="1036" y="1"/>
                    <a:pt x="729" y="188"/>
                    <a:pt x="310" y="527"/>
                  </a:cubicBezTo>
                  <a:cubicBezTo>
                    <a:pt x="165" y="643"/>
                    <a:pt x="13" y="792"/>
                    <a:pt x="7" y="978"/>
                  </a:cubicBezTo>
                  <a:cubicBezTo>
                    <a:pt x="1" y="1164"/>
                    <a:pt x="146" y="1325"/>
                    <a:pt x="301" y="1429"/>
                  </a:cubicBezTo>
                  <a:cubicBezTo>
                    <a:pt x="489" y="1554"/>
                    <a:pt x="746" y="1610"/>
                    <a:pt x="1025" y="1610"/>
                  </a:cubicBezTo>
                  <a:cubicBezTo>
                    <a:pt x="1711" y="1610"/>
                    <a:pt x="2532" y="1271"/>
                    <a:pt x="2810" y="766"/>
                  </a:cubicBezTo>
                  <a:cubicBezTo>
                    <a:pt x="2848" y="700"/>
                    <a:pt x="2864" y="624"/>
                    <a:pt x="2861" y="549"/>
                  </a:cubicBezTo>
                  <a:cubicBezTo>
                    <a:pt x="2826" y="110"/>
                    <a:pt x="2100" y="59"/>
                    <a:pt x="1772" y="18"/>
                  </a:cubicBezTo>
                  <a:cubicBezTo>
                    <a:pt x="1677" y="7"/>
                    <a:pt x="1589" y="1"/>
                    <a:pt x="1507" y="1"/>
                  </a:cubicBezTo>
                  <a:close/>
                </a:path>
              </a:pathLst>
            </a:custGeom>
            <a:solidFill>
              <a:srgbClr val="FF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rot="-5400000">
              <a:off x="2456610" y="4028207"/>
              <a:ext cx="61798" cy="145990"/>
            </a:xfrm>
            <a:custGeom>
              <a:avLst/>
              <a:gdLst/>
              <a:ahLst/>
              <a:cxnLst/>
              <a:rect l="l" t="t" r="r" b="b"/>
              <a:pathLst>
                <a:path w="999" h="2360" extrusionOk="0">
                  <a:moveTo>
                    <a:pt x="290" y="1"/>
                  </a:moveTo>
                  <a:cubicBezTo>
                    <a:pt x="181" y="1"/>
                    <a:pt x="72" y="63"/>
                    <a:pt x="36" y="163"/>
                  </a:cubicBezTo>
                  <a:cubicBezTo>
                    <a:pt x="1" y="252"/>
                    <a:pt x="26" y="349"/>
                    <a:pt x="48" y="444"/>
                  </a:cubicBezTo>
                  <a:cubicBezTo>
                    <a:pt x="76" y="562"/>
                    <a:pt x="489" y="2359"/>
                    <a:pt x="580" y="2359"/>
                  </a:cubicBezTo>
                  <a:cubicBezTo>
                    <a:pt x="582" y="2359"/>
                    <a:pt x="583" y="2359"/>
                    <a:pt x="585" y="2357"/>
                  </a:cubicBezTo>
                  <a:lnTo>
                    <a:pt x="935" y="2032"/>
                  </a:lnTo>
                  <a:cubicBezTo>
                    <a:pt x="964" y="2010"/>
                    <a:pt x="983" y="1981"/>
                    <a:pt x="995" y="1947"/>
                  </a:cubicBezTo>
                  <a:cubicBezTo>
                    <a:pt x="998" y="1912"/>
                    <a:pt x="992" y="1874"/>
                    <a:pt x="976" y="1839"/>
                  </a:cubicBezTo>
                  <a:cubicBezTo>
                    <a:pt x="834" y="1442"/>
                    <a:pt x="834" y="981"/>
                    <a:pt x="717" y="570"/>
                  </a:cubicBezTo>
                  <a:cubicBezTo>
                    <a:pt x="657" y="368"/>
                    <a:pt x="597" y="68"/>
                    <a:pt x="354" y="8"/>
                  </a:cubicBezTo>
                  <a:cubicBezTo>
                    <a:pt x="333" y="3"/>
                    <a:pt x="311" y="1"/>
                    <a:pt x="290" y="1"/>
                  </a:cubicBezTo>
                  <a:close/>
                </a:path>
              </a:pathLst>
            </a:custGeom>
            <a:solidFill>
              <a:srgbClr val="FF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44"/>
          <p:cNvGrpSpPr/>
          <p:nvPr/>
        </p:nvGrpSpPr>
        <p:grpSpPr>
          <a:xfrm flipH="1">
            <a:off x="6096280" y="3569744"/>
            <a:ext cx="3098939" cy="1038753"/>
            <a:chOff x="-503850" y="3347594"/>
            <a:chExt cx="3098939" cy="1038753"/>
          </a:xfrm>
        </p:grpSpPr>
        <p:sp>
          <p:nvSpPr>
            <p:cNvPr id="2648" name="Google Shape;2648;p44"/>
            <p:cNvSpPr/>
            <p:nvPr/>
          </p:nvSpPr>
          <p:spPr>
            <a:xfrm rot="-5400000">
              <a:off x="1632111" y="3437477"/>
              <a:ext cx="414833" cy="1482908"/>
            </a:xfrm>
            <a:custGeom>
              <a:avLst/>
              <a:gdLst/>
              <a:ahLst/>
              <a:cxnLst/>
              <a:rect l="l" t="t" r="r" b="b"/>
              <a:pathLst>
                <a:path w="6706" h="23972" extrusionOk="0">
                  <a:moveTo>
                    <a:pt x="3038" y="1"/>
                  </a:moveTo>
                  <a:cubicBezTo>
                    <a:pt x="2643" y="1320"/>
                    <a:pt x="2330" y="2690"/>
                    <a:pt x="1560" y="3858"/>
                  </a:cubicBezTo>
                  <a:cubicBezTo>
                    <a:pt x="1245" y="4335"/>
                    <a:pt x="872" y="4786"/>
                    <a:pt x="686" y="5326"/>
                  </a:cubicBezTo>
                  <a:cubicBezTo>
                    <a:pt x="380" y="6216"/>
                    <a:pt x="714" y="7125"/>
                    <a:pt x="550" y="8009"/>
                  </a:cubicBezTo>
                  <a:cubicBezTo>
                    <a:pt x="367" y="9016"/>
                    <a:pt x="234" y="10036"/>
                    <a:pt x="108" y="11059"/>
                  </a:cubicBezTo>
                  <a:cubicBezTo>
                    <a:pt x="51" y="11504"/>
                    <a:pt x="1" y="11974"/>
                    <a:pt x="184" y="12384"/>
                  </a:cubicBezTo>
                  <a:cubicBezTo>
                    <a:pt x="269" y="12574"/>
                    <a:pt x="402" y="12741"/>
                    <a:pt x="503" y="12924"/>
                  </a:cubicBezTo>
                  <a:cubicBezTo>
                    <a:pt x="686" y="13252"/>
                    <a:pt x="765" y="13631"/>
                    <a:pt x="840" y="14001"/>
                  </a:cubicBezTo>
                  <a:cubicBezTo>
                    <a:pt x="957" y="14556"/>
                    <a:pt x="1071" y="15115"/>
                    <a:pt x="1185" y="15670"/>
                  </a:cubicBezTo>
                  <a:cubicBezTo>
                    <a:pt x="1279" y="16131"/>
                    <a:pt x="1374" y="16592"/>
                    <a:pt x="1548" y="17028"/>
                  </a:cubicBezTo>
                  <a:cubicBezTo>
                    <a:pt x="1825" y="17738"/>
                    <a:pt x="2280" y="18363"/>
                    <a:pt x="2592" y="19058"/>
                  </a:cubicBezTo>
                  <a:cubicBezTo>
                    <a:pt x="2946" y="19841"/>
                    <a:pt x="3180" y="20687"/>
                    <a:pt x="3451" y="21507"/>
                  </a:cubicBezTo>
                  <a:cubicBezTo>
                    <a:pt x="3533" y="21744"/>
                    <a:pt x="3606" y="21987"/>
                    <a:pt x="3659" y="22233"/>
                  </a:cubicBezTo>
                  <a:cubicBezTo>
                    <a:pt x="3738" y="22612"/>
                    <a:pt x="3754" y="23010"/>
                    <a:pt x="3918" y="23360"/>
                  </a:cubicBezTo>
                  <a:cubicBezTo>
                    <a:pt x="4123" y="23799"/>
                    <a:pt x="4394" y="23971"/>
                    <a:pt x="4673" y="23971"/>
                  </a:cubicBezTo>
                  <a:cubicBezTo>
                    <a:pt x="5231" y="23971"/>
                    <a:pt x="5821" y="23281"/>
                    <a:pt x="5970" y="22672"/>
                  </a:cubicBezTo>
                  <a:cubicBezTo>
                    <a:pt x="6706" y="19654"/>
                    <a:pt x="5314" y="17561"/>
                    <a:pt x="4190" y="14881"/>
                  </a:cubicBezTo>
                  <a:cubicBezTo>
                    <a:pt x="3195" y="12507"/>
                    <a:pt x="3372" y="9840"/>
                    <a:pt x="3438" y="7315"/>
                  </a:cubicBezTo>
                  <a:lnTo>
                    <a:pt x="3038"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rot="-5400000">
              <a:off x="1641050" y="3429714"/>
              <a:ext cx="398811" cy="1485506"/>
            </a:xfrm>
            <a:custGeom>
              <a:avLst/>
              <a:gdLst/>
              <a:ahLst/>
              <a:cxnLst/>
              <a:rect l="l" t="t" r="r" b="b"/>
              <a:pathLst>
                <a:path w="6447" h="24014" extrusionOk="0">
                  <a:moveTo>
                    <a:pt x="2778" y="0"/>
                  </a:moveTo>
                  <a:cubicBezTo>
                    <a:pt x="2384" y="1323"/>
                    <a:pt x="2071" y="2693"/>
                    <a:pt x="1301" y="3858"/>
                  </a:cubicBezTo>
                  <a:cubicBezTo>
                    <a:pt x="985" y="4338"/>
                    <a:pt x="613" y="4786"/>
                    <a:pt x="427" y="5329"/>
                  </a:cubicBezTo>
                  <a:cubicBezTo>
                    <a:pt x="228" y="5903"/>
                    <a:pt x="307" y="6503"/>
                    <a:pt x="332" y="7097"/>
                  </a:cubicBezTo>
                  <a:cubicBezTo>
                    <a:pt x="341" y="7359"/>
                    <a:pt x="291" y="7646"/>
                    <a:pt x="322" y="7901"/>
                  </a:cubicBezTo>
                  <a:cubicBezTo>
                    <a:pt x="357" y="8160"/>
                    <a:pt x="461" y="8391"/>
                    <a:pt x="471" y="8656"/>
                  </a:cubicBezTo>
                  <a:cubicBezTo>
                    <a:pt x="502" y="9631"/>
                    <a:pt x="0" y="10717"/>
                    <a:pt x="505" y="11639"/>
                  </a:cubicBezTo>
                  <a:cubicBezTo>
                    <a:pt x="559" y="11734"/>
                    <a:pt x="622" y="11825"/>
                    <a:pt x="657" y="11926"/>
                  </a:cubicBezTo>
                  <a:cubicBezTo>
                    <a:pt x="682" y="12008"/>
                    <a:pt x="698" y="12094"/>
                    <a:pt x="704" y="12182"/>
                  </a:cubicBezTo>
                  <a:cubicBezTo>
                    <a:pt x="834" y="13318"/>
                    <a:pt x="1137" y="14430"/>
                    <a:pt x="1437" y="15538"/>
                  </a:cubicBezTo>
                  <a:lnTo>
                    <a:pt x="1771" y="16762"/>
                  </a:lnTo>
                  <a:cubicBezTo>
                    <a:pt x="1898" y="17226"/>
                    <a:pt x="2024" y="17694"/>
                    <a:pt x="2245" y="18120"/>
                  </a:cubicBezTo>
                  <a:cubicBezTo>
                    <a:pt x="2374" y="18372"/>
                    <a:pt x="2538" y="18612"/>
                    <a:pt x="2677" y="18862"/>
                  </a:cubicBezTo>
                  <a:cubicBezTo>
                    <a:pt x="3069" y="19569"/>
                    <a:pt x="3258" y="20361"/>
                    <a:pt x="3432" y="21147"/>
                  </a:cubicBezTo>
                  <a:cubicBezTo>
                    <a:pt x="3605" y="21914"/>
                    <a:pt x="3949" y="22650"/>
                    <a:pt x="4003" y="23439"/>
                  </a:cubicBezTo>
                  <a:cubicBezTo>
                    <a:pt x="4032" y="23855"/>
                    <a:pt x="4180" y="24013"/>
                    <a:pt x="4379" y="24013"/>
                  </a:cubicBezTo>
                  <a:cubicBezTo>
                    <a:pt x="4849" y="24013"/>
                    <a:pt x="5602" y="23121"/>
                    <a:pt x="5711" y="22675"/>
                  </a:cubicBezTo>
                  <a:cubicBezTo>
                    <a:pt x="6446" y="19657"/>
                    <a:pt x="5054" y="17564"/>
                    <a:pt x="3930" y="14881"/>
                  </a:cubicBezTo>
                  <a:cubicBezTo>
                    <a:pt x="2936" y="12510"/>
                    <a:pt x="3113" y="9843"/>
                    <a:pt x="3179" y="7317"/>
                  </a:cubicBezTo>
                  <a:lnTo>
                    <a:pt x="277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rot="-5400000">
              <a:off x="541058" y="2304356"/>
              <a:ext cx="1010792" cy="3097268"/>
            </a:xfrm>
            <a:custGeom>
              <a:avLst/>
              <a:gdLst/>
              <a:ahLst/>
              <a:cxnLst/>
              <a:rect l="l" t="t" r="r" b="b"/>
              <a:pathLst>
                <a:path w="16340" h="50069" extrusionOk="0">
                  <a:moveTo>
                    <a:pt x="14082" y="0"/>
                  </a:moveTo>
                  <a:lnTo>
                    <a:pt x="1913" y="3"/>
                  </a:lnTo>
                  <a:cubicBezTo>
                    <a:pt x="5430" y="7977"/>
                    <a:pt x="5534" y="15336"/>
                    <a:pt x="3002" y="23433"/>
                  </a:cubicBezTo>
                  <a:cubicBezTo>
                    <a:pt x="2538" y="24904"/>
                    <a:pt x="1973" y="26330"/>
                    <a:pt x="1579" y="27811"/>
                  </a:cubicBezTo>
                  <a:cubicBezTo>
                    <a:pt x="1244" y="29067"/>
                    <a:pt x="783" y="30273"/>
                    <a:pt x="373" y="31511"/>
                  </a:cubicBezTo>
                  <a:cubicBezTo>
                    <a:pt x="237" y="31911"/>
                    <a:pt x="101" y="32319"/>
                    <a:pt x="57" y="32742"/>
                  </a:cubicBezTo>
                  <a:cubicBezTo>
                    <a:pt x="0" y="33259"/>
                    <a:pt x="82" y="33783"/>
                    <a:pt x="294" y="34260"/>
                  </a:cubicBezTo>
                  <a:cubicBezTo>
                    <a:pt x="1017" y="35892"/>
                    <a:pt x="1146" y="37647"/>
                    <a:pt x="1566" y="39374"/>
                  </a:cubicBezTo>
                  <a:cubicBezTo>
                    <a:pt x="1790" y="40299"/>
                    <a:pt x="2273" y="41397"/>
                    <a:pt x="2267" y="42351"/>
                  </a:cubicBezTo>
                  <a:cubicBezTo>
                    <a:pt x="2264" y="42550"/>
                    <a:pt x="2238" y="42761"/>
                    <a:pt x="2330" y="42941"/>
                  </a:cubicBezTo>
                  <a:cubicBezTo>
                    <a:pt x="3110" y="44494"/>
                    <a:pt x="3627" y="46530"/>
                    <a:pt x="3940" y="48282"/>
                  </a:cubicBezTo>
                  <a:cubicBezTo>
                    <a:pt x="4067" y="49008"/>
                    <a:pt x="4250" y="50068"/>
                    <a:pt x="5132" y="50068"/>
                  </a:cubicBezTo>
                  <a:cubicBezTo>
                    <a:pt x="5213" y="50068"/>
                    <a:pt x="5299" y="50059"/>
                    <a:pt x="5392" y="50041"/>
                  </a:cubicBezTo>
                  <a:cubicBezTo>
                    <a:pt x="6437" y="49832"/>
                    <a:pt x="6386" y="47673"/>
                    <a:pt x="6402" y="46878"/>
                  </a:cubicBezTo>
                  <a:cubicBezTo>
                    <a:pt x="6430" y="45558"/>
                    <a:pt x="6250" y="44245"/>
                    <a:pt x="5875" y="42982"/>
                  </a:cubicBezTo>
                  <a:cubicBezTo>
                    <a:pt x="5682" y="42344"/>
                    <a:pt x="5427" y="41719"/>
                    <a:pt x="5370" y="41057"/>
                  </a:cubicBezTo>
                  <a:cubicBezTo>
                    <a:pt x="5329" y="40529"/>
                    <a:pt x="5411" y="40005"/>
                    <a:pt x="5461" y="39478"/>
                  </a:cubicBezTo>
                  <a:cubicBezTo>
                    <a:pt x="5600" y="38004"/>
                    <a:pt x="5468" y="36517"/>
                    <a:pt x="5067" y="35090"/>
                  </a:cubicBezTo>
                  <a:cubicBezTo>
                    <a:pt x="5010" y="34882"/>
                    <a:pt x="4944" y="34670"/>
                    <a:pt x="4972" y="34459"/>
                  </a:cubicBezTo>
                  <a:cubicBezTo>
                    <a:pt x="4997" y="34263"/>
                    <a:pt x="5098" y="34083"/>
                    <a:pt x="5196" y="33910"/>
                  </a:cubicBezTo>
                  <a:lnTo>
                    <a:pt x="7037" y="30709"/>
                  </a:lnTo>
                  <a:cubicBezTo>
                    <a:pt x="7488" y="29923"/>
                    <a:pt x="7971" y="29105"/>
                    <a:pt x="8754" y="28644"/>
                  </a:cubicBezTo>
                  <a:lnTo>
                    <a:pt x="8754" y="28644"/>
                  </a:lnTo>
                  <a:cubicBezTo>
                    <a:pt x="9676" y="30049"/>
                    <a:pt x="8331" y="31302"/>
                    <a:pt x="8002" y="32647"/>
                  </a:cubicBezTo>
                  <a:cubicBezTo>
                    <a:pt x="7933" y="32941"/>
                    <a:pt x="7883" y="33240"/>
                    <a:pt x="7794" y="33531"/>
                  </a:cubicBezTo>
                  <a:cubicBezTo>
                    <a:pt x="7579" y="34257"/>
                    <a:pt x="7049" y="34784"/>
                    <a:pt x="6519" y="35299"/>
                  </a:cubicBezTo>
                  <a:cubicBezTo>
                    <a:pt x="5533" y="36249"/>
                    <a:pt x="6331" y="37605"/>
                    <a:pt x="7503" y="37605"/>
                  </a:cubicBezTo>
                  <a:cubicBezTo>
                    <a:pt x="7565" y="37605"/>
                    <a:pt x="7629" y="37602"/>
                    <a:pt x="7693" y="37594"/>
                  </a:cubicBezTo>
                  <a:cubicBezTo>
                    <a:pt x="8706" y="37467"/>
                    <a:pt x="9745" y="37164"/>
                    <a:pt x="10499" y="36441"/>
                  </a:cubicBezTo>
                  <a:cubicBezTo>
                    <a:pt x="10881" y="36078"/>
                    <a:pt x="11058" y="35750"/>
                    <a:pt x="11159" y="35254"/>
                  </a:cubicBezTo>
                  <a:cubicBezTo>
                    <a:pt x="11285" y="34636"/>
                    <a:pt x="11560" y="34064"/>
                    <a:pt x="11693" y="33446"/>
                  </a:cubicBezTo>
                  <a:cubicBezTo>
                    <a:pt x="11708" y="33357"/>
                    <a:pt x="11731" y="33272"/>
                    <a:pt x="11765" y="33190"/>
                  </a:cubicBezTo>
                  <a:cubicBezTo>
                    <a:pt x="11816" y="33083"/>
                    <a:pt x="11904" y="32994"/>
                    <a:pt x="11989" y="32912"/>
                  </a:cubicBezTo>
                  <a:lnTo>
                    <a:pt x="13034" y="31880"/>
                  </a:lnTo>
                  <a:cubicBezTo>
                    <a:pt x="15130" y="29812"/>
                    <a:pt x="16339" y="27378"/>
                    <a:pt x="15598" y="24383"/>
                  </a:cubicBezTo>
                  <a:cubicBezTo>
                    <a:pt x="15231" y="22890"/>
                    <a:pt x="14259" y="21406"/>
                    <a:pt x="14000" y="19963"/>
                  </a:cubicBezTo>
                  <a:cubicBezTo>
                    <a:pt x="13940" y="19619"/>
                    <a:pt x="13991" y="19269"/>
                    <a:pt x="14044" y="18925"/>
                  </a:cubicBezTo>
                  <a:cubicBezTo>
                    <a:pt x="14868" y="13454"/>
                    <a:pt x="15793" y="7248"/>
                    <a:pt x="15721" y="1727"/>
                  </a:cubicBezTo>
                  <a:cubicBezTo>
                    <a:pt x="15714" y="1193"/>
                    <a:pt x="15661" y="584"/>
                    <a:pt x="15238" y="256"/>
                  </a:cubicBezTo>
                  <a:cubicBezTo>
                    <a:pt x="14919" y="10"/>
                    <a:pt x="14483" y="0"/>
                    <a:pt x="14082"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rot="-5400000">
              <a:off x="553709" y="2315831"/>
              <a:ext cx="972934" cy="3088051"/>
            </a:xfrm>
            <a:custGeom>
              <a:avLst/>
              <a:gdLst/>
              <a:ahLst/>
              <a:cxnLst/>
              <a:rect l="l" t="t" r="r" b="b"/>
              <a:pathLst>
                <a:path w="15728" h="49920" extrusionOk="0">
                  <a:moveTo>
                    <a:pt x="11379" y="0"/>
                  </a:moveTo>
                  <a:cubicBezTo>
                    <a:pt x="10924" y="0"/>
                    <a:pt x="10413" y="78"/>
                    <a:pt x="9894" y="78"/>
                  </a:cubicBezTo>
                  <a:lnTo>
                    <a:pt x="1671" y="81"/>
                  </a:lnTo>
                  <a:cubicBezTo>
                    <a:pt x="5187" y="8055"/>
                    <a:pt x="5288" y="15413"/>
                    <a:pt x="2757" y="23504"/>
                  </a:cubicBezTo>
                  <a:cubicBezTo>
                    <a:pt x="2296" y="24978"/>
                    <a:pt x="1728" y="26405"/>
                    <a:pt x="1333" y="27885"/>
                  </a:cubicBezTo>
                  <a:cubicBezTo>
                    <a:pt x="1087" y="28807"/>
                    <a:pt x="860" y="29732"/>
                    <a:pt x="629" y="30657"/>
                  </a:cubicBezTo>
                  <a:cubicBezTo>
                    <a:pt x="421" y="31487"/>
                    <a:pt x="1" y="32254"/>
                    <a:pt x="143" y="33132"/>
                  </a:cubicBezTo>
                  <a:cubicBezTo>
                    <a:pt x="216" y="33574"/>
                    <a:pt x="399" y="33990"/>
                    <a:pt x="563" y="34407"/>
                  </a:cubicBezTo>
                  <a:cubicBezTo>
                    <a:pt x="932" y="35341"/>
                    <a:pt x="1226" y="36314"/>
                    <a:pt x="1349" y="37314"/>
                  </a:cubicBezTo>
                  <a:cubicBezTo>
                    <a:pt x="1412" y="37832"/>
                    <a:pt x="1431" y="38353"/>
                    <a:pt x="1535" y="38871"/>
                  </a:cubicBezTo>
                  <a:cubicBezTo>
                    <a:pt x="1642" y="39392"/>
                    <a:pt x="1825" y="39792"/>
                    <a:pt x="1873" y="40313"/>
                  </a:cubicBezTo>
                  <a:cubicBezTo>
                    <a:pt x="1917" y="40771"/>
                    <a:pt x="2018" y="41664"/>
                    <a:pt x="2318" y="42034"/>
                  </a:cubicBezTo>
                  <a:cubicBezTo>
                    <a:pt x="2404" y="42140"/>
                    <a:pt x="2532" y="42174"/>
                    <a:pt x="2683" y="42174"/>
                  </a:cubicBezTo>
                  <a:cubicBezTo>
                    <a:pt x="2948" y="42174"/>
                    <a:pt x="3281" y="42069"/>
                    <a:pt x="3568" y="42069"/>
                  </a:cubicBezTo>
                  <a:cubicBezTo>
                    <a:pt x="3664" y="42069"/>
                    <a:pt x="3755" y="42081"/>
                    <a:pt x="3836" y="42113"/>
                  </a:cubicBezTo>
                  <a:cubicBezTo>
                    <a:pt x="3505" y="42179"/>
                    <a:pt x="3183" y="42283"/>
                    <a:pt x="2877" y="42422"/>
                  </a:cubicBezTo>
                  <a:cubicBezTo>
                    <a:pt x="2596" y="42548"/>
                    <a:pt x="2293" y="42750"/>
                    <a:pt x="2258" y="43060"/>
                  </a:cubicBezTo>
                  <a:cubicBezTo>
                    <a:pt x="2406" y="43038"/>
                    <a:pt x="2517" y="42924"/>
                    <a:pt x="2637" y="42835"/>
                  </a:cubicBezTo>
                  <a:cubicBezTo>
                    <a:pt x="2846" y="42679"/>
                    <a:pt x="3100" y="42594"/>
                    <a:pt x="3359" y="42594"/>
                  </a:cubicBezTo>
                  <a:cubicBezTo>
                    <a:pt x="3393" y="42594"/>
                    <a:pt x="3427" y="42596"/>
                    <a:pt x="3461" y="42599"/>
                  </a:cubicBezTo>
                  <a:cubicBezTo>
                    <a:pt x="3530" y="42602"/>
                    <a:pt x="3625" y="42659"/>
                    <a:pt x="3587" y="42719"/>
                  </a:cubicBezTo>
                  <a:cubicBezTo>
                    <a:pt x="3577" y="42738"/>
                    <a:pt x="3559" y="42750"/>
                    <a:pt x="3540" y="42760"/>
                  </a:cubicBezTo>
                  <a:cubicBezTo>
                    <a:pt x="3385" y="42832"/>
                    <a:pt x="3214" y="42864"/>
                    <a:pt x="3057" y="42930"/>
                  </a:cubicBezTo>
                  <a:cubicBezTo>
                    <a:pt x="2899" y="42996"/>
                    <a:pt x="2747" y="43110"/>
                    <a:pt x="2697" y="43274"/>
                  </a:cubicBezTo>
                  <a:cubicBezTo>
                    <a:pt x="2665" y="43385"/>
                    <a:pt x="2687" y="43508"/>
                    <a:pt x="2706" y="43622"/>
                  </a:cubicBezTo>
                  <a:cubicBezTo>
                    <a:pt x="2861" y="44449"/>
                    <a:pt x="3164" y="45187"/>
                    <a:pt x="3372" y="45992"/>
                  </a:cubicBezTo>
                  <a:cubicBezTo>
                    <a:pt x="3650" y="47069"/>
                    <a:pt x="3928" y="48142"/>
                    <a:pt x="4209" y="49215"/>
                  </a:cubicBezTo>
                  <a:cubicBezTo>
                    <a:pt x="4262" y="49424"/>
                    <a:pt x="4322" y="49641"/>
                    <a:pt x="4483" y="49783"/>
                  </a:cubicBezTo>
                  <a:cubicBezTo>
                    <a:pt x="4590" y="49878"/>
                    <a:pt x="4723" y="49919"/>
                    <a:pt x="4861" y="49919"/>
                  </a:cubicBezTo>
                  <a:cubicBezTo>
                    <a:pt x="5084" y="49919"/>
                    <a:pt x="5318" y="49811"/>
                    <a:pt x="5468" y="49641"/>
                  </a:cubicBezTo>
                  <a:cubicBezTo>
                    <a:pt x="6823" y="48104"/>
                    <a:pt x="6157" y="44793"/>
                    <a:pt x="5632" y="43056"/>
                  </a:cubicBezTo>
                  <a:cubicBezTo>
                    <a:pt x="5440" y="42422"/>
                    <a:pt x="5184" y="41794"/>
                    <a:pt x="5127" y="41131"/>
                  </a:cubicBezTo>
                  <a:cubicBezTo>
                    <a:pt x="5083" y="40604"/>
                    <a:pt x="5168" y="40080"/>
                    <a:pt x="5219" y="39553"/>
                  </a:cubicBezTo>
                  <a:cubicBezTo>
                    <a:pt x="5358" y="38078"/>
                    <a:pt x="5225" y="36591"/>
                    <a:pt x="4824" y="35165"/>
                  </a:cubicBezTo>
                  <a:cubicBezTo>
                    <a:pt x="4768" y="34959"/>
                    <a:pt x="4701" y="34745"/>
                    <a:pt x="4730" y="34533"/>
                  </a:cubicBezTo>
                  <a:cubicBezTo>
                    <a:pt x="4755" y="34338"/>
                    <a:pt x="4856" y="34158"/>
                    <a:pt x="4954" y="33984"/>
                  </a:cubicBezTo>
                  <a:lnTo>
                    <a:pt x="6791" y="30783"/>
                  </a:lnTo>
                  <a:cubicBezTo>
                    <a:pt x="7246" y="29994"/>
                    <a:pt x="7713" y="29202"/>
                    <a:pt x="8470" y="28659"/>
                  </a:cubicBezTo>
                  <a:cubicBezTo>
                    <a:pt x="8499" y="28638"/>
                    <a:pt x="8537" y="28615"/>
                    <a:pt x="8574" y="28615"/>
                  </a:cubicBezTo>
                  <a:cubicBezTo>
                    <a:pt x="8582" y="28615"/>
                    <a:pt x="8589" y="28615"/>
                    <a:pt x="8597" y="28618"/>
                  </a:cubicBezTo>
                  <a:cubicBezTo>
                    <a:pt x="8622" y="28630"/>
                    <a:pt x="8644" y="28646"/>
                    <a:pt x="8660" y="28671"/>
                  </a:cubicBezTo>
                  <a:cubicBezTo>
                    <a:pt x="8843" y="28880"/>
                    <a:pt x="9032" y="29104"/>
                    <a:pt x="9092" y="29375"/>
                  </a:cubicBezTo>
                  <a:cubicBezTo>
                    <a:pt x="9140" y="29587"/>
                    <a:pt x="9108" y="29808"/>
                    <a:pt x="9073" y="30022"/>
                  </a:cubicBezTo>
                  <a:cubicBezTo>
                    <a:pt x="9026" y="30325"/>
                    <a:pt x="8953" y="31800"/>
                    <a:pt x="8499" y="31800"/>
                  </a:cubicBezTo>
                  <a:lnTo>
                    <a:pt x="8953" y="32017"/>
                  </a:lnTo>
                  <a:cubicBezTo>
                    <a:pt x="8663" y="32103"/>
                    <a:pt x="8404" y="32273"/>
                    <a:pt x="8205" y="32504"/>
                  </a:cubicBezTo>
                  <a:cubicBezTo>
                    <a:pt x="8411" y="32422"/>
                    <a:pt x="8627" y="32382"/>
                    <a:pt x="8843" y="32382"/>
                  </a:cubicBezTo>
                  <a:cubicBezTo>
                    <a:pt x="9112" y="32382"/>
                    <a:pt x="9381" y="32444"/>
                    <a:pt x="9626" y="32567"/>
                  </a:cubicBezTo>
                  <a:cubicBezTo>
                    <a:pt x="9275" y="32598"/>
                    <a:pt x="8915" y="32633"/>
                    <a:pt x="8600" y="32794"/>
                  </a:cubicBezTo>
                  <a:cubicBezTo>
                    <a:pt x="7994" y="33110"/>
                    <a:pt x="8152" y="33675"/>
                    <a:pt x="8047" y="34227"/>
                  </a:cubicBezTo>
                  <a:cubicBezTo>
                    <a:pt x="7934" y="34805"/>
                    <a:pt x="7347" y="35297"/>
                    <a:pt x="6901" y="35648"/>
                  </a:cubicBezTo>
                  <a:cubicBezTo>
                    <a:pt x="6731" y="35783"/>
                    <a:pt x="6548" y="35919"/>
                    <a:pt x="6437" y="36109"/>
                  </a:cubicBezTo>
                  <a:cubicBezTo>
                    <a:pt x="5864" y="37106"/>
                    <a:pt x="6898" y="37617"/>
                    <a:pt x="7719" y="37617"/>
                  </a:cubicBezTo>
                  <a:cubicBezTo>
                    <a:pt x="7802" y="37617"/>
                    <a:pt x="7882" y="37612"/>
                    <a:pt x="7959" y="37602"/>
                  </a:cubicBezTo>
                  <a:cubicBezTo>
                    <a:pt x="8777" y="37494"/>
                    <a:pt x="9660" y="37087"/>
                    <a:pt x="10260" y="36516"/>
                  </a:cubicBezTo>
                  <a:cubicBezTo>
                    <a:pt x="10642" y="36150"/>
                    <a:pt x="10819" y="35824"/>
                    <a:pt x="10920" y="35326"/>
                  </a:cubicBezTo>
                  <a:cubicBezTo>
                    <a:pt x="11046" y="34710"/>
                    <a:pt x="11321" y="34139"/>
                    <a:pt x="11453" y="33520"/>
                  </a:cubicBezTo>
                  <a:cubicBezTo>
                    <a:pt x="11469" y="33432"/>
                    <a:pt x="11491" y="33343"/>
                    <a:pt x="11526" y="33261"/>
                  </a:cubicBezTo>
                  <a:cubicBezTo>
                    <a:pt x="11577" y="33157"/>
                    <a:pt x="11665" y="33069"/>
                    <a:pt x="11747" y="32987"/>
                  </a:cubicBezTo>
                  <a:lnTo>
                    <a:pt x="12795" y="31954"/>
                  </a:lnTo>
                  <a:cubicBezTo>
                    <a:pt x="14140" y="30625"/>
                    <a:pt x="15728" y="28545"/>
                    <a:pt x="15526" y="26522"/>
                  </a:cubicBezTo>
                  <a:cubicBezTo>
                    <a:pt x="15333" y="24558"/>
                    <a:pt x="14456" y="22434"/>
                    <a:pt x="12966" y="21111"/>
                  </a:cubicBezTo>
                  <a:cubicBezTo>
                    <a:pt x="12776" y="20944"/>
                    <a:pt x="12571" y="20779"/>
                    <a:pt x="12483" y="20543"/>
                  </a:cubicBezTo>
                  <a:cubicBezTo>
                    <a:pt x="12397" y="20319"/>
                    <a:pt x="12429" y="20072"/>
                    <a:pt x="12464" y="19836"/>
                  </a:cubicBezTo>
                  <a:cubicBezTo>
                    <a:pt x="12511" y="19492"/>
                    <a:pt x="12558" y="19147"/>
                    <a:pt x="12603" y="18803"/>
                  </a:cubicBezTo>
                  <a:cubicBezTo>
                    <a:pt x="13221" y="13983"/>
                    <a:pt x="13426" y="9119"/>
                    <a:pt x="13218" y="4260"/>
                  </a:cubicBezTo>
                  <a:cubicBezTo>
                    <a:pt x="13174" y="3184"/>
                    <a:pt x="13199" y="1890"/>
                    <a:pt x="12808" y="867"/>
                  </a:cubicBezTo>
                  <a:cubicBezTo>
                    <a:pt x="12534" y="150"/>
                    <a:pt x="12012" y="0"/>
                    <a:pt x="11379"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rot="-5400000">
              <a:off x="1608665" y="3813087"/>
              <a:ext cx="177167" cy="99595"/>
            </a:xfrm>
            <a:custGeom>
              <a:avLst/>
              <a:gdLst/>
              <a:ahLst/>
              <a:cxnLst/>
              <a:rect l="l" t="t" r="r" b="b"/>
              <a:pathLst>
                <a:path w="2864" h="1610" extrusionOk="0">
                  <a:moveTo>
                    <a:pt x="1507" y="1"/>
                  </a:moveTo>
                  <a:cubicBezTo>
                    <a:pt x="1036" y="1"/>
                    <a:pt x="729" y="188"/>
                    <a:pt x="310" y="527"/>
                  </a:cubicBezTo>
                  <a:cubicBezTo>
                    <a:pt x="165" y="643"/>
                    <a:pt x="13" y="792"/>
                    <a:pt x="7" y="978"/>
                  </a:cubicBezTo>
                  <a:cubicBezTo>
                    <a:pt x="1" y="1164"/>
                    <a:pt x="146" y="1325"/>
                    <a:pt x="301" y="1429"/>
                  </a:cubicBezTo>
                  <a:cubicBezTo>
                    <a:pt x="489" y="1554"/>
                    <a:pt x="746" y="1610"/>
                    <a:pt x="1025" y="1610"/>
                  </a:cubicBezTo>
                  <a:cubicBezTo>
                    <a:pt x="1711" y="1610"/>
                    <a:pt x="2532" y="1271"/>
                    <a:pt x="2810" y="766"/>
                  </a:cubicBezTo>
                  <a:cubicBezTo>
                    <a:pt x="2848" y="700"/>
                    <a:pt x="2864" y="624"/>
                    <a:pt x="2861" y="549"/>
                  </a:cubicBezTo>
                  <a:cubicBezTo>
                    <a:pt x="2826" y="110"/>
                    <a:pt x="2100" y="59"/>
                    <a:pt x="1772" y="18"/>
                  </a:cubicBezTo>
                  <a:cubicBezTo>
                    <a:pt x="1677" y="7"/>
                    <a:pt x="1589" y="1"/>
                    <a:pt x="1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rot="-5400000">
              <a:off x="2456610" y="4028207"/>
              <a:ext cx="61798" cy="145990"/>
            </a:xfrm>
            <a:custGeom>
              <a:avLst/>
              <a:gdLst/>
              <a:ahLst/>
              <a:cxnLst/>
              <a:rect l="l" t="t" r="r" b="b"/>
              <a:pathLst>
                <a:path w="999" h="2360" extrusionOk="0">
                  <a:moveTo>
                    <a:pt x="290" y="1"/>
                  </a:moveTo>
                  <a:cubicBezTo>
                    <a:pt x="181" y="1"/>
                    <a:pt x="72" y="63"/>
                    <a:pt x="36" y="163"/>
                  </a:cubicBezTo>
                  <a:cubicBezTo>
                    <a:pt x="1" y="252"/>
                    <a:pt x="26" y="349"/>
                    <a:pt x="48" y="444"/>
                  </a:cubicBezTo>
                  <a:cubicBezTo>
                    <a:pt x="76" y="562"/>
                    <a:pt x="489" y="2359"/>
                    <a:pt x="580" y="2359"/>
                  </a:cubicBezTo>
                  <a:cubicBezTo>
                    <a:pt x="582" y="2359"/>
                    <a:pt x="583" y="2359"/>
                    <a:pt x="585" y="2357"/>
                  </a:cubicBezTo>
                  <a:lnTo>
                    <a:pt x="935" y="2032"/>
                  </a:lnTo>
                  <a:cubicBezTo>
                    <a:pt x="964" y="2010"/>
                    <a:pt x="983" y="1981"/>
                    <a:pt x="995" y="1947"/>
                  </a:cubicBezTo>
                  <a:cubicBezTo>
                    <a:pt x="998" y="1912"/>
                    <a:pt x="992" y="1874"/>
                    <a:pt x="976" y="1839"/>
                  </a:cubicBezTo>
                  <a:cubicBezTo>
                    <a:pt x="834" y="1442"/>
                    <a:pt x="834" y="981"/>
                    <a:pt x="717" y="570"/>
                  </a:cubicBezTo>
                  <a:cubicBezTo>
                    <a:pt x="657" y="368"/>
                    <a:pt x="597" y="68"/>
                    <a:pt x="354" y="8"/>
                  </a:cubicBezTo>
                  <a:cubicBezTo>
                    <a:pt x="333" y="3"/>
                    <a:pt x="311"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4" name="Google Shape;2654;p44"/>
          <p:cNvSpPr/>
          <p:nvPr/>
        </p:nvSpPr>
        <p:spPr>
          <a:xfrm>
            <a:off x="2588411" y="10364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4272607" y="39574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a:off x="5620549" y="8373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flipH="1">
            <a:off x="935261" y="27767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7675325" y="46737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7444650" y="29116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8428900" y="11494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1235013" y="6655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935261" y="869751"/>
            <a:ext cx="7316619" cy="263149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v"/>
            </a:pPr>
            <a:r>
              <a:rPr lang="en-US" sz="2200" b="1" dirty="0" err="1">
                <a:solidFill>
                  <a:schemeClr val="accent1">
                    <a:lumMod val="50000"/>
                  </a:schemeClr>
                </a:solidFill>
              </a:rPr>
              <a:t>Gia</a:t>
            </a:r>
            <a:r>
              <a:rPr lang="en-US" sz="2200" b="1" dirty="0">
                <a:solidFill>
                  <a:schemeClr val="accent1">
                    <a:lumMod val="50000"/>
                  </a:schemeClr>
                </a:solidFill>
              </a:rPr>
              <a:t> </a:t>
            </a:r>
            <a:r>
              <a:rPr lang="en-US" sz="2200" b="1" dirty="0" err="1">
                <a:solidFill>
                  <a:schemeClr val="accent1">
                    <a:lumMod val="50000"/>
                  </a:schemeClr>
                </a:solidFill>
              </a:rPr>
              <a:t>tăng</a:t>
            </a:r>
            <a:r>
              <a:rPr lang="en-US" sz="2200" b="1" dirty="0">
                <a:solidFill>
                  <a:schemeClr val="accent1">
                    <a:lumMod val="50000"/>
                  </a:schemeClr>
                </a:solidFill>
              </a:rPr>
              <a:t> </a:t>
            </a:r>
            <a:r>
              <a:rPr lang="en-US" sz="2200" b="1" dirty="0" err="1">
                <a:solidFill>
                  <a:schemeClr val="accent1">
                    <a:lumMod val="50000"/>
                  </a:schemeClr>
                </a:solidFill>
              </a:rPr>
              <a:t>dân</a:t>
            </a:r>
            <a:r>
              <a:rPr lang="en-US" sz="2200" b="1" dirty="0">
                <a:solidFill>
                  <a:schemeClr val="accent1">
                    <a:lumMod val="50000"/>
                  </a:schemeClr>
                </a:solidFill>
              </a:rPr>
              <a:t> </a:t>
            </a:r>
            <a:r>
              <a:rPr lang="en-US" sz="2200" b="1" dirty="0" err="1">
                <a:solidFill>
                  <a:schemeClr val="accent1">
                    <a:lumMod val="50000"/>
                  </a:schemeClr>
                </a:solidFill>
              </a:rPr>
              <a:t>số</a:t>
            </a:r>
            <a:r>
              <a:rPr lang="en-US" sz="2200" b="1" dirty="0">
                <a:solidFill>
                  <a:schemeClr val="accent1">
                    <a:lumMod val="50000"/>
                  </a:schemeClr>
                </a:solidFill>
              </a:rPr>
              <a:t> </a:t>
            </a:r>
            <a:r>
              <a:rPr lang="en-US" sz="2200" b="1" dirty="0" err="1">
                <a:solidFill>
                  <a:schemeClr val="accent1">
                    <a:lumMod val="50000"/>
                  </a:schemeClr>
                </a:solidFill>
              </a:rPr>
              <a:t>thực</a:t>
            </a:r>
            <a:r>
              <a:rPr lang="en-US" sz="2200" b="1" dirty="0">
                <a:solidFill>
                  <a:schemeClr val="accent1">
                    <a:lumMod val="50000"/>
                  </a:schemeClr>
                </a:solidFill>
              </a:rPr>
              <a:t> </a:t>
            </a:r>
            <a:r>
              <a:rPr lang="en-US" sz="2200" b="1" dirty="0" err="1">
                <a:solidFill>
                  <a:schemeClr val="accent1">
                    <a:lumMod val="50000"/>
                  </a:schemeClr>
                </a:solidFill>
              </a:rPr>
              <a:t>tế</a:t>
            </a:r>
            <a:r>
              <a:rPr lang="en-US" sz="2200" b="1" dirty="0">
                <a:solidFill>
                  <a:schemeClr val="accent1">
                    <a:lumMod val="50000"/>
                  </a:schemeClr>
                </a:solidFill>
              </a:rPr>
              <a:t> </a:t>
            </a:r>
            <a:r>
              <a:rPr lang="en-US" sz="2200" dirty="0" err="1"/>
              <a:t>biểu</a:t>
            </a:r>
            <a:r>
              <a:rPr lang="en-US" sz="2200" dirty="0"/>
              <a:t> </a:t>
            </a:r>
            <a:r>
              <a:rPr lang="en-US" sz="2200" dirty="0" err="1"/>
              <a:t>thị</a:t>
            </a:r>
            <a:r>
              <a:rPr lang="en-US" sz="2200" dirty="0"/>
              <a:t> </a:t>
            </a:r>
            <a:r>
              <a:rPr lang="en-US" sz="2200" dirty="0" err="1"/>
              <a:t>sự</a:t>
            </a:r>
            <a:r>
              <a:rPr lang="en-US" sz="2200" dirty="0"/>
              <a:t> </a:t>
            </a:r>
            <a:r>
              <a:rPr lang="en-US" sz="2200" dirty="0" err="1"/>
              <a:t>gia</a:t>
            </a:r>
            <a:r>
              <a:rPr lang="en-US" sz="2200" dirty="0"/>
              <a:t> </a:t>
            </a:r>
            <a:r>
              <a:rPr lang="en-US" sz="2200" dirty="0" err="1"/>
              <a:t>tăng</a:t>
            </a:r>
            <a:r>
              <a:rPr lang="en-US" sz="2200" dirty="0"/>
              <a:t> </a:t>
            </a:r>
            <a:r>
              <a:rPr lang="en-US" sz="2200" dirty="0" err="1"/>
              <a:t>dân</a:t>
            </a:r>
            <a:r>
              <a:rPr lang="en-US" sz="2200" dirty="0"/>
              <a:t> </a:t>
            </a:r>
            <a:r>
              <a:rPr lang="en-US" sz="2200" dirty="0" err="1"/>
              <a:t>số</a:t>
            </a:r>
            <a:r>
              <a:rPr lang="en-US" sz="2200" dirty="0"/>
              <a:t> </a:t>
            </a:r>
            <a:r>
              <a:rPr lang="en-US" sz="2200" dirty="0" err="1"/>
              <a:t>của</a:t>
            </a:r>
            <a:r>
              <a:rPr lang="en-US" sz="2200" dirty="0"/>
              <a:t> </a:t>
            </a:r>
            <a:r>
              <a:rPr lang="en-US" sz="2200" dirty="0" err="1"/>
              <a:t>một</a:t>
            </a:r>
            <a:r>
              <a:rPr lang="en-US" sz="2200" dirty="0"/>
              <a:t> </a:t>
            </a:r>
            <a:r>
              <a:rPr lang="en-US" sz="2200" dirty="0" err="1"/>
              <a:t>lãnh</a:t>
            </a:r>
            <a:r>
              <a:rPr lang="en-US" sz="2200" dirty="0"/>
              <a:t> </a:t>
            </a:r>
            <a:r>
              <a:rPr lang="en-US" sz="2200" dirty="0" err="1"/>
              <a:t>thổ</a:t>
            </a:r>
            <a:r>
              <a:rPr lang="en-US" sz="2200" dirty="0"/>
              <a:t> </a:t>
            </a:r>
            <a:r>
              <a:rPr lang="en-US" sz="2200" dirty="0" err="1"/>
              <a:t>trong</a:t>
            </a:r>
            <a:r>
              <a:rPr lang="en-US" sz="2200" dirty="0"/>
              <a:t> </a:t>
            </a:r>
            <a:r>
              <a:rPr lang="en-US" sz="2200" dirty="0" err="1"/>
              <a:t>một</a:t>
            </a:r>
            <a:r>
              <a:rPr lang="en-US" sz="2200" dirty="0"/>
              <a:t> </a:t>
            </a:r>
            <a:r>
              <a:rPr lang="en-US" sz="2200" dirty="0" err="1"/>
              <a:t>khoảng</a:t>
            </a:r>
            <a:r>
              <a:rPr lang="en-US" sz="2200" dirty="0"/>
              <a:t> </a:t>
            </a:r>
            <a:r>
              <a:rPr lang="en-US" sz="2200" dirty="0" err="1"/>
              <a:t>thời</a:t>
            </a:r>
            <a:r>
              <a:rPr lang="en-US" sz="2200" dirty="0"/>
              <a:t> </a:t>
            </a:r>
            <a:r>
              <a:rPr lang="en-US" sz="2200" dirty="0" err="1"/>
              <a:t>gian</a:t>
            </a:r>
            <a:r>
              <a:rPr lang="en-US" sz="2200" dirty="0"/>
              <a:t> </a:t>
            </a:r>
            <a:r>
              <a:rPr lang="en-US" sz="2200" dirty="0" err="1"/>
              <a:t>nhất</a:t>
            </a:r>
            <a:r>
              <a:rPr lang="en-US" sz="2200" dirty="0"/>
              <a:t> </a:t>
            </a:r>
            <a:r>
              <a:rPr lang="en-US" sz="2200" dirty="0" err="1"/>
              <a:t>định</a:t>
            </a:r>
            <a:r>
              <a:rPr lang="en-US" sz="2200" dirty="0"/>
              <a:t> (</a:t>
            </a:r>
            <a:r>
              <a:rPr lang="en-US" sz="2200" dirty="0" err="1"/>
              <a:t>thường</a:t>
            </a:r>
            <a:r>
              <a:rPr lang="en-US" sz="2200" dirty="0"/>
              <a:t> </a:t>
            </a:r>
            <a:r>
              <a:rPr lang="en-US" sz="2200" dirty="0" err="1"/>
              <a:t>là</a:t>
            </a:r>
            <a:r>
              <a:rPr lang="en-US" sz="2200" dirty="0"/>
              <a:t> </a:t>
            </a:r>
            <a:r>
              <a:rPr lang="en-US" sz="2200" dirty="0" err="1"/>
              <a:t>một</a:t>
            </a:r>
            <a:r>
              <a:rPr lang="en-US" sz="2200" dirty="0"/>
              <a:t> </a:t>
            </a:r>
            <a:r>
              <a:rPr lang="en-US" sz="2200" dirty="0" err="1"/>
              <a:t>năm</a:t>
            </a:r>
            <a:r>
              <a:rPr lang="en-US" sz="2200" dirty="0"/>
              <a:t>).</a:t>
            </a:r>
          </a:p>
          <a:p>
            <a:pPr marL="342900" indent="-342900" algn="just">
              <a:lnSpc>
                <a:spcPct val="150000"/>
              </a:lnSpc>
              <a:buFont typeface="Wingdings" panose="05000000000000000000" pitchFamily="2" charset="2"/>
              <a:buChar char="v"/>
            </a:pPr>
            <a:r>
              <a:rPr lang="en-US" sz="2200" dirty="0" err="1"/>
              <a:t>Được</a:t>
            </a:r>
            <a:r>
              <a:rPr lang="en-US" sz="2200" dirty="0"/>
              <a:t> </a:t>
            </a:r>
            <a:r>
              <a:rPr lang="en-US" sz="2200" dirty="0" err="1"/>
              <a:t>thể</a:t>
            </a:r>
            <a:r>
              <a:rPr lang="en-US" sz="2200" dirty="0"/>
              <a:t> </a:t>
            </a:r>
            <a:r>
              <a:rPr lang="en-US" sz="2200" dirty="0" err="1"/>
              <a:t>hiện</a:t>
            </a:r>
            <a:r>
              <a:rPr lang="en-US" sz="2200" dirty="0"/>
              <a:t> </a:t>
            </a:r>
            <a:r>
              <a:rPr lang="en-US" sz="2200" dirty="0" err="1"/>
              <a:t>bằng</a:t>
            </a:r>
            <a:r>
              <a:rPr lang="en-US" sz="2200" dirty="0"/>
              <a:t> </a:t>
            </a:r>
            <a:r>
              <a:rPr lang="en-US" sz="2200" dirty="0" err="1"/>
              <a:t>tổng</a:t>
            </a:r>
            <a:r>
              <a:rPr lang="en-US" sz="2200" dirty="0"/>
              <a:t> </a:t>
            </a:r>
            <a:r>
              <a:rPr lang="en-US" sz="2200" dirty="0" err="1"/>
              <a:t>của</a:t>
            </a:r>
            <a:r>
              <a:rPr lang="en-US" sz="2200" dirty="0"/>
              <a:t> </a:t>
            </a:r>
            <a:r>
              <a:rPr lang="en-US" sz="2200" dirty="0" err="1"/>
              <a:t>gia</a:t>
            </a:r>
            <a:r>
              <a:rPr lang="en-US" sz="2200" dirty="0"/>
              <a:t> </a:t>
            </a:r>
            <a:r>
              <a:rPr lang="en-US" sz="2200" dirty="0" err="1"/>
              <a:t>tăng</a:t>
            </a:r>
            <a:r>
              <a:rPr lang="en-US" sz="2200" dirty="0"/>
              <a:t> </a:t>
            </a:r>
            <a:r>
              <a:rPr lang="en-US" sz="2200" dirty="0" err="1"/>
              <a:t>dân</a:t>
            </a:r>
            <a:r>
              <a:rPr lang="en-US" sz="2200" dirty="0"/>
              <a:t> </a:t>
            </a:r>
            <a:r>
              <a:rPr lang="en-US" sz="2200" dirty="0" err="1"/>
              <a:t>số</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gia</a:t>
            </a:r>
            <a:r>
              <a:rPr lang="en-US" sz="2200" dirty="0"/>
              <a:t> </a:t>
            </a:r>
            <a:r>
              <a:rPr lang="en-US" sz="2200" dirty="0" err="1"/>
              <a:t>tăng</a:t>
            </a:r>
            <a:r>
              <a:rPr lang="en-US" sz="2200" dirty="0"/>
              <a:t> </a:t>
            </a:r>
            <a:r>
              <a:rPr lang="en-US" sz="2200" dirty="0" err="1"/>
              <a:t>dân</a:t>
            </a:r>
            <a:r>
              <a:rPr lang="en-US" sz="2200" dirty="0"/>
              <a:t> </a:t>
            </a:r>
            <a:r>
              <a:rPr lang="en-US" sz="2200" dirty="0" err="1"/>
              <a:t>số</a:t>
            </a:r>
            <a:r>
              <a:rPr lang="en-US" sz="2200" dirty="0"/>
              <a:t> </a:t>
            </a:r>
            <a:r>
              <a:rPr lang="en-US" sz="2200" dirty="0" err="1"/>
              <a:t>cơ</a:t>
            </a:r>
            <a:r>
              <a:rPr lang="en-US" sz="2200" dirty="0"/>
              <a:t> </a:t>
            </a:r>
            <a:r>
              <a:rPr lang="en-US" sz="2200" dirty="0" err="1"/>
              <a:t>học</a:t>
            </a:r>
            <a:r>
              <a:rPr lang="en-US" sz="2200" dirty="0"/>
              <a:t>, </a:t>
            </a:r>
            <a:r>
              <a:rPr lang="en-US" sz="2200" dirty="0" err="1"/>
              <a:t>tính</a:t>
            </a:r>
            <a:r>
              <a:rPr lang="en-US" sz="2200" dirty="0"/>
              <a:t> </a:t>
            </a:r>
            <a:r>
              <a:rPr lang="en-US" sz="2200" dirty="0" err="1"/>
              <a:t>bằng</a:t>
            </a:r>
            <a:r>
              <a:rPr lang="en-US" sz="2200" dirty="0"/>
              <a:t>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pic>
        <p:nvPicPr>
          <p:cNvPr id="2261" name="Google Shape;2261;p38"/>
          <p:cNvPicPr preferRelativeResize="0"/>
          <p:nvPr/>
        </p:nvPicPr>
        <p:blipFill rotWithShape="1">
          <a:blip r:embed="rId3">
            <a:alphaModFix/>
          </a:blip>
          <a:srcRect l="8887" r="20235"/>
          <a:stretch/>
        </p:blipFill>
        <p:spPr>
          <a:xfrm>
            <a:off x="4948007" y="1383834"/>
            <a:ext cx="3255900" cy="3061800"/>
          </a:xfrm>
          <a:prstGeom prst="roundRect">
            <a:avLst>
              <a:gd name="adj" fmla="val 16667"/>
            </a:avLst>
          </a:prstGeom>
          <a:noFill/>
          <a:ln>
            <a:noFill/>
          </a:ln>
        </p:spPr>
      </p:pic>
      <p:sp>
        <p:nvSpPr>
          <p:cNvPr id="2262" name="Google Shape;2262;p38"/>
          <p:cNvSpPr/>
          <p:nvPr/>
        </p:nvSpPr>
        <p:spPr>
          <a:xfrm>
            <a:off x="7863586" y="4062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8"/>
          <p:cNvSpPr/>
          <p:nvPr/>
        </p:nvSpPr>
        <p:spPr>
          <a:xfrm>
            <a:off x="7455182" y="901437"/>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8"/>
          <p:cNvSpPr/>
          <p:nvPr/>
        </p:nvSpPr>
        <p:spPr>
          <a:xfrm flipH="1">
            <a:off x="6774536" y="48377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8"/>
          <p:cNvSpPr/>
          <p:nvPr/>
        </p:nvSpPr>
        <p:spPr>
          <a:xfrm flipH="1">
            <a:off x="4742236" y="1383834"/>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8"/>
          <p:cNvSpPr/>
          <p:nvPr/>
        </p:nvSpPr>
        <p:spPr>
          <a:xfrm>
            <a:off x="8313563" y="19573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8"/>
          <p:cNvSpPr/>
          <p:nvPr/>
        </p:nvSpPr>
        <p:spPr>
          <a:xfrm>
            <a:off x="4511563" y="413479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57;p35"/>
          <p:cNvSpPr txBox="1">
            <a:spLocks noGrp="1"/>
          </p:cNvSpPr>
          <p:nvPr>
            <p:ph type="title" idx="4294967295"/>
          </p:nvPr>
        </p:nvSpPr>
        <p:spPr>
          <a:xfrm>
            <a:off x="590920" y="424487"/>
            <a:ext cx="8174161" cy="572700"/>
          </a:xfrm>
          <a:prstGeom prst="rect">
            <a:avLst/>
          </a:prstGeom>
        </p:spPr>
        <p:txBody>
          <a:bodyPr spcFirstLastPara="1" wrap="square" lIns="91425" tIns="91425" rIns="91425" bIns="91425" anchor="ctr" anchorCtr="0">
            <a:noAutofit/>
          </a:bodyPr>
          <a:lstStyle/>
          <a:p>
            <a:r>
              <a:rPr lang="en-US" sz="2400" b="1" dirty="0">
                <a:solidFill>
                  <a:srgbClr val="C00000"/>
                </a:solidFill>
                <a:latin typeface="+mn-lt"/>
              </a:rPr>
              <a:t>3. </a:t>
            </a:r>
            <a:r>
              <a:rPr lang="en-US" sz="2400" b="1" dirty="0" err="1">
                <a:solidFill>
                  <a:srgbClr val="C00000"/>
                </a:solidFill>
                <a:latin typeface="+mn-lt"/>
              </a:rPr>
              <a:t>Các</a:t>
            </a:r>
            <a:r>
              <a:rPr lang="en-US" sz="2400" b="1" dirty="0">
                <a:solidFill>
                  <a:srgbClr val="C00000"/>
                </a:solidFill>
                <a:latin typeface="+mn-lt"/>
              </a:rPr>
              <a:t> </a:t>
            </a:r>
            <a:r>
              <a:rPr lang="en-US" sz="2400" b="1" dirty="0" err="1">
                <a:solidFill>
                  <a:srgbClr val="C00000"/>
                </a:solidFill>
                <a:latin typeface="+mn-lt"/>
              </a:rPr>
              <a:t>nhân</a:t>
            </a:r>
            <a:r>
              <a:rPr lang="en-US" sz="2400" b="1" dirty="0">
                <a:solidFill>
                  <a:srgbClr val="C00000"/>
                </a:solidFill>
                <a:latin typeface="+mn-lt"/>
              </a:rPr>
              <a:t> </a:t>
            </a:r>
            <a:r>
              <a:rPr lang="en-US" sz="2400" b="1" dirty="0" err="1">
                <a:solidFill>
                  <a:srgbClr val="C00000"/>
                </a:solidFill>
                <a:latin typeface="+mn-lt"/>
              </a:rPr>
              <a:t>tố</a:t>
            </a:r>
            <a:r>
              <a:rPr lang="en-US" sz="2400" b="1" dirty="0">
                <a:solidFill>
                  <a:srgbClr val="C00000"/>
                </a:solidFill>
                <a:latin typeface="+mn-lt"/>
              </a:rPr>
              <a:t> </a:t>
            </a:r>
            <a:r>
              <a:rPr lang="en-US" sz="2400" b="1" dirty="0" err="1">
                <a:solidFill>
                  <a:srgbClr val="C00000"/>
                </a:solidFill>
                <a:latin typeface="+mn-lt"/>
              </a:rPr>
              <a:t>tác</a:t>
            </a:r>
            <a:r>
              <a:rPr lang="en-US" sz="2400" b="1" dirty="0">
                <a:solidFill>
                  <a:srgbClr val="C00000"/>
                </a:solidFill>
                <a:latin typeface="+mn-lt"/>
              </a:rPr>
              <a:t> </a:t>
            </a:r>
            <a:r>
              <a:rPr lang="en-US" sz="2400" b="1" dirty="0" err="1">
                <a:solidFill>
                  <a:srgbClr val="C00000"/>
                </a:solidFill>
                <a:latin typeface="+mn-lt"/>
              </a:rPr>
              <a:t>động</a:t>
            </a:r>
            <a:r>
              <a:rPr lang="en-US" sz="2400" b="1" dirty="0">
                <a:solidFill>
                  <a:srgbClr val="C00000"/>
                </a:solidFill>
                <a:latin typeface="+mn-lt"/>
              </a:rPr>
              <a:t> </a:t>
            </a:r>
            <a:r>
              <a:rPr lang="en-US" sz="2400" b="1" dirty="0" err="1">
                <a:solidFill>
                  <a:srgbClr val="C00000"/>
                </a:solidFill>
                <a:latin typeface="+mn-lt"/>
              </a:rPr>
              <a:t>đến</a:t>
            </a:r>
            <a:r>
              <a:rPr lang="en-US" sz="2400" b="1" dirty="0">
                <a:solidFill>
                  <a:srgbClr val="C00000"/>
                </a:solidFill>
                <a:latin typeface="+mn-lt"/>
              </a:rPr>
              <a:t> </a:t>
            </a:r>
            <a:r>
              <a:rPr lang="en-US" sz="2400" b="1" dirty="0" err="1">
                <a:solidFill>
                  <a:srgbClr val="C00000"/>
                </a:solidFill>
                <a:latin typeface="+mn-lt"/>
              </a:rPr>
              <a:t>gia</a:t>
            </a:r>
            <a:r>
              <a:rPr lang="en-US" sz="2400" b="1" dirty="0">
                <a:solidFill>
                  <a:srgbClr val="C00000"/>
                </a:solidFill>
                <a:latin typeface="+mn-lt"/>
              </a:rPr>
              <a:t> </a:t>
            </a:r>
            <a:r>
              <a:rPr lang="en-US" sz="2400" b="1" dirty="0" err="1">
                <a:solidFill>
                  <a:srgbClr val="C00000"/>
                </a:solidFill>
                <a:latin typeface="+mn-lt"/>
              </a:rPr>
              <a:t>tăng</a:t>
            </a:r>
            <a:r>
              <a:rPr lang="en-US" sz="2400" b="1" dirty="0">
                <a:solidFill>
                  <a:srgbClr val="C00000"/>
                </a:solidFill>
                <a:latin typeface="+mn-lt"/>
              </a:rPr>
              <a:t> </a:t>
            </a:r>
            <a:r>
              <a:rPr lang="en-US" sz="2400" b="1" dirty="0" err="1">
                <a:solidFill>
                  <a:srgbClr val="C00000"/>
                </a:solidFill>
                <a:latin typeface="+mn-lt"/>
              </a:rPr>
              <a:t>dân</a:t>
            </a:r>
            <a:r>
              <a:rPr lang="en-US" sz="2400" b="1" dirty="0">
                <a:solidFill>
                  <a:srgbClr val="C00000"/>
                </a:solidFill>
                <a:latin typeface="+mn-lt"/>
              </a:rPr>
              <a:t> </a:t>
            </a:r>
            <a:r>
              <a:rPr lang="en-US" sz="2400" b="1" dirty="0" err="1">
                <a:solidFill>
                  <a:srgbClr val="C00000"/>
                </a:solidFill>
                <a:latin typeface="+mn-lt"/>
              </a:rPr>
              <a:t>số</a:t>
            </a:r>
            <a:r>
              <a:rPr lang="en-US" sz="2400" b="1" dirty="0">
                <a:solidFill>
                  <a:srgbClr val="C00000"/>
                </a:solidFill>
                <a:latin typeface="+mn-lt"/>
              </a:rPr>
              <a:t> </a:t>
            </a:r>
            <a:endParaRPr sz="2400" b="1" dirty="0">
              <a:solidFill>
                <a:srgbClr val="C00000"/>
              </a:solidFill>
              <a:latin typeface="+mn-lt"/>
            </a:endParaRPr>
          </a:p>
        </p:txBody>
      </p:sp>
      <p:sp>
        <p:nvSpPr>
          <p:cNvPr id="4" name="Rectangle 3"/>
          <p:cNvSpPr/>
          <p:nvPr/>
        </p:nvSpPr>
        <p:spPr>
          <a:xfrm>
            <a:off x="590920" y="2069341"/>
            <a:ext cx="4016766" cy="2123658"/>
          </a:xfrm>
          <a:prstGeom prst="rect">
            <a:avLst/>
          </a:prstGeom>
        </p:spPr>
        <p:txBody>
          <a:bodyPr wrap="square">
            <a:spAutoFit/>
          </a:bodyPr>
          <a:lstStyle/>
          <a:p>
            <a:pPr algn="just">
              <a:lnSpc>
                <a:spcPct val="150000"/>
              </a:lnSpc>
            </a:pPr>
            <a:r>
              <a:rPr lang="en-US" sz="2200" dirty="0" err="1"/>
              <a:t>Đọc</a:t>
            </a:r>
            <a:r>
              <a:rPr lang="en-US" sz="2200" dirty="0"/>
              <a:t> </a:t>
            </a:r>
            <a:r>
              <a:rPr lang="en-US" sz="2200" dirty="0" err="1"/>
              <a:t>thông</a:t>
            </a:r>
            <a:r>
              <a:rPr lang="en-US" sz="2200" dirty="0"/>
              <a:t> tin SGK, </a:t>
            </a:r>
            <a:r>
              <a:rPr lang="en-US" sz="2200" dirty="0" err="1"/>
              <a:t>em</a:t>
            </a:r>
            <a:r>
              <a:rPr lang="en-US" sz="2200" dirty="0"/>
              <a:t> </a:t>
            </a:r>
            <a:r>
              <a:rPr lang="en-US" sz="2200" dirty="0" err="1"/>
              <a:t>hãy</a:t>
            </a:r>
            <a:r>
              <a:rPr lang="en-US" sz="2200" dirty="0"/>
              <a:t> </a:t>
            </a:r>
            <a:r>
              <a:rPr lang="en-US" sz="2200" dirty="0" err="1"/>
              <a:t>phân</a:t>
            </a:r>
            <a:r>
              <a:rPr lang="en-US" sz="2200" dirty="0"/>
              <a:t> </a:t>
            </a:r>
            <a:r>
              <a:rPr lang="en-US" sz="2200" dirty="0" err="1"/>
              <a:t>tích</a:t>
            </a:r>
            <a:r>
              <a:rPr lang="en-US" sz="2200" dirty="0"/>
              <a:t> </a:t>
            </a:r>
            <a:r>
              <a:rPr lang="en-US" sz="2200" dirty="0" err="1"/>
              <a:t>một</a:t>
            </a:r>
            <a:r>
              <a:rPr lang="en-US" sz="2200" dirty="0"/>
              <a:t> </a:t>
            </a:r>
            <a:r>
              <a:rPr lang="en-US" sz="2200" dirty="0" err="1"/>
              <a:t>trong</a:t>
            </a:r>
            <a:r>
              <a:rPr lang="en-US" sz="2200" dirty="0"/>
              <a:t> </a:t>
            </a:r>
            <a:r>
              <a:rPr lang="en-US" sz="2200" dirty="0" err="1"/>
              <a:t>các</a:t>
            </a:r>
            <a:r>
              <a:rPr lang="en-US" sz="2200" dirty="0"/>
              <a:t> </a:t>
            </a:r>
            <a:r>
              <a:rPr lang="en-US" sz="2200" dirty="0" err="1"/>
              <a:t>nhân</a:t>
            </a:r>
            <a:r>
              <a:rPr lang="en-US" sz="2200" dirty="0"/>
              <a:t> </a:t>
            </a:r>
            <a:r>
              <a:rPr lang="en-US" sz="2200" dirty="0" err="1"/>
              <a:t>tố</a:t>
            </a:r>
            <a:r>
              <a:rPr lang="en-US" sz="2200" dirty="0"/>
              <a:t> </a:t>
            </a:r>
            <a:r>
              <a:rPr lang="en-US" sz="2200" dirty="0" err="1"/>
              <a:t>tác</a:t>
            </a:r>
            <a:r>
              <a:rPr lang="en-US" sz="2200" dirty="0"/>
              <a:t> </a:t>
            </a:r>
            <a:r>
              <a:rPr lang="en-US" sz="2200" dirty="0" err="1"/>
              <a:t>động</a:t>
            </a:r>
            <a:r>
              <a:rPr lang="en-US" sz="2200" dirty="0"/>
              <a:t> </a:t>
            </a:r>
            <a:r>
              <a:rPr lang="en-US" sz="2200" dirty="0" err="1"/>
              <a:t>đến</a:t>
            </a:r>
            <a:r>
              <a:rPr lang="en-US" sz="2200" dirty="0"/>
              <a:t> </a:t>
            </a:r>
            <a:r>
              <a:rPr lang="en-US" sz="2200" dirty="0" err="1"/>
              <a:t>gia</a:t>
            </a:r>
            <a:r>
              <a:rPr lang="en-US" sz="2200" dirty="0"/>
              <a:t> </a:t>
            </a:r>
            <a:r>
              <a:rPr lang="en-US" sz="2200" dirty="0" err="1"/>
              <a:t>tăng</a:t>
            </a:r>
            <a:r>
              <a:rPr lang="en-US" sz="2200" dirty="0"/>
              <a:t> </a:t>
            </a:r>
            <a:r>
              <a:rPr lang="en-US" sz="2200" dirty="0" err="1"/>
              <a:t>dân</a:t>
            </a:r>
            <a:r>
              <a:rPr lang="en-US" sz="2200" dirty="0"/>
              <a:t> </a:t>
            </a:r>
            <a:r>
              <a:rPr lang="en-US" sz="2200" dirty="0" err="1"/>
              <a:t>số</a:t>
            </a:r>
            <a:r>
              <a:rPr lang="en-US" sz="2200" dirty="0"/>
              <a:t> </a:t>
            </a:r>
            <a:r>
              <a:rPr lang="en-US" sz="2200" dirty="0" err="1"/>
              <a:t>và</a:t>
            </a:r>
            <a:r>
              <a:rPr lang="en-US" sz="2200" dirty="0"/>
              <a:t> </a:t>
            </a:r>
            <a:r>
              <a:rPr lang="en-US" sz="2200" dirty="0" err="1"/>
              <a:t>lấy</a:t>
            </a:r>
            <a:r>
              <a:rPr lang="en-US" sz="2200" dirty="0"/>
              <a:t> </a:t>
            </a:r>
            <a:r>
              <a:rPr lang="en-US" sz="2200" dirty="0" err="1"/>
              <a:t>ví</a:t>
            </a:r>
            <a:r>
              <a:rPr lang="en-US" sz="2200" dirty="0"/>
              <a:t> </a:t>
            </a:r>
            <a:r>
              <a:rPr lang="en-US" sz="2200" dirty="0" err="1"/>
              <a:t>dụ</a:t>
            </a:r>
            <a:r>
              <a:rPr lang="en-US" sz="2200" dirty="0"/>
              <a:t> minh </a:t>
            </a:r>
            <a:r>
              <a:rPr lang="en-US" sz="2200" dirty="0" err="1"/>
              <a:t>hoạ</a:t>
            </a:r>
            <a:r>
              <a:rPr lang="en-US" sz="2200" dirty="0"/>
              <a:t>.</a:t>
            </a:r>
          </a:p>
        </p:txBody>
      </p:sp>
      <p:pic>
        <p:nvPicPr>
          <p:cNvPr id="5" name="Picture 4"/>
          <p:cNvPicPr>
            <a:picLocks noChangeAspect="1"/>
          </p:cNvPicPr>
          <p:nvPr/>
        </p:nvPicPr>
        <p:blipFill>
          <a:blip r:embed="rId4"/>
          <a:stretch>
            <a:fillRect/>
          </a:stretch>
        </p:blipFill>
        <p:spPr>
          <a:xfrm>
            <a:off x="1961207" y="1282499"/>
            <a:ext cx="1253616" cy="674835"/>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3"/>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2261"/>
                                        </p:tgtEl>
                                        <p:attrNameLst>
                                          <p:attrName>style.visibility</p:attrName>
                                        </p:attrNameLst>
                                      </p:cBhvr>
                                      <p:to>
                                        <p:strVal val="visible"/>
                                      </p:to>
                                    </p:set>
                                    <p:animEffect transition="in" filter="fade">
                                      <p:cBhvr>
                                        <p:cTn id="22" dur="500"/>
                                        <p:tgtEl>
                                          <p:spTgt spid="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9" name="Rounded Rectangle 8"/>
          <p:cNvSpPr/>
          <p:nvPr/>
        </p:nvSpPr>
        <p:spPr>
          <a:xfrm>
            <a:off x="585627" y="2121614"/>
            <a:ext cx="2044557" cy="72946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200" b="1" dirty="0" err="1">
                <a:solidFill>
                  <a:schemeClr val="accent6"/>
                </a:solidFill>
              </a:rPr>
              <a:t>Các</a:t>
            </a:r>
            <a:r>
              <a:rPr lang="en-US" sz="2200" b="1" dirty="0">
                <a:solidFill>
                  <a:schemeClr val="accent6"/>
                </a:solidFill>
              </a:rPr>
              <a:t> </a:t>
            </a:r>
            <a:r>
              <a:rPr lang="en-US" sz="2200" b="1" dirty="0" err="1">
                <a:solidFill>
                  <a:schemeClr val="accent6"/>
                </a:solidFill>
              </a:rPr>
              <a:t>nhân</a:t>
            </a:r>
            <a:r>
              <a:rPr lang="en-US" sz="2200" b="1" dirty="0">
                <a:solidFill>
                  <a:schemeClr val="accent6"/>
                </a:solidFill>
              </a:rPr>
              <a:t> </a:t>
            </a:r>
            <a:r>
              <a:rPr lang="en-US" sz="2200" b="1" dirty="0" err="1">
                <a:solidFill>
                  <a:schemeClr val="accent6"/>
                </a:solidFill>
              </a:rPr>
              <a:t>tố</a:t>
            </a:r>
            <a:endParaRPr lang="en-US" sz="2200" b="1" dirty="0">
              <a:solidFill>
                <a:schemeClr val="accent6"/>
              </a:solidFill>
            </a:endParaRPr>
          </a:p>
        </p:txBody>
      </p:sp>
      <p:sp>
        <p:nvSpPr>
          <p:cNvPr id="11" name="Rounded Rectangle 10"/>
          <p:cNvSpPr/>
          <p:nvPr/>
        </p:nvSpPr>
        <p:spPr>
          <a:xfrm>
            <a:off x="3282594" y="339048"/>
            <a:ext cx="4859676" cy="1284270"/>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dirty="0" err="1">
                <a:solidFill>
                  <a:srgbClr val="000000"/>
                </a:solidFill>
              </a:rPr>
              <a:t>Nhân</a:t>
            </a:r>
            <a:r>
              <a:rPr lang="en-US" sz="2200" dirty="0">
                <a:solidFill>
                  <a:srgbClr val="000000"/>
                </a:solidFill>
              </a:rPr>
              <a:t> </a:t>
            </a:r>
            <a:r>
              <a:rPr lang="en-US" sz="2200" dirty="0" err="1">
                <a:solidFill>
                  <a:srgbClr val="000000"/>
                </a:solidFill>
              </a:rPr>
              <a:t>tố</a:t>
            </a:r>
            <a:r>
              <a:rPr lang="en-US" sz="2200" dirty="0">
                <a:solidFill>
                  <a:srgbClr val="000000"/>
                </a:solidFill>
              </a:rPr>
              <a:t> </a:t>
            </a:r>
            <a:r>
              <a:rPr lang="en-US" sz="2200" dirty="0" err="1">
                <a:solidFill>
                  <a:srgbClr val="000000"/>
                </a:solidFill>
              </a:rPr>
              <a:t>tự</a:t>
            </a:r>
            <a:r>
              <a:rPr lang="en-US" sz="2200" dirty="0">
                <a:solidFill>
                  <a:srgbClr val="000000"/>
                </a:solidFill>
              </a:rPr>
              <a:t> </a:t>
            </a:r>
            <a:r>
              <a:rPr lang="en-US" sz="2200" dirty="0" err="1">
                <a:solidFill>
                  <a:srgbClr val="000000"/>
                </a:solidFill>
              </a:rPr>
              <a:t>nhiên</a:t>
            </a:r>
            <a:r>
              <a:rPr lang="en-US" sz="2200" dirty="0">
                <a:solidFill>
                  <a:srgbClr val="000000"/>
                </a:solidFill>
              </a:rPr>
              <a:t> </a:t>
            </a:r>
            <a:r>
              <a:rPr lang="en-US" sz="2200" dirty="0" err="1">
                <a:solidFill>
                  <a:srgbClr val="000000"/>
                </a:solidFill>
              </a:rPr>
              <a:t>sinh</a:t>
            </a:r>
            <a:r>
              <a:rPr lang="en-US" sz="2200" dirty="0">
                <a:solidFill>
                  <a:srgbClr val="000000"/>
                </a:solidFill>
              </a:rPr>
              <a:t> </a:t>
            </a:r>
            <a:r>
              <a:rPr lang="en-US" sz="2200" dirty="0" err="1">
                <a:solidFill>
                  <a:srgbClr val="000000"/>
                </a:solidFill>
              </a:rPr>
              <a:t>học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động</a:t>
            </a:r>
            <a:r>
              <a:rPr lang="en-US" sz="2200" dirty="0">
                <a:solidFill>
                  <a:srgbClr val="000000"/>
                </a:solidFill>
              </a:rPr>
              <a:t> </a:t>
            </a:r>
            <a:r>
              <a:rPr lang="en-US" sz="2200" dirty="0" err="1">
                <a:solidFill>
                  <a:srgbClr val="000000"/>
                </a:solidFill>
              </a:rPr>
              <a:t>tới</a:t>
            </a:r>
            <a:r>
              <a:rPr lang="en-US" sz="2200" dirty="0">
                <a:solidFill>
                  <a:srgbClr val="000000"/>
                </a:solidFill>
              </a:rPr>
              <a:t> </a:t>
            </a:r>
            <a:r>
              <a:rPr lang="en-US" sz="2200" dirty="0" err="1">
                <a:solidFill>
                  <a:srgbClr val="000000"/>
                </a:solidFill>
              </a:rPr>
              <a:t>mức</a:t>
            </a:r>
            <a:r>
              <a:rPr lang="en-US" sz="2200" dirty="0">
                <a:solidFill>
                  <a:srgbClr val="000000"/>
                </a:solidFill>
              </a:rPr>
              <a:t> </a:t>
            </a:r>
            <a:r>
              <a:rPr lang="en-US" sz="2200" dirty="0" err="1">
                <a:solidFill>
                  <a:srgbClr val="000000"/>
                </a:solidFill>
              </a:rPr>
              <a:t>sinh</a:t>
            </a:r>
            <a:r>
              <a:rPr lang="en-US" sz="2200" dirty="0">
                <a:solidFill>
                  <a:srgbClr val="000000"/>
                </a:solidFill>
              </a:rPr>
              <a:t> </a:t>
            </a:r>
            <a:r>
              <a:rPr lang="en-US" sz="2200" dirty="0" err="1">
                <a:solidFill>
                  <a:srgbClr val="000000"/>
                </a:solidFill>
              </a:rPr>
              <a:t>và</a:t>
            </a:r>
            <a:r>
              <a:rPr lang="en-US" sz="2200" dirty="0">
                <a:solidFill>
                  <a:srgbClr val="000000"/>
                </a:solidFill>
              </a:rPr>
              <a:t> </a:t>
            </a:r>
            <a:r>
              <a:rPr lang="en-US" sz="2200" dirty="0" err="1">
                <a:solidFill>
                  <a:srgbClr val="000000"/>
                </a:solidFill>
              </a:rPr>
              <a:t>mức</a:t>
            </a:r>
            <a:r>
              <a:rPr lang="en-US" sz="2200" dirty="0">
                <a:solidFill>
                  <a:srgbClr val="000000"/>
                </a:solidFill>
              </a:rPr>
              <a:t> </a:t>
            </a:r>
            <a:r>
              <a:rPr lang="en-US" sz="2200" dirty="0" err="1">
                <a:solidFill>
                  <a:srgbClr val="000000"/>
                </a:solidFill>
              </a:rPr>
              <a:t>tử</a:t>
            </a:r>
            <a:r>
              <a:rPr lang="en-US" sz="2200" dirty="0">
                <a:solidFill>
                  <a:srgbClr val="000000"/>
                </a:solidFill>
              </a:rPr>
              <a:t>.</a:t>
            </a:r>
          </a:p>
        </p:txBody>
      </p:sp>
      <p:sp>
        <p:nvSpPr>
          <p:cNvPr id="47" name="Rounded Rectangle 46"/>
          <p:cNvSpPr/>
          <p:nvPr/>
        </p:nvSpPr>
        <p:spPr>
          <a:xfrm>
            <a:off x="3282594" y="1844211"/>
            <a:ext cx="4859676" cy="128427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rgbClr val="000000"/>
                </a:solidFill>
              </a:rPr>
              <a:t>Trình độ phát triển kinh tế tác động tới mức sinh và gia tăng dân số. </a:t>
            </a:r>
            <a:endParaRPr lang="en-US" sz="2200" dirty="0">
              <a:solidFill>
                <a:srgbClr val="000000"/>
              </a:solidFill>
            </a:endParaRPr>
          </a:p>
        </p:txBody>
      </p:sp>
      <p:sp>
        <p:nvSpPr>
          <p:cNvPr id="48" name="Rounded Rectangle 47"/>
          <p:cNvSpPr/>
          <p:nvPr/>
        </p:nvSpPr>
        <p:spPr>
          <a:xfrm>
            <a:off x="3282594" y="3349373"/>
            <a:ext cx="4859676" cy="140756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dirty="0">
                <a:solidFill>
                  <a:srgbClr val="000000"/>
                </a:solidFill>
              </a:rPr>
              <a:t>Chính sách dân số tác động tới gia tăng dân số ở mỗi nước trong những thời kì nhất định.</a:t>
            </a:r>
            <a:endParaRPr lang="en-US" sz="2200" dirty="0">
              <a:solidFill>
                <a:srgbClr val="000000"/>
              </a:solidFill>
            </a:endParaRPr>
          </a:p>
        </p:txBody>
      </p:sp>
      <p:cxnSp>
        <p:nvCxnSpPr>
          <p:cNvPr id="13" name="Elbow Connector 12"/>
          <p:cNvCxnSpPr>
            <a:stCxn id="9" idx="3"/>
            <a:endCxn id="11" idx="1"/>
          </p:cNvCxnSpPr>
          <p:nvPr/>
        </p:nvCxnSpPr>
        <p:spPr>
          <a:xfrm flipV="1">
            <a:off x="2630184" y="981183"/>
            <a:ext cx="652410" cy="1505163"/>
          </a:xfrm>
          <a:prstGeom prst="bentConnector3">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3"/>
            <a:endCxn id="47" idx="1"/>
          </p:cNvCxnSpPr>
          <p:nvPr/>
        </p:nvCxnSpPr>
        <p:spPr>
          <a:xfrm>
            <a:off x="2630184" y="2486346"/>
            <a:ext cx="652410" cy="0"/>
          </a:xfrm>
          <a:prstGeom prst="straightConnector1">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9" idx="3"/>
            <a:endCxn id="48" idx="1"/>
          </p:cNvCxnSpPr>
          <p:nvPr/>
        </p:nvCxnSpPr>
        <p:spPr>
          <a:xfrm>
            <a:off x="2630184" y="2486346"/>
            <a:ext cx="652410" cy="1566808"/>
          </a:xfrm>
          <a:prstGeom prst="bentConnector3">
            <a:avLst/>
          </a:prstGeom>
          <a:ln w="2857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9626" t="24170" r="30824" b="16105"/>
          <a:stretch/>
        </p:blipFill>
        <p:spPr>
          <a:xfrm>
            <a:off x="1243173" y="3030876"/>
            <a:ext cx="911685" cy="137673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885" y="3783341"/>
            <a:ext cx="592906" cy="1338389"/>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9" name="Google Shape;3119;p52"/>
          <p:cNvSpPr/>
          <p:nvPr/>
        </p:nvSpPr>
        <p:spPr>
          <a:xfrm>
            <a:off x="4575470" y="448077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2"/>
          <p:cNvSpPr/>
          <p:nvPr/>
        </p:nvSpPr>
        <p:spPr>
          <a:xfrm>
            <a:off x="374774" y="11454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2"/>
          <p:cNvSpPr/>
          <p:nvPr/>
        </p:nvSpPr>
        <p:spPr>
          <a:xfrm flipH="1">
            <a:off x="8191499" y="11454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2"/>
          <p:cNvSpPr/>
          <p:nvPr/>
        </p:nvSpPr>
        <p:spPr>
          <a:xfrm>
            <a:off x="8368400" y="44807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2"/>
          <p:cNvSpPr/>
          <p:nvPr/>
        </p:nvSpPr>
        <p:spPr>
          <a:xfrm>
            <a:off x="255420" y="1952257"/>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2"/>
          <p:cNvSpPr/>
          <p:nvPr/>
        </p:nvSpPr>
        <p:spPr>
          <a:xfrm>
            <a:off x="8641475" y="18216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2"/>
          <p:cNvSpPr/>
          <p:nvPr/>
        </p:nvSpPr>
        <p:spPr>
          <a:xfrm>
            <a:off x="8641475" y="40161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2"/>
          <p:cNvSpPr/>
          <p:nvPr/>
        </p:nvSpPr>
        <p:spPr>
          <a:xfrm>
            <a:off x="7052860" y="29391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2"/>
          <p:cNvSpPr/>
          <p:nvPr/>
        </p:nvSpPr>
        <p:spPr>
          <a:xfrm>
            <a:off x="484425" y="42196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2"/>
          <p:cNvSpPr/>
          <p:nvPr/>
        </p:nvSpPr>
        <p:spPr>
          <a:xfrm>
            <a:off x="3454486" y="45352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7;p35"/>
          <p:cNvSpPr txBox="1">
            <a:spLocks noGrp="1"/>
          </p:cNvSpPr>
          <p:nvPr>
            <p:ph type="title" idx="4294967295"/>
          </p:nvPr>
        </p:nvSpPr>
        <p:spPr>
          <a:xfrm>
            <a:off x="599761" y="268710"/>
            <a:ext cx="7967453" cy="572700"/>
          </a:xfrm>
          <a:prstGeom prst="rect">
            <a:avLst/>
          </a:prstGeom>
        </p:spPr>
        <p:txBody>
          <a:bodyPr spcFirstLastPara="1" wrap="square" lIns="91425" tIns="91425" rIns="91425" bIns="91425" anchor="ctr" anchorCtr="0">
            <a:noAutofit/>
          </a:bodyPr>
          <a:lstStyle/>
          <a:p>
            <a:r>
              <a:rPr lang="en-US" sz="2400" b="1">
                <a:solidFill>
                  <a:srgbClr val="C00000"/>
                </a:solidFill>
                <a:latin typeface="+mn-lt"/>
              </a:rPr>
              <a:t>IV. </a:t>
            </a:r>
            <a:r>
              <a:rPr lang="en-US" sz="2400" b="1" dirty="0" err="1">
                <a:solidFill>
                  <a:srgbClr val="C00000"/>
                </a:solidFill>
                <a:latin typeface="+mn-lt"/>
              </a:rPr>
              <a:t>Cơ</a:t>
            </a:r>
            <a:r>
              <a:rPr lang="en-US" sz="2400" b="1" dirty="0">
                <a:solidFill>
                  <a:srgbClr val="C00000"/>
                </a:solidFill>
                <a:latin typeface="+mn-lt"/>
              </a:rPr>
              <a:t> </a:t>
            </a:r>
            <a:r>
              <a:rPr lang="en-US" sz="2400" b="1" dirty="0" err="1">
                <a:solidFill>
                  <a:srgbClr val="C00000"/>
                </a:solidFill>
                <a:latin typeface="+mn-lt"/>
              </a:rPr>
              <a:t>cấu</a:t>
            </a:r>
            <a:r>
              <a:rPr lang="en-US" sz="2400" b="1" dirty="0">
                <a:solidFill>
                  <a:srgbClr val="C00000"/>
                </a:solidFill>
                <a:latin typeface="+mn-lt"/>
              </a:rPr>
              <a:t> </a:t>
            </a:r>
            <a:r>
              <a:rPr lang="en-US" sz="2400" b="1" dirty="0" err="1">
                <a:solidFill>
                  <a:srgbClr val="C00000"/>
                </a:solidFill>
                <a:latin typeface="+mn-lt"/>
              </a:rPr>
              <a:t>dân</a:t>
            </a:r>
            <a:r>
              <a:rPr lang="en-US" sz="2400" b="1" dirty="0">
                <a:solidFill>
                  <a:srgbClr val="C00000"/>
                </a:solidFill>
                <a:latin typeface="+mn-lt"/>
              </a:rPr>
              <a:t> </a:t>
            </a:r>
            <a:r>
              <a:rPr lang="en-US" sz="2400" b="1" dirty="0" err="1">
                <a:solidFill>
                  <a:srgbClr val="C00000"/>
                </a:solidFill>
                <a:latin typeface="+mn-lt"/>
              </a:rPr>
              <a:t>số</a:t>
            </a:r>
            <a:endParaRPr sz="2400" b="1" dirty="0">
              <a:solidFill>
                <a:srgbClr val="C00000"/>
              </a:solidFill>
              <a:latin typeface="+mn-lt"/>
            </a:endParaRPr>
          </a:p>
        </p:txBody>
      </p:sp>
      <p:sp>
        <p:nvSpPr>
          <p:cNvPr id="3" name="Rectangle 2"/>
          <p:cNvSpPr/>
          <p:nvPr/>
        </p:nvSpPr>
        <p:spPr>
          <a:xfrm>
            <a:off x="1443766" y="801478"/>
            <a:ext cx="6651559" cy="1692771"/>
          </a:xfrm>
          <a:prstGeom prst="rect">
            <a:avLst/>
          </a:prstGeom>
        </p:spPr>
        <p:txBody>
          <a:bodyPr wrap="square">
            <a:spAutoFit/>
          </a:bodyPr>
          <a:lstStyle/>
          <a:p>
            <a:pPr algn="just">
              <a:lnSpc>
                <a:spcPct val="130000"/>
              </a:lnSpc>
            </a:pPr>
            <a:r>
              <a:rPr lang="en-US" sz="2000" i="1" dirty="0" err="1">
                <a:solidFill>
                  <a:srgbClr val="002060"/>
                </a:solidFill>
              </a:rPr>
              <a:t>Đọc</a:t>
            </a:r>
            <a:r>
              <a:rPr lang="en-US" sz="2000" i="1" dirty="0">
                <a:solidFill>
                  <a:srgbClr val="002060"/>
                </a:solidFill>
              </a:rPr>
              <a:t> </a:t>
            </a:r>
            <a:r>
              <a:rPr lang="en-US" sz="2000" i="1" dirty="0" err="1">
                <a:solidFill>
                  <a:srgbClr val="002060"/>
                </a:solidFill>
              </a:rPr>
              <a:t>thông</a:t>
            </a:r>
            <a:r>
              <a:rPr lang="en-US" sz="2000" i="1" dirty="0">
                <a:solidFill>
                  <a:srgbClr val="002060"/>
                </a:solidFill>
              </a:rPr>
              <a:t> tin SGK, </a:t>
            </a:r>
            <a:r>
              <a:rPr lang="en-US" sz="2000" i="1" dirty="0" err="1">
                <a:solidFill>
                  <a:srgbClr val="002060"/>
                </a:solidFill>
              </a:rPr>
              <a:t>quan</a:t>
            </a:r>
            <a:r>
              <a:rPr lang="en-US" sz="2000" i="1" dirty="0">
                <a:solidFill>
                  <a:srgbClr val="002060"/>
                </a:solidFill>
              </a:rPr>
              <a:t> </a:t>
            </a:r>
            <a:r>
              <a:rPr lang="en-US" sz="2000" i="1" dirty="0" err="1">
                <a:solidFill>
                  <a:srgbClr val="002060"/>
                </a:solidFill>
              </a:rPr>
              <a:t>sát</a:t>
            </a:r>
            <a:r>
              <a:rPr lang="en-US" sz="2000" i="1" dirty="0">
                <a:solidFill>
                  <a:srgbClr val="002060"/>
                </a:solidFill>
              </a:rPr>
              <a:t> </a:t>
            </a:r>
            <a:r>
              <a:rPr lang="vi-VN" sz="2000" i="1" dirty="0">
                <a:solidFill>
                  <a:srgbClr val="002060"/>
                </a:solidFill>
              </a:rPr>
              <a:t>hình 16.2 và </a:t>
            </a:r>
            <a:r>
              <a:rPr lang="en-US" sz="2000" i="1" dirty="0" err="1">
                <a:solidFill>
                  <a:srgbClr val="002060"/>
                </a:solidFill>
              </a:rPr>
              <a:t>trả</a:t>
            </a:r>
            <a:r>
              <a:rPr lang="en-US" sz="2000" i="1" dirty="0">
                <a:solidFill>
                  <a:srgbClr val="002060"/>
                </a:solidFill>
              </a:rPr>
              <a:t> </a:t>
            </a:r>
            <a:r>
              <a:rPr lang="en-US" sz="2000" i="1" dirty="0" err="1">
                <a:solidFill>
                  <a:srgbClr val="002060"/>
                </a:solidFill>
              </a:rPr>
              <a:t>lời</a:t>
            </a:r>
            <a:r>
              <a:rPr lang="vi-VN" sz="2000" i="1" dirty="0">
                <a:solidFill>
                  <a:srgbClr val="002060"/>
                </a:solidFill>
              </a:rPr>
              <a:t> câu hỏi:</a:t>
            </a:r>
          </a:p>
          <a:p>
            <a:pPr marL="342900" indent="-342900" algn="just">
              <a:lnSpc>
                <a:spcPct val="130000"/>
              </a:lnSpc>
              <a:buFont typeface="Wingdings" panose="05000000000000000000" pitchFamily="2" charset="2"/>
              <a:buChar char="Ø"/>
            </a:pPr>
            <a:r>
              <a:rPr lang="vi-VN" sz="2000" dirty="0"/>
              <a:t>Cơ cấu </a:t>
            </a:r>
            <a:r>
              <a:rPr lang="en-US" sz="2000" dirty="0" err="1"/>
              <a:t>dân</a:t>
            </a:r>
            <a:r>
              <a:rPr lang="en-US" sz="2000" dirty="0"/>
              <a:t> </a:t>
            </a:r>
            <a:r>
              <a:rPr lang="en-US" sz="2000" dirty="0" err="1"/>
              <a:t>số</a:t>
            </a:r>
            <a:r>
              <a:rPr lang="en-US" sz="2000" dirty="0"/>
              <a:t> chia </a:t>
            </a:r>
            <a:r>
              <a:rPr lang="en-US" sz="2000" dirty="0" err="1"/>
              <a:t>thành</a:t>
            </a:r>
            <a:r>
              <a:rPr lang="en-US" sz="2000" dirty="0"/>
              <a:t> </a:t>
            </a:r>
            <a:r>
              <a:rPr lang="en-US" sz="2000" dirty="0" err="1"/>
              <a:t>những</a:t>
            </a:r>
            <a:r>
              <a:rPr lang="en-US" sz="2000" dirty="0"/>
              <a:t> </a:t>
            </a:r>
            <a:r>
              <a:rPr lang="vi-VN" sz="2000" dirty="0"/>
              <a:t>loại nào? Hãy phân biệt các loại cơ cấu đó. </a:t>
            </a:r>
          </a:p>
          <a:p>
            <a:pPr marL="342900" indent="-342900" algn="just">
              <a:lnSpc>
                <a:spcPct val="130000"/>
              </a:lnSpc>
              <a:buFont typeface="Wingdings" panose="05000000000000000000" pitchFamily="2" charset="2"/>
              <a:buChar char="Ø"/>
            </a:pPr>
            <a:r>
              <a:rPr lang="vi-VN" sz="2000" dirty="0"/>
              <a:t>So sánh hình dạng ba kiểu tháp dân số.</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7553" y="2494249"/>
            <a:ext cx="6195317" cy="2615654"/>
          </a:xfrm>
          <a:prstGeom prst="rect">
            <a:avLst/>
          </a:prstGeom>
        </p:spPr>
      </p:pic>
      <p:pic>
        <p:nvPicPr>
          <p:cNvPr id="7" name="Picture 6"/>
          <p:cNvPicPr>
            <a:picLocks noChangeAspect="1"/>
          </p:cNvPicPr>
          <p:nvPr/>
        </p:nvPicPr>
        <p:blipFill>
          <a:blip r:embed="rId4"/>
          <a:stretch>
            <a:fillRect/>
          </a:stretch>
        </p:blipFill>
        <p:spPr>
          <a:xfrm>
            <a:off x="694148" y="933576"/>
            <a:ext cx="676036" cy="945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4"/>
        <p:cNvGrpSpPr/>
        <p:nvPr/>
      </p:nvGrpSpPr>
      <p:grpSpPr>
        <a:xfrm>
          <a:off x="0" y="0"/>
          <a:ext cx="0" cy="0"/>
          <a:chOff x="0" y="0"/>
          <a:chExt cx="0" cy="0"/>
        </a:xfrm>
      </p:grpSpPr>
      <p:sp>
        <p:nvSpPr>
          <p:cNvPr id="3101" name="Google Shape;3101;p51"/>
          <p:cNvSpPr/>
          <p:nvPr/>
        </p:nvSpPr>
        <p:spPr>
          <a:xfrm>
            <a:off x="446836" y="12201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1"/>
          <p:cNvSpPr/>
          <p:nvPr/>
        </p:nvSpPr>
        <p:spPr>
          <a:xfrm>
            <a:off x="576570" y="34547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1"/>
          <p:cNvSpPr/>
          <p:nvPr/>
        </p:nvSpPr>
        <p:spPr>
          <a:xfrm>
            <a:off x="7464524" y="10819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1"/>
          <p:cNvSpPr/>
          <p:nvPr/>
        </p:nvSpPr>
        <p:spPr>
          <a:xfrm flipH="1">
            <a:off x="8266949" y="1481334"/>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1"/>
          <p:cNvSpPr/>
          <p:nvPr/>
        </p:nvSpPr>
        <p:spPr>
          <a:xfrm flipH="1">
            <a:off x="7398199" y="36496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1"/>
          <p:cNvSpPr/>
          <p:nvPr/>
        </p:nvSpPr>
        <p:spPr>
          <a:xfrm>
            <a:off x="8265475" y="30559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1"/>
          <p:cNvSpPr/>
          <p:nvPr/>
        </p:nvSpPr>
        <p:spPr>
          <a:xfrm>
            <a:off x="4134713" y="444145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1"/>
          <p:cNvSpPr/>
          <p:nvPr/>
        </p:nvSpPr>
        <p:spPr>
          <a:xfrm>
            <a:off x="6384475" y="13435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1"/>
          <p:cNvSpPr/>
          <p:nvPr/>
        </p:nvSpPr>
        <p:spPr>
          <a:xfrm>
            <a:off x="8592300" y="36955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1"/>
          <p:cNvSpPr/>
          <p:nvPr/>
        </p:nvSpPr>
        <p:spPr>
          <a:xfrm>
            <a:off x="4609063" y="38510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1"/>
          <p:cNvSpPr/>
          <p:nvPr/>
        </p:nvSpPr>
        <p:spPr>
          <a:xfrm>
            <a:off x="1012141" y="35560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ounded Rectangle 29"/>
          <p:cNvSpPr/>
          <p:nvPr/>
        </p:nvSpPr>
        <p:spPr>
          <a:xfrm>
            <a:off x="303224" y="1662259"/>
            <a:ext cx="1417834" cy="130432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200" b="1" dirty="0" err="1">
                <a:solidFill>
                  <a:schemeClr val="accent6"/>
                </a:solidFill>
              </a:rPr>
              <a:t>Cơ</a:t>
            </a:r>
            <a:r>
              <a:rPr lang="en-US" sz="2200" b="1" dirty="0">
                <a:solidFill>
                  <a:schemeClr val="accent6"/>
                </a:solidFill>
              </a:rPr>
              <a:t> </a:t>
            </a:r>
            <a:r>
              <a:rPr lang="en-US" sz="2200" b="1" dirty="0" err="1">
                <a:solidFill>
                  <a:schemeClr val="accent6"/>
                </a:solidFill>
              </a:rPr>
              <a:t>cấu</a:t>
            </a:r>
            <a:r>
              <a:rPr lang="en-US" sz="2200" b="1" dirty="0">
                <a:solidFill>
                  <a:schemeClr val="accent6"/>
                </a:solidFill>
              </a:rPr>
              <a:t> </a:t>
            </a:r>
            <a:r>
              <a:rPr lang="en-US" sz="2200" b="1" dirty="0" err="1">
                <a:solidFill>
                  <a:schemeClr val="accent6"/>
                </a:solidFill>
              </a:rPr>
              <a:t>dân</a:t>
            </a:r>
            <a:r>
              <a:rPr lang="en-US" sz="2200" b="1" dirty="0">
                <a:solidFill>
                  <a:schemeClr val="accent6"/>
                </a:solidFill>
              </a:rPr>
              <a:t> </a:t>
            </a:r>
            <a:r>
              <a:rPr lang="en-US" sz="2200" b="1" dirty="0" err="1">
                <a:solidFill>
                  <a:schemeClr val="accent6"/>
                </a:solidFill>
              </a:rPr>
              <a:t>số</a:t>
            </a:r>
            <a:endParaRPr lang="en-US" sz="2200" b="1" dirty="0">
              <a:solidFill>
                <a:schemeClr val="accent6"/>
              </a:solidFill>
            </a:endParaRPr>
          </a:p>
        </p:txBody>
      </p:sp>
      <p:sp>
        <p:nvSpPr>
          <p:cNvPr id="3" name="Rounded Rectangle 2"/>
          <p:cNvSpPr/>
          <p:nvPr/>
        </p:nvSpPr>
        <p:spPr>
          <a:xfrm>
            <a:off x="2205614" y="714895"/>
            <a:ext cx="2792902" cy="1256289"/>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200" dirty="0" err="1">
                <a:solidFill>
                  <a:schemeClr val="accent6"/>
                </a:solidFill>
              </a:rPr>
              <a:t>Cơ</a:t>
            </a:r>
            <a:r>
              <a:rPr lang="en-US" sz="2200" dirty="0">
                <a:solidFill>
                  <a:schemeClr val="accent6"/>
                </a:solidFill>
              </a:rPr>
              <a:t> </a:t>
            </a:r>
            <a:r>
              <a:rPr lang="en-US" sz="2200" dirty="0" err="1">
                <a:solidFill>
                  <a:schemeClr val="accent6"/>
                </a:solidFill>
              </a:rPr>
              <a:t>cấu</a:t>
            </a:r>
            <a:r>
              <a:rPr lang="en-US" sz="2200" dirty="0">
                <a:solidFill>
                  <a:schemeClr val="accent6"/>
                </a:solidFill>
              </a:rPr>
              <a:t> </a:t>
            </a:r>
            <a:r>
              <a:rPr lang="en-US" sz="2200" dirty="0" err="1">
                <a:solidFill>
                  <a:schemeClr val="accent6"/>
                </a:solidFill>
              </a:rPr>
              <a:t>sinh</a:t>
            </a:r>
            <a:r>
              <a:rPr lang="en-US" sz="2200" dirty="0">
                <a:solidFill>
                  <a:schemeClr val="accent6"/>
                </a:solidFill>
              </a:rPr>
              <a:t> </a:t>
            </a:r>
            <a:r>
              <a:rPr lang="en-US" sz="2200" dirty="0" err="1">
                <a:solidFill>
                  <a:schemeClr val="accent6"/>
                </a:solidFill>
              </a:rPr>
              <a:t>học</a:t>
            </a:r>
            <a:r>
              <a:rPr lang="en-US" sz="2200" dirty="0">
                <a:solidFill>
                  <a:schemeClr val="accent6"/>
                </a:solidFill>
              </a:rPr>
              <a:t> (</a:t>
            </a:r>
            <a:r>
              <a:rPr lang="en-US" sz="2200" dirty="0" err="1">
                <a:solidFill>
                  <a:schemeClr val="accent6"/>
                </a:solidFill>
              </a:rPr>
              <a:t>cơ</a:t>
            </a:r>
            <a:r>
              <a:rPr lang="en-US" sz="2200" dirty="0">
                <a:solidFill>
                  <a:schemeClr val="accent6"/>
                </a:solidFill>
              </a:rPr>
              <a:t> </a:t>
            </a:r>
            <a:r>
              <a:rPr lang="en-US" sz="2200" dirty="0" err="1">
                <a:solidFill>
                  <a:schemeClr val="accent6"/>
                </a:solidFill>
              </a:rPr>
              <a:t>cấu</a:t>
            </a:r>
            <a:r>
              <a:rPr lang="en-US" sz="2200" dirty="0">
                <a:solidFill>
                  <a:schemeClr val="accent6"/>
                </a:solidFill>
              </a:rPr>
              <a:t> </a:t>
            </a:r>
            <a:r>
              <a:rPr lang="en-US" sz="2200" dirty="0" err="1">
                <a:solidFill>
                  <a:schemeClr val="accent6"/>
                </a:solidFill>
              </a:rPr>
              <a:t>tự</a:t>
            </a:r>
            <a:r>
              <a:rPr lang="en-US" sz="2200" dirty="0">
                <a:solidFill>
                  <a:schemeClr val="accent6"/>
                </a:solidFill>
              </a:rPr>
              <a:t> </a:t>
            </a:r>
            <a:r>
              <a:rPr lang="en-US" sz="2200" dirty="0" err="1">
                <a:solidFill>
                  <a:schemeClr val="accent6"/>
                </a:solidFill>
              </a:rPr>
              <a:t>nhiên</a:t>
            </a:r>
            <a:r>
              <a:rPr lang="en-US" sz="2200" dirty="0">
                <a:solidFill>
                  <a:schemeClr val="accent6"/>
                </a:solidFill>
              </a:rPr>
              <a:t>)</a:t>
            </a:r>
          </a:p>
        </p:txBody>
      </p:sp>
      <p:sp>
        <p:nvSpPr>
          <p:cNvPr id="32" name="Rounded Rectangle 31"/>
          <p:cNvSpPr/>
          <p:nvPr/>
        </p:nvSpPr>
        <p:spPr>
          <a:xfrm>
            <a:off x="2205614" y="2794012"/>
            <a:ext cx="2792904" cy="1256289"/>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chemeClr val="accent6"/>
                </a:solidFill>
              </a:rPr>
              <a:t>Cơ</a:t>
            </a:r>
            <a:r>
              <a:rPr lang="en-US" sz="2200" dirty="0">
                <a:solidFill>
                  <a:schemeClr val="accent6"/>
                </a:solidFill>
              </a:rPr>
              <a:t> </a:t>
            </a:r>
            <a:r>
              <a:rPr lang="en-US" sz="2200" dirty="0" err="1">
                <a:solidFill>
                  <a:schemeClr val="accent6"/>
                </a:solidFill>
              </a:rPr>
              <a:t>cấu</a:t>
            </a:r>
            <a:r>
              <a:rPr lang="en-US" sz="2200" dirty="0">
                <a:solidFill>
                  <a:schemeClr val="accent6"/>
                </a:solidFill>
              </a:rPr>
              <a:t> </a:t>
            </a:r>
            <a:r>
              <a:rPr lang="en-US" sz="2200" dirty="0" err="1">
                <a:solidFill>
                  <a:schemeClr val="accent6"/>
                </a:solidFill>
              </a:rPr>
              <a:t>xã</a:t>
            </a:r>
            <a:r>
              <a:rPr lang="en-US" sz="2200" dirty="0">
                <a:solidFill>
                  <a:schemeClr val="accent6"/>
                </a:solidFill>
              </a:rPr>
              <a:t> </a:t>
            </a:r>
            <a:r>
              <a:rPr lang="en-US" sz="2200" dirty="0" err="1">
                <a:solidFill>
                  <a:schemeClr val="accent6"/>
                </a:solidFill>
              </a:rPr>
              <a:t>hội</a:t>
            </a:r>
            <a:endParaRPr lang="en-US" sz="2200" dirty="0">
              <a:solidFill>
                <a:schemeClr val="accent6"/>
              </a:solidFill>
            </a:endParaRPr>
          </a:p>
        </p:txBody>
      </p:sp>
      <p:sp>
        <p:nvSpPr>
          <p:cNvPr id="4" name="TextBox 3"/>
          <p:cNvSpPr txBox="1"/>
          <p:nvPr/>
        </p:nvSpPr>
        <p:spPr>
          <a:xfrm>
            <a:off x="5785736" y="373319"/>
            <a:ext cx="2643151" cy="1107996"/>
          </a:xfrm>
          <a:prstGeom prst="rect">
            <a:avLst/>
          </a:prstGeom>
          <a:noFill/>
        </p:spPr>
        <p:txBody>
          <a:bodyPr wrap="square" rtlCol="0">
            <a:spAutoFit/>
          </a:bodyPr>
          <a:lstStyle/>
          <a:p>
            <a:pPr algn="just">
              <a:lnSpc>
                <a:spcPct val="150000"/>
              </a:lnSpc>
            </a:pPr>
            <a:r>
              <a:rPr lang="en-US" sz="2200" dirty="0" err="1"/>
              <a:t>Cơ</a:t>
            </a:r>
            <a:r>
              <a:rPr lang="en-US" sz="2200" dirty="0"/>
              <a:t> </a:t>
            </a:r>
            <a:r>
              <a:rPr lang="en-US" sz="2200" dirty="0" err="1"/>
              <a:t>cấu</a:t>
            </a:r>
            <a:r>
              <a:rPr lang="en-US" sz="2200" dirty="0"/>
              <a:t> </a:t>
            </a:r>
            <a:r>
              <a:rPr lang="en-US" sz="2200" dirty="0" err="1"/>
              <a:t>dân</a:t>
            </a:r>
            <a:r>
              <a:rPr lang="en-US" sz="2200" dirty="0"/>
              <a:t> </a:t>
            </a:r>
            <a:r>
              <a:rPr lang="en-US" sz="2200" dirty="0" err="1"/>
              <a:t>số</a:t>
            </a:r>
            <a:r>
              <a:rPr lang="en-US" sz="2200" dirty="0"/>
              <a:t> </a:t>
            </a:r>
            <a:r>
              <a:rPr lang="en-US" sz="2200" dirty="0" err="1"/>
              <a:t>theo</a:t>
            </a:r>
            <a:r>
              <a:rPr lang="en-US" sz="2200" dirty="0"/>
              <a:t> </a:t>
            </a:r>
            <a:r>
              <a:rPr lang="en-US" sz="2200" dirty="0" err="1"/>
              <a:t>giới</a:t>
            </a:r>
            <a:r>
              <a:rPr lang="en-US" sz="2200" dirty="0"/>
              <a:t> </a:t>
            </a:r>
            <a:r>
              <a:rPr lang="en-US" sz="2200" dirty="0" err="1"/>
              <a:t>tính</a:t>
            </a:r>
            <a:endParaRPr lang="en-US" sz="2200" dirty="0"/>
          </a:p>
        </p:txBody>
      </p:sp>
      <p:sp>
        <p:nvSpPr>
          <p:cNvPr id="34" name="TextBox 33"/>
          <p:cNvSpPr txBox="1"/>
          <p:nvPr/>
        </p:nvSpPr>
        <p:spPr>
          <a:xfrm>
            <a:off x="5792362" y="1548258"/>
            <a:ext cx="3344323" cy="600164"/>
          </a:xfrm>
          <a:prstGeom prst="rect">
            <a:avLst/>
          </a:prstGeom>
          <a:noFill/>
        </p:spPr>
        <p:txBody>
          <a:bodyPr wrap="square" rtlCol="0">
            <a:spAutoFit/>
          </a:bodyPr>
          <a:lstStyle/>
          <a:p>
            <a:pPr algn="just">
              <a:lnSpc>
                <a:spcPct val="150000"/>
              </a:lnSpc>
            </a:pPr>
            <a:r>
              <a:rPr lang="en-US" sz="2200" dirty="0" err="1"/>
              <a:t>Cơ</a:t>
            </a:r>
            <a:r>
              <a:rPr lang="en-US" sz="2200" dirty="0"/>
              <a:t> </a:t>
            </a:r>
            <a:r>
              <a:rPr lang="en-US" sz="2200" dirty="0" err="1"/>
              <a:t>cấu</a:t>
            </a:r>
            <a:r>
              <a:rPr lang="en-US" sz="2200" dirty="0"/>
              <a:t> </a:t>
            </a:r>
            <a:r>
              <a:rPr lang="en-US" sz="2200" dirty="0" err="1"/>
              <a:t>dân</a:t>
            </a:r>
            <a:r>
              <a:rPr lang="en-US" sz="2200" dirty="0"/>
              <a:t> </a:t>
            </a:r>
            <a:r>
              <a:rPr lang="en-US" sz="2200" dirty="0" err="1"/>
              <a:t>số</a:t>
            </a:r>
            <a:r>
              <a:rPr lang="en-US" sz="2200" dirty="0"/>
              <a:t> </a:t>
            </a:r>
            <a:r>
              <a:rPr lang="en-US" sz="2200" dirty="0" err="1"/>
              <a:t>theo</a:t>
            </a:r>
            <a:r>
              <a:rPr lang="en-US" sz="2200" dirty="0"/>
              <a:t> </a:t>
            </a:r>
            <a:r>
              <a:rPr lang="en-US" sz="2200" dirty="0" err="1"/>
              <a:t>tuổi</a:t>
            </a:r>
            <a:endParaRPr lang="en-US" sz="2200" dirty="0"/>
          </a:p>
        </p:txBody>
      </p:sp>
      <p:cxnSp>
        <p:nvCxnSpPr>
          <p:cNvPr id="6" name="Elbow Connector 5"/>
          <p:cNvCxnSpPr>
            <a:stCxn id="30" idx="3"/>
            <a:endCxn id="3" idx="1"/>
          </p:cNvCxnSpPr>
          <p:nvPr/>
        </p:nvCxnSpPr>
        <p:spPr>
          <a:xfrm flipV="1">
            <a:off x="1721058" y="1343040"/>
            <a:ext cx="484556" cy="971381"/>
          </a:xfrm>
          <a:prstGeom prst="bent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30" idx="3"/>
            <a:endCxn id="32" idx="1"/>
          </p:cNvCxnSpPr>
          <p:nvPr/>
        </p:nvCxnSpPr>
        <p:spPr>
          <a:xfrm>
            <a:off x="1721058" y="2314421"/>
            <a:ext cx="484556" cy="1107736"/>
          </a:xfrm>
          <a:prstGeom prst="bent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3" idx="3"/>
            <a:endCxn id="34" idx="1"/>
          </p:cNvCxnSpPr>
          <p:nvPr/>
        </p:nvCxnSpPr>
        <p:spPr>
          <a:xfrm>
            <a:off x="4998516" y="1343040"/>
            <a:ext cx="793846" cy="505300"/>
          </a:xfrm>
          <a:prstGeom prst="bentConnector3">
            <a:avLst>
              <a:gd name="adj1" fmla="val 50000"/>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3"/>
            <a:endCxn id="4" idx="1"/>
          </p:cNvCxnSpPr>
          <p:nvPr/>
        </p:nvCxnSpPr>
        <p:spPr>
          <a:xfrm flipV="1">
            <a:off x="4998516" y="927317"/>
            <a:ext cx="787220" cy="415723"/>
          </a:xfrm>
          <a:prstGeom prst="bent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98634" y="2252178"/>
            <a:ext cx="2643151" cy="1107996"/>
          </a:xfrm>
          <a:prstGeom prst="rect">
            <a:avLst/>
          </a:prstGeom>
          <a:noFill/>
        </p:spPr>
        <p:txBody>
          <a:bodyPr wrap="square" rtlCol="0">
            <a:spAutoFit/>
          </a:bodyPr>
          <a:lstStyle/>
          <a:p>
            <a:pPr algn="just">
              <a:lnSpc>
                <a:spcPct val="150000"/>
              </a:lnSpc>
            </a:pPr>
            <a:r>
              <a:rPr lang="en-US" sz="2200" dirty="0" err="1"/>
              <a:t>Cơ</a:t>
            </a:r>
            <a:r>
              <a:rPr lang="en-US" sz="2200" dirty="0"/>
              <a:t> </a:t>
            </a:r>
            <a:r>
              <a:rPr lang="en-US" sz="2200" dirty="0" err="1"/>
              <a:t>cấu</a:t>
            </a:r>
            <a:r>
              <a:rPr lang="en-US" sz="2200" dirty="0"/>
              <a:t> </a:t>
            </a:r>
            <a:r>
              <a:rPr lang="en-US" sz="2200" dirty="0" err="1"/>
              <a:t>dân</a:t>
            </a:r>
            <a:r>
              <a:rPr lang="en-US" sz="2200" dirty="0"/>
              <a:t> </a:t>
            </a:r>
            <a:r>
              <a:rPr lang="en-US" sz="2200" dirty="0" err="1"/>
              <a:t>số</a:t>
            </a:r>
            <a:r>
              <a:rPr lang="en-US" sz="2200" dirty="0"/>
              <a:t> </a:t>
            </a:r>
            <a:r>
              <a:rPr lang="en-US" sz="2200" dirty="0" err="1"/>
              <a:t>theo</a:t>
            </a:r>
            <a:r>
              <a:rPr lang="en-US" sz="2200" dirty="0"/>
              <a:t> </a:t>
            </a:r>
            <a:r>
              <a:rPr lang="en-US" sz="2200" dirty="0" err="1"/>
              <a:t>lao</a:t>
            </a:r>
            <a:r>
              <a:rPr lang="en-US" sz="2200" dirty="0"/>
              <a:t> </a:t>
            </a:r>
            <a:r>
              <a:rPr lang="en-US" sz="2200" dirty="0" err="1"/>
              <a:t>động</a:t>
            </a:r>
            <a:endParaRPr lang="en-US" sz="2200" dirty="0"/>
          </a:p>
        </p:txBody>
      </p:sp>
      <p:sp>
        <p:nvSpPr>
          <p:cNvPr id="54" name="TextBox 53"/>
          <p:cNvSpPr txBox="1"/>
          <p:nvPr/>
        </p:nvSpPr>
        <p:spPr>
          <a:xfrm>
            <a:off x="5792362" y="3518454"/>
            <a:ext cx="2656049" cy="1107996"/>
          </a:xfrm>
          <a:prstGeom prst="rect">
            <a:avLst/>
          </a:prstGeom>
          <a:noFill/>
        </p:spPr>
        <p:txBody>
          <a:bodyPr wrap="square" rtlCol="0">
            <a:spAutoFit/>
          </a:bodyPr>
          <a:lstStyle/>
          <a:p>
            <a:pPr algn="just">
              <a:lnSpc>
                <a:spcPct val="150000"/>
              </a:lnSpc>
            </a:pPr>
            <a:r>
              <a:rPr lang="en-US" sz="2200" dirty="0" err="1"/>
              <a:t>Cơ</a:t>
            </a:r>
            <a:r>
              <a:rPr lang="en-US" sz="2200" dirty="0"/>
              <a:t> </a:t>
            </a:r>
            <a:r>
              <a:rPr lang="en-US" sz="2200" dirty="0" err="1"/>
              <a:t>cấu</a:t>
            </a:r>
            <a:r>
              <a:rPr lang="en-US" sz="2200" dirty="0"/>
              <a:t> </a:t>
            </a:r>
            <a:r>
              <a:rPr lang="en-US" sz="2200" dirty="0" err="1"/>
              <a:t>dân</a:t>
            </a:r>
            <a:r>
              <a:rPr lang="en-US" sz="2200" dirty="0"/>
              <a:t> </a:t>
            </a:r>
            <a:r>
              <a:rPr lang="en-US" sz="2200" dirty="0" err="1"/>
              <a:t>số</a:t>
            </a:r>
            <a:r>
              <a:rPr lang="en-US" sz="2200" dirty="0"/>
              <a:t> </a:t>
            </a:r>
            <a:r>
              <a:rPr lang="en-US" sz="2200" dirty="0" err="1"/>
              <a:t>theo</a:t>
            </a:r>
            <a:r>
              <a:rPr lang="en-US" sz="2200" dirty="0"/>
              <a:t> </a:t>
            </a:r>
            <a:r>
              <a:rPr lang="en-US" sz="2200" dirty="0" err="1"/>
              <a:t>trình</a:t>
            </a:r>
            <a:r>
              <a:rPr lang="en-US" sz="2200" dirty="0"/>
              <a:t> </a:t>
            </a:r>
            <a:r>
              <a:rPr lang="en-US" sz="2200" dirty="0" err="1"/>
              <a:t>độ</a:t>
            </a:r>
            <a:r>
              <a:rPr lang="en-US" sz="2200" dirty="0"/>
              <a:t> </a:t>
            </a:r>
            <a:r>
              <a:rPr lang="en-US" sz="2200" dirty="0" err="1"/>
              <a:t>văn</a:t>
            </a:r>
            <a:r>
              <a:rPr lang="en-US" sz="2200" dirty="0"/>
              <a:t> </a:t>
            </a:r>
            <a:r>
              <a:rPr lang="en-US" sz="2200" dirty="0" err="1"/>
              <a:t>hóa</a:t>
            </a:r>
            <a:endParaRPr lang="en-US" sz="2200" dirty="0"/>
          </a:p>
        </p:txBody>
      </p:sp>
      <p:cxnSp>
        <p:nvCxnSpPr>
          <p:cNvPr id="25" name="Elbow Connector 24"/>
          <p:cNvCxnSpPr>
            <a:stCxn id="32" idx="3"/>
            <a:endCxn id="53" idx="1"/>
          </p:cNvCxnSpPr>
          <p:nvPr/>
        </p:nvCxnSpPr>
        <p:spPr>
          <a:xfrm flipV="1">
            <a:off x="4998518" y="2806176"/>
            <a:ext cx="800116" cy="615981"/>
          </a:xfrm>
          <a:prstGeom prst="bent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32" idx="3"/>
            <a:endCxn id="54" idx="1"/>
          </p:cNvCxnSpPr>
          <p:nvPr/>
        </p:nvCxnSpPr>
        <p:spPr>
          <a:xfrm>
            <a:off x="4998518" y="3422157"/>
            <a:ext cx="793844" cy="650295"/>
          </a:xfrm>
          <a:prstGeom prst="bentConnector3">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left)">
                                      <p:cBhvr>
                                        <p:cTn id="6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32" grpId="0" animBg="1"/>
      <p:bldP spid="4" grpId="0"/>
      <p:bldP spid="34" grpId="0"/>
      <p:bldP spid="53" grpId="0"/>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sp>
        <p:nvSpPr>
          <p:cNvPr id="35" name="Rectangle 34"/>
          <p:cNvSpPr/>
          <p:nvPr/>
        </p:nvSpPr>
        <p:spPr>
          <a:xfrm>
            <a:off x="586718" y="386514"/>
            <a:ext cx="3048166" cy="430887"/>
          </a:xfrm>
          <a:prstGeom prst="rect">
            <a:avLst/>
          </a:prstGeom>
        </p:spPr>
        <p:txBody>
          <a:bodyPr wrap="square">
            <a:spAutoFit/>
          </a:bodyPr>
          <a:lstStyle/>
          <a:p>
            <a:r>
              <a:rPr lang="en-US" sz="2200" b="1" dirty="0">
                <a:solidFill>
                  <a:schemeClr val="tx2">
                    <a:lumMod val="50000"/>
                  </a:schemeClr>
                </a:solidFill>
              </a:rPr>
              <a:t>a. </a:t>
            </a:r>
            <a:r>
              <a:rPr lang="en-US" sz="2200" b="1" dirty="0" err="1">
                <a:solidFill>
                  <a:schemeClr val="tx2">
                    <a:lumMod val="50000"/>
                  </a:schemeClr>
                </a:solidFill>
              </a:rPr>
              <a:t>Cơ</a:t>
            </a:r>
            <a:r>
              <a:rPr lang="en-US" sz="2200" b="1" dirty="0">
                <a:solidFill>
                  <a:schemeClr val="tx2">
                    <a:lumMod val="50000"/>
                  </a:schemeClr>
                </a:solidFill>
              </a:rPr>
              <a:t> </a:t>
            </a:r>
            <a:r>
              <a:rPr lang="en-US" sz="2200" b="1" dirty="0" err="1">
                <a:solidFill>
                  <a:schemeClr val="tx2">
                    <a:lumMod val="50000"/>
                  </a:schemeClr>
                </a:solidFill>
              </a:rPr>
              <a:t>cấu</a:t>
            </a:r>
            <a:r>
              <a:rPr lang="en-US" sz="2200" b="1" dirty="0">
                <a:solidFill>
                  <a:schemeClr val="tx2">
                    <a:lumMod val="50000"/>
                  </a:schemeClr>
                </a:solidFill>
              </a:rPr>
              <a:t> </a:t>
            </a:r>
            <a:r>
              <a:rPr lang="en-US" sz="2200" b="1" dirty="0" err="1">
                <a:solidFill>
                  <a:schemeClr val="tx2">
                    <a:lumMod val="50000"/>
                  </a:schemeClr>
                </a:solidFill>
              </a:rPr>
              <a:t>sinh</a:t>
            </a:r>
            <a:r>
              <a:rPr lang="en-US" sz="2200" b="1" dirty="0">
                <a:solidFill>
                  <a:schemeClr val="tx2">
                    <a:lumMod val="50000"/>
                  </a:schemeClr>
                </a:solidFill>
              </a:rPr>
              <a:t> </a:t>
            </a:r>
            <a:r>
              <a:rPr lang="en-US" sz="2200" b="1" dirty="0" err="1">
                <a:solidFill>
                  <a:schemeClr val="tx2">
                    <a:lumMod val="50000"/>
                  </a:schemeClr>
                </a:solidFill>
              </a:rPr>
              <a:t>học</a:t>
            </a:r>
            <a:endParaRPr lang="en-US" sz="2200" b="1" dirty="0">
              <a:solidFill>
                <a:schemeClr val="tx2">
                  <a:lumMod val="50000"/>
                </a:schemeClr>
              </a:solidFill>
            </a:endParaRPr>
          </a:p>
        </p:txBody>
      </p:sp>
      <p:pic>
        <p:nvPicPr>
          <p:cNvPr id="3" name="Picture 2"/>
          <p:cNvPicPr>
            <a:picLocks noChangeAspect="1"/>
          </p:cNvPicPr>
          <p:nvPr/>
        </p:nvPicPr>
        <p:blipFill>
          <a:blip r:embed="rId3"/>
          <a:stretch>
            <a:fillRect/>
          </a:stretch>
        </p:blipFill>
        <p:spPr>
          <a:xfrm>
            <a:off x="452332" y="2063654"/>
            <a:ext cx="2119766" cy="2040315"/>
          </a:xfrm>
          <a:prstGeom prst="rect">
            <a:avLst/>
          </a:prstGeom>
        </p:spPr>
      </p:pic>
      <p:sp>
        <p:nvSpPr>
          <p:cNvPr id="37" name="Rectangle 36"/>
          <p:cNvSpPr/>
          <p:nvPr/>
        </p:nvSpPr>
        <p:spPr>
          <a:xfrm>
            <a:off x="1057617" y="960154"/>
            <a:ext cx="4572621" cy="430887"/>
          </a:xfrm>
          <a:prstGeom prst="rect">
            <a:avLst/>
          </a:prstGeom>
        </p:spPr>
        <p:txBody>
          <a:bodyPr wrap="square">
            <a:spAutoFit/>
          </a:bodyPr>
          <a:lstStyle/>
          <a:p>
            <a:r>
              <a:rPr lang="en-US" sz="2200" b="1" dirty="0">
                <a:solidFill>
                  <a:schemeClr val="tx1">
                    <a:lumMod val="75000"/>
                  </a:schemeClr>
                </a:solidFill>
              </a:rPr>
              <a:t>a.1. </a:t>
            </a:r>
            <a:r>
              <a:rPr lang="en-US" sz="2200" b="1" dirty="0" err="1">
                <a:solidFill>
                  <a:schemeClr val="tx1">
                    <a:lumMod val="75000"/>
                  </a:schemeClr>
                </a:solidFill>
              </a:rPr>
              <a:t>Cơ</a:t>
            </a:r>
            <a:r>
              <a:rPr lang="en-US" sz="2200" b="1" dirty="0">
                <a:solidFill>
                  <a:schemeClr val="tx1">
                    <a:lumMod val="75000"/>
                  </a:schemeClr>
                </a:solidFill>
              </a:rPr>
              <a:t> </a:t>
            </a:r>
            <a:r>
              <a:rPr lang="en-US" sz="2200" b="1" dirty="0" err="1">
                <a:solidFill>
                  <a:schemeClr val="tx1">
                    <a:lumMod val="75000"/>
                  </a:schemeClr>
                </a:solidFill>
              </a:rPr>
              <a:t>cấu</a:t>
            </a:r>
            <a:r>
              <a:rPr lang="en-US" sz="2200" b="1" dirty="0">
                <a:solidFill>
                  <a:schemeClr val="tx1">
                    <a:lumMod val="75000"/>
                  </a:schemeClr>
                </a:solidFill>
              </a:rPr>
              <a:t> </a:t>
            </a:r>
            <a:r>
              <a:rPr lang="en-US" sz="2200" b="1" dirty="0" err="1">
                <a:solidFill>
                  <a:schemeClr val="tx1">
                    <a:lumMod val="75000"/>
                  </a:schemeClr>
                </a:solidFill>
              </a:rPr>
              <a:t>dân</a:t>
            </a:r>
            <a:r>
              <a:rPr lang="en-US" sz="2200" b="1" dirty="0">
                <a:solidFill>
                  <a:schemeClr val="tx1">
                    <a:lumMod val="75000"/>
                  </a:schemeClr>
                </a:solidFill>
              </a:rPr>
              <a:t> </a:t>
            </a:r>
            <a:r>
              <a:rPr lang="en-US" sz="2200" b="1" dirty="0" err="1">
                <a:solidFill>
                  <a:schemeClr val="tx1">
                    <a:lumMod val="75000"/>
                  </a:schemeClr>
                </a:solidFill>
              </a:rPr>
              <a:t>số</a:t>
            </a:r>
            <a:r>
              <a:rPr lang="en-US" sz="2200" b="1" dirty="0">
                <a:solidFill>
                  <a:schemeClr val="tx1">
                    <a:lumMod val="75000"/>
                  </a:schemeClr>
                </a:solidFill>
              </a:rPr>
              <a:t> </a:t>
            </a:r>
            <a:r>
              <a:rPr lang="en-US" sz="2200" b="1" dirty="0" err="1">
                <a:solidFill>
                  <a:schemeClr val="tx1">
                    <a:lumMod val="75000"/>
                  </a:schemeClr>
                </a:solidFill>
              </a:rPr>
              <a:t>theo</a:t>
            </a:r>
            <a:r>
              <a:rPr lang="en-US" sz="2200" b="1" dirty="0">
                <a:solidFill>
                  <a:schemeClr val="tx1">
                    <a:lumMod val="75000"/>
                  </a:schemeClr>
                </a:solidFill>
              </a:rPr>
              <a:t> </a:t>
            </a:r>
            <a:r>
              <a:rPr lang="en-US" sz="2200" b="1" dirty="0" err="1">
                <a:solidFill>
                  <a:schemeClr val="tx1">
                    <a:lumMod val="75000"/>
                  </a:schemeClr>
                </a:solidFill>
              </a:rPr>
              <a:t>giới</a:t>
            </a:r>
            <a:r>
              <a:rPr lang="en-US" sz="2200" b="1" dirty="0">
                <a:solidFill>
                  <a:schemeClr val="tx1">
                    <a:lumMod val="75000"/>
                  </a:schemeClr>
                </a:solidFill>
              </a:rPr>
              <a:t> </a:t>
            </a:r>
            <a:r>
              <a:rPr lang="en-US" sz="2200" b="1" dirty="0" err="1">
                <a:solidFill>
                  <a:schemeClr val="tx1">
                    <a:lumMod val="75000"/>
                  </a:schemeClr>
                </a:solidFill>
              </a:rPr>
              <a:t>tính</a:t>
            </a:r>
            <a:r>
              <a:rPr lang="en-US" sz="2200" b="1" dirty="0">
                <a:solidFill>
                  <a:schemeClr val="tx1">
                    <a:lumMod val="75000"/>
                  </a:schemeClr>
                </a:solidFill>
              </a:rPr>
              <a:t> </a:t>
            </a:r>
          </a:p>
        </p:txBody>
      </p:sp>
      <p:cxnSp>
        <p:nvCxnSpPr>
          <p:cNvPr id="38" name="Google Shape;3069;p50"/>
          <p:cNvCxnSpPr/>
          <p:nvPr/>
        </p:nvCxnSpPr>
        <p:spPr>
          <a:xfrm rot="10800000" flipV="1">
            <a:off x="1458066" y="1972638"/>
            <a:ext cx="1819390" cy="741214"/>
          </a:xfrm>
          <a:prstGeom prst="curvedConnector3">
            <a:avLst>
              <a:gd name="adj1" fmla="val 50000"/>
            </a:avLst>
          </a:prstGeom>
          <a:noFill/>
          <a:ln w="19050" cap="flat" cmpd="sng">
            <a:solidFill>
              <a:schemeClr val="accent2"/>
            </a:solidFill>
            <a:prstDash val="solid"/>
            <a:round/>
            <a:headEnd type="none" w="med" len="med"/>
            <a:tailEnd type="oval" w="med" len="med"/>
          </a:ln>
        </p:spPr>
      </p:cxnSp>
      <p:sp>
        <p:nvSpPr>
          <p:cNvPr id="5" name="Rectangle 4"/>
          <p:cNvSpPr/>
          <p:nvPr/>
        </p:nvSpPr>
        <p:spPr>
          <a:xfrm>
            <a:off x="3343927" y="1504968"/>
            <a:ext cx="5337736" cy="1015663"/>
          </a:xfrm>
          <a:prstGeom prst="rect">
            <a:avLst/>
          </a:prstGeom>
        </p:spPr>
        <p:txBody>
          <a:bodyPr wrap="square">
            <a:spAutoFit/>
          </a:bodyPr>
          <a:lstStyle/>
          <a:p>
            <a:pPr algn="just">
              <a:lnSpc>
                <a:spcPct val="150000"/>
              </a:lnSpc>
            </a:pPr>
            <a:r>
              <a:rPr lang="en-US" sz="2000" dirty="0"/>
              <a:t>B</a:t>
            </a:r>
            <a:r>
              <a:rPr lang="vi-VN" sz="2000" dirty="0"/>
              <a:t>iểu thị tương quan giữa giới nam so với giới nữ hoặc giữa từng giới so với tổng số dân. </a:t>
            </a:r>
            <a:endParaRPr lang="en-US" sz="2000" dirty="0"/>
          </a:p>
        </p:txBody>
      </p:sp>
      <p:cxnSp>
        <p:nvCxnSpPr>
          <p:cNvPr id="42" name="Google Shape;3069;p50"/>
          <p:cNvCxnSpPr/>
          <p:nvPr/>
        </p:nvCxnSpPr>
        <p:spPr>
          <a:xfrm rot="10800000" flipV="1">
            <a:off x="1458065" y="2804869"/>
            <a:ext cx="1852625" cy="447189"/>
          </a:xfrm>
          <a:prstGeom prst="curvedConnector3">
            <a:avLst>
              <a:gd name="adj1" fmla="val 50000"/>
            </a:avLst>
          </a:prstGeom>
          <a:noFill/>
          <a:ln w="19050" cap="flat" cmpd="sng">
            <a:solidFill>
              <a:schemeClr val="accent2"/>
            </a:solidFill>
            <a:prstDash val="solid"/>
            <a:round/>
            <a:headEnd type="none" w="med" len="med"/>
            <a:tailEnd type="oval" w="med" len="med"/>
          </a:ln>
        </p:spPr>
      </p:cxnSp>
      <p:sp>
        <p:nvSpPr>
          <p:cNvPr id="9" name="Rectangle 8"/>
          <p:cNvSpPr/>
          <p:nvPr/>
        </p:nvSpPr>
        <p:spPr>
          <a:xfrm>
            <a:off x="3343927" y="2575979"/>
            <a:ext cx="5295911" cy="1015663"/>
          </a:xfrm>
          <a:prstGeom prst="rect">
            <a:avLst/>
          </a:prstGeom>
        </p:spPr>
        <p:txBody>
          <a:bodyPr wrap="square">
            <a:spAutoFit/>
          </a:bodyPr>
          <a:lstStyle/>
          <a:p>
            <a:pPr algn="just">
              <a:lnSpc>
                <a:spcPct val="150000"/>
              </a:lnSpc>
            </a:pPr>
            <a:r>
              <a:rPr lang="en-US" sz="2000" dirty="0"/>
              <a:t>Ả</a:t>
            </a:r>
            <a:r>
              <a:rPr lang="vi-VN" sz="2000" dirty="0"/>
              <a:t>nh hưởng đến sự phát triển kinh tế và tổ chức đời sống xã hội của mỗi quốc gia. </a:t>
            </a:r>
            <a:endParaRPr lang="en-US" sz="2000" dirty="0"/>
          </a:p>
        </p:txBody>
      </p:sp>
      <p:cxnSp>
        <p:nvCxnSpPr>
          <p:cNvPr id="46" name="Google Shape;3069;p50"/>
          <p:cNvCxnSpPr/>
          <p:nvPr/>
        </p:nvCxnSpPr>
        <p:spPr>
          <a:xfrm rot="10800000" flipV="1">
            <a:off x="1458064" y="3834966"/>
            <a:ext cx="1765240" cy="89706"/>
          </a:xfrm>
          <a:prstGeom prst="curvedConnector3">
            <a:avLst>
              <a:gd name="adj1" fmla="val 50000"/>
            </a:avLst>
          </a:prstGeom>
          <a:noFill/>
          <a:ln w="19050" cap="flat" cmpd="sng">
            <a:solidFill>
              <a:schemeClr val="accent2"/>
            </a:solidFill>
            <a:prstDash val="solid"/>
            <a:round/>
            <a:headEnd type="none" w="med" len="med"/>
            <a:tailEnd type="oval" w="med" len="med"/>
          </a:ln>
        </p:spPr>
      </p:cxnSp>
      <p:sp>
        <p:nvSpPr>
          <p:cNvPr id="11" name="Rectangle 10"/>
          <p:cNvSpPr/>
          <p:nvPr/>
        </p:nvSpPr>
        <p:spPr>
          <a:xfrm>
            <a:off x="3343927" y="3650223"/>
            <a:ext cx="5295600" cy="1015663"/>
          </a:xfrm>
          <a:prstGeom prst="rect">
            <a:avLst/>
          </a:prstGeom>
        </p:spPr>
        <p:txBody>
          <a:bodyPr wrap="square">
            <a:spAutoFit/>
          </a:bodyPr>
          <a:lstStyle/>
          <a:p>
            <a:pPr algn="just">
              <a:lnSpc>
                <a:spcPct val="150000"/>
              </a:lnSpc>
            </a:pPr>
            <a:r>
              <a:rPr lang="en-US" sz="2000" dirty="0"/>
              <a:t>Bi</a:t>
            </a:r>
            <a:r>
              <a:rPr lang="vi-VN" sz="2000" dirty="0"/>
              <a:t>ến động theo thời gian và khác nhau ở từng nước, từng khu vực.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5"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202" name="Google Shape;2202;p36"/>
          <p:cNvSpPr/>
          <p:nvPr/>
        </p:nvSpPr>
        <p:spPr>
          <a:xfrm>
            <a:off x="2253079" y="761958"/>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6"/>
          <p:cNvSpPr/>
          <p:nvPr/>
        </p:nvSpPr>
        <p:spPr>
          <a:xfrm>
            <a:off x="1001032" y="40506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6"/>
          <p:cNvSpPr/>
          <p:nvPr/>
        </p:nvSpPr>
        <p:spPr>
          <a:xfrm flipH="1">
            <a:off x="4771299" y="39312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6"/>
          <p:cNvSpPr/>
          <p:nvPr/>
        </p:nvSpPr>
        <p:spPr>
          <a:xfrm>
            <a:off x="3107663" y="39312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6" name="Google Shape;2206;p36"/>
          <p:cNvGrpSpPr/>
          <p:nvPr/>
        </p:nvGrpSpPr>
        <p:grpSpPr>
          <a:xfrm>
            <a:off x="4681825" y="404434"/>
            <a:ext cx="925048" cy="786991"/>
            <a:chOff x="4681825" y="404434"/>
            <a:chExt cx="925048" cy="786991"/>
          </a:xfrm>
        </p:grpSpPr>
        <p:sp>
          <p:nvSpPr>
            <p:cNvPr id="2207" name="Google Shape;2207;p36"/>
            <p:cNvSpPr/>
            <p:nvPr/>
          </p:nvSpPr>
          <p:spPr>
            <a:xfrm>
              <a:off x="4681825" y="8214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6"/>
            <p:cNvSpPr/>
            <p:nvPr/>
          </p:nvSpPr>
          <p:spPr>
            <a:xfrm>
              <a:off x="5376200"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9" name="Google Shape;2209;p36"/>
          <p:cNvSpPr/>
          <p:nvPr/>
        </p:nvSpPr>
        <p:spPr>
          <a:xfrm>
            <a:off x="1001013" y="10425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stretch>
            <a:fillRect/>
          </a:stretch>
        </p:blipFill>
        <p:spPr>
          <a:xfrm>
            <a:off x="6065617" y="-50742"/>
            <a:ext cx="5944115" cy="5194242"/>
          </a:xfrm>
          <a:prstGeom prst="rect">
            <a:avLst/>
          </a:prstGeom>
        </p:spPr>
      </p:pic>
      <p:sp>
        <p:nvSpPr>
          <p:cNvPr id="6" name="TextBox 5"/>
          <p:cNvSpPr txBox="1"/>
          <p:nvPr/>
        </p:nvSpPr>
        <p:spPr>
          <a:xfrm>
            <a:off x="441118" y="849105"/>
            <a:ext cx="6337005" cy="646331"/>
          </a:xfrm>
          <a:prstGeom prst="rect">
            <a:avLst/>
          </a:prstGeom>
          <a:noFill/>
        </p:spPr>
        <p:txBody>
          <a:bodyPr wrap="square" rtlCol="0">
            <a:spAutoFit/>
          </a:bodyPr>
          <a:lstStyle/>
          <a:p>
            <a:pPr algn="ctr"/>
            <a:r>
              <a:rPr lang="en-US" sz="3600" b="1" dirty="0">
                <a:solidFill>
                  <a:schemeClr val="tx1"/>
                </a:solidFill>
              </a:rPr>
              <a:t>CHƯƠNG 7: ĐỊA LÍ DÂN CƯ </a:t>
            </a:r>
          </a:p>
        </p:txBody>
      </p:sp>
      <p:sp>
        <p:nvSpPr>
          <p:cNvPr id="7" name="Rectangle 6"/>
          <p:cNvSpPr/>
          <p:nvPr/>
        </p:nvSpPr>
        <p:spPr>
          <a:xfrm>
            <a:off x="707713" y="1678962"/>
            <a:ext cx="5126724" cy="2585323"/>
          </a:xfrm>
          <a:prstGeom prst="rect">
            <a:avLst/>
          </a:prstGeom>
        </p:spPr>
        <p:txBody>
          <a:bodyPr wrap="square">
            <a:spAutoFit/>
          </a:bodyPr>
          <a:lstStyle/>
          <a:p>
            <a:pPr algn="ctr">
              <a:lnSpc>
                <a:spcPct val="150000"/>
              </a:lnSpc>
            </a:pPr>
            <a:r>
              <a:rPr lang="vi-VN" sz="3600" b="1" dirty="0">
                <a:solidFill>
                  <a:srgbClr val="C00000"/>
                </a:solidFill>
              </a:rPr>
              <a:t>Bài 16: DÂN SỐ VÀ GIA TĂNG DÂN SỐ. CƠ CẤU DÂN SỐ</a:t>
            </a:r>
            <a:endParaRPr lang="en-US" sz="3600" b="1" dirty="0">
              <a:solidFill>
                <a:srgbClr val="C00000"/>
              </a:solidFill>
            </a:endParaRPr>
          </a:p>
        </p:txBody>
      </p:sp>
      <p:sp>
        <p:nvSpPr>
          <p:cNvPr id="2" name="Rectangle 1"/>
          <p:cNvSpPr/>
          <p:nvPr/>
        </p:nvSpPr>
        <p:spPr>
          <a:xfrm>
            <a:off x="3200400" y="4413738"/>
            <a:ext cx="3577723" cy="615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Giáo</a:t>
            </a:r>
            <a:r>
              <a:rPr lang="en-US" sz="1800" dirty="0" smtClean="0"/>
              <a:t> </a:t>
            </a:r>
            <a:r>
              <a:rPr lang="en-US" sz="1800" dirty="0" err="1" smtClean="0"/>
              <a:t>viên</a:t>
            </a:r>
            <a:r>
              <a:rPr lang="en-US" sz="1800" dirty="0" smtClean="0"/>
              <a:t> </a:t>
            </a:r>
            <a:r>
              <a:rPr lang="en-US" sz="1800" dirty="0" err="1" smtClean="0"/>
              <a:t>soạn</a:t>
            </a:r>
            <a:r>
              <a:rPr lang="en-US" sz="1800" dirty="0" smtClean="0"/>
              <a:t>: Mai </a:t>
            </a:r>
            <a:r>
              <a:rPr lang="en-US" sz="1800" dirty="0" err="1" smtClean="0"/>
              <a:t>Thị</a:t>
            </a:r>
            <a:r>
              <a:rPr lang="en-US" sz="1800" dirty="0" smtClean="0"/>
              <a:t> </a:t>
            </a:r>
            <a:r>
              <a:rPr lang="en-US" sz="1800" dirty="0" err="1" smtClean="0"/>
              <a:t>Thoa</a:t>
            </a:r>
            <a:endParaRPr lang="en-US" sz="1800" dirty="0"/>
          </a:p>
        </p:txBody>
      </p:sp>
    </p:spTree>
  </p:cSld>
  <p:clrMapOvr>
    <a:masterClrMapping/>
  </p:clrMapOvr>
  <p:transition spd="slow">
    <p:plus/>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46" name="Rectangle 245"/>
          <p:cNvSpPr/>
          <p:nvPr/>
        </p:nvSpPr>
        <p:spPr>
          <a:xfrm>
            <a:off x="1078165" y="343670"/>
            <a:ext cx="4572621" cy="430887"/>
          </a:xfrm>
          <a:prstGeom prst="rect">
            <a:avLst/>
          </a:prstGeom>
        </p:spPr>
        <p:txBody>
          <a:bodyPr wrap="square">
            <a:spAutoFit/>
          </a:bodyPr>
          <a:lstStyle/>
          <a:p>
            <a:r>
              <a:rPr lang="en-US" sz="2200" b="1" dirty="0">
                <a:solidFill>
                  <a:schemeClr val="tx1">
                    <a:lumMod val="75000"/>
                  </a:schemeClr>
                </a:solidFill>
              </a:rPr>
              <a:t>a.2. </a:t>
            </a:r>
            <a:r>
              <a:rPr lang="en-US" sz="2200" b="1" dirty="0" err="1">
                <a:solidFill>
                  <a:schemeClr val="tx1">
                    <a:lumMod val="75000"/>
                  </a:schemeClr>
                </a:solidFill>
              </a:rPr>
              <a:t>Cơ</a:t>
            </a:r>
            <a:r>
              <a:rPr lang="en-US" sz="2200" b="1" dirty="0">
                <a:solidFill>
                  <a:schemeClr val="tx1">
                    <a:lumMod val="75000"/>
                  </a:schemeClr>
                </a:solidFill>
              </a:rPr>
              <a:t> </a:t>
            </a:r>
            <a:r>
              <a:rPr lang="en-US" sz="2200" b="1" dirty="0" err="1">
                <a:solidFill>
                  <a:schemeClr val="tx1">
                    <a:lumMod val="75000"/>
                  </a:schemeClr>
                </a:solidFill>
              </a:rPr>
              <a:t>cấu</a:t>
            </a:r>
            <a:r>
              <a:rPr lang="en-US" sz="2200" b="1" dirty="0">
                <a:solidFill>
                  <a:schemeClr val="tx1">
                    <a:lumMod val="75000"/>
                  </a:schemeClr>
                </a:solidFill>
              </a:rPr>
              <a:t> </a:t>
            </a:r>
            <a:r>
              <a:rPr lang="en-US" sz="2200" b="1" dirty="0" err="1">
                <a:solidFill>
                  <a:schemeClr val="tx1">
                    <a:lumMod val="75000"/>
                  </a:schemeClr>
                </a:solidFill>
              </a:rPr>
              <a:t>dân</a:t>
            </a:r>
            <a:r>
              <a:rPr lang="en-US" sz="2200" b="1" dirty="0">
                <a:solidFill>
                  <a:schemeClr val="tx1">
                    <a:lumMod val="75000"/>
                  </a:schemeClr>
                </a:solidFill>
              </a:rPr>
              <a:t> </a:t>
            </a:r>
            <a:r>
              <a:rPr lang="en-US" sz="2200" b="1" dirty="0" err="1">
                <a:solidFill>
                  <a:schemeClr val="tx1">
                    <a:lumMod val="75000"/>
                  </a:schemeClr>
                </a:solidFill>
              </a:rPr>
              <a:t>số</a:t>
            </a:r>
            <a:r>
              <a:rPr lang="en-US" sz="2200" b="1" dirty="0">
                <a:solidFill>
                  <a:schemeClr val="tx1">
                    <a:lumMod val="75000"/>
                  </a:schemeClr>
                </a:solidFill>
              </a:rPr>
              <a:t> </a:t>
            </a:r>
            <a:r>
              <a:rPr lang="en-US" sz="2200" b="1" dirty="0" err="1">
                <a:solidFill>
                  <a:schemeClr val="tx1">
                    <a:lumMod val="75000"/>
                  </a:schemeClr>
                </a:solidFill>
              </a:rPr>
              <a:t>theo</a:t>
            </a:r>
            <a:r>
              <a:rPr lang="en-US" sz="2200" b="1" dirty="0">
                <a:solidFill>
                  <a:schemeClr val="tx1">
                    <a:lumMod val="75000"/>
                  </a:schemeClr>
                </a:solidFill>
              </a:rPr>
              <a:t> </a:t>
            </a:r>
            <a:r>
              <a:rPr lang="en-US" sz="2200" b="1" dirty="0" err="1">
                <a:solidFill>
                  <a:schemeClr val="tx1">
                    <a:lumMod val="75000"/>
                  </a:schemeClr>
                </a:solidFill>
              </a:rPr>
              <a:t>tuổi</a:t>
            </a:r>
            <a:endParaRPr lang="en-US" sz="2200" b="1" dirty="0">
              <a:solidFill>
                <a:schemeClr val="tx1">
                  <a:lumMod val="75000"/>
                </a:schemeClr>
              </a:solidFill>
            </a:endParaRPr>
          </a:p>
        </p:txBody>
      </p:sp>
      <p:sp>
        <p:nvSpPr>
          <p:cNvPr id="5" name="Rectangle 4"/>
          <p:cNvSpPr/>
          <p:nvPr/>
        </p:nvSpPr>
        <p:spPr>
          <a:xfrm>
            <a:off x="821427" y="802437"/>
            <a:ext cx="7007597" cy="95866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a:t>L</a:t>
            </a:r>
            <a:r>
              <a:rPr lang="vi-VN" sz="2000" dirty="0"/>
              <a:t>à tập hợp những nhóm người được sắp xếp theo những nhóm tuổi nhất định.</a:t>
            </a:r>
            <a:endParaRPr lang="en-US" sz="2000" dirty="0"/>
          </a:p>
        </p:txBody>
      </p:sp>
      <p:sp>
        <p:nvSpPr>
          <p:cNvPr id="6" name="Rectangle 5"/>
          <p:cNvSpPr/>
          <p:nvPr/>
        </p:nvSpPr>
        <p:spPr>
          <a:xfrm>
            <a:off x="822048" y="1714521"/>
            <a:ext cx="7006976" cy="496996"/>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a:t>Phân</a:t>
            </a:r>
            <a:r>
              <a:rPr lang="en-US" sz="2000" dirty="0"/>
              <a:t> </a:t>
            </a:r>
            <a:r>
              <a:rPr lang="en-US" sz="2000" dirty="0" err="1"/>
              <a:t>loại</a:t>
            </a:r>
            <a:r>
              <a:rPr lang="en-US" sz="2000" dirty="0"/>
              <a:t>:</a:t>
            </a:r>
          </a:p>
        </p:txBody>
      </p:sp>
      <p:sp>
        <p:nvSpPr>
          <p:cNvPr id="7" name="Rectangle 6"/>
          <p:cNvSpPr/>
          <p:nvPr/>
        </p:nvSpPr>
        <p:spPr>
          <a:xfrm>
            <a:off x="898367" y="2366069"/>
            <a:ext cx="3211297" cy="1015663"/>
          </a:xfrm>
          <a:prstGeom prst="rect">
            <a:avLst/>
          </a:prstGeom>
          <a:solidFill>
            <a:schemeClr val="tx2">
              <a:lumMod val="60000"/>
              <a:lumOff val="40000"/>
            </a:schemeClr>
          </a:solidFill>
        </p:spPr>
        <p:txBody>
          <a:bodyPr wrap="square">
            <a:spAutoFit/>
          </a:bodyPr>
          <a:lstStyle/>
          <a:p>
            <a:pPr algn="just">
              <a:lnSpc>
                <a:spcPct val="150000"/>
              </a:lnSpc>
            </a:pPr>
            <a:r>
              <a:rPr lang="vi-VN" sz="2000" dirty="0"/>
              <a:t>Cơ cấu dân số theo tuổi có khoảng cách đều nhau</a:t>
            </a:r>
            <a:r>
              <a:rPr lang="en-US" sz="2000" dirty="0"/>
              <a:t>.</a:t>
            </a:r>
            <a:r>
              <a:rPr lang="vi-VN" sz="2000" dirty="0"/>
              <a:t> </a:t>
            </a:r>
            <a:endParaRPr lang="en-US" sz="2000" dirty="0"/>
          </a:p>
        </p:txBody>
      </p:sp>
      <p:sp>
        <p:nvSpPr>
          <p:cNvPr id="250" name="Rectangle 249"/>
          <p:cNvSpPr/>
          <p:nvPr/>
        </p:nvSpPr>
        <p:spPr>
          <a:xfrm>
            <a:off x="4581963" y="2366068"/>
            <a:ext cx="3714420" cy="1015663"/>
          </a:xfrm>
          <a:prstGeom prst="rect">
            <a:avLst/>
          </a:prstGeom>
          <a:solidFill>
            <a:schemeClr val="accent2">
              <a:lumMod val="60000"/>
              <a:lumOff val="40000"/>
            </a:schemeClr>
          </a:solidFill>
        </p:spPr>
        <p:txBody>
          <a:bodyPr wrap="square">
            <a:spAutoFit/>
          </a:bodyPr>
          <a:lstStyle/>
          <a:p>
            <a:pPr algn="just">
              <a:lnSpc>
                <a:spcPct val="150000"/>
              </a:lnSpc>
            </a:pPr>
            <a:r>
              <a:rPr lang="vi-VN" sz="2000" dirty="0"/>
              <a:t>Cơ cấu dân số theo tuổi có khoảng cách</a:t>
            </a:r>
            <a:r>
              <a:rPr lang="en-US" sz="2000" dirty="0"/>
              <a:t> </a:t>
            </a:r>
            <a:r>
              <a:rPr lang="en-US" sz="2000" dirty="0" err="1"/>
              <a:t>không</a:t>
            </a:r>
            <a:r>
              <a:rPr lang="vi-VN" sz="2000" dirty="0"/>
              <a:t> đều nhau</a:t>
            </a:r>
            <a:r>
              <a:rPr lang="en-US" sz="2000" dirty="0"/>
              <a:t>:</a:t>
            </a:r>
          </a:p>
        </p:txBody>
      </p:sp>
      <p:sp>
        <p:nvSpPr>
          <p:cNvPr id="15" name="Rectangle 14"/>
          <p:cNvSpPr/>
          <p:nvPr/>
        </p:nvSpPr>
        <p:spPr>
          <a:xfrm>
            <a:off x="3773495" y="3567722"/>
            <a:ext cx="1710959" cy="1477328"/>
          </a:xfrm>
          <a:prstGeom prst="rect">
            <a:avLst/>
          </a:prstGeom>
        </p:spPr>
        <p:txBody>
          <a:bodyPr wrap="square">
            <a:spAutoFit/>
          </a:bodyPr>
          <a:lstStyle/>
          <a:p>
            <a:pPr algn="ctr">
              <a:lnSpc>
                <a:spcPct val="150000"/>
              </a:lnSpc>
            </a:pPr>
            <a:r>
              <a:rPr lang="en-US" sz="2000" dirty="0"/>
              <a:t>D</a:t>
            </a:r>
            <a:r>
              <a:rPr lang="vi-VN" sz="2000" dirty="0"/>
              <a:t>ưới độ tuổi lao động </a:t>
            </a:r>
            <a:endParaRPr lang="en-US" sz="2000" dirty="0"/>
          </a:p>
          <a:p>
            <a:pPr algn="ctr">
              <a:lnSpc>
                <a:spcPct val="150000"/>
              </a:lnSpc>
            </a:pPr>
            <a:r>
              <a:rPr lang="vi-VN" sz="2000" dirty="0"/>
              <a:t>(0 – 14 tuổi)</a:t>
            </a:r>
            <a:endParaRPr lang="en-US" sz="2000" dirty="0"/>
          </a:p>
        </p:txBody>
      </p:sp>
      <p:sp>
        <p:nvSpPr>
          <p:cNvPr id="260" name="Rectangle 259"/>
          <p:cNvSpPr/>
          <p:nvPr/>
        </p:nvSpPr>
        <p:spPr>
          <a:xfrm>
            <a:off x="5454079" y="3544629"/>
            <a:ext cx="1870208" cy="1420325"/>
          </a:xfrm>
          <a:prstGeom prst="rect">
            <a:avLst/>
          </a:prstGeom>
        </p:spPr>
        <p:txBody>
          <a:bodyPr wrap="square">
            <a:spAutoFit/>
          </a:bodyPr>
          <a:lstStyle/>
          <a:p>
            <a:pPr algn="ctr">
              <a:lnSpc>
                <a:spcPct val="150000"/>
              </a:lnSpc>
            </a:pPr>
            <a:r>
              <a:rPr lang="en-US" sz="2000" dirty="0" err="1"/>
              <a:t>Trong</a:t>
            </a:r>
            <a:r>
              <a:rPr lang="en-US" sz="2000" dirty="0"/>
              <a:t> </a:t>
            </a:r>
            <a:r>
              <a:rPr lang="vi-VN" sz="2000" dirty="0"/>
              <a:t>độ tuổi lao động </a:t>
            </a:r>
            <a:endParaRPr lang="en-US" sz="2000" dirty="0"/>
          </a:p>
          <a:p>
            <a:pPr algn="ctr">
              <a:lnSpc>
                <a:spcPct val="150000"/>
              </a:lnSpc>
            </a:pPr>
            <a:r>
              <a:rPr lang="vi-VN" sz="2000" dirty="0"/>
              <a:t>(</a:t>
            </a:r>
            <a:r>
              <a:rPr lang="en-US" sz="2000" dirty="0"/>
              <a:t>15</a:t>
            </a:r>
            <a:r>
              <a:rPr lang="vi-VN" sz="2000" dirty="0"/>
              <a:t> – </a:t>
            </a:r>
            <a:r>
              <a:rPr lang="en-US" sz="2000" dirty="0"/>
              <a:t>6</a:t>
            </a:r>
            <a:r>
              <a:rPr lang="vi-VN" sz="2000" dirty="0"/>
              <a:t>4 tuổi)</a:t>
            </a:r>
            <a:endParaRPr lang="en-US" sz="2000" dirty="0"/>
          </a:p>
        </p:txBody>
      </p:sp>
      <p:sp>
        <p:nvSpPr>
          <p:cNvPr id="261" name="Rectangle 260"/>
          <p:cNvSpPr/>
          <p:nvPr/>
        </p:nvSpPr>
        <p:spPr>
          <a:xfrm>
            <a:off x="7198565" y="3544629"/>
            <a:ext cx="1774394" cy="1420325"/>
          </a:xfrm>
          <a:prstGeom prst="rect">
            <a:avLst/>
          </a:prstGeom>
        </p:spPr>
        <p:txBody>
          <a:bodyPr wrap="square">
            <a:spAutoFit/>
          </a:bodyPr>
          <a:lstStyle/>
          <a:p>
            <a:pPr algn="ctr">
              <a:lnSpc>
                <a:spcPct val="150000"/>
              </a:lnSpc>
            </a:pPr>
            <a:r>
              <a:rPr lang="en-US" sz="2000" dirty="0" err="1"/>
              <a:t>Trên</a:t>
            </a:r>
            <a:r>
              <a:rPr lang="en-US" sz="2000" dirty="0"/>
              <a:t> </a:t>
            </a:r>
            <a:r>
              <a:rPr lang="vi-VN" sz="2000" dirty="0"/>
              <a:t>độ tuổi lao động </a:t>
            </a:r>
            <a:endParaRPr lang="en-US" sz="2000" dirty="0"/>
          </a:p>
          <a:p>
            <a:pPr algn="ctr">
              <a:lnSpc>
                <a:spcPct val="150000"/>
              </a:lnSpc>
            </a:pPr>
            <a:r>
              <a:rPr lang="vi-VN" sz="2000" dirty="0"/>
              <a:t>(</a:t>
            </a:r>
            <a:r>
              <a:rPr lang="en-US" sz="2000" dirty="0"/>
              <a:t>&gt; 65 </a:t>
            </a:r>
            <a:r>
              <a:rPr lang="vi-VN" sz="2000" dirty="0"/>
              <a:t>tuổi)</a:t>
            </a:r>
            <a:endParaRPr lang="en-US" sz="2000" dirty="0"/>
          </a:p>
        </p:txBody>
      </p:sp>
      <p:cxnSp>
        <p:nvCxnSpPr>
          <p:cNvPr id="21" name="Straight Arrow Connector 20"/>
          <p:cNvCxnSpPr>
            <a:stCxn id="250" idx="2"/>
          </p:cNvCxnSpPr>
          <p:nvPr/>
        </p:nvCxnSpPr>
        <p:spPr>
          <a:xfrm flipH="1">
            <a:off x="4581963" y="3381731"/>
            <a:ext cx="1857210" cy="30923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50" idx="2"/>
          </p:cNvCxnSpPr>
          <p:nvPr/>
        </p:nvCxnSpPr>
        <p:spPr>
          <a:xfrm flipH="1">
            <a:off x="6224174" y="3381731"/>
            <a:ext cx="214999" cy="28614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50" idx="2"/>
          </p:cNvCxnSpPr>
          <p:nvPr/>
        </p:nvCxnSpPr>
        <p:spPr>
          <a:xfrm>
            <a:off x="6439173" y="3381731"/>
            <a:ext cx="1479497" cy="25532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Left Brace 27"/>
          <p:cNvSpPr/>
          <p:nvPr/>
        </p:nvSpPr>
        <p:spPr>
          <a:xfrm>
            <a:off x="3677983" y="3794682"/>
            <a:ext cx="211209" cy="1095817"/>
          </a:xfrm>
          <a:prstGeom prst="leftBrace">
            <a:avLst>
              <a:gd name="adj1" fmla="val 64719"/>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Arrow 28"/>
          <p:cNvSpPr/>
          <p:nvPr/>
        </p:nvSpPr>
        <p:spPr>
          <a:xfrm>
            <a:off x="3382731" y="4178604"/>
            <a:ext cx="230857" cy="25556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21427" y="3550532"/>
            <a:ext cx="2574355" cy="1420325"/>
          </a:xfrm>
          <a:prstGeom prst="rect">
            <a:avLst/>
          </a:prstGeom>
        </p:spPr>
        <p:txBody>
          <a:bodyPr wrap="square">
            <a:spAutoFit/>
          </a:bodyPr>
          <a:lstStyle/>
          <a:p>
            <a:pPr algn="just">
              <a:lnSpc>
                <a:spcPct val="150000"/>
              </a:lnSpc>
            </a:pPr>
            <a:r>
              <a:rPr lang="en-US" sz="2000" dirty="0">
                <a:solidFill>
                  <a:srgbClr val="0070C0"/>
                </a:solidFill>
              </a:rPr>
              <a:t>X</a:t>
            </a:r>
            <a:r>
              <a:rPr lang="vi-VN" sz="2000" dirty="0">
                <a:solidFill>
                  <a:srgbClr val="0070C0"/>
                </a:solidFill>
              </a:rPr>
              <a:t>ác định cấu dân số trẻ, già hay cơ cấu dân số vàng</a:t>
            </a:r>
            <a:endParaRPr lang="en-US" sz="2000" dirty="0">
              <a:solidFill>
                <a:srgbClr val="0070C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fill="hold"/>
                                        <p:tgtEl>
                                          <p:spTgt spid="246"/>
                                        </p:tgtEl>
                                        <p:attrNameLst>
                                          <p:attrName>ppt_x</p:attrName>
                                        </p:attrNameLst>
                                      </p:cBhvr>
                                      <p:tavLst>
                                        <p:tav tm="0">
                                          <p:val>
                                            <p:strVal val="#ppt_x"/>
                                          </p:val>
                                        </p:tav>
                                        <p:tav tm="100000">
                                          <p:val>
                                            <p:strVal val="#ppt_x"/>
                                          </p:val>
                                        </p:tav>
                                      </p:tavLst>
                                    </p:anim>
                                    <p:anim calcmode="lin" valueType="num">
                                      <p:cBhvr additive="base">
                                        <p:cTn id="8" dur="500" fill="hold"/>
                                        <p:tgtEl>
                                          <p:spTgt spid="2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barn(inVertical)">
                                      <p:cBhvr>
                                        <p:cTn id="28" dur="500"/>
                                        <p:tgtEl>
                                          <p:spTgt spid="25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260"/>
                                        </p:tgtEl>
                                        <p:attrNameLst>
                                          <p:attrName>style.visibility</p:attrName>
                                        </p:attrNameLst>
                                      </p:cBhvr>
                                      <p:to>
                                        <p:strVal val="visible"/>
                                      </p:to>
                                    </p:set>
                                    <p:animEffect transition="in" filter="fade">
                                      <p:cBhvr>
                                        <p:cTn id="53" dur="500"/>
                                        <p:tgtEl>
                                          <p:spTgt spid="260"/>
                                        </p:tgtEl>
                                      </p:cBhvr>
                                    </p:animEffect>
                                    <p:anim calcmode="lin" valueType="num">
                                      <p:cBhvr>
                                        <p:cTn id="54" dur="500" fill="hold"/>
                                        <p:tgtEl>
                                          <p:spTgt spid="260"/>
                                        </p:tgtEl>
                                        <p:attrNameLst>
                                          <p:attrName>ppt_x</p:attrName>
                                        </p:attrNameLst>
                                      </p:cBhvr>
                                      <p:tavLst>
                                        <p:tav tm="0">
                                          <p:val>
                                            <p:strVal val="#ppt_x"/>
                                          </p:val>
                                        </p:tav>
                                        <p:tav tm="100000">
                                          <p:val>
                                            <p:strVal val="#ppt_x"/>
                                          </p:val>
                                        </p:tav>
                                      </p:tavLst>
                                    </p:anim>
                                    <p:anim calcmode="lin" valueType="num">
                                      <p:cBhvr>
                                        <p:cTn id="55" dur="500" fill="hold"/>
                                        <p:tgtEl>
                                          <p:spTgt spid="260"/>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61"/>
                                        </p:tgtEl>
                                        <p:attrNameLst>
                                          <p:attrName>style.visibility</p:attrName>
                                        </p:attrNameLst>
                                      </p:cBhvr>
                                      <p:to>
                                        <p:strVal val="visible"/>
                                      </p:to>
                                    </p:set>
                                    <p:animEffect transition="in" filter="fade">
                                      <p:cBhvr>
                                        <p:cTn id="58" dur="500"/>
                                        <p:tgtEl>
                                          <p:spTgt spid="261"/>
                                        </p:tgtEl>
                                      </p:cBhvr>
                                    </p:animEffect>
                                    <p:anim calcmode="lin" valueType="num">
                                      <p:cBhvr>
                                        <p:cTn id="59" dur="500" fill="hold"/>
                                        <p:tgtEl>
                                          <p:spTgt spid="261"/>
                                        </p:tgtEl>
                                        <p:attrNameLst>
                                          <p:attrName>ppt_x</p:attrName>
                                        </p:attrNameLst>
                                      </p:cBhvr>
                                      <p:tavLst>
                                        <p:tav tm="0">
                                          <p:val>
                                            <p:strVal val="#ppt_x"/>
                                          </p:val>
                                        </p:tav>
                                        <p:tav tm="100000">
                                          <p:val>
                                            <p:strVal val="#ppt_x"/>
                                          </p:val>
                                        </p:tav>
                                      </p:tavLst>
                                    </p:anim>
                                    <p:anim calcmode="lin" valueType="num">
                                      <p:cBhvr>
                                        <p:cTn id="60" dur="500" fill="hold"/>
                                        <p:tgtEl>
                                          <p:spTgt spid="26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6"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arn(inHorizontal)">
                                      <p:cBhvr>
                                        <p:cTn id="65" dur="500"/>
                                        <p:tgtEl>
                                          <p:spTgt spid="28"/>
                                        </p:tgtEl>
                                      </p:cBhvr>
                                    </p:animEffect>
                                  </p:childTnLst>
                                </p:cTn>
                              </p:par>
                            </p:childTnLst>
                          </p:cTn>
                        </p:par>
                        <p:par>
                          <p:cTn id="66" fill="hold">
                            <p:stCondLst>
                              <p:cond delay="500"/>
                            </p:stCondLst>
                            <p:childTnLst>
                              <p:par>
                                <p:cTn id="67" presetID="1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p:tgtEl>
                                          <p:spTgt spid="29"/>
                                        </p:tgtEl>
                                        <p:attrNameLst>
                                          <p:attrName>ppt_x</p:attrName>
                                        </p:attrNameLst>
                                      </p:cBhvr>
                                      <p:tavLst>
                                        <p:tav tm="0">
                                          <p:val>
                                            <p:strVal val="#ppt_x+#ppt_w*1.125000"/>
                                          </p:val>
                                        </p:tav>
                                        <p:tav tm="100000">
                                          <p:val>
                                            <p:strVal val="#ppt_x"/>
                                          </p:val>
                                        </p:tav>
                                      </p:tavLst>
                                    </p:anim>
                                    <p:animEffect transition="in" filter="wipe(left)">
                                      <p:cBhvr>
                                        <p:cTn id="70" dur="500"/>
                                        <p:tgtEl>
                                          <p:spTgt spid="29"/>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6" grpId="0"/>
      <p:bldP spid="7" grpId="0" animBg="1"/>
      <p:bldP spid="250" grpId="0" animBg="1"/>
      <p:bldP spid="15" grpId="0"/>
      <p:bldP spid="260" grpId="0"/>
      <p:bldP spid="261" grpId="0"/>
      <p:bldP spid="28" grpId="0" animBg="1"/>
      <p:bldP spid="2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2"/>
        <p:cNvGrpSpPr/>
        <p:nvPr/>
      </p:nvGrpSpPr>
      <p:grpSpPr>
        <a:xfrm>
          <a:off x="0" y="0"/>
          <a:ext cx="0" cy="0"/>
          <a:chOff x="0" y="0"/>
          <a:chExt cx="0" cy="0"/>
        </a:xfrm>
      </p:grpSpPr>
      <p:sp>
        <p:nvSpPr>
          <p:cNvPr id="3142" name="Google Shape;3142;p53"/>
          <p:cNvSpPr/>
          <p:nvPr/>
        </p:nvSpPr>
        <p:spPr>
          <a:xfrm>
            <a:off x="158082" y="395107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3"/>
          <p:cNvSpPr/>
          <p:nvPr/>
        </p:nvSpPr>
        <p:spPr>
          <a:xfrm>
            <a:off x="241399" y="975847"/>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3"/>
          <p:cNvSpPr/>
          <p:nvPr/>
        </p:nvSpPr>
        <p:spPr>
          <a:xfrm flipH="1">
            <a:off x="8277124" y="11463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3"/>
          <p:cNvSpPr/>
          <p:nvPr/>
        </p:nvSpPr>
        <p:spPr>
          <a:xfrm flipH="1">
            <a:off x="8184911" y="24411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3"/>
          <p:cNvSpPr/>
          <p:nvPr/>
        </p:nvSpPr>
        <p:spPr>
          <a:xfrm>
            <a:off x="8184900" y="16784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8" name="Google Shape;3148;p53"/>
          <p:cNvGrpSpPr/>
          <p:nvPr/>
        </p:nvGrpSpPr>
        <p:grpSpPr>
          <a:xfrm>
            <a:off x="8227150" y="3541863"/>
            <a:ext cx="780600" cy="746368"/>
            <a:chOff x="8227150" y="3689463"/>
            <a:chExt cx="780600" cy="746368"/>
          </a:xfrm>
        </p:grpSpPr>
        <p:sp>
          <p:nvSpPr>
            <p:cNvPr id="3149" name="Google Shape;3149;p53"/>
            <p:cNvSpPr/>
            <p:nvPr/>
          </p:nvSpPr>
          <p:spPr>
            <a:xfrm>
              <a:off x="8680925" y="36894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3"/>
            <p:cNvSpPr/>
            <p:nvPr/>
          </p:nvSpPr>
          <p:spPr>
            <a:xfrm>
              <a:off x="8227150" y="41746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2" name="Google Shape;3152;p53"/>
          <p:cNvSpPr/>
          <p:nvPr/>
        </p:nvSpPr>
        <p:spPr>
          <a:xfrm>
            <a:off x="292363" y="16339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angle 22"/>
          <p:cNvSpPr/>
          <p:nvPr/>
        </p:nvSpPr>
        <p:spPr>
          <a:xfrm>
            <a:off x="922041" y="438456"/>
            <a:ext cx="6269869" cy="600164"/>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200" dirty="0" err="1"/>
              <a:t>Có</a:t>
            </a:r>
            <a:r>
              <a:rPr lang="en-US" sz="2200" dirty="0"/>
              <a:t> 3 </a:t>
            </a:r>
            <a:r>
              <a:rPr lang="en-US" sz="2200" dirty="0" err="1"/>
              <a:t>kiểu</a:t>
            </a:r>
            <a:r>
              <a:rPr lang="en-US" sz="2200" dirty="0"/>
              <a:t> </a:t>
            </a:r>
            <a:r>
              <a:rPr lang="en-US" sz="2200" dirty="0" err="1"/>
              <a:t>tháp</a:t>
            </a:r>
            <a:r>
              <a:rPr lang="en-US" sz="2200" dirty="0"/>
              <a:t> </a:t>
            </a:r>
            <a:r>
              <a:rPr lang="en-US" sz="2200" dirty="0" err="1"/>
              <a:t>dân</a:t>
            </a:r>
            <a:r>
              <a:rPr lang="en-US" sz="2200" dirty="0"/>
              <a:t> </a:t>
            </a:r>
            <a:r>
              <a:rPr lang="en-US" sz="2200" dirty="0" err="1"/>
              <a:t>số</a:t>
            </a:r>
            <a:r>
              <a:rPr lang="en-US" sz="2200" dirty="0"/>
              <a:t> </a:t>
            </a:r>
            <a:r>
              <a:rPr lang="en-US" sz="2200" dirty="0" err="1"/>
              <a:t>cơ</a:t>
            </a:r>
            <a:r>
              <a:rPr lang="en-US" sz="2200" dirty="0"/>
              <a:t> </a:t>
            </a:r>
            <a:r>
              <a:rPr lang="en-US" sz="2200" dirty="0" err="1"/>
              <a:t>bản</a:t>
            </a:r>
            <a:r>
              <a:rPr lang="en-US" sz="2200" dirty="0"/>
              <a:t>: </a:t>
            </a: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305" y="1146309"/>
            <a:ext cx="8454620" cy="3569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17" name="Rectangle 16"/>
          <p:cNvSpPr/>
          <p:nvPr/>
        </p:nvSpPr>
        <p:spPr>
          <a:xfrm>
            <a:off x="586718" y="386514"/>
            <a:ext cx="3048166" cy="430887"/>
          </a:xfrm>
          <a:prstGeom prst="rect">
            <a:avLst/>
          </a:prstGeom>
        </p:spPr>
        <p:txBody>
          <a:bodyPr wrap="square">
            <a:spAutoFit/>
          </a:bodyPr>
          <a:lstStyle/>
          <a:p>
            <a:r>
              <a:rPr lang="en-US" sz="2200" b="1" dirty="0">
                <a:solidFill>
                  <a:schemeClr val="tx2">
                    <a:lumMod val="50000"/>
                  </a:schemeClr>
                </a:solidFill>
              </a:rPr>
              <a:t>b. </a:t>
            </a:r>
            <a:r>
              <a:rPr lang="en-US" sz="2200" b="1" dirty="0" err="1">
                <a:solidFill>
                  <a:schemeClr val="tx2">
                    <a:lumMod val="50000"/>
                  </a:schemeClr>
                </a:solidFill>
              </a:rPr>
              <a:t>Cơ</a:t>
            </a:r>
            <a:r>
              <a:rPr lang="en-US" sz="2200" b="1" dirty="0">
                <a:solidFill>
                  <a:schemeClr val="tx2">
                    <a:lumMod val="50000"/>
                  </a:schemeClr>
                </a:solidFill>
              </a:rPr>
              <a:t> </a:t>
            </a:r>
            <a:r>
              <a:rPr lang="en-US" sz="2200" b="1" dirty="0" err="1">
                <a:solidFill>
                  <a:schemeClr val="tx2">
                    <a:lumMod val="50000"/>
                  </a:schemeClr>
                </a:solidFill>
              </a:rPr>
              <a:t>cấu</a:t>
            </a:r>
            <a:r>
              <a:rPr lang="en-US" sz="2200" b="1" dirty="0">
                <a:solidFill>
                  <a:schemeClr val="tx2">
                    <a:lumMod val="50000"/>
                  </a:schemeClr>
                </a:solidFill>
              </a:rPr>
              <a:t> </a:t>
            </a:r>
            <a:r>
              <a:rPr lang="en-US" sz="2200" b="1" dirty="0" err="1">
                <a:solidFill>
                  <a:schemeClr val="tx2">
                    <a:lumMod val="50000"/>
                  </a:schemeClr>
                </a:solidFill>
              </a:rPr>
              <a:t>xã</a:t>
            </a:r>
            <a:r>
              <a:rPr lang="en-US" sz="2200" b="1" dirty="0">
                <a:solidFill>
                  <a:schemeClr val="tx2">
                    <a:lumMod val="50000"/>
                  </a:schemeClr>
                </a:solidFill>
              </a:rPr>
              <a:t> </a:t>
            </a:r>
            <a:r>
              <a:rPr lang="en-US" sz="2200" b="1" dirty="0" err="1">
                <a:solidFill>
                  <a:schemeClr val="tx2">
                    <a:lumMod val="50000"/>
                  </a:schemeClr>
                </a:solidFill>
              </a:rPr>
              <a:t>hội</a:t>
            </a:r>
            <a:endParaRPr lang="en-US" sz="2200" b="1" dirty="0">
              <a:solidFill>
                <a:schemeClr val="tx2">
                  <a:lumMod val="50000"/>
                </a:schemeClr>
              </a:solidFill>
            </a:endParaRPr>
          </a:p>
        </p:txBody>
      </p:sp>
      <p:sp>
        <p:nvSpPr>
          <p:cNvPr id="18" name="Rectangle 17"/>
          <p:cNvSpPr/>
          <p:nvPr/>
        </p:nvSpPr>
        <p:spPr>
          <a:xfrm>
            <a:off x="1433492" y="817401"/>
            <a:ext cx="6847479" cy="1477328"/>
          </a:xfrm>
          <a:prstGeom prst="rect">
            <a:avLst/>
          </a:prstGeom>
        </p:spPr>
        <p:txBody>
          <a:bodyPr wrap="square">
            <a:spAutoFit/>
          </a:bodyPr>
          <a:lstStyle/>
          <a:p>
            <a:pPr algn="just">
              <a:lnSpc>
                <a:spcPct val="150000"/>
              </a:lnSpc>
            </a:pPr>
            <a:r>
              <a:rPr lang="en-US" sz="2000" i="1" dirty="0" err="1">
                <a:solidFill>
                  <a:srgbClr val="002060"/>
                </a:solidFill>
              </a:rPr>
              <a:t>Thảo</a:t>
            </a:r>
            <a:r>
              <a:rPr lang="en-US" sz="2000" i="1" dirty="0">
                <a:solidFill>
                  <a:srgbClr val="002060"/>
                </a:solidFill>
              </a:rPr>
              <a:t> </a:t>
            </a:r>
            <a:r>
              <a:rPr lang="en-US" sz="2000" i="1" dirty="0" err="1">
                <a:solidFill>
                  <a:srgbClr val="002060"/>
                </a:solidFill>
              </a:rPr>
              <a:t>luận</a:t>
            </a:r>
            <a:r>
              <a:rPr lang="en-US" sz="2000" i="1" dirty="0">
                <a:solidFill>
                  <a:srgbClr val="002060"/>
                </a:solidFill>
              </a:rPr>
              <a:t> </a:t>
            </a:r>
            <a:r>
              <a:rPr lang="en-US" sz="2000" i="1" dirty="0" err="1">
                <a:solidFill>
                  <a:srgbClr val="002060"/>
                </a:solidFill>
              </a:rPr>
              <a:t>cặp</a:t>
            </a:r>
            <a:r>
              <a:rPr lang="en-US" sz="2000" i="1" dirty="0">
                <a:solidFill>
                  <a:srgbClr val="002060"/>
                </a:solidFill>
              </a:rPr>
              <a:t> </a:t>
            </a:r>
            <a:r>
              <a:rPr lang="en-US" sz="2000" i="1" dirty="0" err="1">
                <a:solidFill>
                  <a:srgbClr val="002060"/>
                </a:solidFill>
              </a:rPr>
              <a:t>đôi</a:t>
            </a:r>
            <a:r>
              <a:rPr lang="en-US" sz="2000" i="1" dirty="0">
                <a:solidFill>
                  <a:srgbClr val="002060"/>
                </a:solidFill>
              </a:rPr>
              <a:t>, </a:t>
            </a:r>
            <a:r>
              <a:rPr lang="en-US" sz="2000" i="1" dirty="0" err="1">
                <a:solidFill>
                  <a:srgbClr val="002060"/>
                </a:solidFill>
              </a:rPr>
              <a:t>quan</a:t>
            </a:r>
            <a:r>
              <a:rPr lang="en-US" sz="2000" i="1" dirty="0">
                <a:solidFill>
                  <a:srgbClr val="002060"/>
                </a:solidFill>
              </a:rPr>
              <a:t> </a:t>
            </a:r>
            <a:r>
              <a:rPr lang="en-US" sz="2000" i="1" dirty="0" err="1">
                <a:solidFill>
                  <a:srgbClr val="002060"/>
                </a:solidFill>
              </a:rPr>
              <a:t>sát</a:t>
            </a:r>
            <a:r>
              <a:rPr lang="en-US" sz="2000" i="1" dirty="0">
                <a:solidFill>
                  <a:srgbClr val="002060"/>
                </a:solidFill>
              </a:rPr>
              <a:t> </a:t>
            </a:r>
            <a:r>
              <a:rPr lang="vi-VN" sz="2000" i="1" dirty="0">
                <a:solidFill>
                  <a:srgbClr val="002060"/>
                </a:solidFill>
              </a:rPr>
              <a:t>hình 16.</a:t>
            </a:r>
            <a:r>
              <a:rPr lang="en-US" sz="2000" i="1" dirty="0">
                <a:solidFill>
                  <a:srgbClr val="002060"/>
                </a:solidFill>
              </a:rPr>
              <a:t>3</a:t>
            </a:r>
            <a:r>
              <a:rPr lang="vi-VN" sz="2000" i="1" dirty="0">
                <a:solidFill>
                  <a:srgbClr val="002060"/>
                </a:solidFill>
              </a:rPr>
              <a:t> và </a:t>
            </a:r>
            <a:r>
              <a:rPr lang="en-US" sz="2000" i="1" dirty="0" err="1">
                <a:solidFill>
                  <a:srgbClr val="002060"/>
                </a:solidFill>
              </a:rPr>
              <a:t>trả</a:t>
            </a:r>
            <a:r>
              <a:rPr lang="en-US" sz="2000" i="1" dirty="0">
                <a:solidFill>
                  <a:srgbClr val="002060"/>
                </a:solidFill>
              </a:rPr>
              <a:t> </a:t>
            </a:r>
            <a:r>
              <a:rPr lang="en-US" sz="2000" i="1" dirty="0" err="1">
                <a:solidFill>
                  <a:srgbClr val="002060"/>
                </a:solidFill>
              </a:rPr>
              <a:t>lời</a:t>
            </a:r>
            <a:r>
              <a:rPr lang="vi-VN" sz="2000" i="1" dirty="0">
                <a:solidFill>
                  <a:srgbClr val="002060"/>
                </a:solidFill>
              </a:rPr>
              <a:t> câu hỏi:</a:t>
            </a:r>
          </a:p>
          <a:p>
            <a:pPr algn="just">
              <a:lnSpc>
                <a:spcPct val="150000"/>
              </a:lnSpc>
            </a:pPr>
            <a:r>
              <a:rPr lang="vi-VN" sz="2000" dirty="0"/>
              <a:t>So sánh tỉ lệ dân số hoạt động theo khu vực kinh tế của các nước phát triển và các nước đang phát triển.</a:t>
            </a:r>
            <a:endParaRPr lang="en-US" sz="2000" dirty="0"/>
          </a:p>
        </p:txBody>
      </p:sp>
      <p:pic>
        <p:nvPicPr>
          <p:cNvPr id="19" name="Picture 18"/>
          <p:cNvPicPr>
            <a:picLocks noChangeAspect="1"/>
          </p:cNvPicPr>
          <p:nvPr/>
        </p:nvPicPr>
        <p:blipFill>
          <a:blip r:embed="rId3"/>
          <a:stretch>
            <a:fillRect/>
          </a:stretch>
        </p:blipFill>
        <p:spPr>
          <a:xfrm>
            <a:off x="663325" y="914494"/>
            <a:ext cx="676036" cy="945927"/>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5721" y="2294729"/>
            <a:ext cx="5748931" cy="2714866"/>
          </a:xfrm>
          <a:prstGeom prst="rect">
            <a:avLst/>
          </a:prstGeom>
        </p:spPr>
      </p:pic>
      <p:pic>
        <p:nvPicPr>
          <p:cNvPr id="4" name="Picture 3"/>
          <p:cNvPicPr>
            <a:picLocks noChangeAspect="1"/>
          </p:cNvPicPr>
          <p:nvPr/>
        </p:nvPicPr>
        <p:blipFill>
          <a:blip r:embed="rId5"/>
          <a:stretch>
            <a:fillRect/>
          </a:stretch>
        </p:blipFill>
        <p:spPr>
          <a:xfrm>
            <a:off x="7632636" y="2666757"/>
            <a:ext cx="1296669" cy="2476743"/>
          </a:xfrm>
          <a:prstGeom prst="rect">
            <a:avLst/>
          </a:prstGeom>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1"/>
        <p:cNvGrpSpPr/>
        <p:nvPr/>
      </p:nvGrpSpPr>
      <p:grpSpPr>
        <a:xfrm>
          <a:off x="0" y="0"/>
          <a:ext cx="0" cy="0"/>
          <a:chOff x="0" y="0"/>
          <a:chExt cx="0" cy="0"/>
        </a:xfrm>
      </p:grpSpPr>
      <p:sp>
        <p:nvSpPr>
          <p:cNvPr id="57" name="Rectangle 56"/>
          <p:cNvSpPr/>
          <p:nvPr/>
        </p:nvSpPr>
        <p:spPr>
          <a:xfrm>
            <a:off x="811034" y="523378"/>
            <a:ext cx="5024684" cy="430887"/>
          </a:xfrm>
          <a:prstGeom prst="rect">
            <a:avLst/>
          </a:prstGeom>
        </p:spPr>
        <p:txBody>
          <a:bodyPr wrap="square">
            <a:spAutoFit/>
          </a:bodyPr>
          <a:lstStyle/>
          <a:p>
            <a:r>
              <a:rPr lang="en-US" sz="2200" b="1" dirty="0">
                <a:solidFill>
                  <a:schemeClr val="tx1">
                    <a:lumMod val="75000"/>
                  </a:schemeClr>
                </a:solidFill>
              </a:rPr>
              <a:t>b.1. </a:t>
            </a:r>
            <a:r>
              <a:rPr lang="en-US" sz="2200" b="1" dirty="0" err="1">
                <a:solidFill>
                  <a:schemeClr val="tx1">
                    <a:lumMod val="75000"/>
                  </a:schemeClr>
                </a:solidFill>
              </a:rPr>
              <a:t>Cơ</a:t>
            </a:r>
            <a:r>
              <a:rPr lang="en-US" sz="2200" b="1" dirty="0">
                <a:solidFill>
                  <a:schemeClr val="tx1">
                    <a:lumMod val="75000"/>
                  </a:schemeClr>
                </a:solidFill>
              </a:rPr>
              <a:t> </a:t>
            </a:r>
            <a:r>
              <a:rPr lang="en-US" sz="2200" b="1" dirty="0" err="1">
                <a:solidFill>
                  <a:schemeClr val="tx1">
                    <a:lumMod val="75000"/>
                  </a:schemeClr>
                </a:solidFill>
              </a:rPr>
              <a:t>cấu</a:t>
            </a:r>
            <a:r>
              <a:rPr lang="en-US" sz="2200" b="1" dirty="0">
                <a:solidFill>
                  <a:schemeClr val="tx1">
                    <a:lumMod val="75000"/>
                  </a:schemeClr>
                </a:solidFill>
              </a:rPr>
              <a:t> </a:t>
            </a:r>
            <a:r>
              <a:rPr lang="en-US" sz="2200" b="1" dirty="0" err="1">
                <a:solidFill>
                  <a:schemeClr val="tx1">
                    <a:lumMod val="75000"/>
                  </a:schemeClr>
                </a:solidFill>
              </a:rPr>
              <a:t>dân</a:t>
            </a:r>
            <a:r>
              <a:rPr lang="en-US" sz="2200" b="1" dirty="0">
                <a:solidFill>
                  <a:schemeClr val="tx1">
                    <a:lumMod val="75000"/>
                  </a:schemeClr>
                </a:solidFill>
              </a:rPr>
              <a:t> </a:t>
            </a:r>
            <a:r>
              <a:rPr lang="en-US" sz="2200" b="1" dirty="0" err="1">
                <a:solidFill>
                  <a:schemeClr val="tx1">
                    <a:lumMod val="75000"/>
                  </a:schemeClr>
                </a:solidFill>
              </a:rPr>
              <a:t>số</a:t>
            </a:r>
            <a:r>
              <a:rPr lang="en-US" sz="2200" b="1" dirty="0">
                <a:solidFill>
                  <a:schemeClr val="tx1">
                    <a:lumMod val="75000"/>
                  </a:schemeClr>
                </a:solidFill>
              </a:rPr>
              <a:t> </a:t>
            </a:r>
            <a:r>
              <a:rPr lang="en-US" sz="2200" b="1" dirty="0" err="1">
                <a:solidFill>
                  <a:schemeClr val="tx1">
                    <a:lumMod val="75000"/>
                  </a:schemeClr>
                </a:solidFill>
              </a:rPr>
              <a:t>theo</a:t>
            </a:r>
            <a:r>
              <a:rPr lang="en-US" sz="2200" b="1" dirty="0">
                <a:solidFill>
                  <a:schemeClr val="tx1">
                    <a:lumMod val="75000"/>
                  </a:schemeClr>
                </a:solidFill>
              </a:rPr>
              <a:t> </a:t>
            </a:r>
            <a:r>
              <a:rPr lang="en-US" sz="2200" b="1" dirty="0" err="1">
                <a:solidFill>
                  <a:schemeClr val="tx1">
                    <a:lumMod val="75000"/>
                  </a:schemeClr>
                </a:solidFill>
              </a:rPr>
              <a:t>lao</a:t>
            </a:r>
            <a:r>
              <a:rPr lang="en-US" sz="2200" b="1" dirty="0">
                <a:solidFill>
                  <a:schemeClr val="tx1">
                    <a:lumMod val="75000"/>
                  </a:schemeClr>
                </a:solidFill>
              </a:rPr>
              <a:t> </a:t>
            </a:r>
            <a:r>
              <a:rPr lang="en-US" sz="2200" b="1" dirty="0" err="1">
                <a:solidFill>
                  <a:schemeClr val="tx1">
                    <a:lumMod val="75000"/>
                  </a:schemeClr>
                </a:solidFill>
              </a:rPr>
              <a:t>động</a:t>
            </a:r>
            <a:endParaRPr lang="en-US" sz="2200" b="1" dirty="0">
              <a:solidFill>
                <a:schemeClr val="tx1">
                  <a:lumMod val="75000"/>
                </a:schemeClr>
              </a:solidFill>
            </a:endParaRPr>
          </a:p>
        </p:txBody>
      </p:sp>
      <p:sp>
        <p:nvSpPr>
          <p:cNvPr id="3" name="Rectangle 2"/>
          <p:cNvSpPr/>
          <p:nvPr/>
        </p:nvSpPr>
        <p:spPr>
          <a:xfrm>
            <a:off x="811036" y="1149475"/>
            <a:ext cx="5024684"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a:t>L</a:t>
            </a:r>
            <a:r>
              <a:rPr lang="vi-VN" sz="2000" dirty="0"/>
              <a:t>à tương quan tỉ lệ giữa các bộ phận lao động trong tổng số lao động xã hội. </a:t>
            </a:r>
            <a:endParaRPr lang="en-US" sz="2000" dirty="0"/>
          </a:p>
          <a:p>
            <a:pPr marL="342900" indent="-342900" algn="just">
              <a:lnSpc>
                <a:spcPct val="150000"/>
              </a:lnSpc>
              <a:buFont typeface="Wingdings" panose="05000000000000000000" pitchFamily="2" charset="2"/>
              <a:buChar char="§"/>
            </a:pPr>
            <a:r>
              <a:rPr lang="en-US" sz="2000" dirty="0"/>
              <a:t>C</a:t>
            </a:r>
            <a:r>
              <a:rPr lang="vi-VN" sz="2000" dirty="0"/>
              <a:t>ho biết nguồn lao động và dân số hoạt động theo khu vực kinh tế.</a:t>
            </a:r>
            <a:endParaRPr lang="en-US" sz="2000" dirty="0"/>
          </a:p>
        </p:txBody>
      </p:sp>
      <p:sp>
        <p:nvSpPr>
          <p:cNvPr id="5" name="Rectangle 4"/>
          <p:cNvSpPr/>
          <p:nvPr/>
        </p:nvSpPr>
        <p:spPr>
          <a:xfrm>
            <a:off x="811034" y="3046425"/>
            <a:ext cx="7593225"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err="1"/>
              <a:t>Sự</a:t>
            </a:r>
            <a:r>
              <a:rPr lang="en-US" sz="2000" dirty="0"/>
              <a:t> </a:t>
            </a:r>
            <a:r>
              <a:rPr lang="en-US" sz="2000" dirty="0" err="1"/>
              <a:t>phân</a:t>
            </a:r>
            <a:r>
              <a:rPr lang="en-US" sz="2000" dirty="0"/>
              <a:t> chia </a:t>
            </a:r>
            <a:r>
              <a:rPr lang="en-US" sz="2000" dirty="0" err="1"/>
              <a:t>hoạt</a:t>
            </a:r>
            <a:r>
              <a:rPr lang="en-US" sz="2000" dirty="0"/>
              <a:t> </a:t>
            </a:r>
            <a:r>
              <a:rPr lang="en-US" sz="2000" dirty="0" err="1"/>
              <a:t>động</a:t>
            </a:r>
            <a:r>
              <a:rPr lang="en-US" sz="2000" dirty="0"/>
              <a:t> </a:t>
            </a:r>
            <a:r>
              <a:rPr lang="en-US" sz="2000" dirty="0" err="1"/>
              <a:t>kinh</a:t>
            </a:r>
            <a:r>
              <a:rPr lang="en-US" sz="2000" dirty="0"/>
              <a:t> </a:t>
            </a:r>
            <a:r>
              <a:rPr lang="en-US" sz="2000" dirty="0" err="1"/>
              <a:t>tế</a:t>
            </a:r>
            <a:r>
              <a:rPr lang="en-US" sz="2000" dirty="0"/>
              <a:t> </a:t>
            </a:r>
            <a:r>
              <a:rPr lang="en-US" sz="2000" dirty="0" err="1"/>
              <a:t>của</a:t>
            </a:r>
            <a:r>
              <a:rPr lang="en-US" sz="2000" dirty="0"/>
              <a:t> </a:t>
            </a:r>
            <a:r>
              <a:rPr lang="en-US" sz="2000" dirty="0" err="1"/>
              <a:t>dân</a:t>
            </a:r>
            <a:r>
              <a:rPr lang="en-US" sz="2000" dirty="0"/>
              <a:t> </a:t>
            </a:r>
            <a:r>
              <a:rPr lang="en-US" sz="2000" dirty="0" err="1"/>
              <a:t>số</a:t>
            </a:r>
            <a:r>
              <a:rPr lang="en-US" sz="2000" dirty="0"/>
              <a:t> </a:t>
            </a:r>
            <a:r>
              <a:rPr lang="en-US" sz="2000" dirty="0" err="1"/>
              <a:t>theo</a:t>
            </a:r>
            <a:r>
              <a:rPr lang="en-US" sz="2000" dirty="0"/>
              <a:t> </a:t>
            </a:r>
            <a:r>
              <a:rPr lang="en-US" sz="2000" dirty="0" err="1"/>
              <a:t>ba</a:t>
            </a:r>
            <a:r>
              <a:rPr lang="en-US" sz="2000" dirty="0"/>
              <a:t> </a:t>
            </a:r>
            <a:r>
              <a:rPr lang="en-US" sz="2000" dirty="0" err="1"/>
              <a:t>khu</a:t>
            </a:r>
            <a:r>
              <a:rPr lang="en-US" sz="2000" dirty="0"/>
              <a:t> </a:t>
            </a:r>
            <a:r>
              <a:rPr lang="en-US" sz="2000" dirty="0" err="1"/>
              <a:t>vực</a:t>
            </a:r>
            <a:r>
              <a:rPr lang="en-US" sz="2000" dirty="0"/>
              <a:t>: </a:t>
            </a:r>
            <a:r>
              <a:rPr lang="en-US" sz="2000" dirty="0" err="1"/>
              <a:t>khu</a:t>
            </a:r>
            <a:r>
              <a:rPr lang="en-US" sz="2000" dirty="0"/>
              <a:t> </a:t>
            </a:r>
            <a:r>
              <a:rPr lang="en-US" sz="2000" dirty="0" err="1"/>
              <a:t>vực</a:t>
            </a:r>
            <a:r>
              <a:rPr lang="en-US" sz="2000" dirty="0"/>
              <a:t> I (</a:t>
            </a:r>
            <a:r>
              <a:rPr lang="en-US" sz="2000" dirty="0" err="1"/>
              <a:t>nông</a:t>
            </a:r>
            <a:r>
              <a:rPr lang="en-US" sz="2000" dirty="0"/>
              <a:t> </a:t>
            </a:r>
            <a:r>
              <a:rPr lang="en-US" sz="2000" dirty="0" err="1"/>
              <a:t>nghiệp</a:t>
            </a:r>
            <a:r>
              <a:rPr lang="en-US" sz="2000" dirty="0"/>
              <a:t>, </a:t>
            </a:r>
            <a:r>
              <a:rPr lang="en-US" sz="2000" dirty="0" err="1"/>
              <a:t>lâm</a:t>
            </a:r>
            <a:r>
              <a:rPr lang="en-US" sz="2000" dirty="0"/>
              <a:t> </a:t>
            </a:r>
            <a:r>
              <a:rPr lang="en-US" sz="2000" dirty="0" err="1"/>
              <a:t>nghiệp</a:t>
            </a:r>
            <a:r>
              <a:rPr lang="en-US" sz="2000" dirty="0"/>
              <a:t>, </a:t>
            </a:r>
            <a:r>
              <a:rPr lang="en-US" sz="2000" dirty="0" err="1"/>
              <a:t>thuỷ</a:t>
            </a:r>
            <a:r>
              <a:rPr lang="en-US" sz="2000" dirty="0"/>
              <a:t> </a:t>
            </a:r>
            <a:r>
              <a:rPr lang="en-US" sz="2000" dirty="0" err="1"/>
              <a:t>sản</a:t>
            </a:r>
            <a:r>
              <a:rPr lang="en-US" sz="2000" dirty="0"/>
              <a:t>); </a:t>
            </a:r>
            <a:r>
              <a:rPr lang="en-US" sz="2000" dirty="0" err="1"/>
              <a:t>khu</a:t>
            </a:r>
            <a:r>
              <a:rPr lang="en-US" sz="2000" dirty="0"/>
              <a:t> </a:t>
            </a:r>
            <a:r>
              <a:rPr lang="en-US" sz="2000" dirty="0" err="1"/>
              <a:t>vực</a:t>
            </a:r>
            <a:r>
              <a:rPr lang="en-US" sz="2000" dirty="0"/>
              <a:t> II (</a:t>
            </a:r>
            <a:r>
              <a:rPr lang="en-US" sz="2000" dirty="0" err="1"/>
              <a:t>công</a:t>
            </a:r>
            <a:r>
              <a:rPr lang="en-US" sz="2000" dirty="0"/>
              <a:t> </a:t>
            </a:r>
            <a:r>
              <a:rPr lang="en-US" sz="2000" dirty="0" err="1"/>
              <a:t>nghiệp</a:t>
            </a:r>
            <a:r>
              <a:rPr lang="en-US" sz="2000" dirty="0"/>
              <a:t>, </a:t>
            </a:r>
            <a:r>
              <a:rPr lang="en-US" sz="2000" dirty="0" err="1"/>
              <a:t>xây</a:t>
            </a:r>
            <a:r>
              <a:rPr lang="en-US" sz="2000" dirty="0"/>
              <a:t> </a:t>
            </a:r>
            <a:r>
              <a:rPr lang="en-US" sz="2000" dirty="0" err="1"/>
              <a:t>dựng</a:t>
            </a:r>
            <a:r>
              <a:rPr lang="en-US" sz="2000" dirty="0"/>
              <a:t>); </a:t>
            </a:r>
            <a:r>
              <a:rPr lang="en-US" sz="2000" dirty="0" err="1"/>
              <a:t>khu</a:t>
            </a:r>
            <a:r>
              <a:rPr lang="en-US" sz="2000" dirty="0"/>
              <a:t> </a:t>
            </a:r>
            <a:r>
              <a:rPr lang="en-US" sz="2000" dirty="0" err="1"/>
              <a:t>vực</a:t>
            </a:r>
            <a:r>
              <a:rPr lang="en-US" sz="2000" dirty="0"/>
              <a:t> III (</a:t>
            </a:r>
            <a:r>
              <a:rPr lang="en-US" sz="2000" dirty="0" err="1"/>
              <a:t>dịch</a:t>
            </a:r>
            <a:r>
              <a:rPr lang="en-US" sz="2000" dirty="0"/>
              <a:t> </a:t>
            </a:r>
            <a:r>
              <a:rPr lang="en-US" sz="2000" dirty="0" err="1"/>
              <a:t>vụ</a:t>
            </a:r>
            <a:r>
              <a:rPr lang="en-US" sz="2000" dirty="0"/>
              <a:t>).</a:t>
            </a:r>
          </a:p>
        </p:txBody>
      </p:sp>
      <p:pic>
        <p:nvPicPr>
          <p:cNvPr id="6" name="Picture 5"/>
          <p:cNvPicPr>
            <a:picLocks noChangeAspect="1"/>
          </p:cNvPicPr>
          <p:nvPr/>
        </p:nvPicPr>
        <p:blipFill>
          <a:blip r:embed="rId3"/>
          <a:stretch>
            <a:fillRect/>
          </a:stretch>
        </p:blipFill>
        <p:spPr>
          <a:xfrm>
            <a:off x="6018084" y="1222410"/>
            <a:ext cx="2203810" cy="1824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grpSp>
        <p:nvGrpSpPr>
          <p:cNvPr id="2218" name="Google Shape;2218;p37"/>
          <p:cNvGrpSpPr/>
          <p:nvPr/>
        </p:nvGrpSpPr>
        <p:grpSpPr>
          <a:xfrm>
            <a:off x="755017" y="2657885"/>
            <a:ext cx="1811028" cy="2485615"/>
            <a:chOff x="5020575" y="732651"/>
            <a:chExt cx="2679933" cy="3678176"/>
          </a:xfrm>
        </p:grpSpPr>
        <p:sp>
          <p:nvSpPr>
            <p:cNvPr id="2219" name="Google Shape;2219;p37"/>
            <p:cNvSpPr/>
            <p:nvPr/>
          </p:nvSpPr>
          <p:spPr>
            <a:xfrm>
              <a:off x="6562983" y="2610623"/>
              <a:ext cx="890811" cy="1344967"/>
            </a:xfrm>
            <a:custGeom>
              <a:avLst/>
              <a:gdLst/>
              <a:ahLst/>
              <a:cxnLst/>
              <a:rect l="l" t="t" r="r" b="b"/>
              <a:pathLst>
                <a:path w="23159" h="34966" extrusionOk="0">
                  <a:moveTo>
                    <a:pt x="7506" y="0"/>
                  </a:moveTo>
                  <a:cubicBezTo>
                    <a:pt x="7443" y="0"/>
                    <a:pt x="7381" y="5"/>
                    <a:pt x="7321" y="14"/>
                  </a:cubicBezTo>
                  <a:cubicBezTo>
                    <a:pt x="5809" y="254"/>
                    <a:pt x="6526" y="2483"/>
                    <a:pt x="6526" y="2483"/>
                  </a:cubicBezTo>
                  <a:cubicBezTo>
                    <a:pt x="6526" y="2483"/>
                    <a:pt x="6030" y="2341"/>
                    <a:pt x="5347" y="2341"/>
                  </a:cubicBezTo>
                  <a:cubicBezTo>
                    <a:pt x="5005" y="2341"/>
                    <a:pt x="4616" y="2377"/>
                    <a:pt x="4218" y="2483"/>
                  </a:cubicBezTo>
                  <a:cubicBezTo>
                    <a:pt x="3022" y="2799"/>
                    <a:pt x="4376" y="5267"/>
                    <a:pt x="4376" y="5267"/>
                  </a:cubicBezTo>
                  <a:cubicBezTo>
                    <a:pt x="4354" y="5265"/>
                    <a:pt x="4333" y="5264"/>
                    <a:pt x="4311" y="5264"/>
                  </a:cubicBezTo>
                  <a:cubicBezTo>
                    <a:pt x="3384" y="5264"/>
                    <a:pt x="2635" y="6925"/>
                    <a:pt x="3101" y="9806"/>
                  </a:cubicBezTo>
                  <a:cubicBezTo>
                    <a:pt x="3580" y="12752"/>
                    <a:pt x="4376" y="14898"/>
                    <a:pt x="4774" y="16969"/>
                  </a:cubicBezTo>
                  <a:cubicBezTo>
                    <a:pt x="5052" y="18415"/>
                    <a:pt x="4316" y="19084"/>
                    <a:pt x="3249" y="20501"/>
                  </a:cubicBezTo>
                  <a:cubicBezTo>
                    <a:pt x="2684" y="21243"/>
                    <a:pt x="2182" y="22029"/>
                    <a:pt x="1750" y="22856"/>
                  </a:cubicBezTo>
                  <a:cubicBezTo>
                    <a:pt x="1" y="26196"/>
                    <a:pt x="1750" y="34966"/>
                    <a:pt x="1750" y="34966"/>
                  </a:cubicBezTo>
                  <a:lnTo>
                    <a:pt x="11299" y="21499"/>
                  </a:lnTo>
                  <a:cubicBezTo>
                    <a:pt x="11539" y="21262"/>
                    <a:pt x="23159" y="12108"/>
                    <a:pt x="23067" y="10236"/>
                  </a:cubicBezTo>
                  <a:cubicBezTo>
                    <a:pt x="22979" y="8364"/>
                    <a:pt x="21804" y="7890"/>
                    <a:pt x="21088" y="6697"/>
                  </a:cubicBezTo>
                  <a:cubicBezTo>
                    <a:pt x="20927" y="6429"/>
                    <a:pt x="20690" y="6025"/>
                    <a:pt x="20406" y="5545"/>
                  </a:cubicBezTo>
                  <a:cubicBezTo>
                    <a:pt x="19434" y="3897"/>
                    <a:pt x="17931" y="1391"/>
                    <a:pt x="17189" y="652"/>
                  </a:cubicBezTo>
                  <a:cubicBezTo>
                    <a:pt x="16895" y="357"/>
                    <a:pt x="16532" y="221"/>
                    <a:pt x="16174" y="221"/>
                  </a:cubicBezTo>
                  <a:cubicBezTo>
                    <a:pt x="15370" y="221"/>
                    <a:pt x="14587" y="903"/>
                    <a:pt x="14642" y="2003"/>
                  </a:cubicBezTo>
                  <a:cubicBezTo>
                    <a:pt x="14724" y="3597"/>
                    <a:pt x="16870" y="5823"/>
                    <a:pt x="17189" y="7177"/>
                  </a:cubicBezTo>
                  <a:cubicBezTo>
                    <a:pt x="17382" y="7995"/>
                    <a:pt x="17691" y="8812"/>
                    <a:pt x="17906" y="9330"/>
                  </a:cubicBezTo>
                  <a:cubicBezTo>
                    <a:pt x="18045" y="9671"/>
                    <a:pt x="18146" y="9882"/>
                    <a:pt x="18146" y="9882"/>
                  </a:cubicBezTo>
                  <a:lnTo>
                    <a:pt x="17189" y="11394"/>
                  </a:lnTo>
                  <a:cubicBezTo>
                    <a:pt x="17158" y="11069"/>
                    <a:pt x="17085" y="10750"/>
                    <a:pt x="16974" y="10441"/>
                  </a:cubicBezTo>
                  <a:cubicBezTo>
                    <a:pt x="16340" y="8547"/>
                    <a:pt x="14468" y="6022"/>
                    <a:pt x="13051" y="4472"/>
                  </a:cubicBezTo>
                  <a:cubicBezTo>
                    <a:pt x="11447" y="2713"/>
                    <a:pt x="9034" y="0"/>
                    <a:pt x="7506" y="0"/>
                  </a:cubicBezTo>
                  <a:close/>
                </a:path>
              </a:pathLst>
            </a:custGeom>
            <a:solidFill>
              <a:srgbClr val="C6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7"/>
            <p:cNvSpPr/>
            <p:nvPr/>
          </p:nvSpPr>
          <p:spPr>
            <a:xfrm>
              <a:off x="7124058" y="2619085"/>
              <a:ext cx="223943" cy="350416"/>
            </a:xfrm>
            <a:custGeom>
              <a:avLst/>
              <a:gdLst/>
              <a:ahLst/>
              <a:cxnLst/>
              <a:rect l="l" t="t" r="r" b="b"/>
              <a:pathLst>
                <a:path w="5822" h="9110" extrusionOk="0">
                  <a:moveTo>
                    <a:pt x="1587" y="1"/>
                  </a:moveTo>
                  <a:cubicBezTo>
                    <a:pt x="783" y="1"/>
                    <a:pt x="0" y="683"/>
                    <a:pt x="55" y="1783"/>
                  </a:cubicBezTo>
                  <a:cubicBezTo>
                    <a:pt x="134" y="3374"/>
                    <a:pt x="2283" y="5603"/>
                    <a:pt x="2602" y="6957"/>
                  </a:cubicBezTo>
                  <a:cubicBezTo>
                    <a:pt x="2795" y="7775"/>
                    <a:pt x="3104" y="8592"/>
                    <a:pt x="3319" y="9110"/>
                  </a:cubicBezTo>
                  <a:cubicBezTo>
                    <a:pt x="4278" y="7920"/>
                    <a:pt x="5184" y="6654"/>
                    <a:pt x="5822" y="5325"/>
                  </a:cubicBezTo>
                  <a:cubicBezTo>
                    <a:pt x="4847" y="3677"/>
                    <a:pt x="3344" y="1171"/>
                    <a:pt x="2602" y="432"/>
                  </a:cubicBezTo>
                  <a:cubicBezTo>
                    <a:pt x="2308" y="137"/>
                    <a:pt x="1945" y="1"/>
                    <a:pt x="1587" y="1"/>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7"/>
            <p:cNvSpPr/>
            <p:nvPr/>
          </p:nvSpPr>
          <p:spPr>
            <a:xfrm>
              <a:off x="6664297" y="2610508"/>
              <a:ext cx="551627" cy="788609"/>
            </a:xfrm>
            <a:custGeom>
              <a:avLst/>
              <a:gdLst/>
              <a:ahLst/>
              <a:cxnLst/>
              <a:rect l="l" t="t" r="r" b="b"/>
              <a:pathLst>
                <a:path w="14341" h="20502" extrusionOk="0">
                  <a:moveTo>
                    <a:pt x="4872" y="0"/>
                  </a:moveTo>
                  <a:cubicBezTo>
                    <a:pt x="4809" y="0"/>
                    <a:pt x="4747" y="5"/>
                    <a:pt x="4687" y="14"/>
                  </a:cubicBezTo>
                  <a:cubicBezTo>
                    <a:pt x="3175" y="254"/>
                    <a:pt x="3892" y="2483"/>
                    <a:pt x="3892" y="2483"/>
                  </a:cubicBezTo>
                  <a:cubicBezTo>
                    <a:pt x="3892" y="2483"/>
                    <a:pt x="3396" y="2341"/>
                    <a:pt x="2713" y="2341"/>
                  </a:cubicBezTo>
                  <a:cubicBezTo>
                    <a:pt x="2371" y="2341"/>
                    <a:pt x="1982" y="2376"/>
                    <a:pt x="1584" y="2483"/>
                  </a:cubicBezTo>
                  <a:cubicBezTo>
                    <a:pt x="388" y="2798"/>
                    <a:pt x="1742" y="5267"/>
                    <a:pt x="1742" y="5267"/>
                  </a:cubicBezTo>
                  <a:cubicBezTo>
                    <a:pt x="1720" y="5265"/>
                    <a:pt x="1699" y="5264"/>
                    <a:pt x="1677" y="5264"/>
                  </a:cubicBezTo>
                  <a:cubicBezTo>
                    <a:pt x="750" y="5264"/>
                    <a:pt x="1" y="6925"/>
                    <a:pt x="467" y="9806"/>
                  </a:cubicBezTo>
                  <a:cubicBezTo>
                    <a:pt x="946" y="12752"/>
                    <a:pt x="1742" y="14898"/>
                    <a:pt x="2140" y="16966"/>
                  </a:cubicBezTo>
                  <a:cubicBezTo>
                    <a:pt x="2418" y="18415"/>
                    <a:pt x="1685" y="19084"/>
                    <a:pt x="618" y="20501"/>
                  </a:cubicBezTo>
                  <a:cubicBezTo>
                    <a:pt x="2784" y="20063"/>
                    <a:pt x="4845" y="19093"/>
                    <a:pt x="6679" y="17843"/>
                  </a:cubicBezTo>
                  <a:cubicBezTo>
                    <a:pt x="9107" y="16186"/>
                    <a:pt x="11168" y="14055"/>
                    <a:pt x="13109" y="11846"/>
                  </a:cubicBezTo>
                  <a:cubicBezTo>
                    <a:pt x="13507" y="11394"/>
                    <a:pt x="13924" y="10924"/>
                    <a:pt x="14340" y="10441"/>
                  </a:cubicBezTo>
                  <a:cubicBezTo>
                    <a:pt x="13706" y="8547"/>
                    <a:pt x="11834" y="6021"/>
                    <a:pt x="10417" y="4471"/>
                  </a:cubicBezTo>
                  <a:cubicBezTo>
                    <a:pt x="8810" y="2713"/>
                    <a:pt x="6400" y="0"/>
                    <a:pt x="4872"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7"/>
            <p:cNvSpPr/>
            <p:nvPr/>
          </p:nvSpPr>
          <p:spPr>
            <a:xfrm>
              <a:off x="6596639" y="2687667"/>
              <a:ext cx="1103869" cy="1723155"/>
            </a:xfrm>
            <a:custGeom>
              <a:avLst/>
              <a:gdLst/>
              <a:ahLst/>
              <a:cxnLst/>
              <a:rect l="l" t="t" r="r" b="b"/>
              <a:pathLst>
                <a:path w="28698" h="44798" extrusionOk="0">
                  <a:moveTo>
                    <a:pt x="27694" y="0"/>
                  </a:moveTo>
                  <a:cubicBezTo>
                    <a:pt x="25863" y="0"/>
                    <a:pt x="24111" y="2308"/>
                    <a:pt x="23796" y="4139"/>
                  </a:cubicBezTo>
                  <a:cubicBezTo>
                    <a:pt x="23477" y="5969"/>
                    <a:pt x="21169" y="10982"/>
                    <a:pt x="19496" y="11459"/>
                  </a:cubicBezTo>
                  <a:cubicBezTo>
                    <a:pt x="17826" y="11936"/>
                    <a:pt x="11459" y="14565"/>
                    <a:pt x="8277" y="17668"/>
                  </a:cubicBezTo>
                  <a:cubicBezTo>
                    <a:pt x="5095" y="20771"/>
                    <a:pt x="4776" y="21090"/>
                    <a:pt x="3024" y="24512"/>
                  </a:cubicBezTo>
                  <a:cubicBezTo>
                    <a:pt x="1272" y="27931"/>
                    <a:pt x="0" y="31754"/>
                    <a:pt x="1354" y="34459"/>
                  </a:cubicBezTo>
                  <a:cubicBezTo>
                    <a:pt x="1964" y="35674"/>
                    <a:pt x="3520" y="40195"/>
                    <a:pt x="5051" y="44797"/>
                  </a:cubicBezTo>
                  <a:lnTo>
                    <a:pt x="24238" y="44797"/>
                  </a:lnTo>
                  <a:cubicBezTo>
                    <a:pt x="21621" y="39822"/>
                    <a:pt x="17053" y="30867"/>
                    <a:pt x="17110" y="29048"/>
                  </a:cubicBezTo>
                  <a:cubicBezTo>
                    <a:pt x="17189" y="26501"/>
                    <a:pt x="18941" y="21327"/>
                    <a:pt x="21567" y="19259"/>
                  </a:cubicBezTo>
                  <a:cubicBezTo>
                    <a:pt x="24193" y="17188"/>
                    <a:pt x="25387" y="13767"/>
                    <a:pt x="26580" y="11301"/>
                  </a:cubicBezTo>
                  <a:cubicBezTo>
                    <a:pt x="26766" y="10919"/>
                    <a:pt x="26924" y="10528"/>
                    <a:pt x="27053" y="10124"/>
                  </a:cubicBezTo>
                  <a:cubicBezTo>
                    <a:pt x="27615" y="8353"/>
                    <a:pt x="27300" y="7084"/>
                    <a:pt x="27694" y="4773"/>
                  </a:cubicBezTo>
                  <a:cubicBezTo>
                    <a:pt x="27716" y="4650"/>
                    <a:pt x="27738" y="4524"/>
                    <a:pt x="27767" y="4404"/>
                  </a:cubicBezTo>
                  <a:cubicBezTo>
                    <a:pt x="28041" y="3037"/>
                    <a:pt x="28493" y="1888"/>
                    <a:pt x="28603" y="1105"/>
                  </a:cubicBezTo>
                  <a:cubicBezTo>
                    <a:pt x="28698" y="404"/>
                    <a:pt x="28521" y="0"/>
                    <a:pt x="27694" y="0"/>
                  </a:cubicBezTo>
                  <a:close/>
                </a:path>
              </a:pathLst>
            </a:custGeom>
            <a:solidFill>
              <a:srgbClr val="EF9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7"/>
            <p:cNvSpPr/>
            <p:nvPr/>
          </p:nvSpPr>
          <p:spPr>
            <a:xfrm>
              <a:off x="7630514" y="2729054"/>
              <a:ext cx="66237" cy="128012"/>
            </a:xfrm>
            <a:custGeom>
              <a:avLst/>
              <a:gdLst/>
              <a:ahLst/>
              <a:cxnLst/>
              <a:rect l="l" t="t" r="r" b="b"/>
              <a:pathLst>
                <a:path w="1722" h="3328" extrusionOk="0">
                  <a:moveTo>
                    <a:pt x="1530" y="1"/>
                  </a:moveTo>
                  <a:cubicBezTo>
                    <a:pt x="1369" y="1"/>
                    <a:pt x="1205" y="56"/>
                    <a:pt x="1068" y="146"/>
                  </a:cubicBezTo>
                  <a:cubicBezTo>
                    <a:pt x="859" y="288"/>
                    <a:pt x="711" y="506"/>
                    <a:pt x="594" y="730"/>
                  </a:cubicBezTo>
                  <a:cubicBezTo>
                    <a:pt x="269" y="1377"/>
                    <a:pt x="1" y="2974"/>
                    <a:pt x="885" y="3328"/>
                  </a:cubicBezTo>
                  <a:cubicBezTo>
                    <a:pt x="1162" y="1961"/>
                    <a:pt x="1614" y="812"/>
                    <a:pt x="1721" y="29"/>
                  </a:cubicBezTo>
                  <a:cubicBezTo>
                    <a:pt x="1659" y="10"/>
                    <a:pt x="1595" y="1"/>
                    <a:pt x="1530" y="1"/>
                  </a:cubicBezTo>
                  <a:close/>
                </a:path>
              </a:pathLst>
            </a:custGeom>
            <a:solidFill>
              <a:srgbClr val="FDC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7"/>
            <p:cNvSpPr/>
            <p:nvPr/>
          </p:nvSpPr>
          <p:spPr>
            <a:xfrm>
              <a:off x="6776920" y="3077039"/>
              <a:ext cx="860347" cy="1333774"/>
            </a:xfrm>
            <a:custGeom>
              <a:avLst/>
              <a:gdLst/>
              <a:ahLst/>
              <a:cxnLst/>
              <a:rect l="l" t="t" r="r" b="b"/>
              <a:pathLst>
                <a:path w="22367" h="34675" extrusionOk="0">
                  <a:moveTo>
                    <a:pt x="22366" y="1"/>
                  </a:moveTo>
                  <a:lnTo>
                    <a:pt x="22366" y="1"/>
                  </a:lnTo>
                  <a:cubicBezTo>
                    <a:pt x="22010" y="215"/>
                    <a:pt x="21688" y="480"/>
                    <a:pt x="21407" y="790"/>
                  </a:cubicBezTo>
                  <a:cubicBezTo>
                    <a:pt x="18237" y="4231"/>
                    <a:pt x="15409" y="8063"/>
                    <a:pt x="12438" y="11681"/>
                  </a:cubicBezTo>
                  <a:cubicBezTo>
                    <a:pt x="10787" y="13688"/>
                    <a:pt x="9136" y="15699"/>
                    <a:pt x="7486" y="17707"/>
                  </a:cubicBezTo>
                  <a:cubicBezTo>
                    <a:pt x="6598" y="18786"/>
                    <a:pt x="5683" y="19891"/>
                    <a:pt x="4455" y="20557"/>
                  </a:cubicBezTo>
                  <a:cubicBezTo>
                    <a:pt x="3101" y="21296"/>
                    <a:pt x="1311" y="21574"/>
                    <a:pt x="601" y="22941"/>
                  </a:cubicBezTo>
                  <a:cubicBezTo>
                    <a:pt x="1" y="24096"/>
                    <a:pt x="503" y="25554"/>
                    <a:pt x="1374" y="26520"/>
                  </a:cubicBezTo>
                  <a:cubicBezTo>
                    <a:pt x="2242" y="27483"/>
                    <a:pt x="3420" y="28105"/>
                    <a:pt x="4474" y="28863"/>
                  </a:cubicBezTo>
                  <a:cubicBezTo>
                    <a:pt x="6592" y="30394"/>
                    <a:pt x="8161" y="32449"/>
                    <a:pt x="9553" y="34674"/>
                  </a:cubicBezTo>
                  <a:lnTo>
                    <a:pt x="19551" y="34674"/>
                  </a:lnTo>
                  <a:cubicBezTo>
                    <a:pt x="16934" y="29699"/>
                    <a:pt x="12366" y="20744"/>
                    <a:pt x="12423" y="18925"/>
                  </a:cubicBezTo>
                  <a:cubicBezTo>
                    <a:pt x="12502" y="16378"/>
                    <a:pt x="14254" y="11204"/>
                    <a:pt x="16880" y="9136"/>
                  </a:cubicBezTo>
                  <a:cubicBezTo>
                    <a:pt x="19506" y="7069"/>
                    <a:pt x="20700" y="3644"/>
                    <a:pt x="21893" y="1178"/>
                  </a:cubicBezTo>
                  <a:cubicBezTo>
                    <a:pt x="22079" y="796"/>
                    <a:pt x="22237" y="405"/>
                    <a:pt x="22366" y="1"/>
                  </a:cubicBezTo>
                  <a:close/>
                </a:path>
              </a:pathLst>
            </a:custGeom>
            <a:solidFill>
              <a:srgbClr val="EF9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7"/>
            <p:cNvSpPr/>
            <p:nvPr/>
          </p:nvSpPr>
          <p:spPr>
            <a:xfrm>
              <a:off x="5267322" y="2374338"/>
              <a:ext cx="890811" cy="1344852"/>
            </a:xfrm>
            <a:custGeom>
              <a:avLst/>
              <a:gdLst/>
              <a:ahLst/>
              <a:cxnLst/>
              <a:rect l="l" t="t" r="r" b="b"/>
              <a:pathLst>
                <a:path w="23159" h="34963" extrusionOk="0">
                  <a:moveTo>
                    <a:pt x="15653" y="0"/>
                  </a:moveTo>
                  <a:cubicBezTo>
                    <a:pt x="14125" y="0"/>
                    <a:pt x="11712" y="2710"/>
                    <a:pt x="10108" y="4468"/>
                  </a:cubicBezTo>
                  <a:cubicBezTo>
                    <a:pt x="8691" y="6018"/>
                    <a:pt x="6819" y="8544"/>
                    <a:pt x="6181" y="10438"/>
                  </a:cubicBezTo>
                  <a:cubicBezTo>
                    <a:pt x="6074" y="10747"/>
                    <a:pt x="6001" y="11069"/>
                    <a:pt x="5970" y="11394"/>
                  </a:cubicBezTo>
                  <a:lnTo>
                    <a:pt x="5013" y="9882"/>
                  </a:lnTo>
                  <a:cubicBezTo>
                    <a:pt x="5013" y="9882"/>
                    <a:pt x="5111" y="9671"/>
                    <a:pt x="5253" y="9330"/>
                  </a:cubicBezTo>
                  <a:cubicBezTo>
                    <a:pt x="5468" y="8809"/>
                    <a:pt x="5777" y="7991"/>
                    <a:pt x="5970" y="7177"/>
                  </a:cubicBezTo>
                  <a:cubicBezTo>
                    <a:pt x="6289" y="5823"/>
                    <a:pt x="8435" y="3594"/>
                    <a:pt x="8514" y="2003"/>
                  </a:cubicBezTo>
                  <a:cubicBezTo>
                    <a:pt x="8571" y="902"/>
                    <a:pt x="7787" y="220"/>
                    <a:pt x="6983" y="220"/>
                  </a:cubicBezTo>
                  <a:cubicBezTo>
                    <a:pt x="6625" y="220"/>
                    <a:pt x="6263" y="355"/>
                    <a:pt x="5970" y="649"/>
                  </a:cubicBezTo>
                  <a:cubicBezTo>
                    <a:pt x="5228" y="1387"/>
                    <a:pt x="3725" y="3897"/>
                    <a:pt x="2750" y="5542"/>
                  </a:cubicBezTo>
                  <a:cubicBezTo>
                    <a:pt x="2469" y="6022"/>
                    <a:pt x="2232" y="6429"/>
                    <a:pt x="2071" y="6697"/>
                  </a:cubicBezTo>
                  <a:cubicBezTo>
                    <a:pt x="1355" y="7890"/>
                    <a:pt x="180" y="8361"/>
                    <a:pt x="92" y="10233"/>
                  </a:cubicBezTo>
                  <a:cubicBezTo>
                    <a:pt x="0" y="12108"/>
                    <a:pt x="11620" y="21259"/>
                    <a:pt x="11857" y="21499"/>
                  </a:cubicBezTo>
                  <a:lnTo>
                    <a:pt x="21406" y="34962"/>
                  </a:lnTo>
                  <a:cubicBezTo>
                    <a:pt x="21406" y="34962"/>
                    <a:pt x="23158" y="26193"/>
                    <a:pt x="21406" y="22853"/>
                  </a:cubicBezTo>
                  <a:cubicBezTo>
                    <a:pt x="20974" y="22026"/>
                    <a:pt x="20472" y="21240"/>
                    <a:pt x="19907" y="20498"/>
                  </a:cubicBezTo>
                  <a:cubicBezTo>
                    <a:pt x="18843" y="19081"/>
                    <a:pt x="18107" y="18412"/>
                    <a:pt x="18385" y="16963"/>
                  </a:cubicBezTo>
                  <a:cubicBezTo>
                    <a:pt x="18783" y="14895"/>
                    <a:pt x="19578" y="12745"/>
                    <a:pt x="20055" y="9800"/>
                  </a:cubicBezTo>
                  <a:cubicBezTo>
                    <a:pt x="20524" y="6925"/>
                    <a:pt x="19775" y="5264"/>
                    <a:pt x="18848" y="5264"/>
                  </a:cubicBezTo>
                  <a:cubicBezTo>
                    <a:pt x="18826" y="5264"/>
                    <a:pt x="18805" y="5265"/>
                    <a:pt x="18783" y="5267"/>
                  </a:cubicBezTo>
                  <a:cubicBezTo>
                    <a:pt x="18783" y="5267"/>
                    <a:pt x="20134" y="2799"/>
                    <a:pt x="18941" y="2480"/>
                  </a:cubicBezTo>
                  <a:cubicBezTo>
                    <a:pt x="18543" y="2373"/>
                    <a:pt x="18154" y="2338"/>
                    <a:pt x="17812" y="2338"/>
                  </a:cubicBezTo>
                  <a:cubicBezTo>
                    <a:pt x="17128" y="2338"/>
                    <a:pt x="16633" y="2480"/>
                    <a:pt x="16633" y="2480"/>
                  </a:cubicBezTo>
                  <a:cubicBezTo>
                    <a:pt x="16633" y="2480"/>
                    <a:pt x="17350" y="251"/>
                    <a:pt x="15838" y="14"/>
                  </a:cubicBezTo>
                  <a:cubicBezTo>
                    <a:pt x="15778" y="5"/>
                    <a:pt x="15716" y="0"/>
                    <a:pt x="15653" y="0"/>
                  </a:cubicBezTo>
                  <a:close/>
                </a:path>
              </a:pathLst>
            </a:custGeom>
            <a:solidFill>
              <a:srgbClr val="C6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7"/>
            <p:cNvSpPr/>
            <p:nvPr/>
          </p:nvSpPr>
          <p:spPr>
            <a:xfrm>
              <a:off x="5373059" y="2382685"/>
              <a:ext cx="223943" cy="350416"/>
            </a:xfrm>
            <a:custGeom>
              <a:avLst/>
              <a:gdLst/>
              <a:ahLst/>
              <a:cxnLst/>
              <a:rect l="l" t="t" r="r" b="b"/>
              <a:pathLst>
                <a:path w="5822" h="9110" extrusionOk="0">
                  <a:moveTo>
                    <a:pt x="4235" y="1"/>
                  </a:moveTo>
                  <a:cubicBezTo>
                    <a:pt x="3876" y="1"/>
                    <a:pt x="3513" y="137"/>
                    <a:pt x="3218" y="432"/>
                  </a:cubicBezTo>
                  <a:cubicBezTo>
                    <a:pt x="2479" y="1170"/>
                    <a:pt x="973" y="3680"/>
                    <a:pt x="1" y="5325"/>
                  </a:cubicBezTo>
                  <a:cubicBezTo>
                    <a:pt x="639" y="6654"/>
                    <a:pt x="1541" y="7923"/>
                    <a:pt x="2504" y="9110"/>
                  </a:cubicBezTo>
                  <a:cubicBezTo>
                    <a:pt x="2719" y="8592"/>
                    <a:pt x="3025" y="7774"/>
                    <a:pt x="3218" y="6957"/>
                  </a:cubicBezTo>
                  <a:cubicBezTo>
                    <a:pt x="3540" y="5606"/>
                    <a:pt x="5686" y="3377"/>
                    <a:pt x="5765" y="1783"/>
                  </a:cubicBezTo>
                  <a:cubicBezTo>
                    <a:pt x="5822" y="683"/>
                    <a:pt x="5039" y="1"/>
                    <a:pt x="4235" y="1"/>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7"/>
            <p:cNvSpPr/>
            <p:nvPr/>
          </p:nvSpPr>
          <p:spPr>
            <a:xfrm>
              <a:off x="5505068" y="2374223"/>
              <a:ext cx="551703" cy="788609"/>
            </a:xfrm>
            <a:custGeom>
              <a:avLst/>
              <a:gdLst/>
              <a:ahLst/>
              <a:cxnLst/>
              <a:rect l="l" t="t" r="r" b="b"/>
              <a:pathLst>
                <a:path w="14343" h="20502" extrusionOk="0">
                  <a:moveTo>
                    <a:pt x="9472" y="0"/>
                  </a:moveTo>
                  <a:cubicBezTo>
                    <a:pt x="7944" y="0"/>
                    <a:pt x="5531" y="2710"/>
                    <a:pt x="3927" y="4468"/>
                  </a:cubicBezTo>
                  <a:cubicBezTo>
                    <a:pt x="2510" y="6018"/>
                    <a:pt x="638" y="8544"/>
                    <a:pt x="0" y="10438"/>
                  </a:cubicBezTo>
                  <a:cubicBezTo>
                    <a:pt x="417" y="10921"/>
                    <a:pt x="834" y="11391"/>
                    <a:pt x="1231" y="11846"/>
                  </a:cubicBezTo>
                  <a:cubicBezTo>
                    <a:pt x="3173" y="14055"/>
                    <a:pt x="5237" y="16186"/>
                    <a:pt x="7665" y="17843"/>
                  </a:cubicBezTo>
                  <a:cubicBezTo>
                    <a:pt x="9499" y="19093"/>
                    <a:pt x="11560" y="20063"/>
                    <a:pt x="13726" y="20501"/>
                  </a:cubicBezTo>
                  <a:cubicBezTo>
                    <a:pt x="12659" y="19084"/>
                    <a:pt x="11923" y="18415"/>
                    <a:pt x="12201" y="16966"/>
                  </a:cubicBezTo>
                  <a:cubicBezTo>
                    <a:pt x="12602" y="14898"/>
                    <a:pt x="13397" y="12745"/>
                    <a:pt x="13874" y="9800"/>
                  </a:cubicBezTo>
                  <a:cubicBezTo>
                    <a:pt x="14343" y="6925"/>
                    <a:pt x="13594" y="5264"/>
                    <a:pt x="12667" y="5264"/>
                  </a:cubicBezTo>
                  <a:cubicBezTo>
                    <a:pt x="12645" y="5264"/>
                    <a:pt x="12624" y="5265"/>
                    <a:pt x="12602" y="5267"/>
                  </a:cubicBezTo>
                  <a:cubicBezTo>
                    <a:pt x="12602" y="5267"/>
                    <a:pt x="13953" y="2798"/>
                    <a:pt x="12760" y="2480"/>
                  </a:cubicBezTo>
                  <a:cubicBezTo>
                    <a:pt x="12362" y="2373"/>
                    <a:pt x="11973" y="2338"/>
                    <a:pt x="11631" y="2338"/>
                  </a:cubicBezTo>
                  <a:cubicBezTo>
                    <a:pt x="10947" y="2338"/>
                    <a:pt x="10452" y="2480"/>
                    <a:pt x="10452" y="2480"/>
                  </a:cubicBezTo>
                  <a:cubicBezTo>
                    <a:pt x="10452" y="2480"/>
                    <a:pt x="11169" y="251"/>
                    <a:pt x="9657" y="14"/>
                  </a:cubicBezTo>
                  <a:cubicBezTo>
                    <a:pt x="9597" y="5"/>
                    <a:pt x="9535" y="0"/>
                    <a:pt x="9472"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7"/>
            <p:cNvSpPr/>
            <p:nvPr/>
          </p:nvSpPr>
          <p:spPr>
            <a:xfrm>
              <a:off x="5196663" y="732651"/>
              <a:ext cx="2358674" cy="2358097"/>
            </a:xfrm>
            <a:custGeom>
              <a:avLst/>
              <a:gdLst/>
              <a:ahLst/>
              <a:cxnLst/>
              <a:rect l="l" t="t" r="r" b="b"/>
              <a:pathLst>
                <a:path w="61320" h="61305" extrusionOk="0">
                  <a:moveTo>
                    <a:pt x="28978" y="1"/>
                  </a:moveTo>
                  <a:cubicBezTo>
                    <a:pt x="20289" y="1"/>
                    <a:pt x="12855" y="3654"/>
                    <a:pt x="7703" y="9521"/>
                  </a:cubicBezTo>
                  <a:cubicBezTo>
                    <a:pt x="6118" y="11330"/>
                    <a:pt x="4760" y="13325"/>
                    <a:pt x="3656" y="15462"/>
                  </a:cubicBezTo>
                  <a:lnTo>
                    <a:pt x="3640" y="15494"/>
                  </a:lnTo>
                  <a:cubicBezTo>
                    <a:pt x="3381" y="15993"/>
                    <a:pt x="3135" y="16504"/>
                    <a:pt x="2901" y="17022"/>
                  </a:cubicBezTo>
                  <a:cubicBezTo>
                    <a:pt x="2889" y="17050"/>
                    <a:pt x="2876" y="17079"/>
                    <a:pt x="2860" y="17107"/>
                  </a:cubicBezTo>
                  <a:cubicBezTo>
                    <a:pt x="2134" y="18739"/>
                    <a:pt x="1544" y="20428"/>
                    <a:pt x="1099" y="22158"/>
                  </a:cubicBezTo>
                  <a:cubicBezTo>
                    <a:pt x="1096" y="22170"/>
                    <a:pt x="1092" y="22180"/>
                    <a:pt x="1089" y="22192"/>
                  </a:cubicBezTo>
                  <a:cubicBezTo>
                    <a:pt x="486" y="24538"/>
                    <a:pt x="139" y="26943"/>
                    <a:pt x="51" y="29364"/>
                  </a:cubicBezTo>
                  <a:cubicBezTo>
                    <a:pt x="38" y="29652"/>
                    <a:pt x="22" y="29936"/>
                    <a:pt x="19" y="30217"/>
                  </a:cubicBezTo>
                  <a:lnTo>
                    <a:pt x="19" y="30431"/>
                  </a:lnTo>
                  <a:cubicBezTo>
                    <a:pt x="0" y="32619"/>
                    <a:pt x="231" y="34804"/>
                    <a:pt x="710" y="36941"/>
                  </a:cubicBezTo>
                  <a:cubicBezTo>
                    <a:pt x="739" y="37076"/>
                    <a:pt x="774" y="37209"/>
                    <a:pt x="802" y="37348"/>
                  </a:cubicBezTo>
                  <a:cubicBezTo>
                    <a:pt x="1096" y="38595"/>
                    <a:pt x="1474" y="39823"/>
                    <a:pt x="1932" y="41019"/>
                  </a:cubicBezTo>
                  <a:cubicBezTo>
                    <a:pt x="1976" y="41133"/>
                    <a:pt x="2020" y="41250"/>
                    <a:pt x="2071" y="41363"/>
                  </a:cubicBezTo>
                  <a:cubicBezTo>
                    <a:pt x="2377" y="42156"/>
                    <a:pt x="2728" y="42929"/>
                    <a:pt x="3103" y="43687"/>
                  </a:cubicBezTo>
                  <a:cubicBezTo>
                    <a:pt x="3343" y="44166"/>
                    <a:pt x="3592" y="44643"/>
                    <a:pt x="3858" y="45107"/>
                  </a:cubicBezTo>
                  <a:cubicBezTo>
                    <a:pt x="4116" y="45565"/>
                    <a:pt x="4385" y="46010"/>
                    <a:pt x="4666" y="46449"/>
                  </a:cubicBezTo>
                  <a:cubicBezTo>
                    <a:pt x="4808" y="46676"/>
                    <a:pt x="4950" y="46894"/>
                    <a:pt x="5095" y="47115"/>
                  </a:cubicBezTo>
                  <a:cubicBezTo>
                    <a:pt x="5243" y="47336"/>
                    <a:pt x="5395" y="47550"/>
                    <a:pt x="5546" y="47768"/>
                  </a:cubicBezTo>
                  <a:cubicBezTo>
                    <a:pt x="5745" y="48046"/>
                    <a:pt x="5954" y="48324"/>
                    <a:pt x="6159" y="48598"/>
                  </a:cubicBezTo>
                  <a:cubicBezTo>
                    <a:pt x="6273" y="48747"/>
                    <a:pt x="6383" y="48892"/>
                    <a:pt x="6497" y="49034"/>
                  </a:cubicBezTo>
                  <a:cubicBezTo>
                    <a:pt x="12258" y="56364"/>
                    <a:pt x="21292" y="61159"/>
                    <a:pt x="31157" y="61301"/>
                  </a:cubicBezTo>
                  <a:cubicBezTo>
                    <a:pt x="31298" y="61303"/>
                    <a:pt x="31439" y="61304"/>
                    <a:pt x="31580" y="61304"/>
                  </a:cubicBezTo>
                  <a:cubicBezTo>
                    <a:pt x="37951" y="61304"/>
                    <a:pt x="43743" y="59281"/>
                    <a:pt x="48491" y="55846"/>
                  </a:cubicBezTo>
                  <a:cubicBezTo>
                    <a:pt x="48506" y="55837"/>
                    <a:pt x="48516" y="55827"/>
                    <a:pt x="48532" y="55815"/>
                  </a:cubicBezTo>
                  <a:cubicBezTo>
                    <a:pt x="48809" y="55616"/>
                    <a:pt x="49078" y="55411"/>
                    <a:pt x="49349" y="55199"/>
                  </a:cubicBezTo>
                  <a:cubicBezTo>
                    <a:pt x="49431" y="55136"/>
                    <a:pt x="49513" y="55073"/>
                    <a:pt x="49599" y="55000"/>
                  </a:cubicBezTo>
                  <a:cubicBezTo>
                    <a:pt x="49823" y="54827"/>
                    <a:pt x="50037" y="54644"/>
                    <a:pt x="50255" y="54464"/>
                  </a:cubicBezTo>
                  <a:cubicBezTo>
                    <a:pt x="50296" y="54429"/>
                    <a:pt x="50337" y="54394"/>
                    <a:pt x="50375" y="54359"/>
                  </a:cubicBezTo>
                  <a:lnTo>
                    <a:pt x="50375" y="54356"/>
                  </a:lnTo>
                  <a:cubicBezTo>
                    <a:pt x="51628" y="53286"/>
                    <a:pt x="52790" y="52112"/>
                    <a:pt x="53848" y="50849"/>
                  </a:cubicBezTo>
                  <a:cubicBezTo>
                    <a:pt x="57853" y="46092"/>
                    <a:pt x="60464" y="40050"/>
                    <a:pt x="61121" y="33443"/>
                  </a:cubicBezTo>
                  <a:cubicBezTo>
                    <a:pt x="61140" y="33272"/>
                    <a:pt x="61152" y="33102"/>
                    <a:pt x="61168" y="32932"/>
                  </a:cubicBezTo>
                  <a:cubicBezTo>
                    <a:pt x="61184" y="32761"/>
                    <a:pt x="61196" y="32578"/>
                    <a:pt x="61209" y="32398"/>
                  </a:cubicBezTo>
                  <a:cubicBezTo>
                    <a:pt x="61219" y="32269"/>
                    <a:pt x="61228" y="32149"/>
                    <a:pt x="61231" y="32026"/>
                  </a:cubicBezTo>
                  <a:cubicBezTo>
                    <a:pt x="61247" y="31786"/>
                    <a:pt x="61263" y="31552"/>
                    <a:pt x="61266" y="31309"/>
                  </a:cubicBezTo>
                  <a:cubicBezTo>
                    <a:pt x="61272" y="31069"/>
                    <a:pt x="61282" y="30836"/>
                    <a:pt x="61285" y="30596"/>
                  </a:cubicBezTo>
                  <a:cubicBezTo>
                    <a:pt x="61320" y="28392"/>
                    <a:pt x="61086" y="26195"/>
                    <a:pt x="60597" y="24049"/>
                  </a:cubicBezTo>
                  <a:cubicBezTo>
                    <a:pt x="60489" y="23578"/>
                    <a:pt x="60369" y="23114"/>
                    <a:pt x="60237" y="22650"/>
                  </a:cubicBezTo>
                  <a:cubicBezTo>
                    <a:pt x="60215" y="22581"/>
                    <a:pt x="60193" y="22511"/>
                    <a:pt x="60174" y="22442"/>
                  </a:cubicBezTo>
                  <a:cubicBezTo>
                    <a:pt x="60120" y="22246"/>
                    <a:pt x="60063" y="22050"/>
                    <a:pt x="59997" y="21861"/>
                  </a:cubicBezTo>
                  <a:cubicBezTo>
                    <a:pt x="59918" y="21621"/>
                    <a:pt x="59839" y="21381"/>
                    <a:pt x="59757" y="21144"/>
                  </a:cubicBezTo>
                  <a:cubicBezTo>
                    <a:pt x="59675" y="20911"/>
                    <a:pt x="59593" y="20671"/>
                    <a:pt x="59504" y="20434"/>
                  </a:cubicBezTo>
                  <a:cubicBezTo>
                    <a:pt x="59239" y="19736"/>
                    <a:pt x="58946" y="19039"/>
                    <a:pt x="58627" y="18363"/>
                  </a:cubicBezTo>
                  <a:cubicBezTo>
                    <a:pt x="56297" y="13410"/>
                    <a:pt x="52572" y="9158"/>
                    <a:pt x="48001" y="5998"/>
                  </a:cubicBezTo>
                  <a:cubicBezTo>
                    <a:pt x="47733" y="5812"/>
                    <a:pt x="47458" y="5629"/>
                    <a:pt x="47184" y="5449"/>
                  </a:cubicBezTo>
                  <a:lnTo>
                    <a:pt x="47057" y="5364"/>
                  </a:lnTo>
                  <a:lnTo>
                    <a:pt x="47054" y="5364"/>
                  </a:lnTo>
                  <a:cubicBezTo>
                    <a:pt x="41906" y="2056"/>
                    <a:pt x="35788" y="98"/>
                    <a:pt x="29421" y="4"/>
                  </a:cubicBezTo>
                  <a:cubicBezTo>
                    <a:pt x="29273" y="2"/>
                    <a:pt x="29125" y="1"/>
                    <a:pt x="289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7"/>
            <p:cNvSpPr/>
            <p:nvPr/>
          </p:nvSpPr>
          <p:spPr>
            <a:xfrm>
              <a:off x="6032872" y="2421110"/>
              <a:ext cx="103856" cy="174785"/>
            </a:xfrm>
            <a:custGeom>
              <a:avLst/>
              <a:gdLst/>
              <a:ahLst/>
              <a:cxnLst/>
              <a:rect l="l" t="t" r="r" b="b"/>
              <a:pathLst>
                <a:path w="2700" h="4544" extrusionOk="0">
                  <a:moveTo>
                    <a:pt x="889" y="0"/>
                  </a:moveTo>
                  <a:cubicBezTo>
                    <a:pt x="873" y="0"/>
                    <a:pt x="867" y="27"/>
                    <a:pt x="884" y="33"/>
                  </a:cubicBezTo>
                  <a:cubicBezTo>
                    <a:pt x="894" y="36"/>
                    <a:pt x="903" y="42"/>
                    <a:pt x="913" y="45"/>
                  </a:cubicBezTo>
                  <a:lnTo>
                    <a:pt x="651" y="80"/>
                  </a:lnTo>
                  <a:lnTo>
                    <a:pt x="304" y="124"/>
                  </a:lnTo>
                  <a:cubicBezTo>
                    <a:pt x="209" y="137"/>
                    <a:pt x="117" y="165"/>
                    <a:pt x="76" y="254"/>
                  </a:cubicBezTo>
                  <a:cubicBezTo>
                    <a:pt x="38" y="345"/>
                    <a:pt x="45" y="459"/>
                    <a:pt x="38" y="553"/>
                  </a:cubicBezTo>
                  <a:cubicBezTo>
                    <a:pt x="29" y="670"/>
                    <a:pt x="23" y="784"/>
                    <a:pt x="16" y="898"/>
                  </a:cubicBezTo>
                  <a:cubicBezTo>
                    <a:pt x="0" y="1317"/>
                    <a:pt x="19" y="1747"/>
                    <a:pt x="152" y="2151"/>
                  </a:cubicBezTo>
                  <a:cubicBezTo>
                    <a:pt x="209" y="2334"/>
                    <a:pt x="291" y="2507"/>
                    <a:pt x="398" y="2665"/>
                  </a:cubicBezTo>
                  <a:cubicBezTo>
                    <a:pt x="509" y="2820"/>
                    <a:pt x="641" y="2959"/>
                    <a:pt x="787" y="3082"/>
                  </a:cubicBezTo>
                  <a:cubicBezTo>
                    <a:pt x="916" y="3202"/>
                    <a:pt x="1049" y="3325"/>
                    <a:pt x="1121" y="3489"/>
                  </a:cubicBezTo>
                  <a:cubicBezTo>
                    <a:pt x="1159" y="3587"/>
                    <a:pt x="1187" y="3688"/>
                    <a:pt x="1210" y="3789"/>
                  </a:cubicBezTo>
                  <a:cubicBezTo>
                    <a:pt x="1232" y="3877"/>
                    <a:pt x="1266" y="3966"/>
                    <a:pt x="1307" y="4048"/>
                  </a:cubicBezTo>
                  <a:cubicBezTo>
                    <a:pt x="1449" y="4325"/>
                    <a:pt x="1721" y="4543"/>
                    <a:pt x="2037" y="4543"/>
                  </a:cubicBezTo>
                  <a:cubicBezTo>
                    <a:pt x="2067" y="4543"/>
                    <a:pt x="2097" y="4541"/>
                    <a:pt x="2128" y="4537"/>
                  </a:cubicBezTo>
                  <a:cubicBezTo>
                    <a:pt x="2286" y="4515"/>
                    <a:pt x="2431" y="4439"/>
                    <a:pt x="2542" y="4323"/>
                  </a:cubicBezTo>
                  <a:cubicBezTo>
                    <a:pt x="2668" y="4177"/>
                    <a:pt x="2699" y="3994"/>
                    <a:pt x="2668" y="3808"/>
                  </a:cubicBezTo>
                  <a:cubicBezTo>
                    <a:pt x="2633" y="3597"/>
                    <a:pt x="2542" y="3398"/>
                    <a:pt x="2482" y="3192"/>
                  </a:cubicBezTo>
                  <a:cubicBezTo>
                    <a:pt x="2419" y="2990"/>
                    <a:pt x="2396" y="2776"/>
                    <a:pt x="2419" y="2561"/>
                  </a:cubicBezTo>
                  <a:cubicBezTo>
                    <a:pt x="2434" y="2451"/>
                    <a:pt x="2441" y="2340"/>
                    <a:pt x="2437" y="2227"/>
                  </a:cubicBezTo>
                  <a:cubicBezTo>
                    <a:pt x="2428" y="2132"/>
                    <a:pt x="2406" y="2040"/>
                    <a:pt x="2368" y="1952"/>
                  </a:cubicBezTo>
                  <a:cubicBezTo>
                    <a:pt x="2289" y="1788"/>
                    <a:pt x="2169" y="1649"/>
                    <a:pt x="2014" y="1551"/>
                  </a:cubicBezTo>
                  <a:cubicBezTo>
                    <a:pt x="1879" y="1459"/>
                    <a:pt x="1730" y="1387"/>
                    <a:pt x="1601" y="1283"/>
                  </a:cubicBezTo>
                  <a:cubicBezTo>
                    <a:pt x="1538" y="1229"/>
                    <a:pt x="1484" y="1166"/>
                    <a:pt x="1440" y="1093"/>
                  </a:cubicBezTo>
                  <a:cubicBezTo>
                    <a:pt x="1396" y="1011"/>
                    <a:pt x="1367" y="920"/>
                    <a:pt x="1352" y="828"/>
                  </a:cubicBezTo>
                  <a:cubicBezTo>
                    <a:pt x="1317" y="648"/>
                    <a:pt x="1307" y="462"/>
                    <a:pt x="1235" y="291"/>
                  </a:cubicBezTo>
                  <a:cubicBezTo>
                    <a:pt x="1197" y="200"/>
                    <a:pt x="1134" y="121"/>
                    <a:pt x="1052" y="64"/>
                  </a:cubicBezTo>
                  <a:cubicBezTo>
                    <a:pt x="1039" y="48"/>
                    <a:pt x="1026" y="39"/>
                    <a:pt x="1007" y="39"/>
                  </a:cubicBezTo>
                  <a:cubicBezTo>
                    <a:pt x="973" y="20"/>
                    <a:pt x="935" y="7"/>
                    <a:pt x="894" y="1"/>
                  </a:cubicBezTo>
                  <a:cubicBezTo>
                    <a:pt x="892" y="0"/>
                    <a:pt x="891"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7"/>
            <p:cNvSpPr/>
            <p:nvPr/>
          </p:nvSpPr>
          <p:spPr>
            <a:xfrm>
              <a:off x="6047334" y="1945809"/>
              <a:ext cx="671753" cy="737182"/>
            </a:xfrm>
            <a:custGeom>
              <a:avLst/>
              <a:gdLst/>
              <a:ahLst/>
              <a:cxnLst/>
              <a:rect l="l" t="t" r="r" b="b"/>
              <a:pathLst>
                <a:path w="17464" h="19165" extrusionOk="0">
                  <a:moveTo>
                    <a:pt x="11154" y="1"/>
                  </a:moveTo>
                  <a:cubicBezTo>
                    <a:pt x="10938" y="1"/>
                    <a:pt x="10728" y="60"/>
                    <a:pt x="10540" y="220"/>
                  </a:cubicBezTo>
                  <a:cubicBezTo>
                    <a:pt x="10364" y="372"/>
                    <a:pt x="10241" y="577"/>
                    <a:pt x="10092" y="754"/>
                  </a:cubicBezTo>
                  <a:cubicBezTo>
                    <a:pt x="9941" y="937"/>
                    <a:pt x="9758" y="1095"/>
                    <a:pt x="9549" y="1221"/>
                  </a:cubicBezTo>
                  <a:cubicBezTo>
                    <a:pt x="9141" y="1463"/>
                    <a:pt x="8673" y="1589"/>
                    <a:pt x="8197" y="1589"/>
                  </a:cubicBezTo>
                  <a:cubicBezTo>
                    <a:pt x="8169" y="1589"/>
                    <a:pt x="8141" y="1588"/>
                    <a:pt x="8113" y="1587"/>
                  </a:cubicBezTo>
                  <a:cubicBezTo>
                    <a:pt x="7557" y="1575"/>
                    <a:pt x="7008" y="1414"/>
                    <a:pt x="6516" y="1164"/>
                  </a:cubicBezTo>
                  <a:cubicBezTo>
                    <a:pt x="6295" y="1054"/>
                    <a:pt x="6071" y="905"/>
                    <a:pt x="5815" y="896"/>
                  </a:cubicBezTo>
                  <a:cubicBezTo>
                    <a:pt x="5811" y="896"/>
                    <a:pt x="5806" y="896"/>
                    <a:pt x="5802" y="896"/>
                  </a:cubicBezTo>
                  <a:cubicBezTo>
                    <a:pt x="5535" y="896"/>
                    <a:pt x="5367" y="1088"/>
                    <a:pt x="5196" y="1272"/>
                  </a:cubicBezTo>
                  <a:cubicBezTo>
                    <a:pt x="4991" y="1486"/>
                    <a:pt x="4786" y="1704"/>
                    <a:pt x="4581" y="1922"/>
                  </a:cubicBezTo>
                  <a:cubicBezTo>
                    <a:pt x="4413" y="2099"/>
                    <a:pt x="4249" y="2275"/>
                    <a:pt x="4186" y="2519"/>
                  </a:cubicBezTo>
                  <a:cubicBezTo>
                    <a:pt x="4123" y="2762"/>
                    <a:pt x="4145" y="3017"/>
                    <a:pt x="4066" y="3257"/>
                  </a:cubicBezTo>
                  <a:cubicBezTo>
                    <a:pt x="3993" y="3466"/>
                    <a:pt x="3889" y="3661"/>
                    <a:pt x="3760" y="3841"/>
                  </a:cubicBezTo>
                  <a:cubicBezTo>
                    <a:pt x="3517" y="4195"/>
                    <a:pt x="3220" y="4514"/>
                    <a:pt x="3034" y="4905"/>
                  </a:cubicBezTo>
                  <a:cubicBezTo>
                    <a:pt x="2930" y="5123"/>
                    <a:pt x="2889" y="5347"/>
                    <a:pt x="2841" y="5581"/>
                  </a:cubicBezTo>
                  <a:cubicBezTo>
                    <a:pt x="2784" y="5868"/>
                    <a:pt x="2649" y="6092"/>
                    <a:pt x="2453" y="6303"/>
                  </a:cubicBezTo>
                  <a:cubicBezTo>
                    <a:pt x="2150" y="6631"/>
                    <a:pt x="1786" y="7033"/>
                    <a:pt x="1311" y="7033"/>
                  </a:cubicBezTo>
                  <a:cubicBezTo>
                    <a:pt x="1287" y="7033"/>
                    <a:pt x="1262" y="7032"/>
                    <a:pt x="1238" y="7029"/>
                  </a:cubicBezTo>
                  <a:cubicBezTo>
                    <a:pt x="1004" y="7010"/>
                    <a:pt x="725" y="6907"/>
                    <a:pt x="472" y="6907"/>
                  </a:cubicBezTo>
                  <a:cubicBezTo>
                    <a:pt x="318" y="6907"/>
                    <a:pt x="174" y="6944"/>
                    <a:pt x="54" y="7061"/>
                  </a:cubicBezTo>
                  <a:cubicBezTo>
                    <a:pt x="52" y="7061"/>
                    <a:pt x="51" y="7061"/>
                    <a:pt x="49" y="7061"/>
                  </a:cubicBezTo>
                  <a:cubicBezTo>
                    <a:pt x="23" y="7061"/>
                    <a:pt x="0" y="7085"/>
                    <a:pt x="3" y="7115"/>
                  </a:cubicBezTo>
                  <a:cubicBezTo>
                    <a:pt x="51" y="7452"/>
                    <a:pt x="167" y="7774"/>
                    <a:pt x="347" y="8065"/>
                  </a:cubicBezTo>
                  <a:cubicBezTo>
                    <a:pt x="723" y="8703"/>
                    <a:pt x="1310" y="9189"/>
                    <a:pt x="1796" y="9741"/>
                  </a:cubicBezTo>
                  <a:cubicBezTo>
                    <a:pt x="2030" y="10009"/>
                    <a:pt x="2254" y="10294"/>
                    <a:pt x="2409" y="10616"/>
                  </a:cubicBezTo>
                  <a:cubicBezTo>
                    <a:pt x="2582" y="10982"/>
                    <a:pt x="2630" y="11364"/>
                    <a:pt x="2586" y="11765"/>
                  </a:cubicBezTo>
                  <a:cubicBezTo>
                    <a:pt x="2529" y="12254"/>
                    <a:pt x="2371" y="12762"/>
                    <a:pt x="2507" y="13255"/>
                  </a:cubicBezTo>
                  <a:cubicBezTo>
                    <a:pt x="2576" y="13501"/>
                    <a:pt x="2728" y="13706"/>
                    <a:pt x="2898" y="13895"/>
                  </a:cubicBezTo>
                  <a:cubicBezTo>
                    <a:pt x="3065" y="14085"/>
                    <a:pt x="3229" y="14271"/>
                    <a:pt x="3356" y="14492"/>
                  </a:cubicBezTo>
                  <a:cubicBezTo>
                    <a:pt x="3608" y="14921"/>
                    <a:pt x="3750" y="15404"/>
                    <a:pt x="3905" y="15875"/>
                  </a:cubicBezTo>
                  <a:cubicBezTo>
                    <a:pt x="3984" y="16115"/>
                    <a:pt x="4060" y="16364"/>
                    <a:pt x="4170" y="16594"/>
                  </a:cubicBezTo>
                  <a:cubicBezTo>
                    <a:pt x="4278" y="16822"/>
                    <a:pt x="4454" y="16942"/>
                    <a:pt x="4672" y="17055"/>
                  </a:cubicBezTo>
                  <a:cubicBezTo>
                    <a:pt x="4792" y="17112"/>
                    <a:pt x="4896" y="17194"/>
                    <a:pt x="4985" y="17292"/>
                  </a:cubicBezTo>
                  <a:cubicBezTo>
                    <a:pt x="5054" y="17384"/>
                    <a:pt x="5117" y="17481"/>
                    <a:pt x="5171" y="17579"/>
                  </a:cubicBezTo>
                  <a:cubicBezTo>
                    <a:pt x="5540" y="18185"/>
                    <a:pt x="6089" y="18662"/>
                    <a:pt x="6743" y="18937"/>
                  </a:cubicBezTo>
                  <a:cubicBezTo>
                    <a:pt x="6958" y="19028"/>
                    <a:pt x="7182" y="19098"/>
                    <a:pt x="7409" y="19142"/>
                  </a:cubicBezTo>
                  <a:cubicBezTo>
                    <a:pt x="7481" y="19155"/>
                    <a:pt x="7555" y="19165"/>
                    <a:pt x="7626" y="19165"/>
                  </a:cubicBezTo>
                  <a:cubicBezTo>
                    <a:pt x="7774" y="19165"/>
                    <a:pt x="7913" y="19123"/>
                    <a:pt x="8009" y="18987"/>
                  </a:cubicBezTo>
                  <a:cubicBezTo>
                    <a:pt x="8085" y="18880"/>
                    <a:pt x="8129" y="18744"/>
                    <a:pt x="8179" y="18624"/>
                  </a:cubicBezTo>
                  <a:lnTo>
                    <a:pt x="8356" y="18204"/>
                  </a:lnTo>
                  <a:cubicBezTo>
                    <a:pt x="8476" y="17927"/>
                    <a:pt x="8593" y="17649"/>
                    <a:pt x="8713" y="17371"/>
                  </a:cubicBezTo>
                  <a:lnTo>
                    <a:pt x="9423" y="15704"/>
                  </a:lnTo>
                  <a:cubicBezTo>
                    <a:pt x="9543" y="15420"/>
                    <a:pt x="9669" y="15136"/>
                    <a:pt x="9786" y="14849"/>
                  </a:cubicBezTo>
                  <a:cubicBezTo>
                    <a:pt x="9890" y="14596"/>
                    <a:pt x="9982" y="14337"/>
                    <a:pt x="10016" y="14066"/>
                  </a:cubicBezTo>
                  <a:cubicBezTo>
                    <a:pt x="10051" y="13807"/>
                    <a:pt x="10010" y="13548"/>
                    <a:pt x="9896" y="13315"/>
                  </a:cubicBezTo>
                  <a:cubicBezTo>
                    <a:pt x="9783" y="13081"/>
                    <a:pt x="9641" y="12869"/>
                    <a:pt x="9619" y="12601"/>
                  </a:cubicBezTo>
                  <a:cubicBezTo>
                    <a:pt x="9578" y="12080"/>
                    <a:pt x="9871" y="11588"/>
                    <a:pt x="10136" y="11162"/>
                  </a:cubicBezTo>
                  <a:cubicBezTo>
                    <a:pt x="10389" y="10748"/>
                    <a:pt x="10793" y="10259"/>
                    <a:pt x="10610" y="9747"/>
                  </a:cubicBezTo>
                  <a:cubicBezTo>
                    <a:pt x="10563" y="9612"/>
                    <a:pt x="10493" y="9485"/>
                    <a:pt x="10496" y="9337"/>
                  </a:cubicBezTo>
                  <a:cubicBezTo>
                    <a:pt x="10496" y="9211"/>
                    <a:pt x="10544" y="9091"/>
                    <a:pt x="10626" y="8993"/>
                  </a:cubicBezTo>
                  <a:cubicBezTo>
                    <a:pt x="10796" y="8804"/>
                    <a:pt x="11074" y="8699"/>
                    <a:pt x="11298" y="8586"/>
                  </a:cubicBezTo>
                  <a:cubicBezTo>
                    <a:pt x="11791" y="8336"/>
                    <a:pt x="12302" y="8109"/>
                    <a:pt x="12848" y="8014"/>
                  </a:cubicBezTo>
                  <a:cubicBezTo>
                    <a:pt x="13002" y="7986"/>
                    <a:pt x="13158" y="7973"/>
                    <a:pt x="13314" y="7973"/>
                  </a:cubicBezTo>
                  <a:cubicBezTo>
                    <a:pt x="13440" y="7973"/>
                    <a:pt x="13566" y="7982"/>
                    <a:pt x="13691" y="7999"/>
                  </a:cubicBezTo>
                  <a:cubicBezTo>
                    <a:pt x="13937" y="8033"/>
                    <a:pt x="14180" y="8096"/>
                    <a:pt x="14430" y="8134"/>
                  </a:cubicBezTo>
                  <a:cubicBezTo>
                    <a:pt x="14558" y="8155"/>
                    <a:pt x="14686" y="8168"/>
                    <a:pt x="14812" y="8168"/>
                  </a:cubicBezTo>
                  <a:cubicBezTo>
                    <a:pt x="15143" y="8168"/>
                    <a:pt x="15457" y="8079"/>
                    <a:pt x="15702" y="7809"/>
                  </a:cubicBezTo>
                  <a:cubicBezTo>
                    <a:pt x="15888" y="7604"/>
                    <a:pt x="16033" y="7358"/>
                    <a:pt x="16191" y="7127"/>
                  </a:cubicBezTo>
                  <a:lnTo>
                    <a:pt x="16696" y="6395"/>
                  </a:lnTo>
                  <a:cubicBezTo>
                    <a:pt x="16996" y="5959"/>
                    <a:pt x="17312" y="5498"/>
                    <a:pt x="17394" y="4968"/>
                  </a:cubicBezTo>
                  <a:cubicBezTo>
                    <a:pt x="17463" y="4510"/>
                    <a:pt x="17308" y="4094"/>
                    <a:pt x="17037" y="3734"/>
                  </a:cubicBezTo>
                  <a:cubicBezTo>
                    <a:pt x="16781" y="3399"/>
                    <a:pt x="16462" y="3118"/>
                    <a:pt x="16216" y="2777"/>
                  </a:cubicBezTo>
                  <a:cubicBezTo>
                    <a:pt x="16093" y="2601"/>
                    <a:pt x="15995" y="2411"/>
                    <a:pt x="15923" y="2209"/>
                  </a:cubicBezTo>
                  <a:cubicBezTo>
                    <a:pt x="15837" y="1991"/>
                    <a:pt x="15721" y="1843"/>
                    <a:pt x="15493" y="1764"/>
                  </a:cubicBezTo>
                  <a:cubicBezTo>
                    <a:pt x="15392" y="1732"/>
                    <a:pt x="15272" y="1710"/>
                    <a:pt x="15200" y="1631"/>
                  </a:cubicBezTo>
                  <a:cubicBezTo>
                    <a:pt x="15124" y="1553"/>
                    <a:pt x="15115" y="1439"/>
                    <a:pt x="15108" y="1338"/>
                  </a:cubicBezTo>
                  <a:cubicBezTo>
                    <a:pt x="15099" y="1139"/>
                    <a:pt x="15105" y="924"/>
                    <a:pt x="14957" y="770"/>
                  </a:cubicBezTo>
                  <a:cubicBezTo>
                    <a:pt x="14821" y="628"/>
                    <a:pt x="14609" y="590"/>
                    <a:pt x="14420" y="580"/>
                  </a:cubicBezTo>
                  <a:cubicBezTo>
                    <a:pt x="14363" y="578"/>
                    <a:pt x="14306" y="577"/>
                    <a:pt x="14250" y="577"/>
                  </a:cubicBezTo>
                  <a:cubicBezTo>
                    <a:pt x="14109" y="577"/>
                    <a:pt x="13970" y="583"/>
                    <a:pt x="13829" y="583"/>
                  </a:cubicBezTo>
                  <a:cubicBezTo>
                    <a:pt x="13761" y="583"/>
                    <a:pt x="13693" y="581"/>
                    <a:pt x="13625" y="577"/>
                  </a:cubicBezTo>
                  <a:cubicBezTo>
                    <a:pt x="13050" y="539"/>
                    <a:pt x="12504" y="394"/>
                    <a:pt x="11967" y="192"/>
                  </a:cubicBezTo>
                  <a:cubicBezTo>
                    <a:pt x="11707" y="94"/>
                    <a:pt x="11425" y="1"/>
                    <a:pt x="1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7"/>
            <p:cNvSpPr/>
            <p:nvPr/>
          </p:nvSpPr>
          <p:spPr>
            <a:xfrm>
              <a:off x="6621756" y="932357"/>
              <a:ext cx="475658" cy="652059"/>
            </a:xfrm>
            <a:custGeom>
              <a:avLst/>
              <a:gdLst/>
              <a:ahLst/>
              <a:cxnLst/>
              <a:rect l="l" t="t" r="r" b="b"/>
              <a:pathLst>
                <a:path w="12366" h="16952" extrusionOk="0">
                  <a:moveTo>
                    <a:pt x="5975" y="0"/>
                  </a:moveTo>
                  <a:cubicBezTo>
                    <a:pt x="5900" y="0"/>
                    <a:pt x="5825" y="9"/>
                    <a:pt x="5752" y="33"/>
                  </a:cubicBezTo>
                  <a:cubicBezTo>
                    <a:pt x="5579" y="93"/>
                    <a:pt x="5452" y="229"/>
                    <a:pt x="5317" y="346"/>
                  </a:cubicBezTo>
                  <a:cubicBezTo>
                    <a:pt x="5165" y="478"/>
                    <a:pt x="4995" y="585"/>
                    <a:pt x="4808" y="661"/>
                  </a:cubicBezTo>
                  <a:cubicBezTo>
                    <a:pt x="4000" y="1005"/>
                    <a:pt x="3085" y="955"/>
                    <a:pt x="2236" y="1141"/>
                  </a:cubicBezTo>
                  <a:cubicBezTo>
                    <a:pt x="1873" y="1220"/>
                    <a:pt x="1510" y="1337"/>
                    <a:pt x="1188" y="1526"/>
                  </a:cubicBezTo>
                  <a:cubicBezTo>
                    <a:pt x="875" y="1712"/>
                    <a:pt x="559" y="1981"/>
                    <a:pt x="420" y="2325"/>
                  </a:cubicBezTo>
                  <a:cubicBezTo>
                    <a:pt x="342" y="2524"/>
                    <a:pt x="351" y="2738"/>
                    <a:pt x="357" y="2950"/>
                  </a:cubicBezTo>
                  <a:cubicBezTo>
                    <a:pt x="367" y="3183"/>
                    <a:pt x="376" y="3417"/>
                    <a:pt x="386" y="3651"/>
                  </a:cubicBezTo>
                  <a:cubicBezTo>
                    <a:pt x="402" y="4130"/>
                    <a:pt x="420" y="4607"/>
                    <a:pt x="436" y="5087"/>
                  </a:cubicBezTo>
                  <a:cubicBezTo>
                    <a:pt x="439" y="5129"/>
                    <a:pt x="477" y="5160"/>
                    <a:pt x="518" y="5160"/>
                  </a:cubicBezTo>
                  <a:cubicBezTo>
                    <a:pt x="528" y="5160"/>
                    <a:pt x="539" y="5158"/>
                    <a:pt x="550" y="5153"/>
                  </a:cubicBezTo>
                  <a:lnTo>
                    <a:pt x="550" y="5153"/>
                  </a:lnTo>
                  <a:cubicBezTo>
                    <a:pt x="509" y="5459"/>
                    <a:pt x="386" y="5756"/>
                    <a:pt x="272" y="6043"/>
                  </a:cubicBezTo>
                  <a:cubicBezTo>
                    <a:pt x="140" y="6372"/>
                    <a:pt x="1" y="6716"/>
                    <a:pt x="4" y="7079"/>
                  </a:cubicBezTo>
                  <a:cubicBezTo>
                    <a:pt x="7" y="7464"/>
                    <a:pt x="190" y="7805"/>
                    <a:pt x="376" y="8130"/>
                  </a:cubicBezTo>
                  <a:cubicBezTo>
                    <a:pt x="474" y="8294"/>
                    <a:pt x="563" y="8461"/>
                    <a:pt x="641" y="8635"/>
                  </a:cubicBezTo>
                  <a:cubicBezTo>
                    <a:pt x="708" y="8793"/>
                    <a:pt x="755" y="8957"/>
                    <a:pt x="790" y="9124"/>
                  </a:cubicBezTo>
                  <a:cubicBezTo>
                    <a:pt x="856" y="9462"/>
                    <a:pt x="878" y="9803"/>
                    <a:pt x="916" y="10144"/>
                  </a:cubicBezTo>
                  <a:cubicBezTo>
                    <a:pt x="951" y="10466"/>
                    <a:pt x="998" y="10791"/>
                    <a:pt x="1118" y="11091"/>
                  </a:cubicBezTo>
                  <a:cubicBezTo>
                    <a:pt x="1178" y="11243"/>
                    <a:pt x="1260" y="11381"/>
                    <a:pt x="1361" y="11508"/>
                  </a:cubicBezTo>
                  <a:cubicBezTo>
                    <a:pt x="1484" y="11659"/>
                    <a:pt x="1642" y="11776"/>
                    <a:pt x="1794" y="11902"/>
                  </a:cubicBezTo>
                  <a:cubicBezTo>
                    <a:pt x="1948" y="12029"/>
                    <a:pt x="2084" y="12180"/>
                    <a:pt x="2191" y="12347"/>
                  </a:cubicBezTo>
                  <a:cubicBezTo>
                    <a:pt x="2299" y="12508"/>
                    <a:pt x="2393" y="12673"/>
                    <a:pt x="2510" y="12827"/>
                  </a:cubicBezTo>
                  <a:cubicBezTo>
                    <a:pt x="2731" y="13118"/>
                    <a:pt x="3025" y="13348"/>
                    <a:pt x="3334" y="13541"/>
                  </a:cubicBezTo>
                  <a:cubicBezTo>
                    <a:pt x="3965" y="13932"/>
                    <a:pt x="4679" y="14188"/>
                    <a:pt x="5228" y="14702"/>
                  </a:cubicBezTo>
                  <a:cubicBezTo>
                    <a:pt x="5478" y="14939"/>
                    <a:pt x="5692" y="15229"/>
                    <a:pt x="5781" y="15570"/>
                  </a:cubicBezTo>
                  <a:cubicBezTo>
                    <a:pt x="5875" y="15943"/>
                    <a:pt x="5758" y="16372"/>
                    <a:pt x="5995" y="16701"/>
                  </a:cubicBezTo>
                  <a:cubicBezTo>
                    <a:pt x="6087" y="16830"/>
                    <a:pt x="6226" y="16934"/>
                    <a:pt x="6390" y="16950"/>
                  </a:cubicBezTo>
                  <a:cubicBezTo>
                    <a:pt x="6400" y="16951"/>
                    <a:pt x="6411" y="16951"/>
                    <a:pt x="6421" y="16951"/>
                  </a:cubicBezTo>
                  <a:cubicBezTo>
                    <a:pt x="6572" y="16951"/>
                    <a:pt x="6706" y="16866"/>
                    <a:pt x="6800" y="16751"/>
                  </a:cubicBezTo>
                  <a:cubicBezTo>
                    <a:pt x="6920" y="16609"/>
                    <a:pt x="6990" y="16435"/>
                    <a:pt x="7065" y="16268"/>
                  </a:cubicBezTo>
                  <a:cubicBezTo>
                    <a:pt x="7163" y="16057"/>
                    <a:pt x="7258" y="15848"/>
                    <a:pt x="7353" y="15637"/>
                  </a:cubicBezTo>
                  <a:cubicBezTo>
                    <a:pt x="7542" y="15217"/>
                    <a:pt x="7735" y="14800"/>
                    <a:pt x="7924" y="14380"/>
                  </a:cubicBezTo>
                  <a:cubicBezTo>
                    <a:pt x="8094" y="14002"/>
                    <a:pt x="8243" y="13613"/>
                    <a:pt x="8218" y="13190"/>
                  </a:cubicBezTo>
                  <a:cubicBezTo>
                    <a:pt x="8192" y="12802"/>
                    <a:pt x="8069" y="12433"/>
                    <a:pt x="8012" y="12051"/>
                  </a:cubicBezTo>
                  <a:cubicBezTo>
                    <a:pt x="7981" y="11864"/>
                    <a:pt x="7984" y="11672"/>
                    <a:pt x="8025" y="11489"/>
                  </a:cubicBezTo>
                  <a:cubicBezTo>
                    <a:pt x="8072" y="11299"/>
                    <a:pt x="8183" y="11154"/>
                    <a:pt x="8293" y="10996"/>
                  </a:cubicBezTo>
                  <a:cubicBezTo>
                    <a:pt x="8410" y="10842"/>
                    <a:pt x="8483" y="10659"/>
                    <a:pt x="8505" y="10466"/>
                  </a:cubicBezTo>
                  <a:cubicBezTo>
                    <a:pt x="8530" y="10254"/>
                    <a:pt x="8521" y="10037"/>
                    <a:pt x="8549" y="9825"/>
                  </a:cubicBezTo>
                  <a:cubicBezTo>
                    <a:pt x="8603" y="9399"/>
                    <a:pt x="8729" y="8982"/>
                    <a:pt x="8884" y="8585"/>
                  </a:cubicBezTo>
                  <a:cubicBezTo>
                    <a:pt x="9045" y="8171"/>
                    <a:pt x="9240" y="7773"/>
                    <a:pt x="9433" y="7376"/>
                  </a:cubicBezTo>
                  <a:cubicBezTo>
                    <a:pt x="9610" y="7016"/>
                    <a:pt x="9796" y="6656"/>
                    <a:pt x="10108" y="6397"/>
                  </a:cubicBezTo>
                  <a:cubicBezTo>
                    <a:pt x="10683" y="5914"/>
                    <a:pt x="11478" y="5785"/>
                    <a:pt x="11987" y="5204"/>
                  </a:cubicBezTo>
                  <a:cubicBezTo>
                    <a:pt x="12220" y="4935"/>
                    <a:pt x="12366" y="4598"/>
                    <a:pt x="12312" y="4238"/>
                  </a:cubicBezTo>
                  <a:cubicBezTo>
                    <a:pt x="12283" y="4036"/>
                    <a:pt x="12198" y="3853"/>
                    <a:pt x="12132" y="3663"/>
                  </a:cubicBezTo>
                  <a:cubicBezTo>
                    <a:pt x="12072" y="3486"/>
                    <a:pt x="12034" y="3303"/>
                    <a:pt x="12028" y="3117"/>
                  </a:cubicBezTo>
                  <a:cubicBezTo>
                    <a:pt x="12006" y="2783"/>
                    <a:pt x="11977" y="2438"/>
                    <a:pt x="11665" y="2246"/>
                  </a:cubicBezTo>
                  <a:cubicBezTo>
                    <a:pt x="11520" y="2154"/>
                    <a:pt x="11336" y="2101"/>
                    <a:pt x="11264" y="1937"/>
                  </a:cubicBezTo>
                  <a:cubicBezTo>
                    <a:pt x="11188" y="1776"/>
                    <a:pt x="11210" y="1580"/>
                    <a:pt x="11191" y="1406"/>
                  </a:cubicBezTo>
                  <a:cubicBezTo>
                    <a:pt x="11166" y="1188"/>
                    <a:pt x="11084" y="980"/>
                    <a:pt x="10951" y="803"/>
                  </a:cubicBezTo>
                  <a:cubicBezTo>
                    <a:pt x="10639" y="589"/>
                    <a:pt x="10326" y="377"/>
                    <a:pt x="10007" y="172"/>
                  </a:cubicBezTo>
                  <a:cubicBezTo>
                    <a:pt x="9932" y="150"/>
                    <a:pt x="9853" y="131"/>
                    <a:pt x="9777" y="118"/>
                  </a:cubicBezTo>
                  <a:cubicBezTo>
                    <a:pt x="9570" y="81"/>
                    <a:pt x="9362" y="68"/>
                    <a:pt x="9154" y="68"/>
                  </a:cubicBezTo>
                  <a:cubicBezTo>
                    <a:pt x="8920" y="68"/>
                    <a:pt x="8686" y="84"/>
                    <a:pt x="8454" y="99"/>
                  </a:cubicBezTo>
                  <a:cubicBezTo>
                    <a:pt x="8189" y="121"/>
                    <a:pt x="7924" y="131"/>
                    <a:pt x="7659" y="131"/>
                  </a:cubicBezTo>
                  <a:cubicBezTo>
                    <a:pt x="7463" y="131"/>
                    <a:pt x="7267" y="126"/>
                    <a:pt x="7072" y="115"/>
                  </a:cubicBezTo>
                  <a:cubicBezTo>
                    <a:pt x="6838" y="102"/>
                    <a:pt x="6604" y="77"/>
                    <a:pt x="6374" y="46"/>
                  </a:cubicBezTo>
                  <a:cubicBezTo>
                    <a:pt x="6243" y="27"/>
                    <a:pt x="6108" y="0"/>
                    <a:pt x="5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7"/>
            <p:cNvSpPr/>
            <p:nvPr/>
          </p:nvSpPr>
          <p:spPr>
            <a:xfrm>
              <a:off x="6751187" y="1429852"/>
              <a:ext cx="803995" cy="1450823"/>
            </a:xfrm>
            <a:custGeom>
              <a:avLst/>
              <a:gdLst/>
              <a:ahLst/>
              <a:cxnLst/>
              <a:rect l="l" t="t" r="r" b="b"/>
              <a:pathLst>
                <a:path w="20902" h="37718" extrusionOk="0">
                  <a:moveTo>
                    <a:pt x="14468" y="1"/>
                  </a:moveTo>
                  <a:cubicBezTo>
                    <a:pt x="14428" y="1"/>
                    <a:pt x="14389" y="6"/>
                    <a:pt x="14351" y="19"/>
                  </a:cubicBezTo>
                  <a:cubicBezTo>
                    <a:pt x="14190" y="79"/>
                    <a:pt x="14099" y="240"/>
                    <a:pt x="14020" y="376"/>
                  </a:cubicBezTo>
                  <a:cubicBezTo>
                    <a:pt x="13893" y="607"/>
                    <a:pt x="13770" y="837"/>
                    <a:pt x="13641" y="1061"/>
                  </a:cubicBezTo>
                  <a:cubicBezTo>
                    <a:pt x="13543" y="1247"/>
                    <a:pt x="13436" y="1440"/>
                    <a:pt x="13417" y="1655"/>
                  </a:cubicBezTo>
                  <a:cubicBezTo>
                    <a:pt x="13398" y="1835"/>
                    <a:pt x="13464" y="1992"/>
                    <a:pt x="13575" y="2134"/>
                  </a:cubicBezTo>
                  <a:cubicBezTo>
                    <a:pt x="13824" y="2463"/>
                    <a:pt x="14159" y="2725"/>
                    <a:pt x="14389" y="3075"/>
                  </a:cubicBezTo>
                  <a:cubicBezTo>
                    <a:pt x="14518" y="3271"/>
                    <a:pt x="14616" y="3501"/>
                    <a:pt x="14616" y="3741"/>
                  </a:cubicBezTo>
                  <a:cubicBezTo>
                    <a:pt x="14616" y="3883"/>
                    <a:pt x="14572" y="3994"/>
                    <a:pt x="14518" y="4126"/>
                  </a:cubicBezTo>
                  <a:cubicBezTo>
                    <a:pt x="14493" y="4190"/>
                    <a:pt x="14484" y="4259"/>
                    <a:pt x="14496" y="4328"/>
                  </a:cubicBezTo>
                  <a:cubicBezTo>
                    <a:pt x="14541" y="4524"/>
                    <a:pt x="14727" y="4638"/>
                    <a:pt x="14746" y="4840"/>
                  </a:cubicBezTo>
                  <a:cubicBezTo>
                    <a:pt x="14765" y="5042"/>
                    <a:pt x="14667" y="5238"/>
                    <a:pt x="14496" y="5345"/>
                  </a:cubicBezTo>
                  <a:cubicBezTo>
                    <a:pt x="14392" y="5399"/>
                    <a:pt x="14279" y="5427"/>
                    <a:pt x="14178" y="5484"/>
                  </a:cubicBezTo>
                  <a:cubicBezTo>
                    <a:pt x="14105" y="5525"/>
                    <a:pt x="14036" y="5578"/>
                    <a:pt x="13976" y="5642"/>
                  </a:cubicBezTo>
                  <a:cubicBezTo>
                    <a:pt x="13840" y="5771"/>
                    <a:pt x="13726" y="5935"/>
                    <a:pt x="13590" y="6061"/>
                  </a:cubicBezTo>
                  <a:cubicBezTo>
                    <a:pt x="13287" y="6336"/>
                    <a:pt x="12811" y="6276"/>
                    <a:pt x="12546" y="6601"/>
                  </a:cubicBezTo>
                  <a:cubicBezTo>
                    <a:pt x="12410" y="6762"/>
                    <a:pt x="12340" y="7005"/>
                    <a:pt x="12132" y="7100"/>
                  </a:cubicBezTo>
                  <a:cubicBezTo>
                    <a:pt x="12088" y="7120"/>
                    <a:pt x="12050" y="7129"/>
                    <a:pt x="12017" y="7129"/>
                  </a:cubicBezTo>
                  <a:cubicBezTo>
                    <a:pt x="11848" y="7129"/>
                    <a:pt x="11795" y="6908"/>
                    <a:pt x="11690" y="6784"/>
                  </a:cubicBezTo>
                  <a:cubicBezTo>
                    <a:pt x="11564" y="6639"/>
                    <a:pt x="11390" y="6686"/>
                    <a:pt x="11220" y="6668"/>
                  </a:cubicBezTo>
                  <a:cubicBezTo>
                    <a:pt x="10970" y="6642"/>
                    <a:pt x="10920" y="6358"/>
                    <a:pt x="10936" y="6153"/>
                  </a:cubicBezTo>
                  <a:cubicBezTo>
                    <a:pt x="10951" y="5951"/>
                    <a:pt x="11015" y="5749"/>
                    <a:pt x="10955" y="5547"/>
                  </a:cubicBezTo>
                  <a:cubicBezTo>
                    <a:pt x="10926" y="5440"/>
                    <a:pt x="10854" y="5361"/>
                    <a:pt x="10809" y="5260"/>
                  </a:cubicBezTo>
                  <a:cubicBezTo>
                    <a:pt x="10759" y="5146"/>
                    <a:pt x="10800" y="5023"/>
                    <a:pt x="10784" y="4906"/>
                  </a:cubicBezTo>
                  <a:cubicBezTo>
                    <a:pt x="10740" y="4549"/>
                    <a:pt x="10396" y="4300"/>
                    <a:pt x="10112" y="4123"/>
                  </a:cubicBezTo>
                  <a:cubicBezTo>
                    <a:pt x="10043" y="4079"/>
                    <a:pt x="9976" y="4054"/>
                    <a:pt x="9911" y="4054"/>
                  </a:cubicBezTo>
                  <a:cubicBezTo>
                    <a:pt x="9838" y="4054"/>
                    <a:pt x="9768" y="4085"/>
                    <a:pt x="9701" y="4152"/>
                  </a:cubicBezTo>
                  <a:cubicBezTo>
                    <a:pt x="9622" y="4243"/>
                    <a:pt x="9525" y="4313"/>
                    <a:pt x="9414" y="4354"/>
                  </a:cubicBezTo>
                  <a:cubicBezTo>
                    <a:pt x="9329" y="4388"/>
                    <a:pt x="9247" y="4410"/>
                    <a:pt x="9162" y="4452"/>
                  </a:cubicBezTo>
                  <a:cubicBezTo>
                    <a:pt x="8836" y="4622"/>
                    <a:pt x="8783" y="5029"/>
                    <a:pt x="8521" y="5263"/>
                  </a:cubicBezTo>
                  <a:cubicBezTo>
                    <a:pt x="8360" y="5411"/>
                    <a:pt x="8180" y="5477"/>
                    <a:pt x="8076" y="5686"/>
                  </a:cubicBezTo>
                  <a:cubicBezTo>
                    <a:pt x="7984" y="5859"/>
                    <a:pt x="7952" y="6055"/>
                    <a:pt x="7896" y="6248"/>
                  </a:cubicBezTo>
                  <a:cubicBezTo>
                    <a:pt x="7766" y="6690"/>
                    <a:pt x="7441" y="7002"/>
                    <a:pt x="7113" y="7305"/>
                  </a:cubicBezTo>
                  <a:cubicBezTo>
                    <a:pt x="6803" y="7589"/>
                    <a:pt x="6491" y="7883"/>
                    <a:pt x="6333" y="8281"/>
                  </a:cubicBezTo>
                  <a:cubicBezTo>
                    <a:pt x="6153" y="8726"/>
                    <a:pt x="6305" y="9174"/>
                    <a:pt x="6415" y="9616"/>
                  </a:cubicBezTo>
                  <a:cubicBezTo>
                    <a:pt x="6459" y="9802"/>
                    <a:pt x="6485" y="10026"/>
                    <a:pt x="6633" y="10159"/>
                  </a:cubicBezTo>
                  <a:cubicBezTo>
                    <a:pt x="6794" y="10301"/>
                    <a:pt x="7024" y="10374"/>
                    <a:pt x="7211" y="10484"/>
                  </a:cubicBezTo>
                  <a:cubicBezTo>
                    <a:pt x="7428" y="10604"/>
                    <a:pt x="7649" y="10768"/>
                    <a:pt x="7735" y="11018"/>
                  </a:cubicBezTo>
                  <a:cubicBezTo>
                    <a:pt x="7801" y="11197"/>
                    <a:pt x="7700" y="11418"/>
                    <a:pt x="7814" y="11586"/>
                  </a:cubicBezTo>
                  <a:cubicBezTo>
                    <a:pt x="7855" y="11649"/>
                    <a:pt x="7911" y="11706"/>
                    <a:pt x="7978" y="11747"/>
                  </a:cubicBezTo>
                  <a:cubicBezTo>
                    <a:pt x="8063" y="11816"/>
                    <a:pt x="8139" y="11898"/>
                    <a:pt x="8199" y="11990"/>
                  </a:cubicBezTo>
                  <a:cubicBezTo>
                    <a:pt x="8287" y="12132"/>
                    <a:pt x="8366" y="12274"/>
                    <a:pt x="8527" y="12350"/>
                  </a:cubicBezTo>
                  <a:cubicBezTo>
                    <a:pt x="8609" y="12386"/>
                    <a:pt x="8696" y="12404"/>
                    <a:pt x="8781" y="12404"/>
                  </a:cubicBezTo>
                  <a:cubicBezTo>
                    <a:pt x="8956" y="12404"/>
                    <a:pt x="9128" y="12331"/>
                    <a:pt x="9253" y="12195"/>
                  </a:cubicBezTo>
                  <a:cubicBezTo>
                    <a:pt x="9256" y="12198"/>
                    <a:pt x="9263" y="12201"/>
                    <a:pt x="9272" y="12201"/>
                  </a:cubicBezTo>
                  <a:cubicBezTo>
                    <a:pt x="9417" y="12211"/>
                    <a:pt x="9566" y="12283"/>
                    <a:pt x="9682" y="12369"/>
                  </a:cubicBezTo>
                  <a:cubicBezTo>
                    <a:pt x="9828" y="12476"/>
                    <a:pt x="9941" y="12621"/>
                    <a:pt x="10011" y="12788"/>
                  </a:cubicBezTo>
                  <a:cubicBezTo>
                    <a:pt x="10090" y="12968"/>
                    <a:pt x="10071" y="13155"/>
                    <a:pt x="10099" y="13347"/>
                  </a:cubicBezTo>
                  <a:cubicBezTo>
                    <a:pt x="10124" y="13524"/>
                    <a:pt x="10213" y="13631"/>
                    <a:pt x="10323" y="13764"/>
                  </a:cubicBezTo>
                  <a:cubicBezTo>
                    <a:pt x="10484" y="13953"/>
                    <a:pt x="10377" y="14136"/>
                    <a:pt x="10402" y="14354"/>
                  </a:cubicBezTo>
                  <a:cubicBezTo>
                    <a:pt x="10465" y="14878"/>
                    <a:pt x="11131" y="15030"/>
                    <a:pt x="11431" y="15390"/>
                  </a:cubicBezTo>
                  <a:cubicBezTo>
                    <a:pt x="11674" y="15677"/>
                    <a:pt x="11564" y="16024"/>
                    <a:pt x="11447" y="16349"/>
                  </a:cubicBezTo>
                  <a:cubicBezTo>
                    <a:pt x="11387" y="16510"/>
                    <a:pt x="11324" y="16674"/>
                    <a:pt x="11299" y="16848"/>
                  </a:cubicBezTo>
                  <a:cubicBezTo>
                    <a:pt x="11283" y="16974"/>
                    <a:pt x="11270" y="17142"/>
                    <a:pt x="11359" y="17243"/>
                  </a:cubicBezTo>
                  <a:cubicBezTo>
                    <a:pt x="11402" y="17293"/>
                    <a:pt x="11454" y="17314"/>
                    <a:pt x="11508" y="17314"/>
                  </a:cubicBezTo>
                  <a:cubicBezTo>
                    <a:pt x="11722" y="17314"/>
                    <a:pt x="11990" y="16997"/>
                    <a:pt x="12088" y="16876"/>
                  </a:cubicBezTo>
                  <a:cubicBezTo>
                    <a:pt x="12325" y="16592"/>
                    <a:pt x="12498" y="16251"/>
                    <a:pt x="12798" y="16015"/>
                  </a:cubicBezTo>
                  <a:cubicBezTo>
                    <a:pt x="12950" y="15891"/>
                    <a:pt x="13130" y="15794"/>
                    <a:pt x="13332" y="15794"/>
                  </a:cubicBezTo>
                  <a:cubicBezTo>
                    <a:pt x="13334" y="15794"/>
                    <a:pt x="13337" y="15794"/>
                    <a:pt x="13339" y="15794"/>
                  </a:cubicBezTo>
                  <a:cubicBezTo>
                    <a:pt x="13551" y="15794"/>
                    <a:pt x="13729" y="15917"/>
                    <a:pt x="13934" y="15951"/>
                  </a:cubicBezTo>
                  <a:cubicBezTo>
                    <a:pt x="13987" y="15960"/>
                    <a:pt x="14040" y="15963"/>
                    <a:pt x="14093" y="15963"/>
                  </a:cubicBezTo>
                  <a:cubicBezTo>
                    <a:pt x="14303" y="15963"/>
                    <a:pt x="14510" y="15910"/>
                    <a:pt x="14715" y="15910"/>
                  </a:cubicBezTo>
                  <a:cubicBezTo>
                    <a:pt x="14848" y="15910"/>
                    <a:pt x="14979" y="15932"/>
                    <a:pt x="15109" y="16005"/>
                  </a:cubicBezTo>
                  <a:cubicBezTo>
                    <a:pt x="15456" y="16204"/>
                    <a:pt x="15645" y="16573"/>
                    <a:pt x="15724" y="16955"/>
                  </a:cubicBezTo>
                  <a:cubicBezTo>
                    <a:pt x="15765" y="17179"/>
                    <a:pt x="15787" y="17404"/>
                    <a:pt x="15794" y="17631"/>
                  </a:cubicBezTo>
                  <a:cubicBezTo>
                    <a:pt x="15803" y="17849"/>
                    <a:pt x="15819" y="18063"/>
                    <a:pt x="15794" y="18272"/>
                  </a:cubicBezTo>
                  <a:cubicBezTo>
                    <a:pt x="15769" y="18483"/>
                    <a:pt x="15696" y="18685"/>
                    <a:pt x="15544" y="18824"/>
                  </a:cubicBezTo>
                  <a:cubicBezTo>
                    <a:pt x="15454" y="18912"/>
                    <a:pt x="15330" y="18979"/>
                    <a:pt x="15205" y="18979"/>
                  </a:cubicBezTo>
                  <a:cubicBezTo>
                    <a:pt x="15148" y="18979"/>
                    <a:pt x="15090" y="18964"/>
                    <a:pt x="15036" y="18931"/>
                  </a:cubicBezTo>
                  <a:cubicBezTo>
                    <a:pt x="14907" y="18852"/>
                    <a:pt x="14818" y="18714"/>
                    <a:pt x="14717" y="18600"/>
                  </a:cubicBezTo>
                  <a:cubicBezTo>
                    <a:pt x="14632" y="18499"/>
                    <a:pt x="14522" y="18423"/>
                    <a:pt x="14399" y="18379"/>
                  </a:cubicBezTo>
                  <a:cubicBezTo>
                    <a:pt x="14285" y="18336"/>
                    <a:pt x="14146" y="18309"/>
                    <a:pt x="14007" y="18309"/>
                  </a:cubicBezTo>
                  <a:cubicBezTo>
                    <a:pt x="13853" y="18309"/>
                    <a:pt x="13699" y="18342"/>
                    <a:pt x="13581" y="18420"/>
                  </a:cubicBezTo>
                  <a:cubicBezTo>
                    <a:pt x="13325" y="18581"/>
                    <a:pt x="13518" y="18852"/>
                    <a:pt x="13546" y="19073"/>
                  </a:cubicBezTo>
                  <a:cubicBezTo>
                    <a:pt x="13565" y="19228"/>
                    <a:pt x="13385" y="19345"/>
                    <a:pt x="13300" y="19452"/>
                  </a:cubicBezTo>
                  <a:cubicBezTo>
                    <a:pt x="13199" y="19585"/>
                    <a:pt x="13158" y="19752"/>
                    <a:pt x="13082" y="19897"/>
                  </a:cubicBezTo>
                  <a:cubicBezTo>
                    <a:pt x="12883" y="20251"/>
                    <a:pt x="12587" y="20535"/>
                    <a:pt x="12302" y="20813"/>
                  </a:cubicBezTo>
                  <a:cubicBezTo>
                    <a:pt x="12018" y="21091"/>
                    <a:pt x="11687" y="21391"/>
                    <a:pt x="11264" y="21419"/>
                  </a:cubicBezTo>
                  <a:cubicBezTo>
                    <a:pt x="11131" y="21428"/>
                    <a:pt x="10996" y="21416"/>
                    <a:pt x="10872" y="21463"/>
                  </a:cubicBezTo>
                  <a:cubicBezTo>
                    <a:pt x="10737" y="21230"/>
                    <a:pt x="10497" y="21069"/>
                    <a:pt x="10257" y="20955"/>
                  </a:cubicBezTo>
                  <a:cubicBezTo>
                    <a:pt x="9951" y="20813"/>
                    <a:pt x="9632" y="20715"/>
                    <a:pt x="9300" y="20655"/>
                  </a:cubicBezTo>
                  <a:cubicBezTo>
                    <a:pt x="9187" y="20635"/>
                    <a:pt x="9069" y="20623"/>
                    <a:pt x="8953" y="20623"/>
                  </a:cubicBezTo>
                  <a:cubicBezTo>
                    <a:pt x="8729" y="20623"/>
                    <a:pt x="8508" y="20670"/>
                    <a:pt x="8322" y="20807"/>
                  </a:cubicBezTo>
                  <a:cubicBezTo>
                    <a:pt x="8300" y="20822"/>
                    <a:pt x="8290" y="20851"/>
                    <a:pt x="8303" y="20876"/>
                  </a:cubicBezTo>
                  <a:cubicBezTo>
                    <a:pt x="8088" y="20866"/>
                    <a:pt x="7877" y="20803"/>
                    <a:pt x="7665" y="20750"/>
                  </a:cubicBezTo>
                  <a:cubicBezTo>
                    <a:pt x="7494" y="20705"/>
                    <a:pt x="7321" y="20664"/>
                    <a:pt x="7145" y="20664"/>
                  </a:cubicBezTo>
                  <a:cubicBezTo>
                    <a:pt x="7084" y="20664"/>
                    <a:pt x="7023" y="20669"/>
                    <a:pt x="6961" y="20680"/>
                  </a:cubicBezTo>
                  <a:cubicBezTo>
                    <a:pt x="6721" y="20724"/>
                    <a:pt x="6535" y="20879"/>
                    <a:pt x="6374" y="21050"/>
                  </a:cubicBezTo>
                  <a:cubicBezTo>
                    <a:pt x="6049" y="21375"/>
                    <a:pt x="5755" y="21766"/>
                    <a:pt x="5329" y="21974"/>
                  </a:cubicBezTo>
                  <a:cubicBezTo>
                    <a:pt x="5102" y="22082"/>
                    <a:pt x="4856" y="22076"/>
                    <a:pt x="4606" y="22132"/>
                  </a:cubicBezTo>
                  <a:cubicBezTo>
                    <a:pt x="4404" y="22170"/>
                    <a:pt x="4224" y="22287"/>
                    <a:pt x="4108" y="22454"/>
                  </a:cubicBezTo>
                  <a:cubicBezTo>
                    <a:pt x="3988" y="22615"/>
                    <a:pt x="3915" y="22802"/>
                    <a:pt x="3817" y="22972"/>
                  </a:cubicBezTo>
                  <a:cubicBezTo>
                    <a:pt x="3707" y="23184"/>
                    <a:pt x="3530" y="23348"/>
                    <a:pt x="3312" y="23446"/>
                  </a:cubicBezTo>
                  <a:cubicBezTo>
                    <a:pt x="2785" y="23695"/>
                    <a:pt x="2242" y="23919"/>
                    <a:pt x="1708" y="24162"/>
                  </a:cubicBezTo>
                  <a:cubicBezTo>
                    <a:pt x="1222" y="24377"/>
                    <a:pt x="739" y="24601"/>
                    <a:pt x="323" y="24936"/>
                  </a:cubicBezTo>
                  <a:cubicBezTo>
                    <a:pt x="140" y="25081"/>
                    <a:pt x="1" y="25257"/>
                    <a:pt x="10" y="25504"/>
                  </a:cubicBezTo>
                  <a:cubicBezTo>
                    <a:pt x="23" y="25740"/>
                    <a:pt x="143" y="25952"/>
                    <a:pt x="285" y="26138"/>
                  </a:cubicBezTo>
                  <a:cubicBezTo>
                    <a:pt x="436" y="26340"/>
                    <a:pt x="623" y="26520"/>
                    <a:pt x="711" y="26766"/>
                  </a:cubicBezTo>
                  <a:cubicBezTo>
                    <a:pt x="799" y="27022"/>
                    <a:pt x="784" y="27294"/>
                    <a:pt x="815" y="27559"/>
                  </a:cubicBezTo>
                  <a:cubicBezTo>
                    <a:pt x="916" y="28389"/>
                    <a:pt x="1383" y="29254"/>
                    <a:pt x="2188" y="29560"/>
                  </a:cubicBezTo>
                  <a:cubicBezTo>
                    <a:pt x="2428" y="29648"/>
                    <a:pt x="2693" y="29664"/>
                    <a:pt x="2914" y="29791"/>
                  </a:cubicBezTo>
                  <a:cubicBezTo>
                    <a:pt x="3120" y="29911"/>
                    <a:pt x="3252" y="30119"/>
                    <a:pt x="3347" y="30330"/>
                  </a:cubicBezTo>
                  <a:cubicBezTo>
                    <a:pt x="3543" y="30750"/>
                    <a:pt x="3659" y="31198"/>
                    <a:pt x="3934" y="31580"/>
                  </a:cubicBezTo>
                  <a:cubicBezTo>
                    <a:pt x="4057" y="31754"/>
                    <a:pt x="4212" y="31902"/>
                    <a:pt x="4389" y="32019"/>
                  </a:cubicBezTo>
                  <a:cubicBezTo>
                    <a:pt x="4619" y="32164"/>
                    <a:pt x="4887" y="32231"/>
                    <a:pt x="5134" y="32347"/>
                  </a:cubicBezTo>
                  <a:cubicBezTo>
                    <a:pt x="5235" y="32398"/>
                    <a:pt x="5329" y="32467"/>
                    <a:pt x="5411" y="32550"/>
                  </a:cubicBezTo>
                  <a:cubicBezTo>
                    <a:pt x="5497" y="32628"/>
                    <a:pt x="5553" y="32733"/>
                    <a:pt x="5572" y="32846"/>
                  </a:cubicBezTo>
                  <a:cubicBezTo>
                    <a:pt x="5607" y="33096"/>
                    <a:pt x="5414" y="33313"/>
                    <a:pt x="5414" y="33563"/>
                  </a:cubicBezTo>
                  <a:cubicBezTo>
                    <a:pt x="5411" y="33771"/>
                    <a:pt x="5553" y="33923"/>
                    <a:pt x="5714" y="34043"/>
                  </a:cubicBezTo>
                  <a:cubicBezTo>
                    <a:pt x="5926" y="34194"/>
                    <a:pt x="6156" y="34327"/>
                    <a:pt x="6361" y="34481"/>
                  </a:cubicBezTo>
                  <a:cubicBezTo>
                    <a:pt x="6576" y="34649"/>
                    <a:pt x="6781" y="34826"/>
                    <a:pt x="6977" y="35015"/>
                  </a:cubicBezTo>
                  <a:cubicBezTo>
                    <a:pt x="7163" y="35201"/>
                    <a:pt x="7359" y="35397"/>
                    <a:pt x="7428" y="35659"/>
                  </a:cubicBezTo>
                  <a:cubicBezTo>
                    <a:pt x="7485" y="35867"/>
                    <a:pt x="7476" y="36091"/>
                    <a:pt x="7571" y="36293"/>
                  </a:cubicBezTo>
                  <a:cubicBezTo>
                    <a:pt x="7659" y="36486"/>
                    <a:pt x="7839" y="36578"/>
                    <a:pt x="7987" y="36720"/>
                  </a:cubicBezTo>
                  <a:cubicBezTo>
                    <a:pt x="8054" y="36789"/>
                    <a:pt x="8107" y="36877"/>
                    <a:pt x="8069" y="36978"/>
                  </a:cubicBezTo>
                  <a:cubicBezTo>
                    <a:pt x="8028" y="37083"/>
                    <a:pt x="7949" y="37155"/>
                    <a:pt x="7934" y="37263"/>
                  </a:cubicBezTo>
                  <a:cubicBezTo>
                    <a:pt x="7893" y="37436"/>
                    <a:pt x="7978" y="37581"/>
                    <a:pt x="8076" y="37717"/>
                  </a:cubicBezTo>
                  <a:cubicBezTo>
                    <a:pt x="8088" y="37708"/>
                    <a:pt x="8098" y="37698"/>
                    <a:pt x="8113" y="37689"/>
                  </a:cubicBezTo>
                  <a:cubicBezTo>
                    <a:pt x="8391" y="37490"/>
                    <a:pt x="8663" y="37281"/>
                    <a:pt x="8931" y="37073"/>
                  </a:cubicBezTo>
                  <a:cubicBezTo>
                    <a:pt x="9013" y="37010"/>
                    <a:pt x="9098" y="36944"/>
                    <a:pt x="9180" y="36874"/>
                  </a:cubicBezTo>
                  <a:cubicBezTo>
                    <a:pt x="9408" y="36697"/>
                    <a:pt x="9622" y="36518"/>
                    <a:pt x="9837" y="36338"/>
                  </a:cubicBezTo>
                  <a:cubicBezTo>
                    <a:pt x="9881" y="36303"/>
                    <a:pt x="9919" y="36268"/>
                    <a:pt x="9960" y="36233"/>
                  </a:cubicBezTo>
                  <a:lnTo>
                    <a:pt x="9960" y="36227"/>
                  </a:lnTo>
                  <a:cubicBezTo>
                    <a:pt x="9862" y="35365"/>
                    <a:pt x="9777" y="34500"/>
                    <a:pt x="9648" y="33645"/>
                  </a:cubicBezTo>
                  <a:cubicBezTo>
                    <a:pt x="9603" y="33380"/>
                    <a:pt x="9547" y="33121"/>
                    <a:pt x="9474" y="32865"/>
                  </a:cubicBezTo>
                  <a:cubicBezTo>
                    <a:pt x="9430" y="32698"/>
                    <a:pt x="9376" y="32537"/>
                    <a:pt x="9323" y="32376"/>
                  </a:cubicBezTo>
                  <a:cubicBezTo>
                    <a:pt x="9247" y="32171"/>
                    <a:pt x="9187" y="31959"/>
                    <a:pt x="9146" y="31745"/>
                  </a:cubicBezTo>
                  <a:cubicBezTo>
                    <a:pt x="9105" y="31517"/>
                    <a:pt x="9079" y="31287"/>
                    <a:pt x="9067" y="31060"/>
                  </a:cubicBezTo>
                  <a:cubicBezTo>
                    <a:pt x="9038" y="30608"/>
                    <a:pt x="9010" y="30150"/>
                    <a:pt x="8978" y="29702"/>
                  </a:cubicBezTo>
                  <a:cubicBezTo>
                    <a:pt x="8966" y="29488"/>
                    <a:pt x="8944" y="29270"/>
                    <a:pt x="8934" y="29052"/>
                  </a:cubicBezTo>
                  <a:cubicBezTo>
                    <a:pt x="8931" y="28853"/>
                    <a:pt x="8934" y="28657"/>
                    <a:pt x="9004" y="28474"/>
                  </a:cubicBezTo>
                  <a:cubicBezTo>
                    <a:pt x="9130" y="28121"/>
                    <a:pt x="9490" y="27975"/>
                    <a:pt x="9787" y="27802"/>
                  </a:cubicBezTo>
                  <a:cubicBezTo>
                    <a:pt x="9938" y="27717"/>
                    <a:pt x="10074" y="27612"/>
                    <a:pt x="10194" y="27489"/>
                  </a:cubicBezTo>
                  <a:cubicBezTo>
                    <a:pt x="10317" y="27341"/>
                    <a:pt x="10427" y="27186"/>
                    <a:pt x="10525" y="27019"/>
                  </a:cubicBezTo>
                  <a:cubicBezTo>
                    <a:pt x="10771" y="26628"/>
                    <a:pt x="11018" y="26230"/>
                    <a:pt x="11261" y="25835"/>
                  </a:cubicBezTo>
                  <a:cubicBezTo>
                    <a:pt x="11384" y="25639"/>
                    <a:pt x="11507" y="25441"/>
                    <a:pt x="11627" y="25245"/>
                  </a:cubicBezTo>
                  <a:cubicBezTo>
                    <a:pt x="11725" y="25081"/>
                    <a:pt x="11854" y="24910"/>
                    <a:pt x="11838" y="24711"/>
                  </a:cubicBezTo>
                  <a:cubicBezTo>
                    <a:pt x="11823" y="24519"/>
                    <a:pt x="11687" y="24367"/>
                    <a:pt x="11681" y="24178"/>
                  </a:cubicBezTo>
                  <a:cubicBezTo>
                    <a:pt x="11674" y="23985"/>
                    <a:pt x="11750" y="23796"/>
                    <a:pt x="11677" y="23603"/>
                  </a:cubicBezTo>
                  <a:cubicBezTo>
                    <a:pt x="11608" y="23436"/>
                    <a:pt x="11466" y="23316"/>
                    <a:pt x="11362" y="23171"/>
                  </a:cubicBezTo>
                  <a:cubicBezTo>
                    <a:pt x="11245" y="23010"/>
                    <a:pt x="11150" y="22830"/>
                    <a:pt x="11087" y="22641"/>
                  </a:cubicBezTo>
                  <a:cubicBezTo>
                    <a:pt x="11027" y="22445"/>
                    <a:pt x="10996" y="22243"/>
                    <a:pt x="10996" y="22038"/>
                  </a:cubicBezTo>
                  <a:cubicBezTo>
                    <a:pt x="10996" y="21993"/>
                    <a:pt x="10996" y="21949"/>
                    <a:pt x="10989" y="21905"/>
                  </a:cubicBezTo>
                  <a:cubicBezTo>
                    <a:pt x="11138" y="21902"/>
                    <a:pt x="11286" y="21886"/>
                    <a:pt x="11431" y="21861"/>
                  </a:cubicBezTo>
                  <a:cubicBezTo>
                    <a:pt x="11933" y="21776"/>
                    <a:pt x="12410" y="21577"/>
                    <a:pt x="12823" y="21280"/>
                  </a:cubicBezTo>
                  <a:cubicBezTo>
                    <a:pt x="13022" y="21135"/>
                    <a:pt x="13202" y="20967"/>
                    <a:pt x="13366" y="20781"/>
                  </a:cubicBezTo>
                  <a:cubicBezTo>
                    <a:pt x="13543" y="20576"/>
                    <a:pt x="13679" y="20339"/>
                    <a:pt x="13859" y="20140"/>
                  </a:cubicBezTo>
                  <a:cubicBezTo>
                    <a:pt x="14214" y="19741"/>
                    <a:pt x="14697" y="19724"/>
                    <a:pt x="15186" y="19724"/>
                  </a:cubicBezTo>
                  <a:cubicBezTo>
                    <a:pt x="15231" y="19724"/>
                    <a:pt x="15277" y="19724"/>
                    <a:pt x="15323" y="19724"/>
                  </a:cubicBezTo>
                  <a:cubicBezTo>
                    <a:pt x="15349" y="19724"/>
                    <a:pt x="15374" y="19724"/>
                    <a:pt x="15399" y="19724"/>
                  </a:cubicBezTo>
                  <a:cubicBezTo>
                    <a:pt x="15958" y="19714"/>
                    <a:pt x="16507" y="19594"/>
                    <a:pt x="17019" y="19364"/>
                  </a:cubicBezTo>
                  <a:cubicBezTo>
                    <a:pt x="17277" y="19257"/>
                    <a:pt x="17521" y="19111"/>
                    <a:pt x="17741" y="18938"/>
                  </a:cubicBezTo>
                  <a:cubicBezTo>
                    <a:pt x="17947" y="18770"/>
                    <a:pt x="18079" y="18559"/>
                    <a:pt x="18177" y="18319"/>
                  </a:cubicBezTo>
                  <a:cubicBezTo>
                    <a:pt x="18269" y="18070"/>
                    <a:pt x="18351" y="17827"/>
                    <a:pt x="18515" y="17615"/>
                  </a:cubicBezTo>
                  <a:cubicBezTo>
                    <a:pt x="18660" y="17422"/>
                    <a:pt x="18827" y="17252"/>
                    <a:pt x="19017" y="17107"/>
                  </a:cubicBezTo>
                  <a:cubicBezTo>
                    <a:pt x="19377" y="16816"/>
                    <a:pt x="19771" y="16567"/>
                    <a:pt x="20090" y="16226"/>
                  </a:cubicBezTo>
                  <a:cubicBezTo>
                    <a:pt x="20261" y="16034"/>
                    <a:pt x="20390" y="15819"/>
                    <a:pt x="20523" y="15595"/>
                  </a:cubicBezTo>
                  <a:cubicBezTo>
                    <a:pt x="20576" y="15497"/>
                    <a:pt x="20636" y="15405"/>
                    <a:pt x="20703" y="15320"/>
                  </a:cubicBezTo>
                  <a:cubicBezTo>
                    <a:pt x="20706" y="15320"/>
                    <a:pt x="20709" y="15317"/>
                    <a:pt x="20709" y="15314"/>
                  </a:cubicBezTo>
                  <a:cubicBezTo>
                    <a:pt x="20721" y="15143"/>
                    <a:pt x="20740" y="14976"/>
                    <a:pt x="20750" y="14806"/>
                  </a:cubicBezTo>
                  <a:cubicBezTo>
                    <a:pt x="20772" y="14629"/>
                    <a:pt x="20781" y="14452"/>
                    <a:pt x="20791" y="14272"/>
                  </a:cubicBezTo>
                  <a:cubicBezTo>
                    <a:pt x="20800" y="14143"/>
                    <a:pt x="20810" y="14023"/>
                    <a:pt x="20816" y="13900"/>
                  </a:cubicBezTo>
                  <a:cubicBezTo>
                    <a:pt x="20829" y="13660"/>
                    <a:pt x="20845" y="13426"/>
                    <a:pt x="20851" y="13186"/>
                  </a:cubicBezTo>
                  <a:cubicBezTo>
                    <a:pt x="20854" y="12943"/>
                    <a:pt x="20863" y="12713"/>
                    <a:pt x="20870" y="12470"/>
                  </a:cubicBezTo>
                  <a:cubicBezTo>
                    <a:pt x="20901" y="10266"/>
                    <a:pt x="20671" y="8069"/>
                    <a:pt x="20178" y="5923"/>
                  </a:cubicBezTo>
                  <a:cubicBezTo>
                    <a:pt x="20071" y="5452"/>
                    <a:pt x="19954" y="4988"/>
                    <a:pt x="19822" y="4524"/>
                  </a:cubicBezTo>
                  <a:cubicBezTo>
                    <a:pt x="19797" y="4455"/>
                    <a:pt x="19778" y="4385"/>
                    <a:pt x="19759" y="4319"/>
                  </a:cubicBezTo>
                  <a:cubicBezTo>
                    <a:pt x="19705" y="4120"/>
                    <a:pt x="19645" y="3928"/>
                    <a:pt x="19582" y="3735"/>
                  </a:cubicBezTo>
                  <a:cubicBezTo>
                    <a:pt x="19503" y="3495"/>
                    <a:pt x="19424" y="3255"/>
                    <a:pt x="19342" y="3022"/>
                  </a:cubicBezTo>
                  <a:cubicBezTo>
                    <a:pt x="19260" y="2785"/>
                    <a:pt x="19175" y="2548"/>
                    <a:pt x="19086" y="2311"/>
                  </a:cubicBezTo>
                  <a:cubicBezTo>
                    <a:pt x="18821" y="1610"/>
                    <a:pt x="18528" y="916"/>
                    <a:pt x="18209" y="237"/>
                  </a:cubicBezTo>
                  <a:cubicBezTo>
                    <a:pt x="17923" y="165"/>
                    <a:pt x="17648" y="66"/>
                    <a:pt x="17354" y="66"/>
                  </a:cubicBezTo>
                  <a:cubicBezTo>
                    <a:pt x="17301" y="66"/>
                    <a:pt x="17247" y="69"/>
                    <a:pt x="17192" y="76"/>
                  </a:cubicBezTo>
                  <a:cubicBezTo>
                    <a:pt x="16952" y="111"/>
                    <a:pt x="16722" y="190"/>
                    <a:pt x="16488" y="234"/>
                  </a:cubicBezTo>
                  <a:cubicBezTo>
                    <a:pt x="16290" y="274"/>
                    <a:pt x="16089" y="293"/>
                    <a:pt x="15889" y="293"/>
                  </a:cubicBezTo>
                  <a:cubicBezTo>
                    <a:pt x="15578" y="293"/>
                    <a:pt x="15267" y="246"/>
                    <a:pt x="14970" y="152"/>
                  </a:cubicBezTo>
                  <a:cubicBezTo>
                    <a:pt x="14814" y="103"/>
                    <a:pt x="14637" y="1"/>
                    <a:pt x="14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7"/>
            <p:cNvSpPr/>
            <p:nvPr/>
          </p:nvSpPr>
          <p:spPr>
            <a:xfrm>
              <a:off x="7069939" y="1279534"/>
              <a:ext cx="263524" cy="265447"/>
            </a:xfrm>
            <a:custGeom>
              <a:avLst/>
              <a:gdLst/>
              <a:ahLst/>
              <a:cxnLst/>
              <a:rect l="l" t="t" r="r" b="b"/>
              <a:pathLst>
                <a:path w="6851" h="6901" extrusionOk="0">
                  <a:moveTo>
                    <a:pt x="4315" y="0"/>
                  </a:moveTo>
                  <a:cubicBezTo>
                    <a:pt x="4300" y="0"/>
                    <a:pt x="4284" y="0"/>
                    <a:pt x="4268" y="1"/>
                  </a:cubicBezTo>
                  <a:cubicBezTo>
                    <a:pt x="4079" y="10"/>
                    <a:pt x="3889" y="54"/>
                    <a:pt x="3738" y="171"/>
                  </a:cubicBezTo>
                  <a:cubicBezTo>
                    <a:pt x="3659" y="240"/>
                    <a:pt x="3589" y="319"/>
                    <a:pt x="3536" y="408"/>
                  </a:cubicBezTo>
                  <a:cubicBezTo>
                    <a:pt x="3488" y="480"/>
                    <a:pt x="3431" y="547"/>
                    <a:pt x="3368" y="607"/>
                  </a:cubicBezTo>
                  <a:cubicBezTo>
                    <a:pt x="3125" y="837"/>
                    <a:pt x="2794" y="957"/>
                    <a:pt x="2488" y="1090"/>
                  </a:cubicBezTo>
                  <a:cubicBezTo>
                    <a:pt x="2169" y="1225"/>
                    <a:pt x="1850" y="1380"/>
                    <a:pt x="1629" y="1658"/>
                  </a:cubicBezTo>
                  <a:cubicBezTo>
                    <a:pt x="1402" y="1939"/>
                    <a:pt x="1285" y="2283"/>
                    <a:pt x="1152" y="2611"/>
                  </a:cubicBezTo>
                  <a:cubicBezTo>
                    <a:pt x="1026" y="2920"/>
                    <a:pt x="878" y="3236"/>
                    <a:pt x="600" y="3438"/>
                  </a:cubicBezTo>
                  <a:cubicBezTo>
                    <a:pt x="436" y="3555"/>
                    <a:pt x="256" y="3653"/>
                    <a:pt x="136" y="3820"/>
                  </a:cubicBezTo>
                  <a:cubicBezTo>
                    <a:pt x="44" y="3962"/>
                    <a:pt x="0" y="4133"/>
                    <a:pt x="13" y="4303"/>
                  </a:cubicBezTo>
                  <a:cubicBezTo>
                    <a:pt x="32" y="4647"/>
                    <a:pt x="190" y="4976"/>
                    <a:pt x="193" y="5320"/>
                  </a:cubicBezTo>
                  <a:cubicBezTo>
                    <a:pt x="196" y="5395"/>
                    <a:pt x="183" y="5474"/>
                    <a:pt x="161" y="5550"/>
                  </a:cubicBezTo>
                  <a:cubicBezTo>
                    <a:pt x="130" y="5654"/>
                    <a:pt x="70" y="5746"/>
                    <a:pt x="54" y="5856"/>
                  </a:cubicBezTo>
                  <a:cubicBezTo>
                    <a:pt x="22" y="6071"/>
                    <a:pt x="148" y="6267"/>
                    <a:pt x="281" y="6415"/>
                  </a:cubicBezTo>
                  <a:cubicBezTo>
                    <a:pt x="417" y="6566"/>
                    <a:pt x="571" y="6721"/>
                    <a:pt x="751" y="6816"/>
                  </a:cubicBezTo>
                  <a:cubicBezTo>
                    <a:pt x="849" y="6872"/>
                    <a:pt x="957" y="6900"/>
                    <a:pt x="1066" y="6900"/>
                  </a:cubicBezTo>
                  <a:cubicBezTo>
                    <a:pt x="1165" y="6900"/>
                    <a:pt x="1264" y="6877"/>
                    <a:pt x="1354" y="6829"/>
                  </a:cubicBezTo>
                  <a:cubicBezTo>
                    <a:pt x="1446" y="6778"/>
                    <a:pt x="1531" y="6715"/>
                    <a:pt x="1607" y="6645"/>
                  </a:cubicBezTo>
                  <a:cubicBezTo>
                    <a:pt x="1683" y="6582"/>
                    <a:pt x="1758" y="6516"/>
                    <a:pt x="1831" y="6450"/>
                  </a:cubicBezTo>
                  <a:cubicBezTo>
                    <a:pt x="1983" y="6314"/>
                    <a:pt x="2115" y="6159"/>
                    <a:pt x="2226" y="5989"/>
                  </a:cubicBezTo>
                  <a:cubicBezTo>
                    <a:pt x="2336" y="5809"/>
                    <a:pt x="2393" y="5604"/>
                    <a:pt x="2390" y="5392"/>
                  </a:cubicBezTo>
                  <a:cubicBezTo>
                    <a:pt x="2387" y="5159"/>
                    <a:pt x="2320" y="4928"/>
                    <a:pt x="2305" y="4695"/>
                  </a:cubicBezTo>
                  <a:cubicBezTo>
                    <a:pt x="2295" y="4511"/>
                    <a:pt x="2308" y="4319"/>
                    <a:pt x="2415" y="4164"/>
                  </a:cubicBezTo>
                  <a:cubicBezTo>
                    <a:pt x="2469" y="4085"/>
                    <a:pt x="2551" y="4032"/>
                    <a:pt x="2614" y="3959"/>
                  </a:cubicBezTo>
                  <a:cubicBezTo>
                    <a:pt x="2693" y="3867"/>
                    <a:pt x="2715" y="3770"/>
                    <a:pt x="2743" y="3659"/>
                  </a:cubicBezTo>
                  <a:cubicBezTo>
                    <a:pt x="2784" y="3495"/>
                    <a:pt x="2885" y="3353"/>
                    <a:pt x="3027" y="3261"/>
                  </a:cubicBezTo>
                  <a:cubicBezTo>
                    <a:pt x="3142" y="3184"/>
                    <a:pt x="3275" y="3143"/>
                    <a:pt x="3409" y="3143"/>
                  </a:cubicBezTo>
                  <a:cubicBezTo>
                    <a:pt x="3449" y="3143"/>
                    <a:pt x="3489" y="3147"/>
                    <a:pt x="3529" y="3154"/>
                  </a:cubicBezTo>
                  <a:cubicBezTo>
                    <a:pt x="3728" y="3186"/>
                    <a:pt x="3911" y="3271"/>
                    <a:pt x="4107" y="3325"/>
                  </a:cubicBezTo>
                  <a:cubicBezTo>
                    <a:pt x="4222" y="3358"/>
                    <a:pt x="4339" y="3381"/>
                    <a:pt x="4457" y="3381"/>
                  </a:cubicBezTo>
                  <a:cubicBezTo>
                    <a:pt x="4536" y="3381"/>
                    <a:pt x="4615" y="3371"/>
                    <a:pt x="4694" y="3347"/>
                  </a:cubicBezTo>
                  <a:cubicBezTo>
                    <a:pt x="5026" y="3246"/>
                    <a:pt x="5256" y="2971"/>
                    <a:pt x="5565" y="2826"/>
                  </a:cubicBezTo>
                  <a:cubicBezTo>
                    <a:pt x="5629" y="2794"/>
                    <a:pt x="5698" y="2775"/>
                    <a:pt x="5771" y="2766"/>
                  </a:cubicBezTo>
                  <a:cubicBezTo>
                    <a:pt x="5792" y="2763"/>
                    <a:pt x="5813" y="2762"/>
                    <a:pt x="5834" y="2762"/>
                  </a:cubicBezTo>
                  <a:cubicBezTo>
                    <a:pt x="5924" y="2762"/>
                    <a:pt x="6015" y="2781"/>
                    <a:pt x="6102" y="2791"/>
                  </a:cubicBezTo>
                  <a:cubicBezTo>
                    <a:pt x="6132" y="2795"/>
                    <a:pt x="6162" y="2796"/>
                    <a:pt x="6192" y="2796"/>
                  </a:cubicBezTo>
                  <a:cubicBezTo>
                    <a:pt x="6269" y="2796"/>
                    <a:pt x="6345" y="2784"/>
                    <a:pt x="6418" y="2759"/>
                  </a:cubicBezTo>
                  <a:cubicBezTo>
                    <a:pt x="6686" y="2658"/>
                    <a:pt x="6850" y="2390"/>
                    <a:pt x="6822" y="2103"/>
                  </a:cubicBezTo>
                  <a:cubicBezTo>
                    <a:pt x="6800" y="1929"/>
                    <a:pt x="6702" y="1775"/>
                    <a:pt x="6610" y="1626"/>
                  </a:cubicBezTo>
                  <a:cubicBezTo>
                    <a:pt x="6566" y="1557"/>
                    <a:pt x="6525" y="1484"/>
                    <a:pt x="6490" y="1408"/>
                  </a:cubicBezTo>
                  <a:cubicBezTo>
                    <a:pt x="6462" y="1348"/>
                    <a:pt x="6449" y="1282"/>
                    <a:pt x="6449" y="1213"/>
                  </a:cubicBezTo>
                  <a:cubicBezTo>
                    <a:pt x="6452" y="1134"/>
                    <a:pt x="6509" y="1055"/>
                    <a:pt x="6538" y="973"/>
                  </a:cubicBezTo>
                  <a:cubicBezTo>
                    <a:pt x="6579" y="875"/>
                    <a:pt x="6550" y="761"/>
                    <a:pt x="6468" y="692"/>
                  </a:cubicBezTo>
                  <a:cubicBezTo>
                    <a:pt x="6402" y="639"/>
                    <a:pt x="6319" y="611"/>
                    <a:pt x="6236" y="611"/>
                  </a:cubicBezTo>
                  <a:cubicBezTo>
                    <a:pt x="6224" y="611"/>
                    <a:pt x="6212" y="612"/>
                    <a:pt x="6200" y="613"/>
                  </a:cubicBezTo>
                  <a:cubicBezTo>
                    <a:pt x="6123" y="617"/>
                    <a:pt x="6044" y="637"/>
                    <a:pt x="5968" y="637"/>
                  </a:cubicBezTo>
                  <a:cubicBezTo>
                    <a:pt x="5937" y="637"/>
                    <a:pt x="5907" y="634"/>
                    <a:pt x="5878" y="626"/>
                  </a:cubicBezTo>
                  <a:cubicBezTo>
                    <a:pt x="5698" y="575"/>
                    <a:pt x="5597" y="411"/>
                    <a:pt x="5461" y="297"/>
                  </a:cubicBezTo>
                  <a:cubicBezTo>
                    <a:pt x="5348" y="206"/>
                    <a:pt x="5202" y="155"/>
                    <a:pt x="5067" y="108"/>
                  </a:cubicBezTo>
                  <a:cubicBezTo>
                    <a:pt x="4985" y="79"/>
                    <a:pt x="4899" y="54"/>
                    <a:pt x="4811" y="35"/>
                  </a:cubicBezTo>
                  <a:cubicBezTo>
                    <a:pt x="4804" y="33"/>
                    <a:pt x="4796" y="32"/>
                    <a:pt x="4788" y="32"/>
                  </a:cubicBezTo>
                  <a:cubicBezTo>
                    <a:pt x="4773" y="32"/>
                    <a:pt x="4757" y="36"/>
                    <a:pt x="4745" y="45"/>
                  </a:cubicBezTo>
                  <a:cubicBezTo>
                    <a:pt x="4605" y="13"/>
                    <a:pt x="4461" y="0"/>
                    <a:pt x="4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7"/>
            <p:cNvSpPr/>
            <p:nvPr/>
          </p:nvSpPr>
          <p:spPr>
            <a:xfrm>
              <a:off x="6623102" y="893162"/>
              <a:ext cx="1115" cy="423"/>
            </a:xfrm>
            <a:custGeom>
              <a:avLst/>
              <a:gdLst/>
              <a:ahLst/>
              <a:cxnLst/>
              <a:rect l="l" t="t" r="r" b="b"/>
              <a:pathLst>
                <a:path w="29" h="11" extrusionOk="0">
                  <a:moveTo>
                    <a:pt x="29" y="1"/>
                  </a:moveTo>
                  <a:lnTo>
                    <a:pt x="0" y="4"/>
                  </a:lnTo>
                  <a:cubicBezTo>
                    <a:pt x="4" y="9"/>
                    <a:pt x="8" y="10"/>
                    <a:pt x="12" y="10"/>
                  </a:cubicBezTo>
                  <a:cubicBezTo>
                    <a:pt x="21" y="10"/>
                    <a:pt x="29"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7"/>
            <p:cNvSpPr/>
            <p:nvPr/>
          </p:nvSpPr>
          <p:spPr>
            <a:xfrm>
              <a:off x="6566983" y="1443276"/>
              <a:ext cx="120857" cy="79623"/>
            </a:xfrm>
            <a:custGeom>
              <a:avLst/>
              <a:gdLst/>
              <a:ahLst/>
              <a:cxnLst/>
              <a:rect l="l" t="t" r="r" b="b"/>
              <a:pathLst>
                <a:path w="3142" h="2070" extrusionOk="0">
                  <a:moveTo>
                    <a:pt x="2055" y="0"/>
                  </a:moveTo>
                  <a:cubicBezTo>
                    <a:pt x="1991" y="0"/>
                    <a:pt x="1927" y="7"/>
                    <a:pt x="1867" y="18"/>
                  </a:cubicBezTo>
                  <a:cubicBezTo>
                    <a:pt x="1721" y="46"/>
                    <a:pt x="1582" y="93"/>
                    <a:pt x="1440" y="135"/>
                  </a:cubicBezTo>
                  <a:cubicBezTo>
                    <a:pt x="1292" y="166"/>
                    <a:pt x="1141" y="194"/>
                    <a:pt x="989" y="213"/>
                  </a:cubicBezTo>
                  <a:cubicBezTo>
                    <a:pt x="702" y="258"/>
                    <a:pt x="430" y="362"/>
                    <a:pt x="222" y="573"/>
                  </a:cubicBezTo>
                  <a:cubicBezTo>
                    <a:pt x="121" y="668"/>
                    <a:pt x="55" y="794"/>
                    <a:pt x="26" y="930"/>
                  </a:cubicBezTo>
                  <a:cubicBezTo>
                    <a:pt x="1" y="1066"/>
                    <a:pt x="14" y="1208"/>
                    <a:pt x="64" y="1337"/>
                  </a:cubicBezTo>
                  <a:cubicBezTo>
                    <a:pt x="162" y="1590"/>
                    <a:pt x="370" y="1776"/>
                    <a:pt x="601" y="1912"/>
                  </a:cubicBezTo>
                  <a:cubicBezTo>
                    <a:pt x="727" y="1994"/>
                    <a:pt x="869" y="2047"/>
                    <a:pt x="1014" y="2066"/>
                  </a:cubicBezTo>
                  <a:cubicBezTo>
                    <a:pt x="1034" y="2068"/>
                    <a:pt x="1054" y="2069"/>
                    <a:pt x="1074" y="2069"/>
                  </a:cubicBezTo>
                  <a:cubicBezTo>
                    <a:pt x="1182" y="2069"/>
                    <a:pt x="1288" y="2040"/>
                    <a:pt x="1384" y="1984"/>
                  </a:cubicBezTo>
                  <a:cubicBezTo>
                    <a:pt x="1586" y="1871"/>
                    <a:pt x="1728" y="1678"/>
                    <a:pt x="1920" y="1552"/>
                  </a:cubicBezTo>
                  <a:cubicBezTo>
                    <a:pt x="2154" y="1400"/>
                    <a:pt x="2432" y="1397"/>
                    <a:pt x="2694" y="1337"/>
                  </a:cubicBezTo>
                  <a:cubicBezTo>
                    <a:pt x="2807" y="1315"/>
                    <a:pt x="2911" y="1268"/>
                    <a:pt x="3000" y="1195"/>
                  </a:cubicBezTo>
                  <a:cubicBezTo>
                    <a:pt x="3098" y="1113"/>
                    <a:pt x="3142" y="987"/>
                    <a:pt x="3120" y="864"/>
                  </a:cubicBezTo>
                  <a:cubicBezTo>
                    <a:pt x="3098" y="728"/>
                    <a:pt x="3003" y="611"/>
                    <a:pt x="2911" y="513"/>
                  </a:cubicBezTo>
                  <a:cubicBezTo>
                    <a:pt x="2810" y="397"/>
                    <a:pt x="2697" y="289"/>
                    <a:pt x="2577" y="191"/>
                  </a:cubicBezTo>
                  <a:cubicBezTo>
                    <a:pt x="2569" y="185"/>
                    <a:pt x="2558" y="182"/>
                    <a:pt x="2546" y="182"/>
                  </a:cubicBezTo>
                  <a:cubicBezTo>
                    <a:pt x="2540" y="182"/>
                    <a:pt x="2533" y="183"/>
                    <a:pt x="2526" y="185"/>
                  </a:cubicBezTo>
                  <a:cubicBezTo>
                    <a:pt x="2526" y="182"/>
                    <a:pt x="2523" y="179"/>
                    <a:pt x="2520" y="176"/>
                  </a:cubicBezTo>
                  <a:cubicBezTo>
                    <a:pt x="2400" y="47"/>
                    <a:pt x="2227" y="0"/>
                    <a:pt x="2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7"/>
            <p:cNvSpPr/>
            <p:nvPr/>
          </p:nvSpPr>
          <p:spPr>
            <a:xfrm>
              <a:off x="5197394" y="1862227"/>
              <a:ext cx="10578" cy="40965"/>
            </a:xfrm>
            <a:custGeom>
              <a:avLst/>
              <a:gdLst/>
              <a:ahLst/>
              <a:cxnLst/>
              <a:rect l="l" t="t" r="r" b="b"/>
              <a:pathLst>
                <a:path w="275" h="1065" extrusionOk="0">
                  <a:moveTo>
                    <a:pt x="28" y="1"/>
                  </a:moveTo>
                  <a:cubicBezTo>
                    <a:pt x="19" y="285"/>
                    <a:pt x="3" y="569"/>
                    <a:pt x="0" y="850"/>
                  </a:cubicBezTo>
                  <a:lnTo>
                    <a:pt x="0" y="1064"/>
                  </a:lnTo>
                  <a:cubicBezTo>
                    <a:pt x="76" y="1049"/>
                    <a:pt x="133" y="992"/>
                    <a:pt x="152" y="916"/>
                  </a:cubicBezTo>
                  <a:cubicBezTo>
                    <a:pt x="180" y="802"/>
                    <a:pt x="126" y="686"/>
                    <a:pt x="167" y="572"/>
                  </a:cubicBezTo>
                  <a:cubicBezTo>
                    <a:pt x="205" y="462"/>
                    <a:pt x="275" y="373"/>
                    <a:pt x="256" y="259"/>
                  </a:cubicBezTo>
                  <a:cubicBezTo>
                    <a:pt x="234" y="158"/>
                    <a:pt x="158" y="83"/>
                    <a:pt x="79" y="29"/>
                  </a:cubicBezTo>
                  <a:cubicBezTo>
                    <a:pt x="63" y="20"/>
                    <a:pt x="47" y="10"/>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7"/>
            <p:cNvSpPr/>
            <p:nvPr/>
          </p:nvSpPr>
          <p:spPr>
            <a:xfrm>
              <a:off x="7065900" y="2104935"/>
              <a:ext cx="185940" cy="69660"/>
            </a:xfrm>
            <a:custGeom>
              <a:avLst/>
              <a:gdLst/>
              <a:ahLst/>
              <a:cxnLst/>
              <a:rect l="l" t="t" r="r" b="b"/>
              <a:pathLst>
                <a:path w="4834" h="1811" extrusionOk="0">
                  <a:moveTo>
                    <a:pt x="3206" y="0"/>
                  </a:moveTo>
                  <a:cubicBezTo>
                    <a:pt x="3048" y="0"/>
                    <a:pt x="2961" y="145"/>
                    <a:pt x="2823" y="200"/>
                  </a:cubicBezTo>
                  <a:cubicBezTo>
                    <a:pt x="2794" y="211"/>
                    <a:pt x="2764" y="215"/>
                    <a:pt x="2734" y="215"/>
                  </a:cubicBezTo>
                  <a:cubicBezTo>
                    <a:pt x="2669" y="215"/>
                    <a:pt x="2602" y="196"/>
                    <a:pt x="2539" y="187"/>
                  </a:cubicBezTo>
                  <a:cubicBezTo>
                    <a:pt x="2521" y="184"/>
                    <a:pt x="2503" y="183"/>
                    <a:pt x="2485" y="183"/>
                  </a:cubicBezTo>
                  <a:cubicBezTo>
                    <a:pt x="2425" y="183"/>
                    <a:pt x="2366" y="199"/>
                    <a:pt x="2315" y="228"/>
                  </a:cubicBezTo>
                  <a:cubicBezTo>
                    <a:pt x="2249" y="269"/>
                    <a:pt x="2214" y="342"/>
                    <a:pt x="2226" y="418"/>
                  </a:cubicBezTo>
                  <a:cubicBezTo>
                    <a:pt x="2233" y="478"/>
                    <a:pt x="2242" y="522"/>
                    <a:pt x="2189" y="563"/>
                  </a:cubicBezTo>
                  <a:cubicBezTo>
                    <a:pt x="2100" y="635"/>
                    <a:pt x="1977" y="658"/>
                    <a:pt x="1885" y="730"/>
                  </a:cubicBezTo>
                  <a:cubicBezTo>
                    <a:pt x="1832" y="777"/>
                    <a:pt x="1794" y="841"/>
                    <a:pt x="1778" y="910"/>
                  </a:cubicBezTo>
                  <a:cubicBezTo>
                    <a:pt x="1772" y="951"/>
                    <a:pt x="1750" y="989"/>
                    <a:pt x="1715" y="1014"/>
                  </a:cubicBezTo>
                  <a:cubicBezTo>
                    <a:pt x="1687" y="1033"/>
                    <a:pt x="1655" y="1043"/>
                    <a:pt x="1623" y="1049"/>
                  </a:cubicBezTo>
                  <a:cubicBezTo>
                    <a:pt x="1608" y="1051"/>
                    <a:pt x="1592" y="1052"/>
                    <a:pt x="1576" y="1052"/>
                  </a:cubicBezTo>
                  <a:cubicBezTo>
                    <a:pt x="1499" y="1052"/>
                    <a:pt x="1421" y="1030"/>
                    <a:pt x="1346" y="1017"/>
                  </a:cubicBezTo>
                  <a:cubicBezTo>
                    <a:pt x="1316" y="1012"/>
                    <a:pt x="1285" y="1010"/>
                    <a:pt x="1254" y="1010"/>
                  </a:cubicBezTo>
                  <a:cubicBezTo>
                    <a:pt x="1189" y="1010"/>
                    <a:pt x="1124" y="1021"/>
                    <a:pt x="1062" y="1043"/>
                  </a:cubicBezTo>
                  <a:cubicBezTo>
                    <a:pt x="856" y="1112"/>
                    <a:pt x="654" y="1200"/>
                    <a:pt x="452" y="1279"/>
                  </a:cubicBezTo>
                  <a:cubicBezTo>
                    <a:pt x="339" y="1320"/>
                    <a:pt x="1" y="1406"/>
                    <a:pt x="105" y="1595"/>
                  </a:cubicBezTo>
                  <a:cubicBezTo>
                    <a:pt x="115" y="1611"/>
                    <a:pt x="130" y="1620"/>
                    <a:pt x="152" y="1620"/>
                  </a:cubicBezTo>
                  <a:cubicBezTo>
                    <a:pt x="184" y="1619"/>
                    <a:pt x="216" y="1618"/>
                    <a:pt x="248" y="1618"/>
                  </a:cubicBezTo>
                  <a:cubicBezTo>
                    <a:pt x="452" y="1618"/>
                    <a:pt x="656" y="1653"/>
                    <a:pt x="850" y="1721"/>
                  </a:cubicBezTo>
                  <a:cubicBezTo>
                    <a:pt x="961" y="1766"/>
                    <a:pt x="1074" y="1794"/>
                    <a:pt x="1191" y="1810"/>
                  </a:cubicBezTo>
                  <a:cubicBezTo>
                    <a:pt x="1201" y="1810"/>
                    <a:pt x="1212" y="1810"/>
                    <a:pt x="1222" y="1810"/>
                  </a:cubicBezTo>
                  <a:cubicBezTo>
                    <a:pt x="1316" y="1810"/>
                    <a:pt x="1409" y="1797"/>
                    <a:pt x="1500" y="1772"/>
                  </a:cubicBezTo>
                  <a:cubicBezTo>
                    <a:pt x="1592" y="1743"/>
                    <a:pt x="1687" y="1721"/>
                    <a:pt x="1781" y="1709"/>
                  </a:cubicBezTo>
                  <a:cubicBezTo>
                    <a:pt x="1801" y="1707"/>
                    <a:pt x="1820" y="1707"/>
                    <a:pt x="1840" y="1707"/>
                  </a:cubicBezTo>
                  <a:cubicBezTo>
                    <a:pt x="1912" y="1707"/>
                    <a:pt x="1983" y="1715"/>
                    <a:pt x="2053" y="1728"/>
                  </a:cubicBezTo>
                  <a:cubicBezTo>
                    <a:pt x="2082" y="1732"/>
                    <a:pt x="2112" y="1735"/>
                    <a:pt x="2141" y="1735"/>
                  </a:cubicBezTo>
                  <a:cubicBezTo>
                    <a:pt x="2198" y="1735"/>
                    <a:pt x="2254" y="1724"/>
                    <a:pt x="2302" y="1693"/>
                  </a:cubicBezTo>
                  <a:cubicBezTo>
                    <a:pt x="2368" y="1642"/>
                    <a:pt x="2410" y="1570"/>
                    <a:pt x="2422" y="1491"/>
                  </a:cubicBezTo>
                  <a:cubicBezTo>
                    <a:pt x="2451" y="1311"/>
                    <a:pt x="2359" y="1125"/>
                    <a:pt x="2460" y="964"/>
                  </a:cubicBezTo>
                  <a:cubicBezTo>
                    <a:pt x="2542" y="837"/>
                    <a:pt x="2690" y="762"/>
                    <a:pt x="2833" y="730"/>
                  </a:cubicBezTo>
                  <a:cubicBezTo>
                    <a:pt x="2890" y="720"/>
                    <a:pt x="2947" y="715"/>
                    <a:pt x="3004" y="715"/>
                  </a:cubicBezTo>
                  <a:cubicBezTo>
                    <a:pt x="3143" y="715"/>
                    <a:pt x="3280" y="745"/>
                    <a:pt x="3407" y="803"/>
                  </a:cubicBezTo>
                  <a:cubicBezTo>
                    <a:pt x="3556" y="862"/>
                    <a:pt x="3693" y="970"/>
                    <a:pt x="3852" y="970"/>
                  </a:cubicBezTo>
                  <a:cubicBezTo>
                    <a:pt x="3879" y="970"/>
                    <a:pt x="3906" y="967"/>
                    <a:pt x="3934" y="961"/>
                  </a:cubicBezTo>
                  <a:cubicBezTo>
                    <a:pt x="4092" y="923"/>
                    <a:pt x="4218" y="784"/>
                    <a:pt x="4382" y="777"/>
                  </a:cubicBezTo>
                  <a:cubicBezTo>
                    <a:pt x="4385" y="777"/>
                    <a:pt x="4388" y="777"/>
                    <a:pt x="4390" y="777"/>
                  </a:cubicBezTo>
                  <a:cubicBezTo>
                    <a:pt x="4467" y="777"/>
                    <a:pt x="4557" y="802"/>
                    <a:pt x="4640" y="802"/>
                  </a:cubicBezTo>
                  <a:cubicBezTo>
                    <a:pt x="4707" y="802"/>
                    <a:pt x="4768" y="786"/>
                    <a:pt x="4815" y="730"/>
                  </a:cubicBezTo>
                  <a:cubicBezTo>
                    <a:pt x="4834" y="711"/>
                    <a:pt x="4831" y="676"/>
                    <a:pt x="4809" y="661"/>
                  </a:cubicBezTo>
                  <a:cubicBezTo>
                    <a:pt x="4727" y="598"/>
                    <a:pt x="4638" y="538"/>
                    <a:pt x="4559" y="474"/>
                  </a:cubicBezTo>
                  <a:cubicBezTo>
                    <a:pt x="4480" y="411"/>
                    <a:pt x="4405" y="345"/>
                    <a:pt x="4326" y="282"/>
                  </a:cubicBezTo>
                  <a:cubicBezTo>
                    <a:pt x="4322" y="276"/>
                    <a:pt x="4315" y="274"/>
                    <a:pt x="4308" y="274"/>
                  </a:cubicBezTo>
                  <a:cubicBezTo>
                    <a:pt x="4305" y="274"/>
                    <a:pt x="4301" y="274"/>
                    <a:pt x="4297" y="276"/>
                  </a:cubicBezTo>
                  <a:cubicBezTo>
                    <a:pt x="4209" y="146"/>
                    <a:pt x="4045" y="99"/>
                    <a:pt x="3893" y="89"/>
                  </a:cubicBezTo>
                  <a:cubicBezTo>
                    <a:pt x="3776" y="80"/>
                    <a:pt x="3656" y="86"/>
                    <a:pt x="3546" y="77"/>
                  </a:cubicBezTo>
                  <a:cubicBezTo>
                    <a:pt x="3432" y="64"/>
                    <a:pt x="3331" y="4"/>
                    <a:pt x="3221" y="1"/>
                  </a:cubicBezTo>
                  <a:cubicBezTo>
                    <a:pt x="3216" y="1"/>
                    <a:pt x="3211" y="0"/>
                    <a:pt x="3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7"/>
            <p:cNvSpPr/>
            <p:nvPr/>
          </p:nvSpPr>
          <p:spPr>
            <a:xfrm>
              <a:off x="5316017" y="2410494"/>
              <a:ext cx="148283" cy="208365"/>
            </a:xfrm>
            <a:custGeom>
              <a:avLst/>
              <a:gdLst/>
              <a:ahLst/>
              <a:cxnLst/>
              <a:rect l="l" t="t" r="r" b="b"/>
              <a:pathLst>
                <a:path w="3855" h="5417" extrusionOk="0">
                  <a:moveTo>
                    <a:pt x="830" y="0"/>
                  </a:moveTo>
                  <a:cubicBezTo>
                    <a:pt x="655" y="0"/>
                    <a:pt x="481" y="81"/>
                    <a:pt x="310" y="107"/>
                  </a:cubicBezTo>
                  <a:cubicBezTo>
                    <a:pt x="277" y="112"/>
                    <a:pt x="245" y="115"/>
                    <a:pt x="212" y="115"/>
                  </a:cubicBezTo>
                  <a:cubicBezTo>
                    <a:pt x="149" y="115"/>
                    <a:pt x="86" y="104"/>
                    <a:pt x="25" y="81"/>
                  </a:cubicBezTo>
                  <a:cubicBezTo>
                    <a:pt x="16" y="75"/>
                    <a:pt x="10" y="72"/>
                    <a:pt x="0" y="69"/>
                  </a:cubicBezTo>
                  <a:lnTo>
                    <a:pt x="0" y="69"/>
                  </a:lnTo>
                  <a:cubicBezTo>
                    <a:pt x="240" y="549"/>
                    <a:pt x="489" y="1022"/>
                    <a:pt x="755" y="1489"/>
                  </a:cubicBezTo>
                  <a:cubicBezTo>
                    <a:pt x="1013" y="1944"/>
                    <a:pt x="1282" y="2389"/>
                    <a:pt x="1563" y="2831"/>
                  </a:cubicBezTo>
                  <a:cubicBezTo>
                    <a:pt x="1705" y="3055"/>
                    <a:pt x="1847" y="3276"/>
                    <a:pt x="1992" y="3497"/>
                  </a:cubicBezTo>
                  <a:cubicBezTo>
                    <a:pt x="2140" y="3715"/>
                    <a:pt x="2292" y="3929"/>
                    <a:pt x="2443" y="4147"/>
                  </a:cubicBezTo>
                  <a:cubicBezTo>
                    <a:pt x="2646" y="4425"/>
                    <a:pt x="2851" y="4706"/>
                    <a:pt x="3056" y="4977"/>
                  </a:cubicBezTo>
                  <a:cubicBezTo>
                    <a:pt x="3170" y="5126"/>
                    <a:pt x="3280" y="5274"/>
                    <a:pt x="3394" y="5416"/>
                  </a:cubicBezTo>
                  <a:cubicBezTo>
                    <a:pt x="3400" y="5407"/>
                    <a:pt x="3403" y="5400"/>
                    <a:pt x="3409" y="5391"/>
                  </a:cubicBezTo>
                  <a:cubicBezTo>
                    <a:pt x="3539" y="5160"/>
                    <a:pt x="3545" y="4886"/>
                    <a:pt x="3517" y="4627"/>
                  </a:cubicBezTo>
                  <a:cubicBezTo>
                    <a:pt x="3482" y="4359"/>
                    <a:pt x="3413" y="4087"/>
                    <a:pt x="3403" y="3819"/>
                  </a:cubicBezTo>
                  <a:cubicBezTo>
                    <a:pt x="3384" y="3560"/>
                    <a:pt x="3463" y="3307"/>
                    <a:pt x="3624" y="3102"/>
                  </a:cubicBezTo>
                  <a:cubicBezTo>
                    <a:pt x="3747" y="2913"/>
                    <a:pt x="3855" y="2708"/>
                    <a:pt x="3785" y="2477"/>
                  </a:cubicBezTo>
                  <a:cubicBezTo>
                    <a:pt x="3722" y="2266"/>
                    <a:pt x="3555" y="2105"/>
                    <a:pt x="3378" y="1988"/>
                  </a:cubicBezTo>
                  <a:cubicBezTo>
                    <a:pt x="3005" y="1742"/>
                    <a:pt x="2481" y="1694"/>
                    <a:pt x="2229" y="1293"/>
                  </a:cubicBezTo>
                  <a:cubicBezTo>
                    <a:pt x="2122" y="1120"/>
                    <a:pt x="2046" y="905"/>
                    <a:pt x="1850" y="814"/>
                  </a:cubicBezTo>
                  <a:cubicBezTo>
                    <a:pt x="1743" y="760"/>
                    <a:pt x="1610" y="760"/>
                    <a:pt x="1512" y="684"/>
                  </a:cubicBezTo>
                  <a:cubicBezTo>
                    <a:pt x="1443" y="621"/>
                    <a:pt x="1389" y="545"/>
                    <a:pt x="1351" y="460"/>
                  </a:cubicBezTo>
                  <a:cubicBezTo>
                    <a:pt x="1269" y="293"/>
                    <a:pt x="1190" y="107"/>
                    <a:pt x="1010" y="34"/>
                  </a:cubicBezTo>
                  <a:cubicBezTo>
                    <a:pt x="950" y="10"/>
                    <a:pt x="890" y="0"/>
                    <a:pt x="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7"/>
            <p:cNvSpPr/>
            <p:nvPr/>
          </p:nvSpPr>
          <p:spPr>
            <a:xfrm>
              <a:off x="5306055" y="2154516"/>
              <a:ext cx="104086" cy="114395"/>
            </a:xfrm>
            <a:custGeom>
              <a:avLst/>
              <a:gdLst/>
              <a:ahLst/>
              <a:cxnLst/>
              <a:rect l="l" t="t" r="r" b="b"/>
              <a:pathLst>
                <a:path w="2706" h="2974" extrusionOk="0">
                  <a:moveTo>
                    <a:pt x="813" y="0"/>
                  </a:moveTo>
                  <a:cubicBezTo>
                    <a:pt x="771" y="0"/>
                    <a:pt x="731" y="20"/>
                    <a:pt x="711" y="69"/>
                  </a:cubicBezTo>
                  <a:cubicBezTo>
                    <a:pt x="707" y="72"/>
                    <a:pt x="707" y="76"/>
                    <a:pt x="711" y="79"/>
                  </a:cubicBezTo>
                  <a:lnTo>
                    <a:pt x="666" y="91"/>
                  </a:lnTo>
                  <a:cubicBezTo>
                    <a:pt x="663" y="79"/>
                    <a:pt x="654" y="66"/>
                    <a:pt x="638" y="60"/>
                  </a:cubicBezTo>
                  <a:cubicBezTo>
                    <a:pt x="617" y="53"/>
                    <a:pt x="595" y="49"/>
                    <a:pt x="573" y="49"/>
                  </a:cubicBezTo>
                  <a:cubicBezTo>
                    <a:pt x="525" y="49"/>
                    <a:pt x="478" y="65"/>
                    <a:pt x="439" y="98"/>
                  </a:cubicBezTo>
                  <a:cubicBezTo>
                    <a:pt x="303" y="199"/>
                    <a:pt x="307" y="363"/>
                    <a:pt x="256" y="514"/>
                  </a:cubicBezTo>
                  <a:cubicBezTo>
                    <a:pt x="212" y="650"/>
                    <a:pt x="73" y="729"/>
                    <a:pt x="22" y="862"/>
                  </a:cubicBezTo>
                  <a:cubicBezTo>
                    <a:pt x="0" y="922"/>
                    <a:pt x="7" y="988"/>
                    <a:pt x="48" y="1042"/>
                  </a:cubicBezTo>
                  <a:cubicBezTo>
                    <a:pt x="89" y="1098"/>
                    <a:pt x="152" y="1139"/>
                    <a:pt x="196" y="1196"/>
                  </a:cubicBezTo>
                  <a:cubicBezTo>
                    <a:pt x="278" y="1304"/>
                    <a:pt x="335" y="1424"/>
                    <a:pt x="367" y="1553"/>
                  </a:cubicBezTo>
                  <a:cubicBezTo>
                    <a:pt x="445" y="1824"/>
                    <a:pt x="471" y="2109"/>
                    <a:pt x="597" y="2364"/>
                  </a:cubicBezTo>
                  <a:cubicBezTo>
                    <a:pt x="801" y="2745"/>
                    <a:pt x="1196" y="2973"/>
                    <a:pt x="1613" y="2973"/>
                  </a:cubicBezTo>
                  <a:cubicBezTo>
                    <a:pt x="1724" y="2973"/>
                    <a:pt x="1837" y="2957"/>
                    <a:pt x="1948" y="2923"/>
                  </a:cubicBezTo>
                  <a:cubicBezTo>
                    <a:pt x="2106" y="2863"/>
                    <a:pt x="2257" y="2781"/>
                    <a:pt x="2396" y="2683"/>
                  </a:cubicBezTo>
                  <a:cubicBezTo>
                    <a:pt x="2519" y="2601"/>
                    <a:pt x="2643" y="2500"/>
                    <a:pt x="2674" y="2345"/>
                  </a:cubicBezTo>
                  <a:cubicBezTo>
                    <a:pt x="2706" y="2191"/>
                    <a:pt x="2643" y="2045"/>
                    <a:pt x="2592" y="1903"/>
                  </a:cubicBezTo>
                  <a:cubicBezTo>
                    <a:pt x="2560" y="1831"/>
                    <a:pt x="2538" y="1755"/>
                    <a:pt x="2523" y="1676"/>
                  </a:cubicBezTo>
                  <a:cubicBezTo>
                    <a:pt x="2513" y="1597"/>
                    <a:pt x="2513" y="1518"/>
                    <a:pt x="2463" y="1452"/>
                  </a:cubicBezTo>
                  <a:cubicBezTo>
                    <a:pt x="2381" y="1338"/>
                    <a:pt x="2229" y="1288"/>
                    <a:pt x="2096" y="1250"/>
                  </a:cubicBezTo>
                  <a:cubicBezTo>
                    <a:pt x="1967" y="1212"/>
                    <a:pt x="1822" y="1184"/>
                    <a:pt x="1711" y="1102"/>
                  </a:cubicBezTo>
                  <a:cubicBezTo>
                    <a:pt x="1585" y="1010"/>
                    <a:pt x="1544" y="852"/>
                    <a:pt x="1452" y="732"/>
                  </a:cubicBezTo>
                  <a:cubicBezTo>
                    <a:pt x="1367" y="622"/>
                    <a:pt x="1241" y="568"/>
                    <a:pt x="1137" y="477"/>
                  </a:cubicBezTo>
                  <a:cubicBezTo>
                    <a:pt x="1083" y="432"/>
                    <a:pt x="1045" y="372"/>
                    <a:pt x="1029" y="306"/>
                  </a:cubicBezTo>
                  <a:cubicBezTo>
                    <a:pt x="1014" y="230"/>
                    <a:pt x="1010" y="145"/>
                    <a:pt x="963" y="79"/>
                  </a:cubicBezTo>
                  <a:cubicBezTo>
                    <a:pt x="931" y="34"/>
                    <a:pt x="869"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7"/>
            <p:cNvSpPr/>
            <p:nvPr/>
          </p:nvSpPr>
          <p:spPr>
            <a:xfrm>
              <a:off x="5223973" y="2045085"/>
              <a:ext cx="79815" cy="125204"/>
            </a:xfrm>
            <a:custGeom>
              <a:avLst/>
              <a:gdLst/>
              <a:ahLst/>
              <a:cxnLst/>
              <a:rect l="l" t="t" r="r" b="b"/>
              <a:pathLst>
                <a:path w="2075" h="3255" extrusionOk="0">
                  <a:moveTo>
                    <a:pt x="1416" y="1"/>
                  </a:moveTo>
                  <a:cubicBezTo>
                    <a:pt x="1412" y="1"/>
                    <a:pt x="1409" y="1"/>
                    <a:pt x="1405" y="1"/>
                  </a:cubicBezTo>
                  <a:cubicBezTo>
                    <a:pt x="1310" y="1"/>
                    <a:pt x="1219" y="48"/>
                    <a:pt x="1197" y="146"/>
                  </a:cubicBezTo>
                  <a:cubicBezTo>
                    <a:pt x="1190" y="177"/>
                    <a:pt x="1213" y="206"/>
                    <a:pt x="1241" y="209"/>
                  </a:cubicBezTo>
                  <a:lnTo>
                    <a:pt x="1241" y="250"/>
                  </a:lnTo>
                  <a:cubicBezTo>
                    <a:pt x="1240" y="250"/>
                    <a:pt x="1239" y="249"/>
                    <a:pt x="1238" y="249"/>
                  </a:cubicBezTo>
                  <a:cubicBezTo>
                    <a:pt x="1232" y="249"/>
                    <a:pt x="1226" y="257"/>
                    <a:pt x="1228" y="263"/>
                  </a:cubicBezTo>
                  <a:cubicBezTo>
                    <a:pt x="1254" y="326"/>
                    <a:pt x="1273" y="386"/>
                    <a:pt x="1291" y="449"/>
                  </a:cubicBezTo>
                  <a:cubicBezTo>
                    <a:pt x="1326" y="572"/>
                    <a:pt x="1351" y="717"/>
                    <a:pt x="1282" y="831"/>
                  </a:cubicBezTo>
                  <a:cubicBezTo>
                    <a:pt x="1244" y="891"/>
                    <a:pt x="1190" y="938"/>
                    <a:pt x="1130" y="973"/>
                  </a:cubicBezTo>
                  <a:cubicBezTo>
                    <a:pt x="1067" y="1008"/>
                    <a:pt x="998" y="1046"/>
                    <a:pt x="932" y="1087"/>
                  </a:cubicBezTo>
                  <a:cubicBezTo>
                    <a:pt x="707" y="1229"/>
                    <a:pt x="461" y="1446"/>
                    <a:pt x="518" y="1743"/>
                  </a:cubicBezTo>
                  <a:cubicBezTo>
                    <a:pt x="531" y="1822"/>
                    <a:pt x="559" y="1888"/>
                    <a:pt x="531" y="1967"/>
                  </a:cubicBezTo>
                  <a:cubicBezTo>
                    <a:pt x="496" y="2037"/>
                    <a:pt x="455" y="2103"/>
                    <a:pt x="408" y="2166"/>
                  </a:cubicBezTo>
                  <a:cubicBezTo>
                    <a:pt x="316" y="2308"/>
                    <a:pt x="228" y="2450"/>
                    <a:pt x="136" y="2592"/>
                  </a:cubicBezTo>
                  <a:cubicBezTo>
                    <a:pt x="86" y="2668"/>
                    <a:pt x="41" y="2741"/>
                    <a:pt x="0" y="2820"/>
                  </a:cubicBezTo>
                  <a:cubicBezTo>
                    <a:pt x="29" y="2955"/>
                    <a:pt x="64" y="3088"/>
                    <a:pt x="92" y="3227"/>
                  </a:cubicBezTo>
                  <a:cubicBezTo>
                    <a:pt x="105" y="3230"/>
                    <a:pt x="114" y="3236"/>
                    <a:pt x="127" y="3239"/>
                  </a:cubicBezTo>
                  <a:cubicBezTo>
                    <a:pt x="163" y="3249"/>
                    <a:pt x="200" y="3254"/>
                    <a:pt x="236" y="3254"/>
                  </a:cubicBezTo>
                  <a:cubicBezTo>
                    <a:pt x="305" y="3254"/>
                    <a:pt x="374" y="3237"/>
                    <a:pt x="436" y="3202"/>
                  </a:cubicBezTo>
                  <a:cubicBezTo>
                    <a:pt x="553" y="3132"/>
                    <a:pt x="632" y="3018"/>
                    <a:pt x="714" y="2917"/>
                  </a:cubicBezTo>
                  <a:cubicBezTo>
                    <a:pt x="802" y="2820"/>
                    <a:pt x="903" y="2734"/>
                    <a:pt x="1017" y="2668"/>
                  </a:cubicBezTo>
                  <a:cubicBezTo>
                    <a:pt x="1130" y="2605"/>
                    <a:pt x="1247" y="2548"/>
                    <a:pt x="1355" y="2476"/>
                  </a:cubicBezTo>
                  <a:cubicBezTo>
                    <a:pt x="1465" y="2403"/>
                    <a:pt x="1560" y="2308"/>
                    <a:pt x="1636" y="2198"/>
                  </a:cubicBezTo>
                  <a:cubicBezTo>
                    <a:pt x="1702" y="2075"/>
                    <a:pt x="1762" y="1945"/>
                    <a:pt x="1806" y="1809"/>
                  </a:cubicBezTo>
                  <a:cubicBezTo>
                    <a:pt x="1860" y="1652"/>
                    <a:pt x="1913" y="1503"/>
                    <a:pt x="1967" y="1345"/>
                  </a:cubicBezTo>
                  <a:cubicBezTo>
                    <a:pt x="2018" y="1200"/>
                    <a:pt x="2074" y="1052"/>
                    <a:pt x="2059" y="894"/>
                  </a:cubicBezTo>
                  <a:cubicBezTo>
                    <a:pt x="2046" y="739"/>
                    <a:pt x="1976" y="600"/>
                    <a:pt x="1907" y="468"/>
                  </a:cubicBezTo>
                  <a:cubicBezTo>
                    <a:pt x="1850" y="348"/>
                    <a:pt x="1787" y="218"/>
                    <a:pt x="1689" y="121"/>
                  </a:cubicBezTo>
                  <a:cubicBezTo>
                    <a:pt x="1616" y="44"/>
                    <a:pt x="1519" y="1"/>
                    <a:pt x="1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7"/>
            <p:cNvSpPr/>
            <p:nvPr/>
          </p:nvSpPr>
          <p:spPr>
            <a:xfrm>
              <a:off x="5202587" y="1190836"/>
              <a:ext cx="1445707" cy="1146603"/>
            </a:xfrm>
            <a:custGeom>
              <a:avLst/>
              <a:gdLst/>
              <a:ahLst/>
              <a:cxnLst/>
              <a:rect l="l" t="t" r="r" b="b"/>
              <a:pathLst>
                <a:path w="37585" h="29809" extrusionOk="0">
                  <a:moveTo>
                    <a:pt x="11154" y="1"/>
                  </a:moveTo>
                  <a:cubicBezTo>
                    <a:pt x="10605" y="1"/>
                    <a:pt x="10052" y="90"/>
                    <a:pt x="9499" y="233"/>
                  </a:cubicBezTo>
                  <a:cubicBezTo>
                    <a:pt x="9130" y="324"/>
                    <a:pt x="8758" y="428"/>
                    <a:pt x="8388" y="539"/>
                  </a:cubicBezTo>
                  <a:cubicBezTo>
                    <a:pt x="7517" y="801"/>
                    <a:pt x="6661" y="1104"/>
                    <a:pt x="5815" y="1426"/>
                  </a:cubicBezTo>
                  <a:cubicBezTo>
                    <a:pt x="5320" y="1612"/>
                    <a:pt x="4831" y="1817"/>
                    <a:pt x="4344" y="2022"/>
                  </a:cubicBezTo>
                  <a:cubicBezTo>
                    <a:pt x="1955" y="6047"/>
                    <a:pt x="436" y="10722"/>
                    <a:pt x="1" y="15767"/>
                  </a:cubicBezTo>
                  <a:cubicBezTo>
                    <a:pt x="272" y="16123"/>
                    <a:pt x="569" y="16458"/>
                    <a:pt x="894" y="16767"/>
                  </a:cubicBezTo>
                  <a:cubicBezTo>
                    <a:pt x="1080" y="16944"/>
                    <a:pt x="1260" y="17137"/>
                    <a:pt x="1481" y="17269"/>
                  </a:cubicBezTo>
                  <a:cubicBezTo>
                    <a:pt x="1673" y="17379"/>
                    <a:pt x="1857" y="17402"/>
                    <a:pt x="2069" y="17402"/>
                  </a:cubicBezTo>
                  <a:cubicBezTo>
                    <a:pt x="2083" y="17402"/>
                    <a:pt x="2098" y="17402"/>
                    <a:pt x="2113" y="17402"/>
                  </a:cubicBezTo>
                  <a:cubicBezTo>
                    <a:pt x="2121" y="17402"/>
                    <a:pt x="2128" y="17402"/>
                    <a:pt x="2136" y="17402"/>
                  </a:cubicBezTo>
                  <a:cubicBezTo>
                    <a:pt x="2473" y="17402"/>
                    <a:pt x="2681" y="17536"/>
                    <a:pt x="2681" y="17894"/>
                  </a:cubicBezTo>
                  <a:cubicBezTo>
                    <a:pt x="2684" y="18115"/>
                    <a:pt x="2615" y="18336"/>
                    <a:pt x="2539" y="18542"/>
                  </a:cubicBezTo>
                  <a:cubicBezTo>
                    <a:pt x="2400" y="18898"/>
                    <a:pt x="2267" y="19211"/>
                    <a:pt x="2353" y="19609"/>
                  </a:cubicBezTo>
                  <a:cubicBezTo>
                    <a:pt x="2405" y="19886"/>
                    <a:pt x="2573" y="20093"/>
                    <a:pt x="2853" y="20093"/>
                  </a:cubicBezTo>
                  <a:cubicBezTo>
                    <a:pt x="2876" y="20093"/>
                    <a:pt x="2899" y="20091"/>
                    <a:pt x="2924" y="20088"/>
                  </a:cubicBezTo>
                  <a:cubicBezTo>
                    <a:pt x="2959" y="20079"/>
                    <a:pt x="2981" y="20050"/>
                    <a:pt x="2984" y="20016"/>
                  </a:cubicBezTo>
                  <a:cubicBezTo>
                    <a:pt x="2930" y="19315"/>
                    <a:pt x="3511" y="18687"/>
                    <a:pt x="4206" y="18684"/>
                  </a:cubicBezTo>
                  <a:lnTo>
                    <a:pt x="4206" y="18684"/>
                  </a:lnTo>
                  <a:cubicBezTo>
                    <a:pt x="4487" y="19618"/>
                    <a:pt x="4060" y="20584"/>
                    <a:pt x="4240" y="21534"/>
                  </a:cubicBezTo>
                  <a:cubicBezTo>
                    <a:pt x="4367" y="22219"/>
                    <a:pt x="4846" y="22727"/>
                    <a:pt x="5440" y="23062"/>
                  </a:cubicBezTo>
                  <a:cubicBezTo>
                    <a:pt x="5740" y="23223"/>
                    <a:pt x="6052" y="23359"/>
                    <a:pt x="6374" y="23463"/>
                  </a:cubicBezTo>
                  <a:cubicBezTo>
                    <a:pt x="6557" y="23520"/>
                    <a:pt x="6744" y="23573"/>
                    <a:pt x="6924" y="23624"/>
                  </a:cubicBezTo>
                  <a:cubicBezTo>
                    <a:pt x="7122" y="23671"/>
                    <a:pt x="7305" y="23693"/>
                    <a:pt x="7403" y="23883"/>
                  </a:cubicBezTo>
                  <a:cubicBezTo>
                    <a:pt x="7492" y="24066"/>
                    <a:pt x="7507" y="24274"/>
                    <a:pt x="7444" y="24467"/>
                  </a:cubicBezTo>
                  <a:cubicBezTo>
                    <a:pt x="7375" y="24647"/>
                    <a:pt x="7208" y="24770"/>
                    <a:pt x="7081" y="24906"/>
                  </a:cubicBezTo>
                  <a:cubicBezTo>
                    <a:pt x="6876" y="25136"/>
                    <a:pt x="6822" y="25357"/>
                    <a:pt x="6933" y="25650"/>
                  </a:cubicBezTo>
                  <a:cubicBezTo>
                    <a:pt x="6961" y="25717"/>
                    <a:pt x="6983" y="25783"/>
                    <a:pt x="7002" y="25853"/>
                  </a:cubicBezTo>
                  <a:cubicBezTo>
                    <a:pt x="6993" y="25862"/>
                    <a:pt x="6987" y="25871"/>
                    <a:pt x="6977" y="25881"/>
                  </a:cubicBezTo>
                  <a:cubicBezTo>
                    <a:pt x="6737" y="26168"/>
                    <a:pt x="6387" y="26506"/>
                    <a:pt x="6441" y="26923"/>
                  </a:cubicBezTo>
                  <a:cubicBezTo>
                    <a:pt x="6450" y="26967"/>
                    <a:pt x="6453" y="27021"/>
                    <a:pt x="6494" y="27052"/>
                  </a:cubicBezTo>
                  <a:cubicBezTo>
                    <a:pt x="6511" y="27062"/>
                    <a:pt x="6530" y="27067"/>
                    <a:pt x="6549" y="27067"/>
                  </a:cubicBezTo>
                  <a:cubicBezTo>
                    <a:pt x="6572" y="27067"/>
                    <a:pt x="6595" y="27060"/>
                    <a:pt x="6614" y="27046"/>
                  </a:cubicBezTo>
                  <a:cubicBezTo>
                    <a:pt x="6661" y="27011"/>
                    <a:pt x="6709" y="26976"/>
                    <a:pt x="6753" y="26938"/>
                  </a:cubicBezTo>
                  <a:cubicBezTo>
                    <a:pt x="6797" y="26904"/>
                    <a:pt x="6841" y="26866"/>
                    <a:pt x="6886" y="26831"/>
                  </a:cubicBezTo>
                  <a:lnTo>
                    <a:pt x="7192" y="26582"/>
                  </a:lnTo>
                  <a:cubicBezTo>
                    <a:pt x="7227" y="26654"/>
                    <a:pt x="7271" y="26727"/>
                    <a:pt x="7321" y="26790"/>
                  </a:cubicBezTo>
                  <a:cubicBezTo>
                    <a:pt x="7331" y="26796"/>
                    <a:pt x="7334" y="26806"/>
                    <a:pt x="7340" y="26812"/>
                  </a:cubicBezTo>
                  <a:cubicBezTo>
                    <a:pt x="7305" y="26850"/>
                    <a:pt x="7271" y="26891"/>
                    <a:pt x="7242" y="26929"/>
                  </a:cubicBezTo>
                  <a:cubicBezTo>
                    <a:pt x="7201" y="26989"/>
                    <a:pt x="7154" y="27046"/>
                    <a:pt x="7103" y="27099"/>
                  </a:cubicBezTo>
                  <a:cubicBezTo>
                    <a:pt x="7056" y="27144"/>
                    <a:pt x="6999" y="27181"/>
                    <a:pt x="6942" y="27213"/>
                  </a:cubicBezTo>
                  <a:cubicBezTo>
                    <a:pt x="6822" y="27273"/>
                    <a:pt x="6693" y="27311"/>
                    <a:pt x="6567" y="27361"/>
                  </a:cubicBezTo>
                  <a:cubicBezTo>
                    <a:pt x="6336" y="27453"/>
                    <a:pt x="6112" y="27614"/>
                    <a:pt x="6087" y="27879"/>
                  </a:cubicBezTo>
                  <a:cubicBezTo>
                    <a:pt x="6078" y="28021"/>
                    <a:pt x="6122" y="28166"/>
                    <a:pt x="6078" y="28305"/>
                  </a:cubicBezTo>
                  <a:cubicBezTo>
                    <a:pt x="6036" y="28432"/>
                    <a:pt x="5920" y="28504"/>
                    <a:pt x="5806" y="28564"/>
                  </a:cubicBezTo>
                  <a:cubicBezTo>
                    <a:pt x="5535" y="28700"/>
                    <a:pt x="5254" y="28817"/>
                    <a:pt x="4966" y="28908"/>
                  </a:cubicBezTo>
                  <a:cubicBezTo>
                    <a:pt x="4389" y="29091"/>
                    <a:pt x="3789" y="29192"/>
                    <a:pt x="3183" y="29202"/>
                  </a:cubicBezTo>
                  <a:cubicBezTo>
                    <a:pt x="2877" y="29199"/>
                    <a:pt x="2570" y="29180"/>
                    <a:pt x="2267" y="29142"/>
                  </a:cubicBezTo>
                  <a:cubicBezTo>
                    <a:pt x="2106" y="29120"/>
                    <a:pt x="1942" y="29110"/>
                    <a:pt x="1778" y="29107"/>
                  </a:cubicBezTo>
                  <a:lnTo>
                    <a:pt x="1778" y="29107"/>
                  </a:lnTo>
                  <a:cubicBezTo>
                    <a:pt x="1822" y="29221"/>
                    <a:pt x="1866" y="29338"/>
                    <a:pt x="1914" y="29451"/>
                  </a:cubicBezTo>
                  <a:cubicBezTo>
                    <a:pt x="2379" y="29625"/>
                    <a:pt x="2854" y="29808"/>
                    <a:pt x="3353" y="29808"/>
                  </a:cubicBezTo>
                  <a:cubicBezTo>
                    <a:pt x="3362" y="29808"/>
                    <a:pt x="3370" y="29808"/>
                    <a:pt x="3379" y="29808"/>
                  </a:cubicBezTo>
                  <a:cubicBezTo>
                    <a:pt x="3726" y="29808"/>
                    <a:pt x="4064" y="29710"/>
                    <a:pt x="4398" y="29631"/>
                  </a:cubicBezTo>
                  <a:cubicBezTo>
                    <a:pt x="4730" y="29552"/>
                    <a:pt x="5058" y="29480"/>
                    <a:pt x="5392" y="29401"/>
                  </a:cubicBezTo>
                  <a:cubicBezTo>
                    <a:pt x="5664" y="29338"/>
                    <a:pt x="5939" y="29259"/>
                    <a:pt x="6188" y="29126"/>
                  </a:cubicBezTo>
                  <a:cubicBezTo>
                    <a:pt x="6441" y="29000"/>
                    <a:pt x="6652" y="28807"/>
                    <a:pt x="6800" y="28567"/>
                  </a:cubicBezTo>
                  <a:cubicBezTo>
                    <a:pt x="6965" y="28321"/>
                    <a:pt x="7075" y="28050"/>
                    <a:pt x="7245" y="27813"/>
                  </a:cubicBezTo>
                  <a:cubicBezTo>
                    <a:pt x="7422" y="27563"/>
                    <a:pt x="7659" y="27358"/>
                    <a:pt x="7889" y="27156"/>
                  </a:cubicBezTo>
                  <a:cubicBezTo>
                    <a:pt x="7893" y="27153"/>
                    <a:pt x="7899" y="27153"/>
                    <a:pt x="7899" y="27147"/>
                  </a:cubicBezTo>
                  <a:cubicBezTo>
                    <a:pt x="7979" y="27165"/>
                    <a:pt x="8061" y="27173"/>
                    <a:pt x="8141" y="27173"/>
                  </a:cubicBezTo>
                  <a:cubicBezTo>
                    <a:pt x="8156" y="27173"/>
                    <a:pt x="8171" y="27173"/>
                    <a:pt x="8186" y="27172"/>
                  </a:cubicBezTo>
                  <a:cubicBezTo>
                    <a:pt x="8221" y="27172"/>
                    <a:pt x="8249" y="27150"/>
                    <a:pt x="8262" y="27118"/>
                  </a:cubicBezTo>
                  <a:cubicBezTo>
                    <a:pt x="8524" y="26187"/>
                    <a:pt x="9809" y="26294"/>
                    <a:pt x="10396" y="25679"/>
                  </a:cubicBezTo>
                  <a:cubicBezTo>
                    <a:pt x="10506" y="25562"/>
                    <a:pt x="10601" y="25426"/>
                    <a:pt x="10671" y="25278"/>
                  </a:cubicBezTo>
                  <a:cubicBezTo>
                    <a:pt x="10759" y="25076"/>
                    <a:pt x="10768" y="24864"/>
                    <a:pt x="10841" y="24659"/>
                  </a:cubicBezTo>
                  <a:cubicBezTo>
                    <a:pt x="10967" y="24303"/>
                    <a:pt x="11349" y="24211"/>
                    <a:pt x="11561" y="23921"/>
                  </a:cubicBezTo>
                  <a:cubicBezTo>
                    <a:pt x="11627" y="23839"/>
                    <a:pt x="11665" y="23738"/>
                    <a:pt x="11674" y="23633"/>
                  </a:cubicBezTo>
                  <a:cubicBezTo>
                    <a:pt x="11684" y="23513"/>
                    <a:pt x="11662" y="23422"/>
                    <a:pt x="11816" y="23393"/>
                  </a:cubicBezTo>
                  <a:cubicBezTo>
                    <a:pt x="11832" y="23390"/>
                    <a:pt x="11847" y="23388"/>
                    <a:pt x="11863" y="23388"/>
                  </a:cubicBezTo>
                  <a:cubicBezTo>
                    <a:pt x="11945" y="23388"/>
                    <a:pt x="12027" y="23434"/>
                    <a:pt x="12088" y="23482"/>
                  </a:cubicBezTo>
                  <a:cubicBezTo>
                    <a:pt x="12369" y="23671"/>
                    <a:pt x="12539" y="23993"/>
                    <a:pt x="12820" y="24202"/>
                  </a:cubicBezTo>
                  <a:cubicBezTo>
                    <a:pt x="13161" y="24454"/>
                    <a:pt x="13534" y="24675"/>
                    <a:pt x="13897" y="24906"/>
                  </a:cubicBezTo>
                  <a:cubicBezTo>
                    <a:pt x="14096" y="25038"/>
                    <a:pt x="14367" y="25164"/>
                    <a:pt x="14449" y="25411"/>
                  </a:cubicBezTo>
                  <a:cubicBezTo>
                    <a:pt x="14512" y="25606"/>
                    <a:pt x="14459" y="25815"/>
                    <a:pt x="14433" y="26017"/>
                  </a:cubicBezTo>
                  <a:cubicBezTo>
                    <a:pt x="14389" y="26389"/>
                    <a:pt x="14503" y="26717"/>
                    <a:pt x="14664" y="27049"/>
                  </a:cubicBezTo>
                  <a:cubicBezTo>
                    <a:pt x="14743" y="27211"/>
                    <a:pt x="14851" y="27435"/>
                    <a:pt x="15044" y="27435"/>
                  </a:cubicBezTo>
                  <a:cubicBezTo>
                    <a:pt x="15073" y="27435"/>
                    <a:pt x="15104" y="27429"/>
                    <a:pt x="15137" y="27418"/>
                  </a:cubicBezTo>
                  <a:cubicBezTo>
                    <a:pt x="15425" y="27314"/>
                    <a:pt x="15589" y="26878"/>
                    <a:pt x="15674" y="26620"/>
                  </a:cubicBezTo>
                  <a:cubicBezTo>
                    <a:pt x="15743" y="26427"/>
                    <a:pt x="15794" y="26231"/>
                    <a:pt x="15832" y="26032"/>
                  </a:cubicBezTo>
                  <a:cubicBezTo>
                    <a:pt x="15882" y="25815"/>
                    <a:pt x="15917" y="25606"/>
                    <a:pt x="15961" y="25395"/>
                  </a:cubicBezTo>
                  <a:cubicBezTo>
                    <a:pt x="16050" y="24975"/>
                    <a:pt x="16062" y="24454"/>
                    <a:pt x="16485" y="24224"/>
                  </a:cubicBezTo>
                  <a:cubicBezTo>
                    <a:pt x="16760" y="24078"/>
                    <a:pt x="17072" y="24003"/>
                    <a:pt x="17274" y="23750"/>
                  </a:cubicBezTo>
                  <a:cubicBezTo>
                    <a:pt x="17451" y="23520"/>
                    <a:pt x="17511" y="23232"/>
                    <a:pt x="17656" y="22986"/>
                  </a:cubicBezTo>
                  <a:cubicBezTo>
                    <a:pt x="17909" y="22557"/>
                    <a:pt x="18351" y="22655"/>
                    <a:pt x="18777" y="22617"/>
                  </a:cubicBezTo>
                  <a:cubicBezTo>
                    <a:pt x="19172" y="22576"/>
                    <a:pt x="19531" y="22409"/>
                    <a:pt x="19904" y="22301"/>
                  </a:cubicBezTo>
                  <a:cubicBezTo>
                    <a:pt x="20295" y="22184"/>
                    <a:pt x="20677" y="22222"/>
                    <a:pt x="21072" y="22178"/>
                  </a:cubicBezTo>
                  <a:cubicBezTo>
                    <a:pt x="21419" y="22140"/>
                    <a:pt x="21640" y="21995"/>
                    <a:pt x="21886" y="21765"/>
                  </a:cubicBezTo>
                  <a:cubicBezTo>
                    <a:pt x="22003" y="21658"/>
                    <a:pt x="22174" y="21512"/>
                    <a:pt x="22345" y="21512"/>
                  </a:cubicBezTo>
                  <a:cubicBezTo>
                    <a:pt x="22397" y="21512"/>
                    <a:pt x="22448" y="21525"/>
                    <a:pt x="22499" y="21556"/>
                  </a:cubicBezTo>
                  <a:cubicBezTo>
                    <a:pt x="22565" y="21597"/>
                    <a:pt x="22571" y="21660"/>
                    <a:pt x="22644" y="21679"/>
                  </a:cubicBezTo>
                  <a:cubicBezTo>
                    <a:pt x="22792" y="21989"/>
                    <a:pt x="22350" y="22415"/>
                    <a:pt x="22164" y="22620"/>
                  </a:cubicBezTo>
                  <a:cubicBezTo>
                    <a:pt x="21950" y="22857"/>
                    <a:pt x="21700" y="23081"/>
                    <a:pt x="21391" y="23172"/>
                  </a:cubicBezTo>
                  <a:cubicBezTo>
                    <a:pt x="20927" y="23315"/>
                    <a:pt x="20295" y="23154"/>
                    <a:pt x="20172" y="23788"/>
                  </a:cubicBezTo>
                  <a:cubicBezTo>
                    <a:pt x="20065" y="24325"/>
                    <a:pt x="20501" y="24735"/>
                    <a:pt x="20876" y="25032"/>
                  </a:cubicBezTo>
                  <a:cubicBezTo>
                    <a:pt x="21394" y="25439"/>
                    <a:pt x="21981" y="25748"/>
                    <a:pt x="22609" y="25944"/>
                  </a:cubicBezTo>
                  <a:cubicBezTo>
                    <a:pt x="22813" y="26008"/>
                    <a:pt x="23063" y="26092"/>
                    <a:pt x="23293" y="26092"/>
                  </a:cubicBezTo>
                  <a:cubicBezTo>
                    <a:pt x="23483" y="26092"/>
                    <a:pt x="23660" y="26035"/>
                    <a:pt x="23787" y="25862"/>
                  </a:cubicBezTo>
                  <a:cubicBezTo>
                    <a:pt x="23992" y="25581"/>
                    <a:pt x="24118" y="25196"/>
                    <a:pt x="24267" y="24880"/>
                  </a:cubicBezTo>
                  <a:lnTo>
                    <a:pt x="24677" y="24012"/>
                  </a:lnTo>
                  <a:cubicBezTo>
                    <a:pt x="24980" y="23378"/>
                    <a:pt x="25280" y="22740"/>
                    <a:pt x="25583" y="22102"/>
                  </a:cubicBezTo>
                  <a:cubicBezTo>
                    <a:pt x="25709" y="21828"/>
                    <a:pt x="25870" y="21550"/>
                    <a:pt x="25924" y="21253"/>
                  </a:cubicBezTo>
                  <a:cubicBezTo>
                    <a:pt x="25978" y="20963"/>
                    <a:pt x="25905" y="20675"/>
                    <a:pt x="25984" y="20385"/>
                  </a:cubicBezTo>
                  <a:cubicBezTo>
                    <a:pt x="26034" y="20177"/>
                    <a:pt x="26135" y="19987"/>
                    <a:pt x="26284" y="19833"/>
                  </a:cubicBezTo>
                  <a:cubicBezTo>
                    <a:pt x="26408" y="19702"/>
                    <a:pt x="26527" y="19655"/>
                    <a:pt x="26676" y="19655"/>
                  </a:cubicBezTo>
                  <a:cubicBezTo>
                    <a:pt x="26736" y="19655"/>
                    <a:pt x="26800" y="19662"/>
                    <a:pt x="26871" y="19675"/>
                  </a:cubicBezTo>
                  <a:cubicBezTo>
                    <a:pt x="27015" y="19702"/>
                    <a:pt x="27153" y="19728"/>
                    <a:pt x="27296" y="19728"/>
                  </a:cubicBezTo>
                  <a:cubicBezTo>
                    <a:pt x="27350" y="19728"/>
                    <a:pt x="27405" y="19724"/>
                    <a:pt x="27461" y="19716"/>
                  </a:cubicBezTo>
                  <a:cubicBezTo>
                    <a:pt x="27909" y="19662"/>
                    <a:pt x="28307" y="19416"/>
                    <a:pt x="28560" y="19040"/>
                  </a:cubicBezTo>
                  <a:cubicBezTo>
                    <a:pt x="28695" y="18832"/>
                    <a:pt x="28749" y="18557"/>
                    <a:pt x="28926" y="18371"/>
                  </a:cubicBezTo>
                  <a:cubicBezTo>
                    <a:pt x="29011" y="18279"/>
                    <a:pt x="29106" y="18245"/>
                    <a:pt x="29204" y="18245"/>
                  </a:cubicBezTo>
                  <a:cubicBezTo>
                    <a:pt x="29353" y="18245"/>
                    <a:pt x="29509" y="18323"/>
                    <a:pt x="29652" y="18399"/>
                  </a:cubicBezTo>
                  <a:cubicBezTo>
                    <a:pt x="29854" y="18507"/>
                    <a:pt x="30040" y="18595"/>
                    <a:pt x="30227" y="18595"/>
                  </a:cubicBezTo>
                  <a:cubicBezTo>
                    <a:pt x="30363" y="18595"/>
                    <a:pt x="30500" y="18548"/>
                    <a:pt x="30643" y="18425"/>
                  </a:cubicBezTo>
                  <a:cubicBezTo>
                    <a:pt x="30893" y="18210"/>
                    <a:pt x="31091" y="18071"/>
                    <a:pt x="31423" y="18030"/>
                  </a:cubicBezTo>
                  <a:cubicBezTo>
                    <a:pt x="31745" y="17986"/>
                    <a:pt x="32079" y="17995"/>
                    <a:pt x="32408" y="17980"/>
                  </a:cubicBezTo>
                  <a:lnTo>
                    <a:pt x="33431" y="17951"/>
                  </a:lnTo>
                  <a:cubicBezTo>
                    <a:pt x="33539" y="17948"/>
                    <a:pt x="33651" y="17940"/>
                    <a:pt x="33762" y="17940"/>
                  </a:cubicBezTo>
                  <a:cubicBezTo>
                    <a:pt x="33947" y="17940"/>
                    <a:pt x="34131" y="17961"/>
                    <a:pt x="34292" y="18055"/>
                  </a:cubicBezTo>
                  <a:cubicBezTo>
                    <a:pt x="34929" y="18419"/>
                    <a:pt x="35103" y="19478"/>
                    <a:pt x="35930" y="19478"/>
                  </a:cubicBezTo>
                  <a:cubicBezTo>
                    <a:pt x="35972" y="19478"/>
                    <a:pt x="36015" y="19475"/>
                    <a:pt x="36060" y="19470"/>
                  </a:cubicBezTo>
                  <a:cubicBezTo>
                    <a:pt x="36452" y="19422"/>
                    <a:pt x="37001" y="19230"/>
                    <a:pt x="37244" y="18901"/>
                  </a:cubicBezTo>
                  <a:cubicBezTo>
                    <a:pt x="37361" y="18740"/>
                    <a:pt x="37380" y="18564"/>
                    <a:pt x="37345" y="18371"/>
                  </a:cubicBezTo>
                  <a:cubicBezTo>
                    <a:pt x="37310" y="18213"/>
                    <a:pt x="37266" y="18103"/>
                    <a:pt x="37310" y="17932"/>
                  </a:cubicBezTo>
                  <a:cubicBezTo>
                    <a:pt x="37342" y="17834"/>
                    <a:pt x="37395" y="17740"/>
                    <a:pt x="37424" y="17639"/>
                  </a:cubicBezTo>
                  <a:cubicBezTo>
                    <a:pt x="37585" y="17118"/>
                    <a:pt x="36972" y="17143"/>
                    <a:pt x="36625" y="17108"/>
                  </a:cubicBezTo>
                  <a:cubicBezTo>
                    <a:pt x="36357" y="17080"/>
                    <a:pt x="35457" y="17124"/>
                    <a:pt x="35665" y="16644"/>
                  </a:cubicBezTo>
                  <a:cubicBezTo>
                    <a:pt x="35773" y="16404"/>
                    <a:pt x="36073" y="16300"/>
                    <a:pt x="36199" y="16067"/>
                  </a:cubicBezTo>
                  <a:cubicBezTo>
                    <a:pt x="36218" y="16029"/>
                    <a:pt x="36205" y="15985"/>
                    <a:pt x="36171" y="15963"/>
                  </a:cubicBezTo>
                  <a:cubicBezTo>
                    <a:pt x="36025" y="15903"/>
                    <a:pt x="35902" y="15792"/>
                    <a:pt x="35823" y="15656"/>
                  </a:cubicBezTo>
                  <a:cubicBezTo>
                    <a:pt x="35959" y="15622"/>
                    <a:pt x="36107" y="15568"/>
                    <a:pt x="36171" y="15438"/>
                  </a:cubicBezTo>
                  <a:cubicBezTo>
                    <a:pt x="36231" y="15328"/>
                    <a:pt x="36212" y="15170"/>
                    <a:pt x="36101" y="15098"/>
                  </a:cubicBezTo>
                  <a:cubicBezTo>
                    <a:pt x="36011" y="15036"/>
                    <a:pt x="35887" y="15027"/>
                    <a:pt x="35766" y="15027"/>
                  </a:cubicBezTo>
                  <a:cubicBezTo>
                    <a:pt x="35712" y="15027"/>
                    <a:pt x="35658" y="15029"/>
                    <a:pt x="35608" y="15029"/>
                  </a:cubicBezTo>
                  <a:cubicBezTo>
                    <a:pt x="35591" y="15029"/>
                    <a:pt x="35574" y="15029"/>
                    <a:pt x="35558" y="15028"/>
                  </a:cubicBezTo>
                  <a:cubicBezTo>
                    <a:pt x="35220" y="15019"/>
                    <a:pt x="34943" y="14870"/>
                    <a:pt x="34659" y="14706"/>
                  </a:cubicBezTo>
                  <a:cubicBezTo>
                    <a:pt x="34100" y="14372"/>
                    <a:pt x="33620" y="13926"/>
                    <a:pt x="33061" y="13601"/>
                  </a:cubicBezTo>
                  <a:cubicBezTo>
                    <a:pt x="32809" y="13450"/>
                    <a:pt x="32528" y="13323"/>
                    <a:pt x="32234" y="13282"/>
                  </a:cubicBezTo>
                  <a:cubicBezTo>
                    <a:pt x="32182" y="13275"/>
                    <a:pt x="32132" y="13272"/>
                    <a:pt x="32082" y="13272"/>
                  </a:cubicBezTo>
                  <a:cubicBezTo>
                    <a:pt x="31817" y="13272"/>
                    <a:pt x="31571" y="13355"/>
                    <a:pt x="31303" y="13355"/>
                  </a:cubicBezTo>
                  <a:cubicBezTo>
                    <a:pt x="30975" y="13352"/>
                    <a:pt x="30804" y="13090"/>
                    <a:pt x="30514" y="12992"/>
                  </a:cubicBezTo>
                  <a:cubicBezTo>
                    <a:pt x="30423" y="12962"/>
                    <a:pt x="30331" y="12954"/>
                    <a:pt x="30237" y="12954"/>
                  </a:cubicBezTo>
                  <a:cubicBezTo>
                    <a:pt x="30139" y="12954"/>
                    <a:pt x="30040" y="12963"/>
                    <a:pt x="29942" y="12963"/>
                  </a:cubicBezTo>
                  <a:cubicBezTo>
                    <a:pt x="29861" y="12963"/>
                    <a:pt x="29781" y="12957"/>
                    <a:pt x="29702" y="12935"/>
                  </a:cubicBezTo>
                  <a:cubicBezTo>
                    <a:pt x="29377" y="12847"/>
                    <a:pt x="29153" y="12534"/>
                    <a:pt x="28939" y="12294"/>
                  </a:cubicBezTo>
                  <a:cubicBezTo>
                    <a:pt x="28730" y="12067"/>
                    <a:pt x="28522" y="11846"/>
                    <a:pt x="28326" y="11619"/>
                  </a:cubicBezTo>
                  <a:cubicBezTo>
                    <a:pt x="28203" y="11470"/>
                    <a:pt x="28077" y="11303"/>
                    <a:pt x="28033" y="11114"/>
                  </a:cubicBezTo>
                  <a:cubicBezTo>
                    <a:pt x="27973" y="10883"/>
                    <a:pt x="28124" y="10789"/>
                    <a:pt x="28320" y="10735"/>
                  </a:cubicBezTo>
                  <a:cubicBezTo>
                    <a:pt x="28547" y="10672"/>
                    <a:pt x="28774" y="10662"/>
                    <a:pt x="28995" y="10577"/>
                  </a:cubicBezTo>
                  <a:cubicBezTo>
                    <a:pt x="29358" y="10441"/>
                    <a:pt x="29592" y="10088"/>
                    <a:pt x="29579" y="9703"/>
                  </a:cubicBezTo>
                  <a:cubicBezTo>
                    <a:pt x="29573" y="9491"/>
                    <a:pt x="29472" y="9311"/>
                    <a:pt x="29421" y="9109"/>
                  </a:cubicBezTo>
                  <a:cubicBezTo>
                    <a:pt x="29406" y="9052"/>
                    <a:pt x="29380" y="8967"/>
                    <a:pt x="29396" y="8910"/>
                  </a:cubicBezTo>
                  <a:cubicBezTo>
                    <a:pt x="29415" y="8819"/>
                    <a:pt x="29453" y="8785"/>
                    <a:pt x="29498" y="8785"/>
                  </a:cubicBezTo>
                  <a:cubicBezTo>
                    <a:pt x="29605" y="8785"/>
                    <a:pt x="29753" y="8976"/>
                    <a:pt x="29785" y="9043"/>
                  </a:cubicBezTo>
                  <a:cubicBezTo>
                    <a:pt x="29886" y="9258"/>
                    <a:pt x="29901" y="9507"/>
                    <a:pt x="30062" y="9693"/>
                  </a:cubicBezTo>
                  <a:cubicBezTo>
                    <a:pt x="30204" y="9854"/>
                    <a:pt x="30416" y="9917"/>
                    <a:pt x="30602" y="10022"/>
                  </a:cubicBezTo>
                  <a:cubicBezTo>
                    <a:pt x="31148" y="10318"/>
                    <a:pt x="30851" y="10931"/>
                    <a:pt x="31031" y="11411"/>
                  </a:cubicBezTo>
                  <a:cubicBezTo>
                    <a:pt x="31115" y="11630"/>
                    <a:pt x="31349" y="11911"/>
                    <a:pt x="31601" y="11911"/>
                  </a:cubicBezTo>
                  <a:cubicBezTo>
                    <a:pt x="31672" y="11911"/>
                    <a:pt x="31744" y="11889"/>
                    <a:pt x="31814" y="11837"/>
                  </a:cubicBezTo>
                  <a:cubicBezTo>
                    <a:pt x="31944" y="11745"/>
                    <a:pt x="32045" y="11584"/>
                    <a:pt x="32149" y="11464"/>
                  </a:cubicBezTo>
                  <a:cubicBezTo>
                    <a:pt x="32250" y="11347"/>
                    <a:pt x="32357" y="11227"/>
                    <a:pt x="32461" y="11111"/>
                  </a:cubicBezTo>
                  <a:cubicBezTo>
                    <a:pt x="32676" y="10874"/>
                    <a:pt x="32888" y="10637"/>
                    <a:pt x="33099" y="10394"/>
                  </a:cubicBezTo>
                  <a:cubicBezTo>
                    <a:pt x="33377" y="10075"/>
                    <a:pt x="33917" y="9630"/>
                    <a:pt x="33730" y="9141"/>
                  </a:cubicBezTo>
                  <a:cubicBezTo>
                    <a:pt x="33636" y="8891"/>
                    <a:pt x="33402" y="8670"/>
                    <a:pt x="33235" y="8465"/>
                  </a:cubicBezTo>
                  <a:cubicBezTo>
                    <a:pt x="33036" y="8222"/>
                    <a:pt x="32837" y="7976"/>
                    <a:pt x="32641" y="7733"/>
                  </a:cubicBezTo>
                  <a:cubicBezTo>
                    <a:pt x="32212" y="7203"/>
                    <a:pt x="31786" y="6669"/>
                    <a:pt x="31360" y="6139"/>
                  </a:cubicBezTo>
                  <a:cubicBezTo>
                    <a:pt x="30994" y="5684"/>
                    <a:pt x="30646" y="5176"/>
                    <a:pt x="30160" y="4832"/>
                  </a:cubicBezTo>
                  <a:cubicBezTo>
                    <a:pt x="29769" y="4554"/>
                    <a:pt x="29305" y="4418"/>
                    <a:pt x="28825" y="4399"/>
                  </a:cubicBezTo>
                  <a:cubicBezTo>
                    <a:pt x="28768" y="4397"/>
                    <a:pt x="28711" y="4395"/>
                    <a:pt x="28655" y="4395"/>
                  </a:cubicBezTo>
                  <a:cubicBezTo>
                    <a:pt x="27651" y="4395"/>
                    <a:pt x="26672" y="4808"/>
                    <a:pt x="25785" y="5230"/>
                  </a:cubicBezTo>
                  <a:cubicBezTo>
                    <a:pt x="25760" y="5245"/>
                    <a:pt x="25741" y="5271"/>
                    <a:pt x="25741" y="5299"/>
                  </a:cubicBezTo>
                  <a:cubicBezTo>
                    <a:pt x="25766" y="5643"/>
                    <a:pt x="25785" y="5981"/>
                    <a:pt x="25810" y="6322"/>
                  </a:cubicBezTo>
                  <a:cubicBezTo>
                    <a:pt x="25826" y="6521"/>
                    <a:pt x="25839" y="6584"/>
                    <a:pt x="25618" y="6628"/>
                  </a:cubicBezTo>
                  <a:cubicBezTo>
                    <a:pt x="25557" y="6638"/>
                    <a:pt x="25496" y="6643"/>
                    <a:pt x="25435" y="6643"/>
                  </a:cubicBezTo>
                  <a:cubicBezTo>
                    <a:pt x="25340" y="6643"/>
                    <a:pt x="25246" y="6631"/>
                    <a:pt x="25154" y="6606"/>
                  </a:cubicBezTo>
                  <a:cubicBezTo>
                    <a:pt x="24557" y="6470"/>
                    <a:pt x="24150" y="5984"/>
                    <a:pt x="23698" y="5612"/>
                  </a:cubicBezTo>
                  <a:cubicBezTo>
                    <a:pt x="23266" y="5255"/>
                    <a:pt x="22805" y="5078"/>
                    <a:pt x="22246" y="5012"/>
                  </a:cubicBezTo>
                  <a:cubicBezTo>
                    <a:pt x="21590" y="4927"/>
                    <a:pt x="20939" y="4863"/>
                    <a:pt x="20286" y="4740"/>
                  </a:cubicBezTo>
                  <a:cubicBezTo>
                    <a:pt x="19623" y="4614"/>
                    <a:pt x="18970" y="4450"/>
                    <a:pt x="18322" y="4248"/>
                  </a:cubicBezTo>
                  <a:cubicBezTo>
                    <a:pt x="17697" y="4049"/>
                    <a:pt x="17110" y="3847"/>
                    <a:pt x="16630" y="3380"/>
                  </a:cubicBezTo>
                  <a:cubicBezTo>
                    <a:pt x="16217" y="2985"/>
                    <a:pt x="15835" y="2550"/>
                    <a:pt x="15425" y="2155"/>
                  </a:cubicBezTo>
                  <a:cubicBezTo>
                    <a:pt x="14667" y="1423"/>
                    <a:pt x="13830" y="731"/>
                    <a:pt x="12849" y="330"/>
                  </a:cubicBezTo>
                  <a:cubicBezTo>
                    <a:pt x="12291" y="97"/>
                    <a:pt x="11724" y="1"/>
                    <a:pt x="1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7"/>
            <p:cNvSpPr/>
            <p:nvPr/>
          </p:nvSpPr>
          <p:spPr>
            <a:xfrm>
              <a:off x="5020575" y="2451228"/>
              <a:ext cx="1103907" cy="1959599"/>
            </a:xfrm>
            <a:custGeom>
              <a:avLst/>
              <a:gdLst/>
              <a:ahLst/>
              <a:cxnLst/>
              <a:rect l="l" t="t" r="r" b="b"/>
              <a:pathLst>
                <a:path w="28699" h="50945" extrusionOk="0">
                  <a:moveTo>
                    <a:pt x="1005" y="1"/>
                  </a:moveTo>
                  <a:cubicBezTo>
                    <a:pt x="181" y="1"/>
                    <a:pt x="1" y="405"/>
                    <a:pt x="99" y="1106"/>
                  </a:cubicBezTo>
                  <a:cubicBezTo>
                    <a:pt x="206" y="1889"/>
                    <a:pt x="657" y="3041"/>
                    <a:pt x="932" y="4405"/>
                  </a:cubicBezTo>
                  <a:cubicBezTo>
                    <a:pt x="961" y="4528"/>
                    <a:pt x="983" y="4651"/>
                    <a:pt x="1005" y="4777"/>
                  </a:cubicBezTo>
                  <a:cubicBezTo>
                    <a:pt x="1399" y="7085"/>
                    <a:pt x="1084" y="8354"/>
                    <a:pt x="1642" y="10125"/>
                  </a:cubicBezTo>
                  <a:cubicBezTo>
                    <a:pt x="1772" y="10529"/>
                    <a:pt x="1933" y="10923"/>
                    <a:pt x="2116" y="11302"/>
                  </a:cubicBezTo>
                  <a:cubicBezTo>
                    <a:pt x="3312" y="13771"/>
                    <a:pt x="4502" y="17192"/>
                    <a:pt x="7132" y="19260"/>
                  </a:cubicBezTo>
                  <a:cubicBezTo>
                    <a:pt x="9758" y="21331"/>
                    <a:pt x="11507" y="26502"/>
                    <a:pt x="11589" y="29049"/>
                  </a:cubicBezTo>
                  <a:cubicBezTo>
                    <a:pt x="11671" y="31597"/>
                    <a:pt x="2678" y="48147"/>
                    <a:pt x="2678" y="48147"/>
                  </a:cubicBezTo>
                  <a:lnTo>
                    <a:pt x="951" y="50944"/>
                  </a:lnTo>
                  <a:lnTo>
                    <a:pt x="21631" y="50944"/>
                  </a:lnTo>
                  <a:cubicBezTo>
                    <a:pt x="23525" y="45104"/>
                    <a:pt x="26454" y="36243"/>
                    <a:pt x="27348" y="34460"/>
                  </a:cubicBezTo>
                  <a:cubicBezTo>
                    <a:pt x="28699" y="31754"/>
                    <a:pt x="27427" y="27935"/>
                    <a:pt x="25675" y="24513"/>
                  </a:cubicBezTo>
                  <a:cubicBezTo>
                    <a:pt x="23923" y="21091"/>
                    <a:pt x="23607" y="20772"/>
                    <a:pt x="20422" y="17669"/>
                  </a:cubicBezTo>
                  <a:cubicBezTo>
                    <a:pt x="17240" y="14566"/>
                    <a:pt x="10873" y="11936"/>
                    <a:pt x="9203" y="11460"/>
                  </a:cubicBezTo>
                  <a:cubicBezTo>
                    <a:pt x="7530" y="10983"/>
                    <a:pt x="5222" y="5970"/>
                    <a:pt x="4906" y="4139"/>
                  </a:cubicBezTo>
                  <a:cubicBezTo>
                    <a:pt x="4588" y="2308"/>
                    <a:pt x="2836" y="1"/>
                    <a:pt x="1005" y="1"/>
                  </a:cubicBezTo>
                  <a:close/>
                </a:path>
              </a:pathLst>
            </a:custGeom>
            <a:solidFill>
              <a:srgbClr val="EF9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7"/>
            <p:cNvSpPr/>
            <p:nvPr/>
          </p:nvSpPr>
          <p:spPr>
            <a:xfrm>
              <a:off x="5024229" y="2492654"/>
              <a:ext cx="66352" cy="128012"/>
            </a:xfrm>
            <a:custGeom>
              <a:avLst/>
              <a:gdLst/>
              <a:ahLst/>
              <a:cxnLst/>
              <a:rect l="l" t="t" r="r" b="b"/>
              <a:pathLst>
                <a:path w="1725" h="3328" extrusionOk="0">
                  <a:moveTo>
                    <a:pt x="191" y="1"/>
                  </a:moveTo>
                  <a:cubicBezTo>
                    <a:pt x="126" y="1"/>
                    <a:pt x="62" y="10"/>
                    <a:pt x="1" y="29"/>
                  </a:cubicBezTo>
                  <a:cubicBezTo>
                    <a:pt x="111" y="812"/>
                    <a:pt x="562" y="1964"/>
                    <a:pt x="837" y="3328"/>
                  </a:cubicBezTo>
                  <a:cubicBezTo>
                    <a:pt x="1724" y="2974"/>
                    <a:pt x="1453" y="1380"/>
                    <a:pt x="1128" y="733"/>
                  </a:cubicBezTo>
                  <a:cubicBezTo>
                    <a:pt x="1014" y="505"/>
                    <a:pt x="866" y="291"/>
                    <a:pt x="654" y="149"/>
                  </a:cubicBezTo>
                  <a:cubicBezTo>
                    <a:pt x="519" y="56"/>
                    <a:pt x="353" y="1"/>
                    <a:pt x="191" y="1"/>
                  </a:cubicBezTo>
                  <a:close/>
                </a:path>
              </a:pathLst>
            </a:custGeom>
            <a:solidFill>
              <a:srgbClr val="FDC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7"/>
            <p:cNvSpPr/>
            <p:nvPr/>
          </p:nvSpPr>
          <p:spPr>
            <a:xfrm>
              <a:off x="5057154" y="2840638"/>
              <a:ext cx="887157" cy="1570180"/>
            </a:xfrm>
            <a:custGeom>
              <a:avLst/>
              <a:gdLst/>
              <a:ahLst/>
              <a:cxnLst/>
              <a:rect l="l" t="t" r="r" b="b"/>
              <a:pathLst>
                <a:path w="23064" h="40821" extrusionOk="0">
                  <a:moveTo>
                    <a:pt x="695" y="1"/>
                  </a:moveTo>
                  <a:cubicBezTo>
                    <a:pt x="821" y="405"/>
                    <a:pt x="982" y="796"/>
                    <a:pt x="1168" y="1178"/>
                  </a:cubicBezTo>
                  <a:cubicBezTo>
                    <a:pt x="2361" y="3647"/>
                    <a:pt x="3555" y="7068"/>
                    <a:pt x="6181" y="9136"/>
                  </a:cubicBezTo>
                  <a:cubicBezTo>
                    <a:pt x="8807" y="11207"/>
                    <a:pt x="10556" y="16378"/>
                    <a:pt x="10638" y="18925"/>
                  </a:cubicBezTo>
                  <a:cubicBezTo>
                    <a:pt x="10720" y="21473"/>
                    <a:pt x="1727" y="38023"/>
                    <a:pt x="1727" y="38023"/>
                  </a:cubicBezTo>
                  <a:lnTo>
                    <a:pt x="0" y="40820"/>
                  </a:lnTo>
                  <a:lnTo>
                    <a:pt x="9944" y="40820"/>
                  </a:lnTo>
                  <a:cubicBezTo>
                    <a:pt x="12532" y="36536"/>
                    <a:pt x="14575" y="31763"/>
                    <a:pt x="18590" y="28866"/>
                  </a:cubicBezTo>
                  <a:cubicBezTo>
                    <a:pt x="19641" y="28105"/>
                    <a:pt x="20819" y="27483"/>
                    <a:pt x="21690" y="26517"/>
                  </a:cubicBezTo>
                  <a:cubicBezTo>
                    <a:pt x="22561" y="25554"/>
                    <a:pt x="23063" y="24096"/>
                    <a:pt x="22463" y="22940"/>
                  </a:cubicBezTo>
                  <a:cubicBezTo>
                    <a:pt x="21753" y="21574"/>
                    <a:pt x="19960" y="21296"/>
                    <a:pt x="18606" y="20557"/>
                  </a:cubicBezTo>
                  <a:cubicBezTo>
                    <a:pt x="17381" y="19891"/>
                    <a:pt x="16462" y="18786"/>
                    <a:pt x="15575" y="17707"/>
                  </a:cubicBezTo>
                  <a:lnTo>
                    <a:pt x="10622" y="11680"/>
                  </a:lnTo>
                  <a:cubicBezTo>
                    <a:pt x="7649" y="8063"/>
                    <a:pt x="4824" y="4231"/>
                    <a:pt x="1654" y="790"/>
                  </a:cubicBezTo>
                  <a:cubicBezTo>
                    <a:pt x="1373" y="480"/>
                    <a:pt x="1051" y="215"/>
                    <a:pt x="695" y="1"/>
                  </a:cubicBezTo>
                  <a:close/>
                </a:path>
              </a:pathLst>
            </a:custGeom>
            <a:solidFill>
              <a:srgbClr val="EF9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5" name="Google Shape;2245;p37"/>
          <p:cNvSpPr/>
          <p:nvPr/>
        </p:nvSpPr>
        <p:spPr>
          <a:xfrm>
            <a:off x="538202" y="694598"/>
            <a:ext cx="680632" cy="267670"/>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7"/>
          <p:cNvSpPr/>
          <p:nvPr/>
        </p:nvSpPr>
        <p:spPr>
          <a:xfrm flipH="1">
            <a:off x="7314857" y="4120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7"/>
          <p:cNvSpPr/>
          <p:nvPr/>
        </p:nvSpPr>
        <p:spPr>
          <a:xfrm>
            <a:off x="4346749" y="2129447"/>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0" name="Google Shape;2250;p37"/>
          <p:cNvGrpSpPr/>
          <p:nvPr/>
        </p:nvGrpSpPr>
        <p:grpSpPr>
          <a:xfrm>
            <a:off x="122090" y="4169490"/>
            <a:ext cx="765525" cy="875253"/>
            <a:chOff x="4397775" y="3368084"/>
            <a:chExt cx="765525" cy="875253"/>
          </a:xfrm>
        </p:grpSpPr>
        <p:sp>
          <p:nvSpPr>
            <p:cNvPr id="2251" name="Google Shape;2251;p37"/>
            <p:cNvSpPr/>
            <p:nvPr/>
          </p:nvSpPr>
          <p:spPr>
            <a:xfrm>
              <a:off x="4836475" y="38733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7"/>
            <p:cNvSpPr/>
            <p:nvPr/>
          </p:nvSpPr>
          <p:spPr>
            <a:xfrm>
              <a:off x="4397775" y="33680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3" name="Google Shape;2253;p37"/>
          <p:cNvSpPr/>
          <p:nvPr/>
        </p:nvSpPr>
        <p:spPr>
          <a:xfrm>
            <a:off x="6777240" y="56728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7"/>
          <p:cNvSpPr/>
          <p:nvPr/>
        </p:nvSpPr>
        <p:spPr>
          <a:xfrm>
            <a:off x="374789" y="32459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Rectangle 45"/>
          <p:cNvSpPr/>
          <p:nvPr/>
        </p:nvSpPr>
        <p:spPr>
          <a:xfrm>
            <a:off x="760096" y="443873"/>
            <a:ext cx="5795250" cy="430887"/>
          </a:xfrm>
          <a:prstGeom prst="rect">
            <a:avLst/>
          </a:prstGeom>
        </p:spPr>
        <p:txBody>
          <a:bodyPr wrap="square">
            <a:spAutoFit/>
          </a:bodyPr>
          <a:lstStyle/>
          <a:p>
            <a:r>
              <a:rPr lang="en-US" sz="2200" b="1" dirty="0">
                <a:solidFill>
                  <a:schemeClr val="tx1">
                    <a:lumMod val="75000"/>
                  </a:schemeClr>
                </a:solidFill>
              </a:rPr>
              <a:t>b.2. </a:t>
            </a:r>
            <a:r>
              <a:rPr lang="en-US" sz="2200" b="1" dirty="0" err="1">
                <a:solidFill>
                  <a:schemeClr val="tx1">
                    <a:lumMod val="75000"/>
                  </a:schemeClr>
                </a:solidFill>
              </a:rPr>
              <a:t>Cơ</a:t>
            </a:r>
            <a:r>
              <a:rPr lang="en-US" sz="2200" b="1" dirty="0">
                <a:solidFill>
                  <a:schemeClr val="tx1">
                    <a:lumMod val="75000"/>
                  </a:schemeClr>
                </a:solidFill>
              </a:rPr>
              <a:t> </a:t>
            </a:r>
            <a:r>
              <a:rPr lang="en-US" sz="2200" b="1" dirty="0" err="1">
                <a:solidFill>
                  <a:schemeClr val="tx1">
                    <a:lumMod val="75000"/>
                  </a:schemeClr>
                </a:solidFill>
              </a:rPr>
              <a:t>cấu</a:t>
            </a:r>
            <a:r>
              <a:rPr lang="en-US" sz="2200" b="1" dirty="0">
                <a:solidFill>
                  <a:schemeClr val="tx1">
                    <a:lumMod val="75000"/>
                  </a:schemeClr>
                </a:solidFill>
              </a:rPr>
              <a:t> </a:t>
            </a:r>
            <a:r>
              <a:rPr lang="en-US" sz="2200" b="1" dirty="0" err="1">
                <a:solidFill>
                  <a:schemeClr val="tx1">
                    <a:lumMod val="75000"/>
                  </a:schemeClr>
                </a:solidFill>
              </a:rPr>
              <a:t>dân</a:t>
            </a:r>
            <a:r>
              <a:rPr lang="en-US" sz="2200" b="1" dirty="0">
                <a:solidFill>
                  <a:schemeClr val="tx1">
                    <a:lumMod val="75000"/>
                  </a:schemeClr>
                </a:solidFill>
              </a:rPr>
              <a:t> </a:t>
            </a:r>
            <a:r>
              <a:rPr lang="en-US" sz="2200" b="1" dirty="0" err="1">
                <a:solidFill>
                  <a:schemeClr val="tx1">
                    <a:lumMod val="75000"/>
                  </a:schemeClr>
                </a:solidFill>
              </a:rPr>
              <a:t>số</a:t>
            </a:r>
            <a:r>
              <a:rPr lang="en-US" sz="2200" b="1" dirty="0">
                <a:solidFill>
                  <a:schemeClr val="tx1">
                    <a:lumMod val="75000"/>
                  </a:schemeClr>
                </a:solidFill>
              </a:rPr>
              <a:t> </a:t>
            </a:r>
            <a:r>
              <a:rPr lang="en-US" sz="2200" b="1" dirty="0" err="1">
                <a:solidFill>
                  <a:schemeClr val="tx1">
                    <a:lumMod val="75000"/>
                  </a:schemeClr>
                </a:solidFill>
              </a:rPr>
              <a:t>theo</a:t>
            </a:r>
            <a:r>
              <a:rPr lang="en-US" sz="2200" b="1" dirty="0">
                <a:solidFill>
                  <a:schemeClr val="tx1">
                    <a:lumMod val="75000"/>
                  </a:schemeClr>
                </a:solidFill>
              </a:rPr>
              <a:t> </a:t>
            </a:r>
            <a:r>
              <a:rPr lang="en-US" sz="2200" b="1" dirty="0" err="1">
                <a:solidFill>
                  <a:schemeClr val="tx1">
                    <a:lumMod val="75000"/>
                  </a:schemeClr>
                </a:solidFill>
              </a:rPr>
              <a:t>trình</a:t>
            </a:r>
            <a:r>
              <a:rPr lang="en-US" sz="2200" b="1" dirty="0">
                <a:solidFill>
                  <a:schemeClr val="tx1">
                    <a:lumMod val="75000"/>
                  </a:schemeClr>
                </a:solidFill>
              </a:rPr>
              <a:t> </a:t>
            </a:r>
            <a:r>
              <a:rPr lang="en-US" sz="2200" b="1" dirty="0" err="1">
                <a:solidFill>
                  <a:schemeClr val="tx1">
                    <a:lumMod val="75000"/>
                  </a:schemeClr>
                </a:solidFill>
              </a:rPr>
              <a:t>độ</a:t>
            </a:r>
            <a:r>
              <a:rPr lang="en-US" sz="2200" b="1" dirty="0">
                <a:solidFill>
                  <a:schemeClr val="tx1">
                    <a:lumMod val="75000"/>
                  </a:schemeClr>
                </a:solidFill>
              </a:rPr>
              <a:t> </a:t>
            </a:r>
            <a:r>
              <a:rPr lang="en-US" sz="2200" b="1" dirty="0" err="1">
                <a:solidFill>
                  <a:schemeClr val="tx1">
                    <a:lumMod val="75000"/>
                  </a:schemeClr>
                </a:solidFill>
              </a:rPr>
              <a:t>văn</a:t>
            </a:r>
            <a:r>
              <a:rPr lang="en-US" sz="2200" b="1" dirty="0">
                <a:solidFill>
                  <a:schemeClr val="tx1">
                    <a:lumMod val="75000"/>
                  </a:schemeClr>
                </a:solidFill>
              </a:rPr>
              <a:t> </a:t>
            </a:r>
            <a:r>
              <a:rPr lang="en-US" sz="2200" b="1" dirty="0" err="1">
                <a:solidFill>
                  <a:schemeClr val="tx1">
                    <a:lumMod val="75000"/>
                  </a:schemeClr>
                </a:solidFill>
              </a:rPr>
              <a:t>hóa</a:t>
            </a:r>
            <a:endParaRPr lang="en-US" sz="2200" b="1" dirty="0">
              <a:solidFill>
                <a:schemeClr val="tx1">
                  <a:lumMod val="75000"/>
                </a:schemeClr>
              </a:solidFill>
            </a:endParaRPr>
          </a:p>
        </p:txBody>
      </p:sp>
      <p:sp>
        <p:nvSpPr>
          <p:cNvPr id="5" name="Rectangle 4"/>
          <p:cNvSpPr/>
          <p:nvPr/>
        </p:nvSpPr>
        <p:spPr>
          <a:xfrm>
            <a:off x="755017" y="1439987"/>
            <a:ext cx="4272374" cy="600164"/>
          </a:xfrm>
          <a:prstGeom prst="rect">
            <a:avLst/>
          </a:prstGeom>
        </p:spPr>
        <p:txBody>
          <a:bodyPr wrap="square">
            <a:spAutoFit/>
          </a:bodyPr>
          <a:lstStyle/>
          <a:p>
            <a:pPr algn="just">
              <a:lnSpc>
                <a:spcPct val="150000"/>
              </a:lnSpc>
            </a:pPr>
            <a:r>
              <a:rPr lang="en-US" sz="2200" dirty="0"/>
              <a:t>T</a:t>
            </a:r>
            <a:r>
              <a:rPr lang="vi-VN" sz="2200" dirty="0"/>
              <a:t>hường được xác định dựa vào</a:t>
            </a:r>
            <a:r>
              <a:rPr lang="en-US" sz="2200" dirty="0"/>
              <a:t>:</a:t>
            </a:r>
            <a:r>
              <a:rPr lang="vi-VN" sz="2200" dirty="0"/>
              <a:t> </a:t>
            </a:r>
            <a:endParaRPr lang="en-US" sz="2200" dirty="0"/>
          </a:p>
        </p:txBody>
      </p:sp>
      <p:sp>
        <p:nvSpPr>
          <p:cNvPr id="7" name="Rectangle 6"/>
          <p:cNvSpPr/>
          <p:nvPr/>
        </p:nvSpPr>
        <p:spPr>
          <a:xfrm>
            <a:off x="2908097" y="2919522"/>
            <a:ext cx="5298584" cy="1553054"/>
          </a:xfrm>
          <a:prstGeom prst="rect">
            <a:avLst/>
          </a:prstGeom>
        </p:spPr>
        <p:txBody>
          <a:bodyPr wrap="square">
            <a:spAutoFit/>
          </a:bodyPr>
          <a:lstStyle/>
          <a:p>
            <a:pPr algn="just">
              <a:lnSpc>
                <a:spcPct val="150000"/>
              </a:lnSpc>
            </a:pPr>
            <a:r>
              <a:rPr lang="en-US" sz="2200" dirty="0"/>
              <a:t>L</a:t>
            </a:r>
            <a:r>
              <a:rPr lang="vi-VN" sz="2200" dirty="0"/>
              <a:t>à một trong những thước đo quan trọng phản ánh trình độ dân trí, trình độ học vấn, chất lượng dân số ở mỗi quốc gia.</a:t>
            </a:r>
            <a:endParaRPr lang="en-US" sz="2200" dirty="0"/>
          </a:p>
        </p:txBody>
      </p:sp>
      <p:cxnSp>
        <p:nvCxnSpPr>
          <p:cNvPr id="9" name="Straight Arrow Connector 8"/>
          <p:cNvCxnSpPr>
            <a:endCxn id="10" idx="1"/>
          </p:cNvCxnSpPr>
          <p:nvPr/>
        </p:nvCxnSpPr>
        <p:spPr>
          <a:xfrm flipV="1">
            <a:off x="4955004" y="1323150"/>
            <a:ext cx="607189" cy="4702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193" y="1107706"/>
            <a:ext cx="1869896" cy="430887"/>
          </a:xfrm>
          <a:prstGeom prst="rect">
            <a:avLst/>
          </a:prstGeom>
          <a:noFill/>
        </p:spPr>
        <p:txBody>
          <a:bodyPr wrap="square" rtlCol="0">
            <a:spAutoFit/>
          </a:bodyPr>
          <a:lstStyle/>
          <a:p>
            <a:r>
              <a:rPr lang="en-US" sz="2200" dirty="0" err="1"/>
              <a:t>Tỉ</a:t>
            </a:r>
            <a:r>
              <a:rPr lang="en-US" sz="2200" dirty="0"/>
              <a:t> </a:t>
            </a:r>
            <a:r>
              <a:rPr lang="en-US" sz="2200" dirty="0" err="1"/>
              <a:t>lệ</a:t>
            </a:r>
            <a:r>
              <a:rPr lang="en-US" sz="2200" dirty="0"/>
              <a:t> </a:t>
            </a:r>
            <a:r>
              <a:rPr lang="en-US" sz="2200" dirty="0" err="1"/>
              <a:t>biết</a:t>
            </a:r>
            <a:r>
              <a:rPr lang="en-US" sz="2200" dirty="0"/>
              <a:t> </a:t>
            </a:r>
            <a:r>
              <a:rPr lang="en-US" sz="2200" dirty="0" err="1"/>
              <a:t>chữ</a:t>
            </a:r>
            <a:endParaRPr lang="en-US" sz="2200" dirty="0"/>
          </a:p>
        </p:txBody>
      </p:sp>
      <p:cxnSp>
        <p:nvCxnSpPr>
          <p:cNvPr id="54" name="Straight Arrow Connector 53"/>
          <p:cNvCxnSpPr/>
          <p:nvPr/>
        </p:nvCxnSpPr>
        <p:spPr>
          <a:xfrm>
            <a:off x="4955003" y="1781174"/>
            <a:ext cx="607189" cy="3129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562192" y="1863325"/>
            <a:ext cx="3345501" cy="430887"/>
          </a:xfrm>
          <a:prstGeom prst="rect">
            <a:avLst/>
          </a:prstGeom>
          <a:noFill/>
        </p:spPr>
        <p:txBody>
          <a:bodyPr wrap="square" rtlCol="0">
            <a:spAutoFit/>
          </a:bodyPr>
          <a:lstStyle/>
          <a:p>
            <a:r>
              <a:rPr lang="en-US" sz="2200" dirty="0" err="1"/>
              <a:t>Số</a:t>
            </a:r>
            <a:r>
              <a:rPr lang="en-US" sz="2200" dirty="0"/>
              <a:t> </a:t>
            </a:r>
            <a:r>
              <a:rPr lang="en-US" sz="2200" dirty="0" err="1"/>
              <a:t>năm</a:t>
            </a:r>
            <a:r>
              <a:rPr lang="en-US" sz="2200" dirty="0"/>
              <a:t> </a:t>
            </a:r>
            <a:r>
              <a:rPr lang="en-US" sz="2200" dirty="0" err="1"/>
              <a:t>đi</a:t>
            </a:r>
            <a:r>
              <a:rPr lang="en-US" sz="2200" dirty="0"/>
              <a:t> </a:t>
            </a:r>
            <a:r>
              <a:rPr lang="en-US" sz="2200" dirty="0" err="1"/>
              <a:t>học</a:t>
            </a:r>
            <a:r>
              <a:rPr lang="en-US" sz="2200" dirty="0"/>
              <a:t> </a:t>
            </a:r>
            <a:r>
              <a:rPr lang="en-US" sz="2200" dirty="0" err="1"/>
              <a:t>trung</a:t>
            </a:r>
            <a:r>
              <a:rPr lang="en-US" sz="2200" dirty="0"/>
              <a:t> </a:t>
            </a:r>
            <a:r>
              <a:rPr lang="en-US" sz="2200" dirty="0" err="1"/>
              <a:t>bình</a:t>
            </a:r>
            <a:endParaRPr lang="en-US" sz="2200" dirty="0"/>
          </a:p>
        </p:txBody>
      </p:sp>
      <p:sp>
        <p:nvSpPr>
          <p:cNvPr id="14" name="Down Arrow 13"/>
          <p:cNvSpPr/>
          <p:nvPr/>
        </p:nvSpPr>
        <p:spPr>
          <a:xfrm>
            <a:off x="5247021" y="2565422"/>
            <a:ext cx="315171" cy="369569"/>
          </a:xfrm>
          <a:prstGeom prst="down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p:tgtEl>
                                          <p:spTgt spid="14"/>
                                        </p:tgtEl>
                                        <p:attrNameLst>
                                          <p:attrName>ppt_y</p:attrName>
                                        </p:attrNameLst>
                                      </p:cBhvr>
                                      <p:tavLst>
                                        <p:tav tm="0">
                                          <p:val>
                                            <p:strVal val="#ppt_y-#ppt_h*1.125000"/>
                                          </p:val>
                                        </p:tav>
                                        <p:tav tm="100000">
                                          <p:val>
                                            <p:strVal val="#ppt_y"/>
                                          </p:val>
                                        </p:tav>
                                      </p:tavLst>
                                    </p:anim>
                                    <p:animEffect transition="in" filter="wipe(down)">
                                      <p:cBhvr>
                                        <p:cTn id="37" dur="500"/>
                                        <p:tgtEl>
                                          <p:spTgt spid="14"/>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P spid="7" grpId="0"/>
      <p:bldP spid="10" grpId="0"/>
      <p:bldP spid="56"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50"/>
          <p:cNvSpPr txBox="1">
            <a:spLocks noGrp="1"/>
          </p:cNvSpPr>
          <p:nvPr>
            <p:ph type="title"/>
          </p:nvPr>
        </p:nvSpPr>
        <p:spPr>
          <a:xfrm>
            <a:off x="715099" y="381072"/>
            <a:ext cx="7704000" cy="6386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lumMod val="75000"/>
                  </a:schemeClr>
                </a:solidFill>
                <a:latin typeface="+mn-lt"/>
              </a:rPr>
              <a:t>LUYỆN TẬP</a:t>
            </a:r>
            <a:endParaRPr sz="3200" b="1" dirty="0">
              <a:solidFill>
                <a:schemeClr val="tx1">
                  <a:lumMod val="75000"/>
                </a:schemeClr>
              </a:solidFill>
              <a:latin typeface="+mn-lt"/>
            </a:endParaRPr>
          </a:p>
        </p:txBody>
      </p:sp>
      <p:sp>
        <p:nvSpPr>
          <p:cNvPr id="3073" name="Google Shape;3073;p50"/>
          <p:cNvSpPr/>
          <p:nvPr/>
        </p:nvSpPr>
        <p:spPr>
          <a:xfrm flipH="1">
            <a:off x="7780157" y="123770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0"/>
          <p:cNvSpPr/>
          <p:nvPr/>
        </p:nvSpPr>
        <p:spPr>
          <a:xfrm>
            <a:off x="536349" y="1480809"/>
            <a:ext cx="680642" cy="261130"/>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0"/>
          <p:cNvSpPr/>
          <p:nvPr/>
        </p:nvSpPr>
        <p:spPr>
          <a:xfrm>
            <a:off x="8336688" y="24589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0"/>
          <p:cNvSpPr/>
          <p:nvPr/>
        </p:nvSpPr>
        <p:spPr>
          <a:xfrm>
            <a:off x="8663525" y="32542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0"/>
          <p:cNvSpPr/>
          <p:nvPr/>
        </p:nvSpPr>
        <p:spPr>
          <a:xfrm>
            <a:off x="59976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476509" y="1201285"/>
            <a:ext cx="8417689" cy="430887"/>
          </a:xfrm>
          <a:prstGeom prst="rect">
            <a:avLst/>
          </a:prstGeom>
        </p:spPr>
        <p:txBody>
          <a:bodyPr wrap="none">
            <a:spAutoFit/>
          </a:bodyPr>
          <a:lstStyle/>
          <a:p>
            <a:r>
              <a:rPr lang="en-US" sz="2200" b="1" dirty="0" err="1">
                <a:solidFill>
                  <a:srgbClr val="C00000"/>
                </a:solidFill>
              </a:rPr>
              <a:t>Bài</a:t>
            </a:r>
            <a:r>
              <a:rPr lang="en-US" sz="2200" b="1" dirty="0">
                <a:solidFill>
                  <a:srgbClr val="C00000"/>
                </a:solidFill>
              </a:rPr>
              <a:t> 1 (SGK - tr61): </a:t>
            </a:r>
            <a:r>
              <a:rPr lang="vi-VN" sz="2200" dirty="0"/>
              <a:t>Hãy vẽ sơ đồ thể hiện các loại cơ cấu dân số.</a:t>
            </a:r>
            <a:endParaRPr lang="en-US" sz="2200" dirty="0"/>
          </a:p>
        </p:txBody>
      </p:sp>
      <p:pic>
        <p:nvPicPr>
          <p:cNvPr id="3" name="Picture 2"/>
          <p:cNvPicPr>
            <a:picLocks noChangeAspect="1"/>
          </p:cNvPicPr>
          <p:nvPr/>
        </p:nvPicPr>
        <p:blipFill>
          <a:blip r:embed="rId3"/>
          <a:stretch>
            <a:fillRect/>
          </a:stretch>
        </p:blipFill>
        <p:spPr>
          <a:xfrm>
            <a:off x="1276831" y="1752078"/>
            <a:ext cx="6631975" cy="323143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5" y="5316"/>
            <a:ext cx="6857999" cy="51435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cxnSp>
        <p:nvCxnSpPr>
          <p:cNvPr id="3" name="Straight Connector 2"/>
          <p:cNvCxnSpPr>
            <a:endCxn id="8" idx="1"/>
          </p:cNvCxnSpPr>
          <p:nvPr/>
        </p:nvCxnSpPr>
        <p:spPr>
          <a:xfrm>
            <a:off x="1392920" y="268026"/>
            <a:ext cx="856786" cy="230904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6895572" y="2577070"/>
            <a:ext cx="846164" cy="2321771"/>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57425" y="1408570"/>
            <a:ext cx="4629150" cy="2320017"/>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lnSpc>
                <a:spcPct val="150000"/>
              </a:lnSpc>
              <a:buClrTx/>
            </a:pPr>
            <a:endParaRPr lang="en-US" sz="2000" b="1" kern="1200"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393657" y="2577067"/>
            <a:ext cx="856049" cy="231732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6895572" y="267532"/>
            <a:ext cx="846164" cy="230953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249706" y="1361736"/>
            <a:ext cx="14748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sp>
        <p:nvSpPr>
          <p:cNvPr id="9" name="Left Bracket 8"/>
          <p:cNvSpPr/>
          <p:nvPr/>
        </p:nvSpPr>
        <p:spPr>
          <a:xfrm rot="10800000">
            <a:off x="6752954" y="1361736"/>
            <a:ext cx="142617" cy="24306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10" name="Group 9"/>
          <p:cNvGrpSpPr/>
          <p:nvPr/>
        </p:nvGrpSpPr>
        <p:grpSpPr>
          <a:xfrm>
            <a:off x="2062405" y="2381926"/>
            <a:ext cx="381962" cy="38196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nvGrpSpPr>
          <p:cNvPr id="13" name="Group 12"/>
          <p:cNvGrpSpPr/>
          <p:nvPr/>
        </p:nvGrpSpPr>
        <p:grpSpPr>
          <a:xfrm>
            <a:off x="6696264" y="2380873"/>
            <a:ext cx="381962" cy="38196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pic>
        <p:nvPicPr>
          <p:cNvPr id="29" name="Picture 5" descr="n3"/>
          <p:cNvPicPr>
            <a:picLocks noChangeAspect="1" noChangeArrowheads="1"/>
          </p:cNvPicPr>
          <p:nvPr/>
        </p:nvPicPr>
        <p:blipFill>
          <a:blip r:embed="rId5"/>
          <a:srcRect/>
          <a:stretch>
            <a:fillRect/>
          </a:stretch>
        </p:blipFill>
        <p:spPr bwMode="auto">
          <a:xfrm rot="10800000" flipV="1">
            <a:off x="1385195" y="229192"/>
            <a:ext cx="6356541" cy="128588"/>
          </a:xfrm>
          <a:prstGeom prst="rect">
            <a:avLst/>
          </a:prstGeom>
          <a:noFill/>
          <a:ln w="9525">
            <a:noFill/>
            <a:miter lim="800000"/>
            <a:headEnd/>
            <a:tailEnd/>
          </a:ln>
        </p:spPr>
      </p:pic>
      <p:pic>
        <p:nvPicPr>
          <p:cNvPr id="30" name="Picture 5" descr="n3"/>
          <p:cNvPicPr>
            <a:picLocks noChangeAspect="1" noChangeArrowheads="1"/>
          </p:cNvPicPr>
          <p:nvPr/>
        </p:nvPicPr>
        <p:blipFill>
          <a:blip r:embed="rId5"/>
          <a:srcRect/>
          <a:stretch>
            <a:fillRect/>
          </a:stretch>
        </p:blipFill>
        <p:spPr bwMode="auto">
          <a:xfrm rot="10800000" flipV="1">
            <a:off x="1385195" y="4877440"/>
            <a:ext cx="6356541" cy="128588"/>
          </a:xfrm>
          <a:prstGeom prst="rect">
            <a:avLst/>
          </a:prstGeom>
          <a:noFill/>
          <a:ln w="9525">
            <a:noFill/>
            <a:miter lim="800000"/>
            <a:headEnd/>
            <a:tailEnd/>
          </a:ln>
        </p:spPr>
      </p:pic>
      <p:grpSp>
        <p:nvGrpSpPr>
          <p:cNvPr id="17" name="Group 16"/>
          <p:cNvGrpSpPr/>
          <p:nvPr/>
        </p:nvGrpSpPr>
        <p:grpSpPr>
          <a:xfrm>
            <a:off x="1228678" y="4753108"/>
            <a:ext cx="381962" cy="38196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nvGrpSpPr>
          <p:cNvPr id="20" name="Group 19"/>
          <p:cNvGrpSpPr/>
          <p:nvPr/>
        </p:nvGrpSpPr>
        <p:grpSpPr>
          <a:xfrm>
            <a:off x="7528270" y="4753108"/>
            <a:ext cx="381962" cy="38196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nvGrpSpPr>
          <p:cNvPr id="23" name="Group 22"/>
          <p:cNvGrpSpPr/>
          <p:nvPr/>
        </p:nvGrpSpPr>
        <p:grpSpPr>
          <a:xfrm>
            <a:off x="1228678" y="87793"/>
            <a:ext cx="381962" cy="38196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nvGrpSpPr>
          <p:cNvPr id="26" name="Group 25"/>
          <p:cNvGrpSpPr/>
          <p:nvPr/>
        </p:nvGrpSpPr>
        <p:grpSpPr>
          <a:xfrm>
            <a:off x="7528270" y="87793"/>
            <a:ext cx="381962" cy="38196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6" cstate="print"/>
          <a:stretch>
            <a:fillRect/>
          </a:stretch>
        </p:blipFill>
        <p:spPr>
          <a:xfrm>
            <a:off x="9174533" y="4463879"/>
            <a:ext cx="342900" cy="342900"/>
          </a:xfrm>
          <a:prstGeom prst="rect">
            <a:avLst/>
          </a:prstGeom>
        </p:spPr>
      </p:pic>
      <p:sp>
        <p:nvSpPr>
          <p:cNvPr id="16" name="Rectangle 15"/>
          <p:cNvSpPr/>
          <p:nvPr/>
        </p:nvSpPr>
        <p:spPr>
          <a:xfrm>
            <a:off x="2463728" y="1391741"/>
            <a:ext cx="4213175" cy="2400657"/>
          </a:xfrm>
          <a:prstGeom prst="rect">
            <a:avLst/>
          </a:prstGeom>
        </p:spPr>
        <p:txBody>
          <a:bodyPr wrap="square">
            <a:spAutoFit/>
          </a:bodyPr>
          <a:lstStyle/>
          <a:p>
            <a:pPr algn="just" defTabSz="914378">
              <a:lnSpc>
                <a:spcPct val="150000"/>
              </a:lnSpc>
            </a:pPr>
            <a:r>
              <a:rPr lang="vi-VN" sz="2000" dirty="0">
                <a:solidFill>
                  <a:prstClr val="white"/>
                </a:solidFill>
              </a:rPr>
              <a:t>Với mỗi câu hỏi,</a:t>
            </a:r>
            <a:r>
              <a:rPr lang="en-US" sz="2000" dirty="0">
                <a:solidFill>
                  <a:prstClr val="white"/>
                </a:solidFill>
              </a:rPr>
              <a:t> </a:t>
            </a:r>
            <a:r>
              <a:rPr lang="en-US" sz="2000" dirty="0" err="1">
                <a:solidFill>
                  <a:prstClr val="white"/>
                </a:solidFill>
              </a:rPr>
              <a:t>trong</a:t>
            </a:r>
            <a:r>
              <a:rPr lang="en-US" sz="2000" dirty="0">
                <a:solidFill>
                  <a:prstClr val="white"/>
                </a:solidFill>
              </a:rPr>
              <a:t> </a:t>
            </a:r>
            <a:r>
              <a:rPr lang="en-US" sz="2000" dirty="0" err="1">
                <a:solidFill>
                  <a:prstClr val="white"/>
                </a:solidFill>
              </a:rPr>
              <a:t>vòng</a:t>
            </a:r>
            <a:r>
              <a:rPr lang="en-US" sz="2000" dirty="0">
                <a:solidFill>
                  <a:prstClr val="white"/>
                </a:solidFill>
              </a:rPr>
              <a:t> 10s</a:t>
            </a:r>
            <a:r>
              <a:rPr lang="vi-VN" sz="2000" dirty="0">
                <a:solidFill>
                  <a:prstClr val="white"/>
                </a:solidFill>
              </a:rPr>
              <a:t> đội nào bấm chuông trước được giành quyền trả lời trước. Trả lời sai sẽ nhường</a:t>
            </a:r>
            <a:r>
              <a:rPr lang="en-US" sz="2000" dirty="0">
                <a:solidFill>
                  <a:prstClr val="white"/>
                </a:solidFill>
              </a:rPr>
              <a:t> </a:t>
            </a:r>
            <a:r>
              <a:rPr lang="en-US" sz="2000" dirty="0" err="1">
                <a:solidFill>
                  <a:prstClr val="white"/>
                </a:solidFill>
              </a:rPr>
              <a:t>quyền</a:t>
            </a:r>
            <a:r>
              <a:rPr lang="en-US" sz="2000" dirty="0">
                <a:solidFill>
                  <a:prstClr val="white"/>
                </a:solidFill>
              </a:rPr>
              <a:t> </a:t>
            </a:r>
            <a:r>
              <a:rPr lang="en-US" sz="2000" dirty="0" err="1">
                <a:solidFill>
                  <a:prstClr val="white"/>
                </a:solidFill>
              </a:rPr>
              <a:t>trả</a:t>
            </a:r>
            <a:r>
              <a:rPr lang="en-US" sz="2000" dirty="0">
                <a:solidFill>
                  <a:prstClr val="white"/>
                </a:solidFill>
              </a:rPr>
              <a:t> </a:t>
            </a:r>
            <a:r>
              <a:rPr lang="en-US" sz="2000" dirty="0" err="1">
                <a:solidFill>
                  <a:prstClr val="white"/>
                </a:solidFill>
              </a:rPr>
              <a:t>lời</a:t>
            </a:r>
            <a:r>
              <a:rPr lang="vi-VN" sz="2000" dirty="0">
                <a:solidFill>
                  <a:prstClr val="white"/>
                </a:solidFill>
              </a:rPr>
              <a:t> cho các đội còn lại. </a:t>
            </a:r>
            <a:endParaRPr lang="en-US" sz="2000" dirty="0">
              <a:solidFill>
                <a:prstClr val="white"/>
              </a:solidFill>
            </a:endParaRPr>
          </a:p>
        </p:txBody>
      </p:sp>
    </p:spTree>
    <p:extLst>
      <p:ext uri="{BB962C8B-B14F-4D97-AF65-F5344CB8AC3E}">
        <p14:creationId xmlns:p14="http://schemas.microsoft.com/office/powerpoint/2010/main" val="107685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257061" y="570716"/>
            <a:ext cx="6209130"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50000"/>
              </a:lnSpc>
              <a:buClrTx/>
            </a:pPr>
            <a:r>
              <a:rPr lang="en-US" sz="2000" b="1" kern="1200" dirty="0" err="1">
                <a:solidFill>
                  <a:srgbClr val="FFFF00"/>
                </a:solidFill>
                <a:latin typeface="Arial" panose="020B0604020202020204" pitchFamily="34" charset="0"/>
                <a:cs typeface="Arial" panose="020B0604020202020204" pitchFamily="34" charset="0"/>
              </a:rPr>
              <a:t>Một</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trong</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những</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đặc</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điểm</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của</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dân</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số</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thế</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giới</a:t>
            </a:r>
            <a:r>
              <a:rPr lang="en-US" sz="2000" b="1" kern="1200" dirty="0">
                <a:solidFill>
                  <a:srgbClr val="FFFF00"/>
                </a:solidFill>
                <a:latin typeface="Arial" panose="020B0604020202020204" pitchFamily="34" charset="0"/>
                <a:cs typeface="Arial" panose="020B0604020202020204" pitchFamily="34" charset="0"/>
              </a:rPr>
              <a:t> </a:t>
            </a:r>
            <a:r>
              <a:rPr lang="en-US" sz="2000" b="1" kern="1200" dirty="0" err="1">
                <a:solidFill>
                  <a:srgbClr val="FFFF00"/>
                </a:solidFill>
                <a:latin typeface="Arial" panose="020B0604020202020204" pitchFamily="34" charset="0"/>
                <a:cs typeface="Arial" panose="020B0604020202020204" pitchFamily="34" charset="0"/>
              </a:rPr>
              <a:t>là</a:t>
            </a:r>
            <a:r>
              <a:rPr lang="en-US" sz="2000" b="1" kern="1200" dirty="0">
                <a:solidFill>
                  <a:srgbClr val="FFFF00"/>
                </a:solidFill>
                <a:latin typeface="Arial" panose="020B0604020202020204" pitchFamily="34" charset="0"/>
                <a:cs typeface="Arial" panose="020B0604020202020204" pitchFamily="34" charset="0"/>
              </a:rPr>
              <a:t>:</a:t>
            </a:r>
          </a:p>
          <a:p>
            <a:pPr defTabSz="914378">
              <a:lnSpc>
                <a:spcPct val="150000"/>
              </a:lnSpc>
              <a:buClrTx/>
            </a:pPr>
            <a:r>
              <a:rPr lang="en-US" sz="2000" kern="1200" dirty="0">
                <a:solidFill>
                  <a:srgbClr val="FFFF00"/>
                </a:solidFill>
                <a:latin typeface="Arial" panose="020B0604020202020204" pitchFamily="34" charset="0"/>
                <a:cs typeface="Arial" panose="020B0604020202020204" pitchFamily="34" charset="0"/>
              </a:rPr>
              <a:t>A. </a:t>
            </a:r>
            <a:r>
              <a:rPr lang="en-US" sz="2000" kern="1200" dirty="0" err="1">
                <a:solidFill>
                  <a:srgbClr val="FFFF00"/>
                </a:solidFill>
                <a:latin typeface="Arial" panose="020B0604020202020204" pitchFamily="34" charset="0"/>
                <a:cs typeface="Arial" panose="020B0604020202020204" pitchFamily="34" charset="0"/>
              </a:rPr>
              <a:t>đang</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giảm</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mạnh</a:t>
            </a:r>
            <a:r>
              <a:rPr lang="en-US" sz="2000" kern="1200" dirty="0">
                <a:solidFill>
                  <a:srgbClr val="FFFF00"/>
                </a:solidFill>
                <a:latin typeface="Arial" panose="020B0604020202020204" pitchFamily="34" charset="0"/>
                <a:cs typeface="Arial" panose="020B0604020202020204" pitchFamily="34" charset="0"/>
              </a:rPr>
              <a:t>.</a:t>
            </a:r>
          </a:p>
          <a:p>
            <a:pPr defTabSz="914378">
              <a:lnSpc>
                <a:spcPct val="150000"/>
              </a:lnSpc>
              <a:buClrTx/>
            </a:pPr>
            <a:r>
              <a:rPr lang="en-US" sz="2000" kern="1200" dirty="0">
                <a:solidFill>
                  <a:srgbClr val="FFFF00"/>
                </a:solidFill>
                <a:latin typeface="Arial" panose="020B0604020202020204" pitchFamily="34" charset="0"/>
                <a:cs typeface="Arial" panose="020B0604020202020204" pitchFamily="34" charset="0"/>
              </a:rPr>
              <a:t>B. </a:t>
            </a:r>
            <a:r>
              <a:rPr lang="en-US" sz="2000" kern="1200" dirty="0" err="1">
                <a:solidFill>
                  <a:srgbClr val="FFFF00"/>
                </a:solidFill>
                <a:latin typeface="Arial" panose="020B0604020202020204" pitchFamily="34" charset="0"/>
                <a:cs typeface="Arial" panose="020B0604020202020204" pitchFamily="34" charset="0"/>
              </a:rPr>
              <a:t>quy</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mô</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dân</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số</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rất</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ổn</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định</a:t>
            </a:r>
            <a:r>
              <a:rPr lang="en-US" sz="2000" kern="1200" dirty="0">
                <a:solidFill>
                  <a:srgbClr val="FFFF00"/>
                </a:solidFill>
                <a:latin typeface="Arial" panose="020B0604020202020204" pitchFamily="34" charset="0"/>
                <a:cs typeface="Arial" panose="020B0604020202020204" pitchFamily="34" charset="0"/>
              </a:rPr>
              <a:t>.</a:t>
            </a:r>
          </a:p>
          <a:p>
            <a:pPr defTabSz="914378">
              <a:lnSpc>
                <a:spcPct val="150000"/>
              </a:lnSpc>
              <a:buClrTx/>
            </a:pPr>
            <a:r>
              <a:rPr lang="en-US" sz="2000" kern="1200" dirty="0">
                <a:solidFill>
                  <a:srgbClr val="FFFF00"/>
                </a:solidFill>
                <a:latin typeface="Arial" panose="020B0604020202020204" pitchFamily="34" charset="0"/>
                <a:cs typeface="Arial" panose="020B0604020202020204" pitchFamily="34" charset="0"/>
              </a:rPr>
              <a:t>C. </a:t>
            </a:r>
            <a:r>
              <a:rPr lang="en-US" sz="2000" kern="1200" dirty="0" err="1">
                <a:solidFill>
                  <a:srgbClr val="FFFF00"/>
                </a:solidFill>
                <a:latin typeface="Arial" panose="020B0604020202020204" pitchFamily="34" charset="0"/>
                <a:cs typeface="Arial" panose="020B0604020202020204" pitchFamily="34" charset="0"/>
              </a:rPr>
              <a:t>quy</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mô</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dân</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số</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vẫn</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tiếp</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tục</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tăng</a:t>
            </a:r>
            <a:r>
              <a:rPr lang="en-US" sz="2000" kern="1200" dirty="0">
                <a:solidFill>
                  <a:srgbClr val="FFFF00"/>
                </a:solidFill>
                <a:latin typeface="Arial" panose="020B0604020202020204" pitchFamily="34" charset="0"/>
                <a:cs typeface="Arial" panose="020B0604020202020204" pitchFamily="34" charset="0"/>
              </a:rPr>
              <a:t>.</a:t>
            </a:r>
          </a:p>
          <a:p>
            <a:pPr defTabSz="914378">
              <a:lnSpc>
                <a:spcPct val="150000"/>
              </a:lnSpc>
              <a:buClrTx/>
            </a:pPr>
            <a:r>
              <a:rPr lang="en-US" sz="2000" kern="1200" dirty="0">
                <a:solidFill>
                  <a:srgbClr val="FFFF00"/>
                </a:solidFill>
                <a:latin typeface="Arial" panose="020B0604020202020204" pitchFamily="34" charset="0"/>
                <a:cs typeface="Arial" panose="020B0604020202020204" pitchFamily="34" charset="0"/>
              </a:rPr>
              <a:t>D. </a:t>
            </a:r>
            <a:r>
              <a:rPr lang="en-US" sz="2000" kern="1200" dirty="0" err="1">
                <a:solidFill>
                  <a:srgbClr val="FFFF00"/>
                </a:solidFill>
                <a:latin typeface="Arial" panose="020B0604020202020204" pitchFamily="34" charset="0"/>
                <a:cs typeface="Arial" panose="020B0604020202020204" pitchFamily="34" charset="0"/>
              </a:rPr>
              <a:t>quy</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mô</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dân</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số</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tăng</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đều</a:t>
            </a:r>
            <a:r>
              <a:rPr lang="en-US" sz="2000" kern="1200" dirty="0">
                <a:solidFill>
                  <a:srgbClr val="FFFF00"/>
                </a:solidFill>
                <a:latin typeface="Arial" panose="020B0604020202020204" pitchFamily="34" charset="0"/>
                <a:cs typeface="Arial" panose="020B0604020202020204" pitchFamily="34" charset="0"/>
              </a:rPr>
              <a:t> qua </a:t>
            </a:r>
            <a:r>
              <a:rPr lang="en-US" sz="2000" kern="1200" dirty="0" err="1">
                <a:solidFill>
                  <a:srgbClr val="FFFF00"/>
                </a:solidFill>
                <a:latin typeface="Arial" panose="020B0604020202020204" pitchFamily="34" charset="0"/>
                <a:cs typeface="Arial" panose="020B0604020202020204" pitchFamily="34" charset="0"/>
              </a:rPr>
              <a:t>các</a:t>
            </a:r>
            <a:r>
              <a:rPr lang="en-US" sz="2000" kern="1200" dirty="0">
                <a:solidFill>
                  <a:srgbClr val="FFFF00"/>
                </a:solidFill>
                <a:latin typeface="Arial" panose="020B0604020202020204" pitchFamily="34" charset="0"/>
                <a:cs typeface="Arial" panose="020B0604020202020204" pitchFamily="34" charset="0"/>
              </a:rPr>
              <a:t> </a:t>
            </a:r>
            <a:r>
              <a:rPr lang="en-US" sz="2000" kern="1200" dirty="0" err="1">
                <a:solidFill>
                  <a:srgbClr val="FFFF00"/>
                </a:solidFill>
                <a:latin typeface="Arial" panose="020B0604020202020204" pitchFamily="34" charset="0"/>
                <a:cs typeface="Arial" panose="020B0604020202020204" pitchFamily="34" charset="0"/>
              </a:rPr>
              <a:t>năm</a:t>
            </a:r>
            <a:r>
              <a:rPr lang="en-US" sz="2000" kern="1200" dirty="0">
                <a:solidFill>
                  <a:srgbClr val="FFFF00"/>
                </a:solidFill>
                <a:latin typeface="Arial" panose="020B0604020202020204" pitchFamily="34" charset="0"/>
                <a:cs typeface="Arial" panose="020B0604020202020204" pitchFamily="34" charset="0"/>
              </a:rPr>
              <a:t>.</a:t>
            </a:r>
            <a:endParaRPr lang="en-US" sz="2000" kern="1200" dirty="0">
              <a:solidFill>
                <a:srgbClr val="00FF00"/>
              </a:solidFill>
              <a:latin typeface="Arial" panose="020B0604020202020204" pitchFamily="34" charset="0"/>
              <a:cs typeface="Arial" panose="020B0604020202020204" pitchFamily="34" charset="0"/>
            </a:endParaRPr>
          </a:p>
        </p:txBody>
      </p:sp>
      <p:grpSp>
        <p:nvGrpSpPr>
          <p:cNvPr id="61" name="Group 60"/>
          <p:cNvGrpSpPr/>
          <p:nvPr/>
        </p:nvGrpSpPr>
        <p:grpSpPr>
          <a:xfrm>
            <a:off x="2114984" y="473600"/>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305564"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1437761"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1563326"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C</a:t>
              </a:r>
            </a:p>
          </p:txBody>
        </p:sp>
        <p:pic>
          <p:nvPicPr>
            <p:cNvPr id="15" name="Picture 14"/>
            <p:cNvPicPr>
              <a:picLocks noChangeAspect="1"/>
            </p:cNvPicPr>
            <p:nvPr/>
          </p:nvPicPr>
          <p:blipFill>
            <a:blip r:embed="rId3"/>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stretch>
              <a:fillRect/>
            </a:stretch>
          </p:blipFill>
          <p:spPr>
            <a:xfrm>
              <a:off x="83662" y="159259"/>
              <a:ext cx="1082288" cy="1082288"/>
            </a:xfrm>
            <a:prstGeom prst="rect">
              <a:avLst/>
            </a:prstGeom>
          </p:spPr>
        </p:pic>
        <p:pic>
          <p:nvPicPr>
            <p:cNvPr id="33" name="Picture 32"/>
            <p:cNvPicPr>
              <a:picLocks noChangeAspect="1"/>
            </p:cNvPicPr>
            <p:nvPr/>
          </p:nvPicPr>
          <p:blipFill>
            <a:blip r:embed="rId5"/>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buClrTx/>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112780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308147" y="563279"/>
            <a:ext cx="6116663"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a:solidFill>
                  <a:srgbClr val="FFFF00"/>
                </a:solidFill>
                <a:latin typeface="Arial" panose="020B0604020202020204" pitchFamily="34" charset="0"/>
                <a:cs typeface="Arial" panose="020B0604020202020204" pitchFamily="34" charset="0"/>
              </a:rPr>
              <a:t>Dân</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số</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thế</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giới</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tập</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trung</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chủ</a:t>
            </a:r>
            <a:r>
              <a:rPr lang="en-US" sz="2000" b="1" dirty="0">
                <a:solidFill>
                  <a:srgbClr val="FFFF00"/>
                </a:solidFill>
                <a:latin typeface="Arial" panose="020B0604020202020204" pitchFamily="34" charset="0"/>
                <a:cs typeface="Arial" panose="020B0604020202020204" pitchFamily="34" charset="0"/>
              </a:rPr>
              <a:t> </a:t>
            </a:r>
            <a:r>
              <a:rPr lang="en-US" sz="2000" b="1" dirty="0" err="1">
                <a:solidFill>
                  <a:srgbClr val="FFFF00"/>
                </a:solidFill>
                <a:latin typeface="Arial" panose="020B0604020202020204" pitchFamily="34" charset="0"/>
                <a:cs typeface="Arial" panose="020B0604020202020204" pitchFamily="34" charset="0"/>
              </a:rPr>
              <a:t>yếu</a:t>
            </a:r>
            <a:r>
              <a:rPr lang="en-US" sz="2000" b="1" dirty="0">
                <a:solidFill>
                  <a:srgbClr val="FFFF00"/>
                </a:solidFill>
                <a:latin typeface="Arial" panose="020B0604020202020204" pitchFamily="34" charset="0"/>
                <a:cs typeface="Arial" panose="020B0604020202020204" pitchFamily="34" charset="0"/>
              </a:rPr>
              <a:t> ở </a:t>
            </a:r>
            <a:r>
              <a:rPr lang="en-US" sz="2000" b="1" dirty="0" err="1">
                <a:solidFill>
                  <a:srgbClr val="FFFF00"/>
                </a:solidFill>
                <a:latin typeface="Arial" panose="020B0604020202020204" pitchFamily="34" charset="0"/>
                <a:cs typeface="Arial" panose="020B0604020202020204" pitchFamily="34" charset="0"/>
              </a:rPr>
              <a:t>đâu</a:t>
            </a:r>
            <a:r>
              <a:rPr lang="en-US" sz="2000" b="1" dirty="0">
                <a:solidFill>
                  <a:srgbClr val="FFFF00"/>
                </a:solidFill>
                <a:latin typeface="Arial" panose="020B0604020202020204" pitchFamily="34" charset="0"/>
                <a:cs typeface="Arial" panose="020B0604020202020204" pitchFamily="34" charset="0"/>
              </a:rPr>
              <a:t>?</a:t>
            </a:r>
          </a:p>
          <a:p>
            <a:pPr>
              <a:lnSpc>
                <a:spcPct val="150000"/>
              </a:lnSpc>
            </a:pPr>
            <a:r>
              <a:rPr lang="en-US" sz="2000" dirty="0">
                <a:solidFill>
                  <a:srgbClr val="FFFF00"/>
                </a:solidFill>
                <a:latin typeface="Arial" panose="020B0604020202020204" pitchFamily="34" charset="0"/>
                <a:cs typeface="Arial" panose="020B0604020202020204" pitchFamily="34" charset="0"/>
              </a:rPr>
              <a:t>A. </a:t>
            </a:r>
            <a:r>
              <a:rPr lang="en-US" sz="2000" dirty="0" err="1">
                <a:solidFill>
                  <a:srgbClr val="FFFF00"/>
                </a:solidFill>
                <a:latin typeface="Arial" panose="020B0604020202020204" pitchFamily="34" charset="0"/>
                <a:cs typeface="Arial" panose="020B0604020202020204" pitchFamily="34" charset="0"/>
              </a:rPr>
              <a:t>Châu</a:t>
            </a:r>
            <a:r>
              <a:rPr lang="en-US" sz="2000" dirty="0">
                <a:solidFill>
                  <a:srgbClr val="FFFF00"/>
                </a:solidFill>
                <a:latin typeface="Arial" panose="020B0604020202020204" pitchFamily="34" charset="0"/>
                <a:cs typeface="Arial" panose="020B0604020202020204" pitchFamily="34" charset="0"/>
              </a:rPr>
              <a:t> Á.</a:t>
            </a:r>
          </a:p>
          <a:p>
            <a:pPr>
              <a:lnSpc>
                <a:spcPct val="150000"/>
              </a:lnSpc>
            </a:pPr>
            <a:r>
              <a:rPr lang="en-US" sz="2000" dirty="0">
                <a:solidFill>
                  <a:srgbClr val="FFFF00"/>
                </a:solidFill>
                <a:latin typeface="Arial" panose="020B0604020202020204" pitchFamily="34" charset="0"/>
                <a:cs typeface="Arial" panose="020B0604020202020204" pitchFamily="34" charset="0"/>
              </a:rPr>
              <a:t>B. </a:t>
            </a:r>
            <a:r>
              <a:rPr lang="en-US" sz="2000" dirty="0" err="1">
                <a:solidFill>
                  <a:srgbClr val="FFFF00"/>
                </a:solidFill>
                <a:latin typeface="Arial" panose="020B0604020202020204" pitchFamily="34" charset="0"/>
                <a:cs typeface="Arial" panose="020B0604020202020204" pitchFamily="34" charset="0"/>
              </a:rPr>
              <a:t>Châu</a:t>
            </a:r>
            <a:r>
              <a:rPr lang="en-US" sz="2000" dirty="0">
                <a:solidFill>
                  <a:srgbClr val="FFFF00"/>
                </a:solidFill>
                <a:latin typeface="Arial" panose="020B0604020202020204" pitchFamily="34" charset="0"/>
                <a:cs typeface="Arial" panose="020B0604020202020204" pitchFamily="34" charset="0"/>
              </a:rPr>
              <a:t> </a:t>
            </a:r>
            <a:r>
              <a:rPr lang="en-US" sz="2000" dirty="0" err="1">
                <a:solidFill>
                  <a:srgbClr val="FFFF00"/>
                </a:solidFill>
                <a:latin typeface="Arial" panose="020B0604020202020204" pitchFamily="34" charset="0"/>
                <a:cs typeface="Arial" panose="020B0604020202020204" pitchFamily="34" charset="0"/>
              </a:rPr>
              <a:t>Mỹ</a:t>
            </a:r>
            <a:r>
              <a:rPr lang="en-US" sz="2000" dirty="0">
                <a:solidFill>
                  <a:srgbClr val="FFFF00"/>
                </a:solidFill>
                <a:latin typeface="Arial" panose="020B0604020202020204" pitchFamily="34" charset="0"/>
                <a:cs typeface="Arial" panose="020B0604020202020204" pitchFamily="34" charset="0"/>
              </a:rPr>
              <a:t>.</a:t>
            </a:r>
          </a:p>
          <a:p>
            <a:pPr>
              <a:lnSpc>
                <a:spcPct val="150000"/>
              </a:lnSpc>
            </a:pPr>
            <a:r>
              <a:rPr lang="en-US" sz="2000" dirty="0">
                <a:solidFill>
                  <a:srgbClr val="FFFF00"/>
                </a:solidFill>
                <a:latin typeface="Arial" panose="020B0604020202020204" pitchFamily="34" charset="0"/>
                <a:cs typeface="Arial" panose="020B0604020202020204" pitchFamily="34" charset="0"/>
              </a:rPr>
              <a:t>C. </a:t>
            </a:r>
            <a:r>
              <a:rPr lang="en-US" sz="2000" dirty="0" err="1">
                <a:solidFill>
                  <a:srgbClr val="FFFF00"/>
                </a:solidFill>
                <a:latin typeface="Arial" panose="020B0604020202020204" pitchFamily="34" charset="0"/>
                <a:cs typeface="Arial" panose="020B0604020202020204" pitchFamily="34" charset="0"/>
              </a:rPr>
              <a:t>Châu</a:t>
            </a:r>
            <a:r>
              <a:rPr lang="en-US" sz="2000" dirty="0">
                <a:solidFill>
                  <a:srgbClr val="FFFF00"/>
                </a:solidFill>
                <a:latin typeface="Arial" panose="020B0604020202020204" pitchFamily="34" charset="0"/>
                <a:cs typeface="Arial" panose="020B0604020202020204" pitchFamily="34" charset="0"/>
              </a:rPr>
              <a:t> </a:t>
            </a:r>
            <a:r>
              <a:rPr lang="en-US" sz="2000" dirty="0" err="1">
                <a:solidFill>
                  <a:srgbClr val="FFFF00"/>
                </a:solidFill>
                <a:latin typeface="Arial" panose="020B0604020202020204" pitchFamily="34" charset="0"/>
                <a:cs typeface="Arial" panose="020B0604020202020204" pitchFamily="34" charset="0"/>
              </a:rPr>
              <a:t>Âu</a:t>
            </a:r>
            <a:r>
              <a:rPr lang="en-US" sz="2000" dirty="0">
                <a:solidFill>
                  <a:srgbClr val="FFFF00"/>
                </a:solidFill>
                <a:latin typeface="Arial" panose="020B0604020202020204" pitchFamily="34" charset="0"/>
                <a:cs typeface="Arial" panose="020B0604020202020204" pitchFamily="34" charset="0"/>
              </a:rPr>
              <a:t>.</a:t>
            </a:r>
          </a:p>
          <a:p>
            <a:pPr>
              <a:lnSpc>
                <a:spcPct val="150000"/>
              </a:lnSpc>
            </a:pPr>
            <a:r>
              <a:rPr lang="en-US" sz="2000" dirty="0">
                <a:solidFill>
                  <a:srgbClr val="FFFF00"/>
                </a:solidFill>
                <a:latin typeface="Arial" panose="020B0604020202020204" pitchFamily="34" charset="0"/>
                <a:cs typeface="Arial" panose="020B0604020202020204" pitchFamily="34" charset="0"/>
              </a:rPr>
              <a:t>D. </a:t>
            </a:r>
            <a:r>
              <a:rPr lang="en-US" sz="2000" dirty="0" err="1">
                <a:solidFill>
                  <a:srgbClr val="FFFF00"/>
                </a:solidFill>
                <a:latin typeface="Arial" panose="020B0604020202020204" pitchFamily="34" charset="0"/>
                <a:cs typeface="Arial" panose="020B0604020202020204" pitchFamily="34" charset="0"/>
              </a:rPr>
              <a:t>Châu</a:t>
            </a:r>
            <a:r>
              <a:rPr lang="en-US" sz="2000" dirty="0">
                <a:solidFill>
                  <a:srgbClr val="FFFF00"/>
                </a:solidFill>
                <a:latin typeface="Arial" panose="020B0604020202020204" pitchFamily="34" charset="0"/>
                <a:cs typeface="Arial" panose="020B0604020202020204" pitchFamily="34" charset="0"/>
              </a:rPr>
              <a:t> Phi.</a:t>
            </a:r>
          </a:p>
        </p:txBody>
      </p:sp>
      <p:grpSp>
        <p:nvGrpSpPr>
          <p:cNvPr id="61" name="Group 60"/>
          <p:cNvGrpSpPr/>
          <p:nvPr/>
        </p:nvGrpSpPr>
        <p:grpSpPr>
          <a:xfrm>
            <a:off x="2114984" y="473600"/>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264182" y="493927"/>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1437761"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1563326"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A</a:t>
              </a:r>
            </a:p>
          </p:txBody>
        </p:sp>
        <p:pic>
          <p:nvPicPr>
            <p:cNvPr id="15" name="Picture 14"/>
            <p:cNvPicPr>
              <a:picLocks noChangeAspect="1"/>
            </p:cNvPicPr>
            <p:nvPr/>
          </p:nvPicPr>
          <p:blipFill>
            <a:blip r:embed="rId3"/>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stretch>
              <a:fillRect/>
            </a:stretch>
          </p:blipFill>
          <p:spPr>
            <a:xfrm>
              <a:off x="83662" y="159259"/>
              <a:ext cx="1082288" cy="1082288"/>
            </a:xfrm>
            <a:prstGeom prst="rect">
              <a:avLst/>
            </a:prstGeom>
          </p:spPr>
        </p:pic>
        <p:pic>
          <p:nvPicPr>
            <p:cNvPr id="33" name="Picture 32"/>
            <p:cNvPicPr>
              <a:picLocks noChangeAspect="1"/>
            </p:cNvPicPr>
            <p:nvPr/>
          </p:nvPicPr>
          <p:blipFill>
            <a:blip r:embed="rId5"/>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7307102" y="4930062"/>
            <a:ext cx="803913" cy="21344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750" b="1" kern="1200"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buClrTx/>
              <a:defRPr/>
            </a:pPr>
            <a:r>
              <a:rPr lang="en-US" sz="2100" kern="1200" dirty="0">
                <a:solidFill>
                  <a:srgbClr val="DC2608"/>
                </a:solidFill>
                <a:latin typeface=".VnBlack" pitchFamily="34" charset="0"/>
              </a:rPr>
              <a:t>0</a:t>
            </a:r>
          </a:p>
        </p:txBody>
      </p:sp>
    </p:spTree>
    <p:extLst>
      <p:ext uri="{BB962C8B-B14F-4D97-AF65-F5344CB8AC3E}">
        <p14:creationId xmlns:p14="http://schemas.microsoft.com/office/powerpoint/2010/main" val="1564573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308146" y="563279"/>
            <a:ext cx="6024196"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lnSpc>
                <a:spcPct val="150000"/>
              </a:lnSpc>
              <a:buClrTx/>
            </a:pPr>
            <a:r>
              <a:rPr lang="vi-VN" sz="2000" b="1" kern="1200" dirty="0">
                <a:solidFill>
                  <a:srgbClr val="FFFF00"/>
                </a:solidFill>
                <a:cs typeface="Arial" panose="020B0604020202020204" pitchFamily="34" charset="0"/>
              </a:rPr>
              <a:t>Dân số thế giới tăng lên là do</a:t>
            </a:r>
          </a:p>
          <a:p>
            <a:pPr algn="just" defTabSz="914378">
              <a:lnSpc>
                <a:spcPct val="150000"/>
              </a:lnSpc>
              <a:buClrTx/>
            </a:pPr>
            <a:r>
              <a:rPr lang="vi-VN" sz="2000" kern="1200" dirty="0">
                <a:solidFill>
                  <a:srgbClr val="FFFF00"/>
                </a:solidFill>
                <a:cs typeface="Arial" panose="020B0604020202020204" pitchFamily="34" charset="0"/>
              </a:rPr>
              <a:t>A. gia tăng dân số cơ học.</a:t>
            </a:r>
          </a:p>
          <a:p>
            <a:pPr algn="just" defTabSz="914378">
              <a:lnSpc>
                <a:spcPct val="150000"/>
              </a:lnSpc>
              <a:buClrTx/>
            </a:pPr>
            <a:r>
              <a:rPr lang="vi-VN" sz="2000" kern="1200" dirty="0">
                <a:solidFill>
                  <a:srgbClr val="FFFF00"/>
                </a:solidFill>
                <a:cs typeface="Arial" panose="020B0604020202020204" pitchFamily="34" charset="0"/>
              </a:rPr>
              <a:t>B. gia tăng dân số tự nhiên.</a:t>
            </a:r>
          </a:p>
          <a:p>
            <a:pPr algn="just" defTabSz="914378">
              <a:lnSpc>
                <a:spcPct val="150000"/>
              </a:lnSpc>
              <a:buClrTx/>
            </a:pPr>
            <a:r>
              <a:rPr lang="vi-VN" sz="2000" kern="1200" dirty="0">
                <a:solidFill>
                  <a:srgbClr val="FFFF00"/>
                </a:solidFill>
                <a:cs typeface="Arial" panose="020B0604020202020204" pitchFamily="34" charset="0"/>
              </a:rPr>
              <a:t>C. gia tăng dân số thực tế.</a:t>
            </a:r>
          </a:p>
          <a:p>
            <a:pPr algn="just" defTabSz="914378">
              <a:lnSpc>
                <a:spcPct val="150000"/>
              </a:lnSpc>
              <a:buClrTx/>
            </a:pPr>
            <a:r>
              <a:rPr lang="vi-VN" sz="2000" kern="1200" dirty="0">
                <a:solidFill>
                  <a:srgbClr val="FFFF00"/>
                </a:solidFill>
                <a:cs typeface="Arial" panose="020B0604020202020204" pitchFamily="34" charset="0"/>
              </a:rPr>
              <a:t>D. gia tăng dân số tự nhiên và cơ học.</a:t>
            </a:r>
            <a:endParaRPr lang="en-US" sz="2000" kern="1200" dirty="0">
              <a:solidFill>
                <a:srgbClr val="00FF00"/>
              </a:solidFill>
              <a:latin typeface="Arial" panose="020B0604020202020204" pitchFamily="34" charset="0"/>
              <a:cs typeface="Arial" panose="020B0604020202020204" pitchFamily="34" charset="0"/>
            </a:endParaRPr>
          </a:p>
        </p:txBody>
      </p:sp>
      <p:grpSp>
        <p:nvGrpSpPr>
          <p:cNvPr id="61" name="Group 60"/>
          <p:cNvGrpSpPr/>
          <p:nvPr/>
        </p:nvGrpSpPr>
        <p:grpSpPr>
          <a:xfrm>
            <a:off x="2114984" y="473600"/>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171715" y="493927"/>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1437761" y="1031231"/>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1563326"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B</a:t>
              </a:r>
            </a:p>
          </p:txBody>
        </p:sp>
        <p:pic>
          <p:nvPicPr>
            <p:cNvPr id="15" name="Picture 14"/>
            <p:cNvPicPr>
              <a:picLocks noChangeAspect="1"/>
            </p:cNvPicPr>
            <p:nvPr/>
          </p:nvPicPr>
          <p:blipFill>
            <a:blip r:embed="rId3"/>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stretch>
              <a:fillRect/>
            </a:stretch>
          </p:blipFill>
          <p:spPr>
            <a:xfrm>
              <a:off x="83662" y="159259"/>
              <a:ext cx="1082288" cy="1082288"/>
            </a:xfrm>
            <a:prstGeom prst="rect">
              <a:avLst/>
            </a:prstGeom>
          </p:spPr>
        </p:pic>
        <p:pic>
          <p:nvPicPr>
            <p:cNvPr id="33" name="Picture 32"/>
            <p:cNvPicPr>
              <a:picLocks noChangeAspect="1"/>
            </p:cNvPicPr>
            <p:nvPr/>
          </p:nvPicPr>
          <p:blipFill>
            <a:blip r:embed="rId5"/>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pic>
        <p:nvPicPr>
          <p:cNvPr id="38"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buClrTx/>
              <a:defRPr/>
            </a:pPr>
            <a:r>
              <a:rPr lang="en-US" sz="2100" kern="1200" dirty="0">
                <a:solidFill>
                  <a:srgbClr val="DC2608"/>
                </a:solidFill>
                <a:latin typeface=".VnBlack" pitchFamily="34" charset="0"/>
              </a:rPr>
              <a:t>0</a:t>
            </a:r>
          </a:p>
        </p:txBody>
      </p:sp>
      <p:sp>
        <p:nvSpPr>
          <p:cNvPr id="41" name="Parallelogram 40">
            <a:extLst>
              <a:ext uri="{FF2B5EF4-FFF2-40B4-BE49-F238E27FC236}">
                <a16:creationId xmlns:a16="http://schemas.microsoft.com/office/drawing/2014/main" xmlns="" id="{B5BB0C9A-65F0-33F4-FD76-AD8F15DE4E1B}"/>
              </a:ext>
            </a:extLst>
          </p:cNvPr>
          <p:cNvSpPr/>
          <p:nvPr/>
        </p:nvSpPr>
        <p:spPr>
          <a:xfrm flipH="1">
            <a:off x="7307102" y="4930062"/>
            <a:ext cx="803913" cy="21344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75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427786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7220" y="1810011"/>
            <a:ext cx="2289361" cy="2357001"/>
          </a:xfrm>
          <a:prstGeom prst="rect">
            <a:avLst/>
          </a:prstGeom>
        </p:spPr>
      </p:pic>
      <p:cxnSp>
        <p:nvCxnSpPr>
          <p:cNvPr id="3488" name="Google Shape;3488;p61"/>
          <p:cNvCxnSpPr/>
          <p:nvPr/>
        </p:nvCxnSpPr>
        <p:spPr>
          <a:xfrm rot="10800000">
            <a:off x="2908113" y="1871612"/>
            <a:ext cx="1074000" cy="666600"/>
          </a:xfrm>
          <a:prstGeom prst="curvedConnector3">
            <a:avLst>
              <a:gd name="adj1" fmla="val 50000"/>
            </a:avLst>
          </a:prstGeom>
          <a:noFill/>
          <a:ln w="19050" cap="flat" cmpd="sng">
            <a:solidFill>
              <a:schemeClr val="accent2"/>
            </a:solidFill>
            <a:prstDash val="solid"/>
            <a:round/>
            <a:headEnd type="oval" w="med" len="med"/>
            <a:tailEnd type="none" w="med" len="med"/>
          </a:ln>
        </p:spPr>
      </p:cxnSp>
      <p:cxnSp>
        <p:nvCxnSpPr>
          <p:cNvPr id="3489" name="Google Shape;3489;p61"/>
          <p:cNvCxnSpPr/>
          <p:nvPr/>
        </p:nvCxnSpPr>
        <p:spPr>
          <a:xfrm rot="10800000" flipH="1">
            <a:off x="3008451" y="3392537"/>
            <a:ext cx="1267500" cy="404100"/>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3490" name="Google Shape;3490;p61"/>
          <p:cNvCxnSpPr/>
          <p:nvPr/>
        </p:nvCxnSpPr>
        <p:spPr>
          <a:xfrm rot="10800000">
            <a:off x="5044612" y="3392537"/>
            <a:ext cx="732125" cy="468022"/>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3512" name="Google Shape;3512;p61"/>
          <p:cNvCxnSpPr/>
          <p:nvPr/>
        </p:nvCxnSpPr>
        <p:spPr>
          <a:xfrm flipV="1">
            <a:off x="4882001" y="1953922"/>
            <a:ext cx="986315" cy="848051"/>
          </a:xfrm>
          <a:prstGeom prst="curvedConnector3">
            <a:avLst>
              <a:gd name="adj1" fmla="val 50000"/>
            </a:avLst>
          </a:prstGeom>
          <a:noFill/>
          <a:ln w="19050" cap="flat" cmpd="sng">
            <a:solidFill>
              <a:schemeClr val="accent2"/>
            </a:solidFill>
            <a:prstDash val="solid"/>
            <a:round/>
            <a:headEnd type="oval" w="med" len="med"/>
            <a:tailEnd type="none" w="med" len="med"/>
          </a:ln>
        </p:spPr>
      </p:cxnSp>
      <p:sp>
        <p:nvSpPr>
          <p:cNvPr id="3513" name="Google Shape;3513;p61"/>
          <p:cNvSpPr/>
          <p:nvPr/>
        </p:nvSpPr>
        <p:spPr>
          <a:xfrm>
            <a:off x="3454311" y="45774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1"/>
          <p:cNvSpPr/>
          <p:nvPr/>
        </p:nvSpPr>
        <p:spPr>
          <a:xfrm>
            <a:off x="8277099" y="46694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1"/>
          <p:cNvSpPr/>
          <p:nvPr/>
        </p:nvSpPr>
        <p:spPr>
          <a:xfrm flipH="1">
            <a:off x="8277099" y="10177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1"/>
          <p:cNvSpPr/>
          <p:nvPr/>
        </p:nvSpPr>
        <p:spPr>
          <a:xfrm flipH="1">
            <a:off x="548674" y="275957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1"/>
          <p:cNvSpPr/>
          <p:nvPr/>
        </p:nvSpPr>
        <p:spPr>
          <a:xfrm>
            <a:off x="1065903" y="390101"/>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1"/>
          <p:cNvSpPr/>
          <p:nvPr/>
        </p:nvSpPr>
        <p:spPr>
          <a:xfrm>
            <a:off x="8534904" y="431751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1"/>
          <p:cNvSpPr/>
          <p:nvPr/>
        </p:nvSpPr>
        <p:spPr>
          <a:xfrm>
            <a:off x="5443613" y="417439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61"/>
          <p:cNvSpPr/>
          <p:nvPr/>
        </p:nvSpPr>
        <p:spPr>
          <a:xfrm>
            <a:off x="186259" y="60080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61"/>
          <p:cNvSpPr/>
          <p:nvPr/>
        </p:nvSpPr>
        <p:spPr>
          <a:xfrm>
            <a:off x="8718250" y="256094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1"/>
          <p:cNvSpPr/>
          <p:nvPr/>
        </p:nvSpPr>
        <p:spPr>
          <a:xfrm>
            <a:off x="435838" y="39132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57;p35"/>
          <p:cNvSpPr txBox="1">
            <a:spLocks noGrp="1"/>
          </p:cNvSpPr>
          <p:nvPr>
            <p:ph type="title" idx="429496729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accent2">
                    <a:lumMod val="50000"/>
                  </a:schemeClr>
                </a:solidFill>
                <a:latin typeface="+mn-lt"/>
              </a:rPr>
              <a:t>NỘI DUNG BÀI HỌC</a:t>
            </a:r>
            <a:endParaRPr sz="3200" b="1" dirty="0">
              <a:solidFill>
                <a:schemeClr val="accent2">
                  <a:lumMod val="50000"/>
                </a:schemeClr>
              </a:solidFill>
              <a:latin typeface="+mn-lt"/>
            </a:endParaRPr>
          </a:p>
        </p:txBody>
      </p:sp>
      <p:sp>
        <p:nvSpPr>
          <p:cNvPr id="4" name="Rectangle 3"/>
          <p:cNvSpPr/>
          <p:nvPr/>
        </p:nvSpPr>
        <p:spPr>
          <a:xfrm>
            <a:off x="247097" y="1372684"/>
            <a:ext cx="2730521" cy="1615827"/>
          </a:xfrm>
          <a:prstGeom prst="rect">
            <a:avLst/>
          </a:prstGeom>
        </p:spPr>
        <p:txBody>
          <a:bodyPr wrap="square">
            <a:spAutoFit/>
          </a:bodyPr>
          <a:lstStyle/>
          <a:p>
            <a:pPr algn="r">
              <a:lnSpc>
                <a:spcPct val="150000"/>
              </a:lnSpc>
            </a:pPr>
            <a:r>
              <a:rPr lang="en-US" sz="2200" b="1" dirty="0" err="1"/>
              <a:t>Đặc</a:t>
            </a:r>
            <a:r>
              <a:rPr lang="en-US" sz="2200" b="1" dirty="0"/>
              <a:t> </a:t>
            </a:r>
            <a:r>
              <a:rPr lang="en-US" sz="2200" b="1" dirty="0" err="1"/>
              <a:t>điểm</a:t>
            </a:r>
            <a:r>
              <a:rPr lang="en-US" sz="2200" b="1" dirty="0"/>
              <a:t> </a:t>
            </a:r>
            <a:r>
              <a:rPr lang="en-US" sz="2200" b="1" dirty="0" err="1"/>
              <a:t>và</a:t>
            </a:r>
            <a:r>
              <a:rPr lang="en-US" sz="2200" b="1" dirty="0"/>
              <a:t> </a:t>
            </a:r>
            <a:r>
              <a:rPr lang="en-US" sz="2200" b="1" dirty="0" err="1"/>
              <a:t>tình</a:t>
            </a:r>
            <a:r>
              <a:rPr lang="en-US" sz="2200" b="1" dirty="0"/>
              <a:t> </a:t>
            </a:r>
            <a:r>
              <a:rPr lang="en-US" sz="2200" b="1" dirty="0" err="1"/>
              <a:t>hình</a:t>
            </a:r>
            <a:r>
              <a:rPr lang="en-US" sz="2200" b="1" dirty="0"/>
              <a:t> </a:t>
            </a:r>
            <a:r>
              <a:rPr lang="en-US" sz="2200" b="1" dirty="0" err="1"/>
              <a:t>phát</a:t>
            </a:r>
            <a:r>
              <a:rPr lang="en-US" sz="2200" b="1" dirty="0"/>
              <a:t> </a:t>
            </a:r>
            <a:r>
              <a:rPr lang="en-US" sz="2200" b="1" dirty="0" err="1"/>
              <a:t>triển</a:t>
            </a:r>
            <a:r>
              <a:rPr lang="en-US" sz="2200" b="1" dirty="0"/>
              <a:t> </a:t>
            </a:r>
            <a:r>
              <a:rPr lang="en-US" sz="2200" b="1" dirty="0" err="1"/>
              <a:t>dân</a:t>
            </a:r>
            <a:r>
              <a:rPr lang="en-US" sz="2200" b="1" dirty="0"/>
              <a:t> </a:t>
            </a:r>
            <a:r>
              <a:rPr lang="en-US" sz="2200" b="1" dirty="0" err="1"/>
              <a:t>số</a:t>
            </a:r>
            <a:r>
              <a:rPr lang="en-US" sz="2200" b="1" dirty="0"/>
              <a:t> </a:t>
            </a:r>
            <a:r>
              <a:rPr lang="en-US" sz="2200" b="1" dirty="0" err="1"/>
              <a:t>trên</a:t>
            </a:r>
            <a:r>
              <a:rPr lang="en-US" sz="2200" b="1" dirty="0"/>
              <a:t> </a:t>
            </a:r>
            <a:r>
              <a:rPr lang="en-US" sz="2200" b="1" dirty="0" err="1"/>
              <a:t>thế</a:t>
            </a:r>
            <a:r>
              <a:rPr lang="en-US" sz="2200" b="1" dirty="0"/>
              <a:t> </a:t>
            </a:r>
            <a:r>
              <a:rPr lang="en-US" sz="2200" b="1" dirty="0" err="1"/>
              <a:t>giới</a:t>
            </a:r>
            <a:endParaRPr lang="en-US" sz="2200" b="1" dirty="0"/>
          </a:p>
        </p:txBody>
      </p:sp>
      <p:sp>
        <p:nvSpPr>
          <p:cNvPr id="5" name="Rectangle 4"/>
          <p:cNvSpPr/>
          <p:nvPr/>
        </p:nvSpPr>
        <p:spPr>
          <a:xfrm>
            <a:off x="596734" y="3594587"/>
            <a:ext cx="2307043" cy="430887"/>
          </a:xfrm>
          <a:prstGeom prst="rect">
            <a:avLst/>
          </a:prstGeom>
        </p:spPr>
        <p:txBody>
          <a:bodyPr wrap="none">
            <a:spAutoFit/>
          </a:bodyPr>
          <a:lstStyle/>
          <a:p>
            <a:pPr algn="r"/>
            <a:r>
              <a:rPr lang="en-US" sz="2200" b="1" dirty="0" err="1"/>
              <a:t>Gia</a:t>
            </a:r>
            <a:r>
              <a:rPr lang="en-US" sz="2200" b="1" dirty="0"/>
              <a:t> </a:t>
            </a:r>
            <a:r>
              <a:rPr lang="en-US" sz="2200" b="1" dirty="0" err="1"/>
              <a:t>tăng</a:t>
            </a:r>
            <a:r>
              <a:rPr lang="en-US" sz="2200" b="1" dirty="0"/>
              <a:t> </a:t>
            </a:r>
            <a:r>
              <a:rPr lang="en-US" sz="2200" b="1" dirty="0" err="1"/>
              <a:t>dân</a:t>
            </a:r>
            <a:r>
              <a:rPr lang="en-US" sz="2200" b="1" dirty="0"/>
              <a:t> </a:t>
            </a:r>
            <a:r>
              <a:rPr lang="en-US" sz="2200" b="1" dirty="0" err="1"/>
              <a:t>số</a:t>
            </a:r>
            <a:endParaRPr lang="en-US" sz="2200" b="1" dirty="0"/>
          </a:p>
        </p:txBody>
      </p:sp>
      <p:sp>
        <p:nvSpPr>
          <p:cNvPr id="6" name="Rectangle 5"/>
          <p:cNvSpPr/>
          <p:nvPr/>
        </p:nvSpPr>
        <p:spPr>
          <a:xfrm>
            <a:off x="5828583" y="1339752"/>
            <a:ext cx="3089028" cy="1045223"/>
          </a:xfrm>
          <a:prstGeom prst="rect">
            <a:avLst/>
          </a:prstGeom>
        </p:spPr>
        <p:txBody>
          <a:bodyPr wrap="square">
            <a:spAutoFit/>
          </a:bodyPr>
          <a:lstStyle/>
          <a:p>
            <a:pPr>
              <a:lnSpc>
                <a:spcPct val="150000"/>
              </a:lnSpc>
            </a:pPr>
            <a:r>
              <a:rPr lang="en-US" sz="2200" b="1" dirty="0" err="1"/>
              <a:t>Các</a:t>
            </a:r>
            <a:r>
              <a:rPr lang="en-US" sz="2200" b="1" dirty="0"/>
              <a:t> </a:t>
            </a:r>
            <a:r>
              <a:rPr lang="en-US" sz="2200" b="1" dirty="0" err="1"/>
              <a:t>nhân</a:t>
            </a:r>
            <a:r>
              <a:rPr lang="en-US" sz="2200" b="1" dirty="0"/>
              <a:t> </a:t>
            </a:r>
            <a:r>
              <a:rPr lang="en-US" sz="2200" b="1" dirty="0" err="1"/>
              <a:t>tố</a:t>
            </a:r>
            <a:r>
              <a:rPr lang="en-US" sz="2200" b="1" dirty="0"/>
              <a:t> </a:t>
            </a:r>
            <a:r>
              <a:rPr lang="en-US" sz="2200" b="1" dirty="0" err="1"/>
              <a:t>tác</a:t>
            </a:r>
            <a:r>
              <a:rPr lang="en-US" sz="2200" b="1" dirty="0"/>
              <a:t> </a:t>
            </a:r>
            <a:r>
              <a:rPr lang="en-US" sz="2200" b="1" dirty="0" err="1"/>
              <a:t>động</a:t>
            </a:r>
            <a:r>
              <a:rPr lang="en-US" sz="2200" b="1" dirty="0"/>
              <a:t> </a:t>
            </a:r>
            <a:r>
              <a:rPr lang="en-US" sz="2200" b="1" dirty="0" err="1"/>
              <a:t>đến</a:t>
            </a:r>
            <a:r>
              <a:rPr lang="en-US" sz="2200" b="1" dirty="0"/>
              <a:t> </a:t>
            </a:r>
            <a:r>
              <a:rPr lang="en-US" sz="2200" b="1" dirty="0" err="1"/>
              <a:t>gia</a:t>
            </a:r>
            <a:r>
              <a:rPr lang="en-US" sz="2200" b="1" dirty="0"/>
              <a:t> </a:t>
            </a:r>
            <a:r>
              <a:rPr lang="en-US" sz="2200" b="1" dirty="0" err="1"/>
              <a:t>tăng</a:t>
            </a:r>
            <a:r>
              <a:rPr lang="en-US" sz="2200" b="1" dirty="0"/>
              <a:t> </a:t>
            </a:r>
            <a:r>
              <a:rPr lang="en-US" sz="2200" b="1" dirty="0" err="1"/>
              <a:t>dân</a:t>
            </a:r>
            <a:r>
              <a:rPr lang="en-US" sz="2200" b="1" dirty="0"/>
              <a:t> </a:t>
            </a:r>
            <a:r>
              <a:rPr lang="en-US" sz="2200" b="1" dirty="0" err="1"/>
              <a:t>số</a:t>
            </a:r>
            <a:endParaRPr lang="en-US" sz="2200" b="1" dirty="0"/>
          </a:p>
        </p:txBody>
      </p:sp>
      <p:sp>
        <p:nvSpPr>
          <p:cNvPr id="67" name="Rectangle 66"/>
          <p:cNvSpPr/>
          <p:nvPr/>
        </p:nvSpPr>
        <p:spPr>
          <a:xfrm>
            <a:off x="5756106" y="3647846"/>
            <a:ext cx="2145139" cy="430887"/>
          </a:xfrm>
          <a:prstGeom prst="rect">
            <a:avLst/>
          </a:prstGeom>
        </p:spPr>
        <p:txBody>
          <a:bodyPr wrap="none">
            <a:spAutoFit/>
          </a:bodyPr>
          <a:lstStyle/>
          <a:p>
            <a:pPr algn="r"/>
            <a:r>
              <a:rPr lang="en-US" sz="2200" b="1" dirty="0" err="1"/>
              <a:t>Cơ</a:t>
            </a:r>
            <a:r>
              <a:rPr lang="en-US" sz="2200" b="1" dirty="0"/>
              <a:t> </a:t>
            </a:r>
            <a:r>
              <a:rPr lang="en-US" sz="2200" b="1" dirty="0" err="1"/>
              <a:t>cấu</a:t>
            </a:r>
            <a:r>
              <a:rPr lang="en-US" sz="2200" b="1" dirty="0"/>
              <a:t> </a:t>
            </a:r>
            <a:r>
              <a:rPr lang="en-US" sz="2200" b="1" dirty="0" err="1"/>
              <a:t>dân</a:t>
            </a:r>
            <a:r>
              <a:rPr lang="en-US" sz="2200" b="1" dirty="0"/>
              <a:t> </a:t>
            </a:r>
            <a:r>
              <a:rPr lang="en-US" sz="2200" b="1" dirty="0" err="1"/>
              <a:t>số</a:t>
            </a:r>
            <a:endParaRPr lang="en-US" sz="2200" b="1"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88"/>
                                        </p:tgtEl>
                                        <p:attrNameLst>
                                          <p:attrName>style.visibility</p:attrName>
                                        </p:attrNameLst>
                                      </p:cBhvr>
                                      <p:to>
                                        <p:strVal val="visible"/>
                                      </p:to>
                                    </p:set>
                                    <p:animEffect transition="in" filter="wipe(right)">
                                      <p:cBhvr>
                                        <p:cTn id="7" dur="500"/>
                                        <p:tgtEl>
                                          <p:spTgt spid="348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489"/>
                                        </p:tgtEl>
                                        <p:attrNameLst>
                                          <p:attrName>style.visibility</p:attrName>
                                        </p:attrNameLst>
                                      </p:cBhvr>
                                      <p:to>
                                        <p:strVal val="visible"/>
                                      </p:to>
                                    </p:set>
                                    <p:animEffect transition="in" filter="wipe(right)">
                                      <p:cBhvr>
                                        <p:cTn id="16" dur="500"/>
                                        <p:tgtEl>
                                          <p:spTgt spid="3489"/>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12"/>
                                        </p:tgtEl>
                                        <p:attrNameLst>
                                          <p:attrName>style.visibility</p:attrName>
                                        </p:attrNameLst>
                                      </p:cBhvr>
                                      <p:to>
                                        <p:strVal val="visible"/>
                                      </p:to>
                                    </p:set>
                                    <p:animEffect transition="in" filter="wipe(left)">
                                      <p:cBhvr>
                                        <p:cTn id="25" dur="500"/>
                                        <p:tgtEl>
                                          <p:spTgt spid="35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490"/>
                                        </p:tgtEl>
                                        <p:attrNameLst>
                                          <p:attrName>style.visibility</p:attrName>
                                        </p:attrNameLst>
                                      </p:cBhvr>
                                      <p:to>
                                        <p:strVal val="visible"/>
                                      </p:to>
                                    </p:set>
                                    <p:animEffect transition="in" filter="wipe(left)">
                                      <p:cBhvr>
                                        <p:cTn id="34" dur="500"/>
                                        <p:tgtEl>
                                          <p:spTgt spid="349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06213" y="523142"/>
            <a:ext cx="7652853" cy="2307754"/>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dirty="0">
                <a:solidFill>
                  <a:srgbClr val="FFFF00"/>
                </a:solidFill>
                <a:latin typeface="Arial" panose="020B0604020202020204" pitchFamily="34" charset="0"/>
                <a:cs typeface="Arial" panose="020B0604020202020204" pitchFamily="34" charset="0"/>
              </a:rPr>
              <a:t>Tháp dân số có đáy và đ</a:t>
            </a:r>
            <a:r>
              <a:rPr lang="en-US" sz="2000" b="1" dirty="0">
                <a:solidFill>
                  <a:srgbClr val="FFFF00"/>
                </a:solidFill>
                <a:latin typeface="Arial" panose="020B0604020202020204" pitchFamily="34" charset="0"/>
                <a:cs typeface="Arial" panose="020B0604020202020204" pitchFamily="34" charset="0"/>
              </a:rPr>
              <a:t>ỉ</a:t>
            </a:r>
            <a:r>
              <a:rPr lang="vi-VN" sz="2000" b="1" dirty="0">
                <a:solidFill>
                  <a:srgbClr val="FFFF00"/>
                </a:solidFill>
                <a:latin typeface="Arial" panose="020B0604020202020204" pitchFamily="34" charset="0"/>
                <a:cs typeface="Arial" panose="020B0604020202020204" pitchFamily="34" charset="0"/>
              </a:rPr>
              <a:t>nh thu hẹp, phình to ở giữa, thể hiện</a:t>
            </a:r>
          </a:p>
          <a:p>
            <a:pPr>
              <a:lnSpc>
                <a:spcPct val="150000"/>
              </a:lnSpc>
            </a:pPr>
            <a:r>
              <a:rPr lang="vi-VN" sz="2000" dirty="0">
                <a:solidFill>
                  <a:srgbClr val="FFFF00"/>
                </a:solidFill>
                <a:latin typeface="Arial" panose="020B0604020202020204" pitchFamily="34" charset="0"/>
                <a:cs typeface="Arial" panose="020B0604020202020204" pitchFamily="34" charset="0"/>
              </a:rPr>
              <a:t>A. tỉ suất sinh cao, gia tăng dân số không giảm.</a:t>
            </a:r>
          </a:p>
          <a:p>
            <a:pPr>
              <a:lnSpc>
                <a:spcPct val="150000"/>
              </a:lnSpc>
            </a:pPr>
            <a:r>
              <a:rPr lang="vi-VN" sz="2000" dirty="0">
                <a:solidFill>
                  <a:srgbClr val="FFFF00"/>
                </a:solidFill>
                <a:latin typeface="Arial" panose="020B0604020202020204" pitchFamily="34" charset="0"/>
                <a:cs typeface="Arial" panose="020B0604020202020204" pitchFamily="34" charset="0"/>
              </a:rPr>
              <a:t>B. tỉ suất sinh thấp, gia tăng dân số không biến động.</a:t>
            </a:r>
          </a:p>
          <a:p>
            <a:pPr>
              <a:lnSpc>
                <a:spcPct val="150000"/>
              </a:lnSpc>
            </a:pPr>
            <a:r>
              <a:rPr lang="vi-VN" sz="2000" dirty="0">
                <a:solidFill>
                  <a:srgbClr val="FFFF00"/>
                </a:solidFill>
                <a:latin typeface="Arial" panose="020B0604020202020204" pitchFamily="34" charset="0"/>
                <a:cs typeface="Arial" panose="020B0604020202020204" pitchFamily="34" charset="0"/>
              </a:rPr>
              <a:t>C. tỉ suất sinh giảm nhanh, gia tăng dân số có xu hướng giảm.</a:t>
            </a:r>
          </a:p>
          <a:p>
            <a:pPr>
              <a:lnSpc>
                <a:spcPct val="150000"/>
              </a:lnSpc>
            </a:pPr>
            <a:r>
              <a:rPr lang="vi-VN" sz="2000" dirty="0">
                <a:solidFill>
                  <a:srgbClr val="FFFF00"/>
                </a:solidFill>
                <a:latin typeface="Arial" panose="020B0604020202020204" pitchFamily="34" charset="0"/>
                <a:cs typeface="Arial" panose="020B0604020202020204" pitchFamily="34" charset="0"/>
              </a:rPr>
              <a:t>D. tỉ suất sinh tăng, số người trong độ tuổi lao động tăng.</a:t>
            </a:r>
            <a:endParaRPr lang="en-US" sz="2000" kern="12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15066" y="487439"/>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98438" y="505290"/>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37843" y="1045067"/>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1563326"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C</a:t>
              </a:r>
            </a:p>
          </p:txBody>
        </p:sp>
        <p:pic>
          <p:nvPicPr>
            <p:cNvPr id="15" name="Picture 14"/>
            <p:cNvPicPr>
              <a:picLocks noChangeAspect="1"/>
            </p:cNvPicPr>
            <p:nvPr/>
          </p:nvPicPr>
          <p:blipFill>
            <a:blip r:embed="rId3"/>
            <a:stretch>
              <a:fillRect/>
            </a:stretch>
          </p:blipFill>
          <p:spPr>
            <a:xfrm rot="10800000">
              <a:off x="3221801" y="3879674"/>
              <a:ext cx="4997003" cy="303750"/>
            </a:xfrm>
            <a:prstGeom prst="rect">
              <a:avLst/>
            </a:prstGeom>
          </p:spPr>
        </p:pic>
      </p:grpSp>
      <p:grpSp>
        <p:nvGrpSpPr>
          <p:cNvPr id="28" name="Group 27"/>
          <p:cNvGrpSpPr/>
          <p:nvPr/>
        </p:nvGrpSpPr>
        <p:grpSpPr>
          <a:xfrm>
            <a:off x="316714" y="242138"/>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stretch>
              <a:fillRect/>
            </a:stretch>
          </p:blipFill>
          <p:spPr>
            <a:xfrm>
              <a:off x="83662" y="159259"/>
              <a:ext cx="1082288" cy="1082288"/>
            </a:xfrm>
            <a:prstGeom prst="rect">
              <a:avLst/>
            </a:prstGeom>
          </p:spPr>
        </p:pic>
        <p:pic>
          <p:nvPicPr>
            <p:cNvPr id="33" name="Picture 32"/>
            <p:cNvPicPr>
              <a:picLocks noChangeAspect="1"/>
            </p:cNvPicPr>
            <p:nvPr/>
          </p:nvPicPr>
          <p:blipFill>
            <a:blip r:embed="rId5"/>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pic>
        <p:nvPicPr>
          <p:cNvPr id="38"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318" y="1679494"/>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534625" y="190436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537699" y="188379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534379" y="191449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547267" y="189642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537699" y="19068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546254" y="190416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519881" y="190584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525057" y="18863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538472" y="18999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546254" y="186858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514823" y="189058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buClrTx/>
              <a:defRPr/>
            </a:pPr>
            <a:r>
              <a:rPr lang="en-US" sz="2100" kern="1200" dirty="0">
                <a:solidFill>
                  <a:srgbClr val="DC2608"/>
                </a:solidFill>
                <a:latin typeface=".VnBlack" pitchFamily="34" charset="0"/>
              </a:rPr>
              <a:t>0</a:t>
            </a:r>
          </a:p>
        </p:txBody>
      </p:sp>
      <p:sp>
        <p:nvSpPr>
          <p:cNvPr id="42" name="Parallelogram 41">
            <a:extLst>
              <a:ext uri="{FF2B5EF4-FFF2-40B4-BE49-F238E27FC236}">
                <a16:creationId xmlns:a16="http://schemas.microsoft.com/office/drawing/2014/main" xmlns="" id="{89A0EA39-193C-783B-D520-E1F9AE9BDABB}"/>
              </a:ext>
            </a:extLst>
          </p:cNvPr>
          <p:cNvSpPr/>
          <p:nvPr/>
        </p:nvSpPr>
        <p:spPr>
          <a:xfrm flipH="1">
            <a:off x="7307102" y="4930062"/>
            <a:ext cx="803913" cy="21344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75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229841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06213" y="523142"/>
            <a:ext cx="7652853" cy="2307754"/>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1" dirty="0">
                <a:solidFill>
                  <a:srgbClr val="FFFF00"/>
                </a:solidFill>
                <a:latin typeface="Arial" panose="020B0604020202020204" pitchFamily="34" charset="0"/>
                <a:cs typeface="Arial" panose="020B0604020202020204" pitchFamily="34" charset="0"/>
              </a:rPr>
              <a:t>Tháp dân số có phần đáy hẹp và mở rộng hơn ở phần đỉnh, thể hiện</a:t>
            </a:r>
          </a:p>
          <a:p>
            <a:pPr algn="just">
              <a:lnSpc>
                <a:spcPct val="130000"/>
              </a:lnSpc>
            </a:pPr>
            <a:r>
              <a:rPr lang="vi-VN" sz="2000" dirty="0">
                <a:solidFill>
                  <a:srgbClr val="FFFF00"/>
                </a:solidFill>
                <a:latin typeface="Arial" panose="020B0604020202020204" pitchFamily="34" charset="0"/>
                <a:cs typeface="Arial" panose="020B0604020202020204" pitchFamily="34" charset="0"/>
              </a:rPr>
              <a:t>A. tỉ suất sinh thấp, tuổi thọ trung bình cao, dân số ổn định.</a:t>
            </a:r>
          </a:p>
          <a:p>
            <a:pPr algn="just">
              <a:lnSpc>
                <a:spcPct val="130000"/>
              </a:lnSpc>
            </a:pPr>
            <a:r>
              <a:rPr lang="vi-VN" sz="2000" dirty="0">
                <a:solidFill>
                  <a:srgbClr val="FFFF00"/>
                </a:solidFill>
                <a:latin typeface="Arial" panose="020B0604020202020204" pitchFamily="34" charset="0"/>
                <a:cs typeface="Arial" panose="020B0604020202020204" pitchFamily="34" charset="0"/>
              </a:rPr>
              <a:t>B. tỉ suất sinh cao, tuổi thọ trung bình cao, dân số tăng nhanh.</a:t>
            </a:r>
          </a:p>
          <a:p>
            <a:pPr algn="just">
              <a:lnSpc>
                <a:spcPct val="130000"/>
              </a:lnSpc>
            </a:pPr>
            <a:r>
              <a:rPr lang="vi-VN" sz="2000" dirty="0">
                <a:solidFill>
                  <a:srgbClr val="FFFF00"/>
                </a:solidFill>
                <a:latin typeface="Arial" panose="020B0604020202020204" pitchFamily="34" charset="0"/>
                <a:cs typeface="Arial" panose="020B0604020202020204" pitchFamily="34" charset="0"/>
              </a:rPr>
              <a:t>C. tỉ suất sinh thấp, tuổi thọ trung bình thấp, dân số tăng nhanh.</a:t>
            </a:r>
          </a:p>
          <a:p>
            <a:pPr algn="just">
              <a:lnSpc>
                <a:spcPct val="130000"/>
              </a:lnSpc>
            </a:pPr>
            <a:r>
              <a:rPr lang="vi-VN" sz="2000" dirty="0">
                <a:solidFill>
                  <a:srgbClr val="FFFF00"/>
                </a:solidFill>
                <a:latin typeface="Arial" panose="020B0604020202020204" pitchFamily="34" charset="0"/>
                <a:cs typeface="Arial" panose="020B0604020202020204" pitchFamily="34" charset="0"/>
              </a:rPr>
              <a:t>D. tỉ suất sinh thấp, tuổi thọ trung bình thấp, dân số không tăng.</a:t>
            </a:r>
            <a:endParaRPr lang="en-US" sz="20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215066" y="487439"/>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98438" y="505290"/>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37843" y="1045067"/>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1563326" y="2940447"/>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4950" b="1" kern="1200" dirty="0">
                  <a:solidFill>
                    <a:prstClr val="white"/>
                  </a:solidFill>
                  <a:latin typeface="Arial" panose="020B0604020202020204" pitchFamily="34" charset="0"/>
                  <a:cs typeface="Arial" panose="020B0604020202020204" pitchFamily="34" charset="0"/>
                </a:rPr>
                <a:t>A</a:t>
              </a:r>
            </a:p>
          </p:txBody>
        </p:sp>
        <p:pic>
          <p:nvPicPr>
            <p:cNvPr id="15" name="Picture 14"/>
            <p:cNvPicPr>
              <a:picLocks noChangeAspect="1"/>
            </p:cNvPicPr>
            <p:nvPr/>
          </p:nvPicPr>
          <p:blipFill>
            <a:blip r:embed="rId3"/>
            <a:stretch>
              <a:fillRect/>
            </a:stretch>
          </p:blipFill>
          <p:spPr>
            <a:xfrm rot="10800000">
              <a:off x="3221801" y="3879674"/>
              <a:ext cx="4997003" cy="303750"/>
            </a:xfrm>
            <a:prstGeom prst="rect">
              <a:avLst/>
            </a:prstGeom>
          </p:spPr>
        </p:pic>
      </p:grpSp>
      <p:grpSp>
        <p:nvGrpSpPr>
          <p:cNvPr id="28" name="Group 27"/>
          <p:cNvGrpSpPr/>
          <p:nvPr/>
        </p:nvGrpSpPr>
        <p:grpSpPr>
          <a:xfrm>
            <a:off x="316714" y="242138"/>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stretch>
              <a:fillRect/>
            </a:stretch>
          </p:blipFill>
          <p:spPr>
            <a:xfrm>
              <a:off x="83662" y="159259"/>
              <a:ext cx="1082288" cy="1082288"/>
            </a:xfrm>
            <a:prstGeom prst="rect">
              <a:avLst/>
            </a:prstGeom>
          </p:spPr>
        </p:pic>
        <p:pic>
          <p:nvPicPr>
            <p:cNvPr id="33" name="Picture 32"/>
            <p:cNvPicPr>
              <a:picLocks noChangeAspect="1"/>
            </p:cNvPicPr>
            <p:nvPr/>
          </p:nvPicPr>
          <p:blipFill>
            <a:blip r:embed="rId5"/>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p>
          </p:txBody>
        </p:sp>
      </p:grpSp>
      <p:pic>
        <p:nvPicPr>
          <p:cNvPr id="38"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318" y="1679494"/>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534625" y="190436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10</a:t>
            </a:r>
          </a:p>
        </p:txBody>
      </p:sp>
      <p:sp>
        <p:nvSpPr>
          <p:cNvPr id="45" name="Oval 176"/>
          <p:cNvSpPr>
            <a:spLocks noChangeArrowheads="1"/>
          </p:cNvSpPr>
          <p:nvPr/>
        </p:nvSpPr>
        <p:spPr bwMode="auto">
          <a:xfrm>
            <a:off x="537699" y="188379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9</a:t>
            </a:r>
          </a:p>
        </p:txBody>
      </p:sp>
      <p:sp>
        <p:nvSpPr>
          <p:cNvPr id="46" name="Oval 176"/>
          <p:cNvSpPr>
            <a:spLocks noChangeArrowheads="1"/>
          </p:cNvSpPr>
          <p:nvPr/>
        </p:nvSpPr>
        <p:spPr bwMode="auto">
          <a:xfrm>
            <a:off x="534379" y="191449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8</a:t>
            </a:r>
          </a:p>
        </p:txBody>
      </p:sp>
      <p:sp>
        <p:nvSpPr>
          <p:cNvPr id="47" name="Oval 176"/>
          <p:cNvSpPr>
            <a:spLocks noChangeArrowheads="1"/>
          </p:cNvSpPr>
          <p:nvPr/>
        </p:nvSpPr>
        <p:spPr bwMode="auto">
          <a:xfrm>
            <a:off x="547267" y="189642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7</a:t>
            </a:r>
          </a:p>
        </p:txBody>
      </p:sp>
      <p:sp>
        <p:nvSpPr>
          <p:cNvPr id="48" name="Oval 176"/>
          <p:cNvSpPr>
            <a:spLocks noChangeArrowheads="1"/>
          </p:cNvSpPr>
          <p:nvPr/>
        </p:nvSpPr>
        <p:spPr bwMode="auto">
          <a:xfrm>
            <a:off x="537699" y="1906849"/>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6</a:t>
            </a:r>
          </a:p>
        </p:txBody>
      </p:sp>
      <p:sp>
        <p:nvSpPr>
          <p:cNvPr id="49" name="Oval 176"/>
          <p:cNvSpPr>
            <a:spLocks noChangeArrowheads="1"/>
          </p:cNvSpPr>
          <p:nvPr/>
        </p:nvSpPr>
        <p:spPr bwMode="auto">
          <a:xfrm>
            <a:off x="546254" y="190416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5</a:t>
            </a:r>
          </a:p>
        </p:txBody>
      </p:sp>
      <p:sp>
        <p:nvSpPr>
          <p:cNvPr id="50" name="Oval 176"/>
          <p:cNvSpPr>
            <a:spLocks noChangeArrowheads="1"/>
          </p:cNvSpPr>
          <p:nvPr/>
        </p:nvSpPr>
        <p:spPr bwMode="auto">
          <a:xfrm>
            <a:off x="519881" y="190584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4</a:t>
            </a:r>
          </a:p>
        </p:txBody>
      </p:sp>
      <p:sp>
        <p:nvSpPr>
          <p:cNvPr id="51" name="Oval 176"/>
          <p:cNvSpPr>
            <a:spLocks noChangeArrowheads="1"/>
          </p:cNvSpPr>
          <p:nvPr/>
        </p:nvSpPr>
        <p:spPr bwMode="auto">
          <a:xfrm>
            <a:off x="525057" y="1886317"/>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3</a:t>
            </a:r>
          </a:p>
        </p:txBody>
      </p:sp>
      <p:sp>
        <p:nvSpPr>
          <p:cNvPr id="52" name="Oval 176"/>
          <p:cNvSpPr>
            <a:spLocks noChangeArrowheads="1"/>
          </p:cNvSpPr>
          <p:nvPr/>
        </p:nvSpPr>
        <p:spPr bwMode="auto">
          <a:xfrm>
            <a:off x="538472" y="1899902"/>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2</a:t>
            </a:r>
          </a:p>
        </p:txBody>
      </p:sp>
      <p:sp>
        <p:nvSpPr>
          <p:cNvPr id="56" name="Oval 176"/>
          <p:cNvSpPr>
            <a:spLocks noChangeArrowheads="1"/>
          </p:cNvSpPr>
          <p:nvPr/>
        </p:nvSpPr>
        <p:spPr bwMode="auto">
          <a:xfrm>
            <a:off x="546254" y="1868584"/>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8" eaLnBrk="0" hangingPunct="0">
              <a:buClrTx/>
            </a:pPr>
            <a:r>
              <a:rPr lang="en-US" altLang="en-US" sz="2100" kern="1200" dirty="0">
                <a:solidFill>
                  <a:srgbClr val="DC2608"/>
                </a:solidFill>
                <a:latin typeface=".VnBlack" pitchFamily="34" charset="0"/>
              </a:rPr>
              <a:t>1</a:t>
            </a:r>
          </a:p>
        </p:txBody>
      </p:sp>
      <p:sp>
        <p:nvSpPr>
          <p:cNvPr id="59" name="Oval 176"/>
          <p:cNvSpPr>
            <a:spLocks noChangeArrowheads="1"/>
          </p:cNvSpPr>
          <p:nvPr/>
        </p:nvSpPr>
        <p:spPr bwMode="auto">
          <a:xfrm>
            <a:off x="514823" y="189058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8" eaLnBrk="0" hangingPunct="0">
              <a:buClrTx/>
              <a:defRPr/>
            </a:pPr>
            <a:r>
              <a:rPr lang="en-US" sz="2100" kern="1200" dirty="0">
                <a:solidFill>
                  <a:srgbClr val="DC2608"/>
                </a:solidFill>
                <a:latin typeface=".VnBlack" pitchFamily="34" charset="0"/>
              </a:rPr>
              <a:t>0</a:t>
            </a:r>
          </a:p>
        </p:txBody>
      </p:sp>
      <p:sp>
        <p:nvSpPr>
          <p:cNvPr id="42" name="Parallelogram 41">
            <a:extLst>
              <a:ext uri="{FF2B5EF4-FFF2-40B4-BE49-F238E27FC236}">
                <a16:creationId xmlns:a16="http://schemas.microsoft.com/office/drawing/2014/main" xmlns="" id="{89A0EA39-193C-783B-D520-E1F9AE9BDABB}"/>
              </a:ext>
            </a:extLst>
          </p:cNvPr>
          <p:cNvSpPr/>
          <p:nvPr/>
        </p:nvSpPr>
        <p:spPr>
          <a:xfrm flipH="1">
            <a:off x="7307102" y="4930062"/>
            <a:ext cx="803913" cy="21344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75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435062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3231" name="Google Shape;3231;p5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C00000"/>
                </a:solidFill>
                <a:latin typeface="Arial" panose="020B0604020202020204" pitchFamily="34" charset="0"/>
                <a:cs typeface="Arial" panose="020B0604020202020204" pitchFamily="34" charset="0"/>
              </a:rPr>
              <a:t>VẬN DỤNG</a:t>
            </a:r>
            <a:endParaRPr sz="3200" b="1" dirty="0">
              <a:solidFill>
                <a:srgbClr val="C00000"/>
              </a:solidFill>
              <a:latin typeface="Arial" panose="020B0604020202020204" pitchFamily="34" charset="0"/>
              <a:cs typeface="Arial" panose="020B0604020202020204" pitchFamily="34" charset="0"/>
            </a:endParaRPr>
          </a:p>
        </p:txBody>
      </p:sp>
      <p:sp>
        <p:nvSpPr>
          <p:cNvPr id="3233" name="Google Shape;3233;p56"/>
          <p:cNvSpPr/>
          <p:nvPr/>
        </p:nvSpPr>
        <p:spPr>
          <a:xfrm>
            <a:off x="519986" y="10177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34" name="Google Shape;3234;p56"/>
          <p:cNvSpPr/>
          <p:nvPr/>
        </p:nvSpPr>
        <p:spPr>
          <a:xfrm flipH="1">
            <a:off x="8248274" y="10643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35" name="Google Shape;3235;p56"/>
          <p:cNvSpPr/>
          <p:nvPr/>
        </p:nvSpPr>
        <p:spPr>
          <a:xfrm flipH="1">
            <a:off x="320486" y="46845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36" name="Google Shape;3236;p56"/>
          <p:cNvSpPr/>
          <p:nvPr/>
        </p:nvSpPr>
        <p:spPr>
          <a:xfrm>
            <a:off x="8638675" y="41993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37" name="Google Shape;3237;p56"/>
          <p:cNvSpPr/>
          <p:nvPr/>
        </p:nvSpPr>
        <p:spPr>
          <a:xfrm>
            <a:off x="193150" y="30107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38" name="Google Shape;3238;p56"/>
          <p:cNvSpPr/>
          <p:nvPr/>
        </p:nvSpPr>
        <p:spPr>
          <a:xfrm>
            <a:off x="8656688" y="18853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39" name="Google Shape;3239;p56"/>
          <p:cNvSpPr/>
          <p:nvPr/>
        </p:nvSpPr>
        <p:spPr>
          <a:xfrm>
            <a:off x="8184900" y="46845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40" name="Google Shape;3240;p56"/>
          <p:cNvSpPr/>
          <p:nvPr/>
        </p:nvSpPr>
        <p:spPr>
          <a:xfrm>
            <a:off x="443425" y="38031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41" name="Google Shape;3241;p56"/>
          <p:cNvSpPr/>
          <p:nvPr/>
        </p:nvSpPr>
        <p:spPr>
          <a:xfrm>
            <a:off x="2011414" y="314443"/>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 name="Rectangle 1"/>
          <p:cNvSpPr/>
          <p:nvPr/>
        </p:nvSpPr>
        <p:spPr>
          <a:xfrm>
            <a:off x="660807" y="1262826"/>
            <a:ext cx="7918675" cy="537391"/>
          </a:xfrm>
          <a:prstGeom prst="rect">
            <a:avLst/>
          </a:prstGeom>
        </p:spPr>
        <p:txBody>
          <a:bodyPr wrap="square">
            <a:spAutoFit/>
          </a:bodyPr>
          <a:lstStyle/>
          <a:p>
            <a:pPr algn="ctr">
              <a:lnSpc>
                <a:spcPct val="150000"/>
              </a:lnSpc>
            </a:pPr>
            <a:r>
              <a:rPr lang="vi-VN" sz="2200" dirty="0"/>
              <a:t>Tìm hiểu về cơ cấu dân số theo hoạt động kinh tế ở nước ta.</a:t>
            </a:r>
            <a:endParaRPr lang="en-US" sz="2200" dirty="0"/>
          </a:p>
        </p:txBody>
      </p:sp>
      <p:pic>
        <p:nvPicPr>
          <p:cNvPr id="18" name="Google Shape;2694;p48"/>
          <p:cNvPicPr preferRelativeResize="0"/>
          <p:nvPr/>
        </p:nvPicPr>
        <p:blipFill>
          <a:blip r:embed="rId3">
            <a:extLst>
              <a:ext uri="{28A0092B-C50C-407E-A947-70E740481C1C}">
                <a14:useLocalDpi xmlns:a14="http://schemas.microsoft.com/office/drawing/2010/main" val="0"/>
              </a:ext>
            </a:extLst>
          </a:blip>
          <a:stretch>
            <a:fillRect/>
          </a:stretch>
        </p:blipFill>
        <p:spPr>
          <a:xfrm>
            <a:off x="825484" y="2321571"/>
            <a:ext cx="3692220" cy="2289174"/>
          </a:xfrm>
          <a:prstGeom prst="roundRect">
            <a:avLst>
              <a:gd name="adj" fmla="val 6069"/>
            </a:avLst>
          </a:prstGeom>
          <a:noFill/>
          <a:ln>
            <a:noFill/>
          </a:ln>
        </p:spPr>
      </p:pic>
      <p:pic>
        <p:nvPicPr>
          <p:cNvPr id="19" name="Google Shape;2694;p48"/>
          <p:cNvPicPr preferRelativeResize="0"/>
          <p:nvPr/>
        </p:nvPicPr>
        <p:blipFill>
          <a:blip r:embed="rId4">
            <a:extLst>
              <a:ext uri="{28A0092B-C50C-407E-A947-70E740481C1C}">
                <a14:useLocalDpi xmlns:a14="http://schemas.microsoft.com/office/drawing/2010/main" val="0"/>
              </a:ext>
            </a:extLst>
          </a:blip>
          <a:stretch>
            <a:fillRect/>
          </a:stretch>
        </p:blipFill>
        <p:spPr>
          <a:xfrm>
            <a:off x="4687336" y="2321571"/>
            <a:ext cx="3560938" cy="2289174"/>
          </a:xfrm>
          <a:prstGeom prst="roundRect">
            <a:avLst>
              <a:gd name="adj" fmla="val 6069"/>
            </a:avLst>
          </a:prstGeom>
          <a:noFill/>
          <a:ln>
            <a:noFill/>
          </a:ln>
        </p:spPr>
      </p:pic>
    </p:spTree>
    <p:extLst>
      <p:ext uri="{BB962C8B-B14F-4D97-AF65-F5344CB8AC3E}">
        <p14:creationId xmlns:p14="http://schemas.microsoft.com/office/powerpoint/2010/main" val="1620255730"/>
      </p:ext>
    </p:extLst>
  </p:cSld>
  <p:clrMapOvr>
    <a:masterClrMapping/>
  </p:clrMapOvr>
  <mc:AlternateContent xmlns:mc="http://schemas.openxmlformats.org/markup-compatibility/2006" xmlns:p14="http://schemas.microsoft.com/office/powerpoint/2010/main">
    <mc:Choice Requires="p14">
      <p:transition spd="slow" p14:dur="8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anim calcmode="lin" valueType="num">
                                      <p:cBhvr>
                                        <p:cTn id="11" dur="500" fill="hold"/>
                                        <p:tgtEl>
                                          <p:spTgt spid="18"/>
                                        </p:tgtEl>
                                        <p:attrNameLst>
                                          <p:attrName>ppt_x</p:attrName>
                                        </p:attrNameLst>
                                      </p:cBhvr>
                                      <p:tavLst>
                                        <p:tav tm="0">
                                          <p:val>
                                            <p:strVal val="#ppt_x"/>
                                          </p:val>
                                        </p:tav>
                                        <p:tav tm="100000">
                                          <p:val>
                                            <p:strVal val="#ppt_x"/>
                                          </p:val>
                                        </p:tav>
                                      </p:tavLst>
                                    </p:anim>
                                    <p:anim calcmode="lin" valueType="num">
                                      <p:cBhvr>
                                        <p:cTn id="12" dur="5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9"/>
        <p:cNvGrpSpPr/>
        <p:nvPr/>
      </p:nvGrpSpPr>
      <p:grpSpPr>
        <a:xfrm>
          <a:off x="0" y="0"/>
          <a:ext cx="0" cy="0"/>
          <a:chOff x="0" y="0"/>
          <a:chExt cx="0" cy="0"/>
        </a:xfrm>
      </p:grpSpPr>
      <p:sp>
        <p:nvSpPr>
          <p:cNvPr id="3340" name="Google Shape;3340;p59"/>
          <p:cNvSpPr txBox="1">
            <a:spLocks noGrp="1"/>
          </p:cNvSpPr>
          <p:nvPr>
            <p:ph type="title"/>
          </p:nvPr>
        </p:nvSpPr>
        <p:spPr>
          <a:xfrm>
            <a:off x="720088" y="5505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lumMod val="50000"/>
                  </a:schemeClr>
                </a:solidFill>
                <a:latin typeface="Arial" panose="020B0604020202020204" pitchFamily="34" charset="0"/>
                <a:cs typeface="Arial" panose="020B0604020202020204" pitchFamily="34" charset="0"/>
              </a:rPr>
              <a:t>HƯỚNG DẪN VỀ NHÀ</a:t>
            </a:r>
            <a:endParaRPr sz="3200" b="1" dirty="0">
              <a:solidFill>
                <a:schemeClr val="bg1">
                  <a:lumMod val="50000"/>
                </a:schemeClr>
              </a:solidFill>
              <a:latin typeface="Arial" panose="020B0604020202020204" pitchFamily="34" charset="0"/>
              <a:cs typeface="Arial" panose="020B0604020202020204" pitchFamily="34" charset="0"/>
            </a:endParaRPr>
          </a:p>
        </p:txBody>
      </p:sp>
      <p:sp>
        <p:nvSpPr>
          <p:cNvPr id="3360" name="Google Shape;3360;p59"/>
          <p:cNvSpPr/>
          <p:nvPr/>
        </p:nvSpPr>
        <p:spPr>
          <a:xfrm>
            <a:off x="715092" y="1114858"/>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61" name="Google Shape;3361;p59"/>
          <p:cNvSpPr/>
          <p:nvPr/>
        </p:nvSpPr>
        <p:spPr>
          <a:xfrm>
            <a:off x="7310045" y="1156537"/>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62" name="Google Shape;3362;p59"/>
          <p:cNvSpPr/>
          <p:nvPr/>
        </p:nvSpPr>
        <p:spPr>
          <a:xfrm>
            <a:off x="7954499" y="18900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63" name="Google Shape;3363;p59"/>
          <p:cNvSpPr/>
          <p:nvPr/>
        </p:nvSpPr>
        <p:spPr>
          <a:xfrm flipH="1">
            <a:off x="5213161" y="4326231"/>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64" name="Google Shape;3364;p59"/>
          <p:cNvSpPr/>
          <p:nvPr/>
        </p:nvSpPr>
        <p:spPr>
          <a:xfrm flipH="1">
            <a:off x="320361" y="20354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67" name="Google Shape;3367;p59"/>
          <p:cNvSpPr/>
          <p:nvPr/>
        </p:nvSpPr>
        <p:spPr>
          <a:xfrm>
            <a:off x="8635141" y="1501425"/>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68" name="Google Shape;3368;p59"/>
          <p:cNvSpPr/>
          <p:nvPr/>
        </p:nvSpPr>
        <p:spPr>
          <a:xfrm>
            <a:off x="220400" y="40208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70" name="Google Shape;3370;p59"/>
          <p:cNvSpPr/>
          <p:nvPr/>
        </p:nvSpPr>
        <p:spPr>
          <a:xfrm>
            <a:off x="1344913" y="18344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8" name="Group 7"/>
          <p:cNvGrpSpPr/>
          <p:nvPr/>
        </p:nvGrpSpPr>
        <p:grpSpPr>
          <a:xfrm>
            <a:off x="480092" y="1587338"/>
            <a:ext cx="2581607" cy="2564069"/>
            <a:chOff x="480092" y="1587338"/>
            <a:chExt cx="2581607" cy="2564069"/>
          </a:xfrm>
        </p:grpSpPr>
        <p:sp>
          <p:nvSpPr>
            <p:cNvPr id="5" name="Rounded Rectangle 4"/>
            <p:cNvSpPr/>
            <p:nvPr/>
          </p:nvSpPr>
          <p:spPr>
            <a:xfrm>
              <a:off x="480092" y="1904849"/>
              <a:ext cx="2581607" cy="224655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7080" y="2474130"/>
              <a:ext cx="2468591" cy="1107996"/>
            </a:xfrm>
            <a:prstGeom prst="rect">
              <a:avLst/>
            </a:prstGeom>
            <a:noFill/>
          </p:spPr>
          <p:txBody>
            <a:bodyPr wrap="square" rtlCol="0">
              <a:spAutoFit/>
            </a:bodyPr>
            <a:lstStyle/>
            <a:p>
              <a:pPr algn="ctr">
                <a:lnSpc>
                  <a:spcPct val="150000"/>
                </a:lnSpc>
              </a:pPr>
              <a:r>
                <a:rPr lang="en-US" sz="2200" dirty="0" err="1"/>
                <a:t>Ôn</a:t>
              </a:r>
              <a:r>
                <a:rPr lang="en-US" sz="2200" dirty="0"/>
                <a:t> </a:t>
              </a:r>
              <a:r>
                <a:rPr lang="en-US" sz="2200" dirty="0" err="1"/>
                <a:t>tập</a:t>
              </a:r>
              <a:r>
                <a:rPr lang="en-US" sz="2200" dirty="0"/>
                <a:t> </a:t>
              </a:r>
              <a:r>
                <a:rPr lang="en-US" sz="2200" dirty="0" err="1"/>
                <a:t>kiến</a:t>
              </a:r>
              <a:r>
                <a:rPr lang="en-US" sz="2200" dirty="0"/>
                <a:t> </a:t>
              </a:r>
              <a:r>
                <a:rPr lang="en-US" sz="2200" dirty="0" err="1"/>
                <a:t>thức</a:t>
              </a:r>
              <a:r>
                <a:rPr lang="en-US" sz="2200" dirty="0"/>
                <a:t> </a:t>
              </a:r>
              <a:r>
                <a:rPr lang="en-US" sz="2200" dirty="0" err="1"/>
                <a:t>đã</a:t>
              </a:r>
              <a:r>
                <a:rPr lang="en-US" sz="2200" dirty="0"/>
                <a:t> </a:t>
              </a:r>
              <a:r>
                <a:rPr lang="en-US" sz="2200" dirty="0" err="1"/>
                <a:t>học</a:t>
              </a:r>
              <a:endParaRPr lang="en-US" sz="2200" dirty="0"/>
            </a:p>
          </p:txBody>
        </p:sp>
        <p:sp>
          <p:nvSpPr>
            <p:cNvPr id="7" name="Oval 6"/>
            <p:cNvSpPr/>
            <p:nvPr/>
          </p:nvSpPr>
          <p:spPr>
            <a:xfrm>
              <a:off x="1422130" y="1587338"/>
              <a:ext cx="697530" cy="69753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1</a:t>
              </a:r>
            </a:p>
          </p:txBody>
        </p:sp>
      </p:grpSp>
      <p:grpSp>
        <p:nvGrpSpPr>
          <p:cNvPr id="25" name="Group 24"/>
          <p:cNvGrpSpPr/>
          <p:nvPr/>
        </p:nvGrpSpPr>
        <p:grpSpPr>
          <a:xfrm>
            <a:off x="3312196" y="1603815"/>
            <a:ext cx="2581607" cy="2564069"/>
            <a:chOff x="480092" y="1587338"/>
            <a:chExt cx="2581607" cy="2564069"/>
          </a:xfrm>
        </p:grpSpPr>
        <p:sp>
          <p:nvSpPr>
            <p:cNvPr id="26" name="Rounded Rectangle 25"/>
            <p:cNvSpPr/>
            <p:nvPr/>
          </p:nvSpPr>
          <p:spPr>
            <a:xfrm>
              <a:off x="480092" y="1904849"/>
              <a:ext cx="2581607" cy="224655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80092" y="2465586"/>
              <a:ext cx="2581607" cy="1107996"/>
            </a:xfrm>
            <a:prstGeom prst="rect">
              <a:avLst/>
            </a:prstGeom>
            <a:noFill/>
          </p:spPr>
          <p:txBody>
            <a:bodyPr wrap="square" rtlCol="0">
              <a:spAutoFit/>
            </a:bodyPr>
            <a:lstStyle/>
            <a:p>
              <a:pPr algn="ctr">
                <a:lnSpc>
                  <a:spcPct val="150000"/>
                </a:lnSpc>
              </a:pPr>
              <a:r>
                <a:rPr lang="en-US" sz="2200" dirty="0" err="1"/>
                <a:t>Hoàn</a:t>
              </a:r>
              <a:r>
                <a:rPr lang="en-US" sz="2200" dirty="0"/>
                <a:t> </a:t>
              </a:r>
              <a:r>
                <a:rPr lang="en-US" sz="2200" dirty="0" err="1"/>
                <a:t>thành</a:t>
              </a:r>
              <a:r>
                <a:rPr lang="en-US" sz="2200" dirty="0"/>
                <a:t> </a:t>
              </a:r>
              <a:r>
                <a:rPr lang="en-US" sz="2200" dirty="0" err="1"/>
                <a:t>bài</a:t>
              </a:r>
              <a:r>
                <a:rPr lang="en-US" sz="2200" dirty="0"/>
                <a:t> </a:t>
              </a:r>
              <a:r>
                <a:rPr lang="en-US" sz="2200" dirty="0" err="1"/>
                <a:t>tập</a:t>
              </a:r>
              <a:r>
                <a:rPr lang="en-US" sz="2200" dirty="0"/>
                <a:t> </a:t>
              </a:r>
              <a:r>
                <a:rPr lang="en-US" sz="2200" dirty="0" err="1"/>
                <a:t>vận</a:t>
              </a:r>
              <a:r>
                <a:rPr lang="en-US" sz="2200" dirty="0"/>
                <a:t> </a:t>
              </a:r>
              <a:r>
                <a:rPr lang="en-US" sz="2200" dirty="0" err="1"/>
                <a:t>dụng</a:t>
              </a:r>
              <a:r>
                <a:rPr lang="en-US" sz="2200" dirty="0"/>
                <a:t> + SBT</a:t>
              </a:r>
            </a:p>
          </p:txBody>
        </p:sp>
        <p:sp>
          <p:nvSpPr>
            <p:cNvPr id="28" name="Oval 27"/>
            <p:cNvSpPr/>
            <p:nvPr/>
          </p:nvSpPr>
          <p:spPr>
            <a:xfrm>
              <a:off x="1422130" y="1587338"/>
              <a:ext cx="697530" cy="697530"/>
            </a:xfrm>
            <a:prstGeom prst="ellipse">
              <a:avLst/>
            </a:prstGeom>
            <a:solidFill>
              <a:srgbClr val="DA8200"/>
            </a:solidFill>
            <a:ln>
              <a:solidFill>
                <a:srgbClr val="DA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2</a:t>
              </a:r>
            </a:p>
          </p:txBody>
        </p:sp>
      </p:grpSp>
      <p:grpSp>
        <p:nvGrpSpPr>
          <p:cNvPr id="29" name="Group 28"/>
          <p:cNvGrpSpPr/>
          <p:nvPr/>
        </p:nvGrpSpPr>
        <p:grpSpPr>
          <a:xfrm>
            <a:off x="6089373" y="1603815"/>
            <a:ext cx="2709590" cy="2564069"/>
            <a:chOff x="429260" y="1587338"/>
            <a:chExt cx="2709590" cy="2564069"/>
          </a:xfrm>
        </p:grpSpPr>
        <p:sp>
          <p:nvSpPr>
            <p:cNvPr id="30" name="Rounded Rectangle 29"/>
            <p:cNvSpPr/>
            <p:nvPr/>
          </p:nvSpPr>
          <p:spPr>
            <a:xfrm>
              <a:off x="480092" y="1904849"/>
              <a:ext cx="2581607" cy="2246558"/>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9260" y="2474130"/>
              <a:ext cx="2709590" cy="1045223"/>
            </a:xfrm>
            <a:prstGeom prst="rect">
              <a:avLst/>
            </a:prstGeom>
            <a:noFill/>
          </p:spPr>
          <p:txBody>
            <a:bodyPr wrap="square" rtlCol="0">
              <a:spAutoFit/>
            </a:bodyPr>
            <a:lstStyle/>
            <a:p>
              <a:pPr algn="ctr">
                <a:lnSpc>
                  <a:spcPct val="150000"/>
                </a:lnSpc>
              </a:pPr>
              <a:r>
                <a:rPr lang="en-US" sz="2200" dirty="0" err="1"/>
                <a:t>Xem</a:t>
              </a:r>
              <a:r>
                <a:rPr lang="en-US" sz="2200" dirty="0"/>
                <a:t> </a:t>
              </a:r>
              <a:r>
                <a:rPr lang="en-US" sz="2200" dirty="0" err="1"/>
                <a:t>trước</a:t>
              </a:r>
              <a:r>
                <a:rPr lang="en-US" sz="2200" dirty="0"/>
                <a:t> </a:t>
              </a:r>
              <a:r>
                <a:rPr lang="en-US" sz="2200" dirty="0" err="1"/>
                <a:t>nội</a:t>
              </a:r>
              <a:r>
                <a:rPr lang="en-US" sz="2200" dirty="0"/>
                <a:t> dung </a:t>
              </a:r>
              <a:r>
                <a:rPr lang="en-US" sz="2200" dirty="0" err="1"/>
                <a:t>bài</a:t>
              </a:r>
              <a:r>
                <a:rPr lang="en-US" sz="2200" dirty="0"/>
                <a:t> </a:t>
              </a:r>
              <a:r>
                <a:rPr lang="en-US" sz="2200" dirty="0" err="1"/>
                <a:t>sau</a:t>
              </a:r>
              <a:r>
                <a:rPr lang="en-US" sz="2200" dirty="0"/>
                <a:t> - </a:t>
              </a:r>
              <a:r>
                <a:rPr lang="en-US" sz="2200" b="1" dirty="0" err="1"/>
                <a:t>Bài</a:t>
              </a:r>
              <a:r>
                <a:rPr lang="en-US" sz="2200" b="1" dirty="0"/>
                <a:t> 17</a:t>
              </a:r>
            </a:p>
          </p:txBody>
        </p:sp>
        <p:sp>
          <p:nvSpPr>
            <p:cNvPr id="32" name="Oval 31"/>
            <p:cNvSpPr/>
            <p:nvPr/>
          </p:nvSpPr>
          <p:spPr>
            <a:xfrm>
              <a:off x="1422130" y="1587338"/>
              <a:ext cx="697530" cy="69753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rPr>
                <a:t>3</a:t>
              </a:r>
            </a:p>
          </p:txBody>
        </p:sp>
      </p:grpSp>
    </p:spTree>
    <p:extLst>
      <p:ext uri="{BB962C8B-B14F-4D97-AF65-F5344CB8AC3E}">
        <p14:creationId xmlns:p14="http://schemas.microsoft.com/office/powerpoint/2010/main" val="459641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63" name="Google Shape;2163;p35"/>
          <p:cNvSpPr/>
          <p:nvPr/>
        </p:nvSpPr>
        <p:spPr>
          <a:xfrm flipH="1">
            <a:off x="7632207" y="5177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5"/>
          <p:cNvSpPr/>
          <p:nvPr/>
        </p:nvSpPr>
        <p:spPr>
          <a:xfrm flipH="1">
            <a:off x="776024" y="7724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5" name="Google Shape;2165;p35"/>
          <p:cNvGrpSpPr/>
          <p:nvPr/>
        </p:nvGrpSpPr>
        <p:grpSpPr>
          <a:xfrm>
            <a:off x="2845838" y="3069425"/>
            <a:ext cx="627773" cy="712430"/>
            <a:chOff x="2845838" y="3069425"/>
            <a:chExt cx="627773" cy="712430"/>
          </a:xfrm>
        </p:grpSpPr>
        <p:sp>
          <p:nvSpPr>
            <p:cNvPr id="2166" name="Google Shape;2166;p35"/>
            <p:cNvSpPr/>
            <p:nvPr/>
          </p:nvSpPr>
          <p:spPr>
            <a:xfrm>
              <a:off x="2845838" y="30694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5"/>
            <p:cNvSpPr/>
            <p:nvPr/>
          </p:nvSpPr>
          <p:spPr>
            <a:xfrm>
              <a:off x="3242937" y="35207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8" name="Google Shape;2168;p35"/>
          <p:cNvGrpSpPr/>
          <p:nvPr/>
        </p:nvGrpSpPr>
        <p:grpSpPr>
          <a:xfrm>
            <a:off x="5752938" y="1246184"/>
            <a:ext cx="612536" cy="726278"/>
            <a:chOff x="5752938" y="1246184"/>
            <a:chExt cx="612536" cy="726278"/>
          </a:xfrm>
        </p:grpSpPr>
        <p:sp>
          <p:nvSpPr>
            <p:cNvPr id="2169" name="Google Shape;2169;p35"/>
            <p:cNvSpPr/>
            <p:nvPr/>
          </p:nvSpPr>
          <p:spPr>
            <a:xfrm>
              <a:off x="5752938" y="16024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5"/>
            <p:cNvSpPr/>
            <p:nvPr/>
          </p:nvSpPr>
          <p:spPr>
            <a:xfrm>
              <a:off x="6134800" y="12461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7" name="Google Shape;2157;p35"/>
          <p:cNvSpPr txBox="1">
            <a:spLocks noGrp="1"/>
          </p:cNvSpPr>
          <p:nvPr>
            <p:ph type="title" idx="15"/>
          </p:nvPr>
        </p:nvSpPr>
        <p:spPr>
          <a:xfrm>
            <a:off x="457356" y="445035"/>
            <a:ext cx="8174161" cy="572700"/>
          </a:xfrm>
          <a:prstGeom prst="rect">
            <a:avLst/>
          </a:prstGeom>
        </p:spPr>
        <p:txBody>
          <a:bodyPr spcFirstLastPara="1" wrap="square" lIns="91425" tIns="91425" rIns="91425" bIns="91425" anchor="ctr" anchorCtr="0">
            <a:noAutofit/>
          </a:bodyPr>
          <a:lstStyle/>
          <a:p>
            <a:r>
              <a:rPr lang="en-US" sz="2400" b="1" dirty="0">
                <a:solidFill>
                  <a:srgbClr val="C00000"/>
                </a:solidFill>
                <a:latin typeface="+mn-lt"/>
              </a:rPr>
              <a:t>1. </a:t>
            </a:r>
            <a:r>
              <a:rPr lang="en-US" sz="2400" b="1" dirty="0" err="1">
                <a:solidFill>
                  <a:srgbClr val="C00000"/>
                </a:solidFill>
                <a:latin typeface="+mn-lt"/>
              </a:rPr>
              <a:t>Đặc</a:t>
            </a:r>
            <a:r>
              <a:rPr lang="en-US" sz="2400" b="1" dirty="0">
                <a:solidFill>
                  <a:srgbClr val="C00000"/>
                </a:solidFill>
                <a:latin typeface="+mn-lt"/>
              </a:rPr>
              <a:t> </a:t>
            </a:r>
            <a:r>
              <a:rPr lang="en-US" sz="2400" b="1" dirty="0" err="1">
                <a:solidFill>
                  <a:srgbClr val="C00000"/>
                </a:solidFill>
                <a:latin typeface="+mn-lt"/>
              </a:rPr>
              <a:t>điểm</a:t>
            </a:r>
            <a:r>
              <a:rPr lang="en-US" sz="2400" b="1" dirty="0">
                <a:solidFill>
                  <a:srgbClr val="C00000"/>
                </a:solidFill>
                <a:latin typeface="+mn-lt"/>
              </a:rPr>
              <a:t> </a:t>
            </a:r>
            <a:r>
              <a:rPr lang="en-US" sz="2400" b="1" dirty="0" err="1">
                <a:solidFill>
                  <a:srgbClr val="C00000"/>
                </a:solidFill>
                <a:latin typeface="+mn-lt"/>
              </a:rPr>
              <a:t>và</a:t>
            </a:r>
            <a:r>
              <a:rPr lang="en-US" sz="2400" b="1" dirty="0">
                <a:solidFill>
                  <a:srgbClr val="C00000"/>
                </a:solidFill>
                <a:latin typeface="+mn-lt"/>
              </a:rPr>
              <a:t> </a:t>
            </a:r>
            <a:r>
              <a:rPr lang="en-US" sz="2400" b="1" dirty="0" err="1">
                <a:solidFill>
                  <a:srgbClr val="C00000"/>
                </a:solidFill>
                <a:latin typeface="+mn-lt"/>
              </a:rPr>
              <a:t>tình</a:t>
            </a:r>
            <a:r>
              <a:rPr lang="en-US" sz="2400" b="1" dirty="0">
                <a:solidFill>
                  <a:srgbClr val="C00000"/>
                </a:solidFill>
                <a:latin typeface="+mn-lt"/>
              </a:rPr>
              <a:t> </a:t>
            </a:r>
            <a:r>
              <a:rPr lang="en-US" sz="2400" b="1" dirty="0" err="1">
                <a:solidFill>
                  <a:srgbClr val="C00000"/>
                </a:solidFill>
                <a:latin typeface="+mn-lt"/>
              </a:rPr>
              <a:t>hình</a:t>
            </a:r>
            <a:r>
              <a:rPr lang="en-US" sz="2400" b="1" dirty="0">
                <a:solidFill>
                  <a:srgbClr val="C00000"/>
                </a:solidFill>
                <a:latin typeface="+mn-lt"/>
              </a:rPr>
              <a:t> </a:t>
            </a:r>
            <a:r>
              <a:rPr lang="en-US" sz="2400" b="1" dirty="0" err="1">
                <a:solidFill>
                  <a:srgbClr val="C00000"/>
                </a:solidFill>
                <a:latin typeface="+mn-lt"/>
              </a:rPr>
              <a:t>phát</a:t>
            </a:r>
            <a:r>
              <a:rPr lang="en-US" sz="2400" b="1" dirty="0">
                <a:solidFill>
                  <a:srgbClr val="C00000"/>
                </a:solidFill>
                <a:latin typeface="+mn-lt"/>
              </a:rPr>
              <a:t> </a:t>
            </a:r>
            <a:r>
              <a:rPr lang="en-US" sz="2400" b="1" dirty="0" err="1">
                <a:solidFill>
                  <a:srgbClr val="C00000"/>
                </a:solidFill>
                <a:latin typeface="+mn-lt"/>
              </a:rPr>
              <a:t>triển</a:t>
            </a:r>
            <a:r>
              <a:rPr lang="en-US" sz="2400" b="1" dirty="0">
                <a:solidFill>
                  <a:srgbClr val="C00000"/>
                </a:solidFill>
                <a:latin typeface="+mn-lt"/>
              </a:rPr>
              <a:t> </a:t>
            </a:r>
            <a:r>
              <a:rPr lang="en-US" sz="2400" b="1" dirty="0" err="1">
                <a:solidFill>
                  <a:srgbClr val="C00000"/>
                </a:solidFill>
                <a:latin typeface="+mn-lt"/>
              </a:rPr>
              <a:t>dân</a:t>
            </a:r>
            <a:r>
              <a:rPr lang="en-US" sz="2400" b="1" dirty="0">
                <a:solidFill>
                  <a:srgbClr val="C00000"/>
                </a:solidFill>
                <a:latin typeface="+mn-lt"/>
              </a:rPr>
              <a:t> </a:t>
            </a:r>
            <a:r>
              <a:rPr lang="en-US" sz="2400" b="1" dirty="0" err="1">
                <a:solidFill>
                  <a:srgbClr val="C00000"/>
                </a:solidFill>
                <a:latin typeface="+mn-lt"/>
              </a:rPr>
              <a:t>số</a:t>
            </a:r>
            <a:r>
              <a:rPr lang="en-US" sz="2400" b="1" dirty="0">
                <a:solidFill>
                  <a:srgbClr val="C00000"/>
                </a:solidFill>
                <a:latin typeface="+mn-lt"/>
              </a:rPr>
              <a:t> </a:t>
            </a:r>
            <a:r>
              <a:rPr lang="en-US" sz="2400" b="1" dirty="0" err="1">
                <a:solidFill>
                  <a:srgbClr val="C00000"/>
                </a:solidFill>
                <a:latin typeface="+mn-lt"/>
              </a:rPr>
              <a:t>trên</a:t>
            </a:r>
            <a:r>
              <a:rPr lang="en-US" sz="2400" b="1" dirty="0">
                <a:solidFill>
                  <a:srgbClr val="C00000"/>
                </a:solidFill>
                <a:latin typeface="+mn-lt"/>
              </a:rPr>
              <a:t> </a:t>
            </a:r>
            <a:r>
              <a:rPr lang="en-US" sz="2400" b="1" dirty="0" err="1">
                <a:solidFill>
                  <a:srgbClr val="C00000"/>
                </a:solidFill>
                <a:latin typeface="+mn-lt"/>
              </a:rPr>
              <a:t>thế</a:t>
            </a:r>
            <a:r>
              <a:rPr lang="en-US" sz="2400" b="1" dirty="0">
                <a:solidFill>
                  <a:srgbClr val="C00000"/>
                </a:solidFill>
                <a:latin typeface="+mn-lt"/>
              </a:rPr>
              <a:t> </a:t>
            </a:r>
            <a:r>
              <a:rPr lang="en-US" sz="2400" b="1" dirty="0" err="1">
                <a:solidFill>
                  <a:srgbClr val="C00000"/>
                </a:solidFill>
                <a:latin typeface="+mn-lt"/>
              </a:rPr>
              <a:t>giới</a:t>
            </a:r>
            <a:r>
              <a:rPr lang="en-US" sz="2400" b="1" dirty="0">
                <a:solidFill>
                  <a:srgbClr val="C00000"/>
                </a:solidFill>
                <a:latin typeface="+mn-lt"/>
              </a:rPr>
              <a:t> </a:t>
            </a:r>
            <a:endParaRPr sz="2400" b="1" dirty="0">
              <a:solidFill>
                <a:srgbClr val="C00000"/>
              </a:solidFill>
              <a:latin typeface="+mn-lt"/>
            </a:endParaRPr>
          </a:p>
        </p:txBody>
      </p:sp>
      <p:sp>
        <p:nvSpPr>
          <p:cNvPr id="20" name="Rectangle 19"/>
          <p:cNvSpPr/>
          <p:nvPr/>
        </p:nvSpPr>
        <p:spPr>
          <a:xfrm>
            <a:off x="660170" y="1140448"/>
            <a:ext cx="2744662" cy="430887"/>
          </a:xfrm>
          <a:prstGeom prst="rect">
            <a:avLst/>
          </a:prstGeom>
        </p:spPr>
        <p:txBody>
          <a:bodyPr wrap="none">
            <a:spAutoFit/>
          </a:bodyPr>
          <a:lstStyle/>
          <a:p>
            <a:r>
              <a:rPr lang="en-US" sz="2200" b="1" dirty="0">
                <a:solidFill>
                  <a:schemeClr val="tx1">
                    <a:lumMod val="75000"/>
                  </a:schemeClr>
                </a:solidFill>
              </a:rPr>
              <a:t>a. </a:t>
            </a:r>
            <a:r>
              <a:rPr lang="en-US" sz="2200" b="1" dirty="0" err="1">
                <a:solidFill>
                  <a:schemeClr val="tx1">
                    <a:lumMod val="75000"/>
                  </a:schemeClr>
                </a:solidFill>
              </a:rPr>
              <a:t>Đặc</a:t>
            </a:r>
            <a:r>
              <a:rPr lang="en-US" sz="2200" b="1" dirty="0">
                <a:solidFill>
                  <a:schemeClr val="tx1">
                    <a:lumMod val="75000"/>
                  </a:schemeClr>
                </a:solidFill>
              </a:rPr>
              <a:t> </a:t>
            </a:r>
            <a:r>
              <a:rPr lang="en-US" sz="2200" b="1" dirty="0" err="1">
                <a:solidFill>
                  <a:schemeClr val="tx1">
                    <a:lumMod val="75000"/>
                  </a:schemeClr>
                </a:solidFill>
              </a:rPr>
              <a:t>điểm</a:t>
            </a:r>
            <a:r>
              <a:rPr lang="en-US" sz="2200" b="1" dirty="0">
                <a:solidFill>
                  <a:schemeClr val="tx1">
                    <a:lumMod val="75000"/>
                  </a:schemeClr>
                </a:solidFill>
              </a:rPr>
              <a:t> </a:t>
            </a:r>
            <a:r>
              <a:rPr lang="en-US" sz="2200" b="1" dirty="0" err="1">
                <a:solidFill>
                  <a:schemeClr val="tx1">
                    <a:lumMod val="75000"/>
                  </a:schemeClr>
                </a:solidFill>
              </a:rPr>
              <a:t>dân</a:t>
            </a:r>
            <a:r>
              <a:rPr lang="en-US" sz="2200" b="1" dirty="0">
                <a:solidFill>
                  <a:schemeClr val="tx1">
                    <a:lumMod val="75000"/>
                  </a:schemeClr>
                </a:solidFill>
              </a:rPr>
              <a:t> </a:t>
            </a:r>
            <a:r>
              <a:rPr lang="en-US" sz="2200" b="1" dirty="0" err="1">
                <a:solidFill>
                  <a:schemeClr val="tx1">
                    <a:lumMod val="75000"/>
                  </a:schemeClr>
                </a:solidFill>
              </a:rPr>
              <a:t>số</a:t>
            </a:r>
            <a:endParaRPr lang="en-US" sz="2200" b="1" dirty="0">
              <a:solidFill>
                <a:schemeClr val="tx1">
                  <a:lumMod val="75000"/>
                </a:schemeClr>
              </a:solidFill>
            </a:endParaRPr>
          </a:p>
        </p:txBody>
      </p:sp>
      <p:grpSp>
        <p:nvGrpSpPr>
          <p:cNvPr id="23" name="Group 22"/>
          <p:cNvGrpSpPr/>
          <p:nvPr/>
        </p:nvGrpSpPr>
        <p:grpSpPr>
          <a:xfrm>
            <a:off x="660170" y="1732287"/>
            <a:ext cx="7512582" cy="2821568"/>
            <a:chOff x="660170" y="1732287"/>
            <a:chExt cx="7512582" cy="2821568"/>
          </a:xfrm>
        </p:grpSpPr>
        <p:sp>
          <p:nvSpPr>
            <p:cNvPr id="55" name="Google Shape;2934;p48"/>
            <p:cNvSpPr/>
            <p:nvPr/>
          </p:nvSpPr>
          <p:spPr>
            <a:xfrm>
              <a:off x="1052761" y="2092058"/>
              <a:ext cx="7119991" cy="2461797"/>
            </a:xfrm>
            <a:prstGeom prst="roundRect">
              <a:avLst>
                <a:gd name="adj" fmla="val 14526"/>
              </a:avLst>
            </a:prstGeom>
            <a:solidFill>
              <a:schemeClr val="tx2">
                <a:lumMod val="20000"/>
                <a:lumOff val="80000"/>
              </a:schemeClr>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p:cNvPicPr>
              <a:picLocks noChangeAspect="1"/>
            </p:cNvPicPr>
            <p:nvPr/>
          </p:nvPicPr>
          <p:blipFill>
            <a:blip r:embed="rId3"/>
            <a:stretch>
              <a:fillRect/>
            </a:stretch>
          </p:blipFill>
          <p:spPr>
            <a:xfrm>
              <a:off x="660170" y="1732287"/>
              <a:ext cx="1151095" cy="983531"/>
            </a:xfrm>
            <a:prstGeom prst="rect">
              <a:avLst/>
            </a:prstGeom>
          </p:spPr>
        </p:pic>
        <p:sp>
          <p:nvSpPr>
            <p:cNvPr id="22" name="Rectangle 21"/>
            <p:cNvSpPr/>
            <p:nvPr/>
          </p:nvSpPr>
          <p:spPr>
            <a:xfrm>
              <a:off x="1811265" y="2263130"/>
              <a:ext cx="5981342" cy="2123658"/>
            </a:xfrm>
            <a:prstGeom prst="rect">
              <a:avLst/>
            </a:prstGeom>
          </p:spPr>
          <p:txBody>
            <a:bodyPr wrap="square">
              <a:spAutoFit/>
            </a:bodyPr>
            <a:lstStyle/>
            <a:p>
              <a:pPr algn="just">
                <a:lnSpc>
                  <a:spcPct val="150000"/>
                </a:lnSpc>
              </a:pPr>
              <a:r>
                <a:rPr lang="en-US" sz="2200" err="1"/>
                <a:t>Làm</a:t>
              </a:r>
              <a:r>
                <a:rPr lang="en-US" sz="2200"/>
                <a:t> việc cá nhân, </a:t>
              </a:r>
              <a:r>
                <a:rPr lang="en-US" sz="2200" dirty="0" err="1"/>
                <a:t>đọc</a:t>
              </a:r>
              <a:r>
                <a:rPr lang="en-US" sz="2200" dirty="0"/>
                <a:t> </a:t>
              </a:r>
              <a:r>
                <a:rPr lang="en-US" sz="2200" dirty="0" err="1"/>
                <a:t>thông</a:t>
              </a:r>
              <a:r>
                <a:rPr lang="en-US" sz="2200" dirty="0"/>
                <a:t> tin </a:t>
              </a:r>
              <a:r>
                <a:rPr lang="en-US" sz="2200" dirty="0" err="1"/>
                <a:t>trong</a:t>
              </a:r>
              <a:r>
                <a:rPr lang="en-US" sz="2200" dirty="0"/>
                <a:t> SGK </a:t>
              </a:r>
              <a:r>
                <a:rPr lang="en-US" sz="2200" dirty="0" err="1"/>
                <a:t>và</a:t>
              </a:r>
              <a:r>
                <a:rPr lang="en-US" sz="2200" dirty="0"/>
                <a:t> </a:t>
              </a:r>
              <a:r>
                <a:rPr lang="en-US" sz="2200" dirty="0" err="1"/>
                <a:t>thực</a:t>
              </a:r>
              <a:r>
                <a:rPr lang="en-US" sz="2200" dirty="0"/>
                <a:t> </a:t>
              </a:r>
              <a:r>
                <a:rPr lang="en-US" sz="2200" dirty="0" err="1"/>
                <a:t>hiện</a:t>
              </a:r>
              <a:r>
                <a:rPr lang="en-US" sz="2200" dirty="0"/>
                <a:t> </a:t>
              </a:r>
              <a:r>
                <a:rPr lang="en-US" sz="2200" dirty="0" err="1"/>
                <a:t>yêu</a:t>
              </a:r>
              <a:r>
                <a:rPr lang="en-US" sz="2200" dirty="0"/>
                <a:t> </a:t>
              </a:r>
              <a:r>
                <a:rPr lang="en-US" sz="2200" dirty="0" err="1"/>
                <a:t>cầu</a:t>
              </a:r>
              <a:r>
                <a:rPr lang="en-US" sz="2200" dirty="0"/>
                <a:t>:</a:t>
              </a:r>
            </a:p>
            <a:p>
              <a:pPr marL="342900" indent="-342900" algn="just">
                <a:lnSpc>
                  <a:spcPct val="150000"/>
                </a:lnSpc>
                <a:buFont typeface="Arial" panose="020B0604020202020204" pitchFamily="34" charset="0"/>
                <a:buChar char="•"/>
              </a:pPr>
              <a:r>
                <a:rPr lang="en-US" sz="2200" dirty="0" err="1"/>
                <a:t>Em</a:t>
              </a:r>
              <a:r>
                <a:rPr lang="en-US" sz="2200" dirty="0"/>
                <a:t> </a:t>
              </a:r>
              <a:r>
                <a:rPr lang="en-US" sz="2200" dirty="0" err="1"/>
                <a:t>hãy</a:t>
              </a:r>
              <a:r>
                <a:rPr lang="en-US" sz="2200" dirty="0"/>
                <a:t> </a:t>
              </a:r>
              <a:r>
                <a:rPr lang="en-US" sz="2200" dirty="0" err="1"/>
                <a:t>trình</a:t>
              </a:r>
              <a:r>
                <a:rPr lang="en-US" sz="2200" dirty="0"/>
                <a:t> </a:t>
              </a:r>
              <a:r>
                <a:rPr lang="en-US" sz="2200" dirty="0" err="1"/>
                <a:t>bày</a:t>
              </a:r>
              <a:r>
                <a:rPr lang="en-US" sz="2200" dirty="0"/>
                <a:t> </a:t>
              </a:r>
              <a:r>
                <a:rPr lang="en-US" sz="2200" dirty="0" err="1"/>
                <a:t>đặc</a:t>
              </a:r>
              <a:r>
                <a:rPr lang="en-US" sz="2200" dirty="0"/>
                <a:t> </a:t>
              </a:r>
              <a:r>
                <a:rPr lang="en-US" sz="2200" dirty="0" err="1"/>
                <a:t>điểm</a:t>
              </a:r>
              <a:r>
                <a:rPr lang="en-US" sz="2200" dirty="0"/>
                <a:t> </a:t>
              </a:r>
              <a:r>
                <a:rPr lang="en-US" sz="2200" dirty="0" err="1"/>
                <a:t>dân</a:t>
              </a:r>
              <a:r>
                <a:rPr lang="en-US" sz="2200" dirty="0"/>
                <a:t> </a:t>
              </a:r>
              <a:r>
                <a:rPr lang="en-US" sz="2200" dirty="0" err="1"/>
                <a:t>số</a:t>
              </a:r>
              <a:r>
                <a:rPr lang="en-US" sz="2200" dirty="0"/>
                <a:t> </a:t>
              </a:r>
              <a:r>
                <a:rPr lang="en-US" sz="2200" dirty="0" err="1"/>
                <a:t>thế</a:t>
              </a:r>
              <a:r>
                <a:rPr lang="en-US" sz="2200" dirty="0"/>
                <a:t> </a:t>
              </a:r>
              <a:r>
                <a:rPr lang="en-US" sz="2200" dirty="0" err="1"/>
                <a:t>giới</a:t>
              </a:r>
              <a:r>
                <a:rPr lang="en-US" sz="2200" dirty="0"/>
                <a:t>.</a:t>
              </a:r>
            </a:p>
            <a:p>
              <a:pPr marL="342900" indent="-342900" algn="just">
                <a:lnSpc>
                  <a:spcPct val="150000"/>
                </a:lnSpc>
                <a:buFont typeface="Arial" panose="020B0604020202020204" pitchFamily="34" charset="0"/>
                <a:buChar char="•"/>
              </a:pPr>
              <a:r>
                <a:rPr lang="en-US" sz="2200" dirty="0" err="1"/>
                <a:t>Lấy</a:t>
              </a:r>
              <a:r>
                <a:rPr lang="en-US" sz="2200" dirty="0"/>
                <a:t> </a:t>
              </a:r>
              <a:r>
                <a:rPr lang="en-US" sz="2200" dirty="0" err="1"/>
                <a:t>ví</a:t>
              </a:r>
              <a:r>
                <a:rPr lang="en-US" sz="2200" dirty="0"/>
                <a:t> </a:t>
              </a:r>
              <a:r>
                <a:rPr lang="en-US" sz="2200" dirty="0" err="1"/>
                <a:t>dụ</a:t>
              </a:r>
              <a:r>
                <a:rPr lang="en-US" sz="2200" dirty="0"/>
                <a:t> minh </a:t>
              </a:r>
              <a:r>
                <a:rPr lang="en-US" sz="2200" dirty="0" err="1"/>
                <a:t>hoạ</a:t>
              </a:r>
              <a:r>
                <a:rPr lang="en-US" sz="2200" dirty="0"/>
                <a:t>.</a:t>
              </a:r>
            </a:p>
          </p:txBody>
        </p:sp>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229" y="3759401"/>
            <a:ext cx="1161027" cy="1254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7"/>
                                        </p:tgtEl>
                                        <p:attrNameLst>
                                          <p:attrName>style.visibility</p:attrName>
                                        </p:attrNameLst>
                                      </p:cBhvr>
                                      <p:to>
                                        <p:strVal val="visible"/>
                                      </p:to>
                                    </p:set>
                                    <p:anim calcmode="lin" valueType="num">
                                      <p:cBhvr additive="base">
                                        <p:cTn id="7" dur="500" fill="hold"/>
                                        <p:tgtEl>
                                          <p:spTgt spid="2157"/>
                                        </p:tgtEl>
                                        <p:attrNameLst>
                                          <p:attrName>ppt_x</p:attrName>
                                        </p:attrNameLst>
                                      </p:cBhvr>
                                      <p:tavLst>
                                        <p:tav tm="0">
                                          <p:val>
                                            <p:strVal val="#ppt_x"/>
                                          </p:val>
                                        </p:tav>
                                        <p:tav tm="100000">
                                          <p:val>
                                            <p:strVal val="#ppt_x"/>
                                          </p:val>
                                        </p:tav>
                                      </p:tavLst>
                                    </p:anim>
                                    <p:anim calcmode="lin" valueType="num">
                                      <p:cBhvr additive="base">
                                        <p:cTn id="8" dur="500" fill="hold"/>
                                        <p:tgtEl>
                                          <p:spTgt spid="215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9"/>
        <p:cNvGrpSpPr/>
        <p:nvPr/>
      </p:nvGrpSpPr>
      <p:grpSpPr>
        <a:xfrm>
          <a:off x="0" y="0"/>
          <a:ext cx="0" cy="0"/>
          <a:chOff x="0" y="0"/>
          <a:chExt cx="0" cy="0"/>
        </a:xfrm>
      </p:grpSpPr>
      <p:sp>
        <p:nvSpPr>
          <p:cNvPr id="3360" name="Google Shape;3360;p59"/>
          <p:cNvSpPr/>
          <p:nvPr/>
        </p:nvSpPr>
        <p:spPr>
          <a:xfrm>
            <a:off x="715092" y="879194"/>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9"/>
          <p:cNvSpPr/>
          <p:nvPr/>
        </p:nvSpPr>
        <p:spPr>
          <a:xfrm>
            <a:off x="7310045" y="920873"/>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9"/>
          <p:cNvSpPr/>
          <p:nvPr/>
        </p:nvSpPr>
        <p:spPr>
          <a:xfrm>
            <a:off x="7954499" y="1654395"/>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9"/>
          <p:cNvSpPr/>
          <p:nvPr/>
        </p:nvSpPr>
        <p:spPr>
          <a:xfrm flipH="1">
            <a:off x="8185174" y="3354395"/>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9"/>
          <p:cNvSpPr/>
          <p:nvPr/>
        </p:nvSpPr>
        <p:spPr>
          <a:xfrm flipH="1">
            <a:off x="320361" y="1799758"/>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9"/>
          <p:cNvSpPr/>
          <p:nvPr/>
        </p:nvSpPr>
        <p:spPr>
          <a:xfrm>
            <a:off x="442749" y="440955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9"/>
          <p:cNvSpPr/>
          <p:nvPr/>
        </p:nvSpPr>
        <p:spPr>
          <a:xfrm>
            <a:off x="5826725" y="3112299"/>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9"/>
          <p:cNvSpPr/>
          <p:nvPr/>
        </p:nvSpPr>
        <p:spPr>
          <a:xfrm>
            <a:off x="8635150" y="2415520"/>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9"/>
          <p:cNvSpPr/>
          <p:nvPr/>
        </p:nvSpPr>
        <p:spPr>
          <a:xfrm>
            <a:off x="220400" y="3785170"/>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9"/>
          <p:cNvSpPr/>
          <p:nvPr/>
        </p:nvSpPr>
        <p:spPr>
          <a:xfrm>
            <a:off x="3087638" y="3542570"/>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9"/>
          <p:cNvSpPr/>
          <p:nvPr/>
        </p:nvSpPr>
        <p:spPr>
          <a:xfrm>
            <a:off x="1344913" y="1598795"/>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724363" y="331942"/>
            <a:ext cx="2057589" cy="1118038"/>
            <a:chOff x="747256" y="262294"/>
            <a:chExt cx="2057589" cy="111803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56" y="262294"/>
              <a:ext cx="2057589" cy="1118038"/>
            </a:xfrm>
            <a:prstGeom prst="rect">
              <a:avLst/>
            </a:prstGeom>
          </p:spPr>
        </p:pic>
        <p:sp>
          <p:nvSpPr>
            <p:cNvPr id="4" name="TextBox 3"/>
            <p:cNvSpPr txBox="1"/>
            <p:nvPr/>
          </p:nvSpPr>
          <p:spPr>
            <a:xfrm>
              <a:off x="946046" y="568599"/>
              <a:ext cx="1660007" cy="430887"/>
            </a:xfrm>
            <a:prstGeom prst="rect">
              <a:avLst/>
            </a:prstGeom>
            <a:noFill/>
          </p:spPr>
          <p:txBody>
            <a:bodyPr wrap="square" rtlCol="0">
              <a:spAutoFit/>
            </a:bodyPr>
            <a:lstStyle/>
            <a:p>
              <a:pPr algn="ctr"/>
              <a:r>
                <a:rPr lang="en-US" sz="2200" b="1" dirty="0"/>
                <a:t>KẾT LUẬN</a:t>
              </a:r>
            </a:p>
          </p:txBody>
        </p:sp>
      </p:grpSp>
      <p:sp>
        <p:nvSpPr>
          <p:cNvPr id="37" name="Rectangle 36"/>
          <p:cNvSpPr/>
          <p:nvPr/>
        </p:nvSpPr>
        <p:spPr>
          <a:xfrm>
            <a:off x="3356863" y="917256"/>
            <a:ext cx="2430474" cy="430887"/>
          </a:xfrm>
          <a:prstGeom prst="rect">
            <a:avLst/>
          </a:prstGeom>
        </p:spPr>
        <p:txBody>
          <a:bodyPr wrap="none">
            <a:spAutoFit/>
          </a:bodyPr>
          <a:lstStyle/>
          <a:p>
            <a:r>
              <a:rPr lang="en-US" sz="2200" b="1" dirty="0" err="1">
                <a:solidFill>
                  <a:schemeClr val="accent1">
                    <a:lumMod val="50000"/>
                  </a:schemeClr>
                </a:solidFill>
              </a:rPr>
              <a:t>Đặc</a:t>
            </a:r>
            <a:r>
              <a:rPr lang="en-US" sz="2200" b="1" dirty="0">
                <a:solidFill>
                  <a:schemeClr val="accent1">
                    <a:lumMod val="50000"/>
                  </a:schemeClr>
                </a:solidFill>
              </a:rPr>
              <a:t> </a:t>
            </a:r>
            <a:r>
              <a:rPr lang="en-US" sz="2200" b="1" dirty="0" err="1">
                <a:solidFill>
                  <a:schemeClr val="accent1">
                    <a:lumMod val="50000"/>
                  </a:schemeClr>
                </a:solidFill>
              </a:rPr>
              <a:t>điểm</a:t>
            </a:r>
            <a:r>
              <a:rPr lang="en-US" sz="2200" b="1" dirty="0">
                <a:solidFill>
                  <a:schemeClr val="accent1">
                    <a:lumMod val="50000"/>
                  </a:schemeClr>
                </a:solidFill>
              </a:rPr>
              <a:t> </a:t>
            </a:r>
            <a:r>
              <a:rPr lang="en-US" sz="2200" b="1" dirty="0" err="1">
                <a:solidFill>
                  <a:schemeClr val="accent1">
                    <a:lumMod val="50000"/>
                  </a:schemeClr>
                </a:solidFill>
              </a:rPr>
              <a:t>dân</a:t>
            </a:r>
            <a:r>
              <a:rPr lang="en-US" sz="2200" b="1" dirty="0">
                <a:solidFill>
                  <a:schemeClr val="accent1">
                    <a:lumMod val="50000"/>
                  </a:schemeClr>
                </a:solidFill>
              </a:rPr>
              <a:t> </a:t>
            </a:r>
            <a:r>
              <a:rPr lang="en-US" sz="2200" b="1" dirty="0" err="1">
                <a:solidFill>
                  <a:schemeClr val="accent1">
                    <a:lumMod val="50000"/>
                  </a:schemeClr>
                </a:solidFill>
              </a:rPr>
              <a:t>số</a:t>
            </a:r>
            <a:endParaRPr lang="en-US" sz="2200" b="1" dirty="0">
              <a:solidFill>
                <a:schemeClr val="accent1">
                  <a:lumMod val="50000"/>
                </a:schemeClr>
              </a:solidFill>
            </a:endParaRPr>
          </a:p>
        </p:txBody>
      </p:sp>
      <p:sp>
        <p:nvSpPr>
          <p:cNvPr id="7" name="Rectangle 6"/>
          <p:cNvSpPr/>
          <p:nvPr/>
        </p:nvSpPr>
        <p:spPr>
          <a:xfrm>
            <a:off x="611768" y="2221916"/>
            <a:ext cx="2426956" cy="1615827"/>
          </a:xfrm>
          <a:prstGeom prst="rect">
            <a:avLst/>
          </a:prstGeom>
        </p:spPr>
        <p:txBody>
          <a:bodyPr wrap="square">
            <a:spAutoFit/>
          </a:bodyPr>
          <a:lstStyle/>
          <a:p>
            <a:pPr algn="just">
              <a:lnSpc>
                <a:spcPct val="150000"/>
              </a:lnSpc>
            </a:pPr>
            <a:r>
              <a:rPr lang="en-US" sz="2200" dirty="0" err="1"/>
              <a:t>Quy</a:t>
            </a:r>
            <a:r>
              <a:rPr lang="en-US" sz="2200" dirty="0"/>
              <a:t> </a:t>
            </a:r>
            <a:r>
              <a:rPr lang="en-US" sz="2200" dirty="0" err="1"/>
              <a:t>mô</a:t>
            </a:r>
            <a:r>
              <a:rPr lang="en-US" sz="2200" dirty="0"/>
              <a:t> </a:t>
            </a:r>
            <a:r>
              <a:rPr lang="en-US" sz="2200" dirty="0" err="1"/>
              <a:t>dân</a:t>
            </a:r>
            <a:r>
              <a:rPr lang="en-US" sz="2200" dirty="0"/>
              <a:t> </a:t>
            </a:r>
            <a:r>
              <a:rPr lang="en-US" sz="2200" dirty="0" err="1"/>
              <a:t>số</a:t>
            </a:r>
            <a:r>
              <a:rPr lang="en-US" sz="2200" dirty="0"/>
              <a:t> </a:t>
            </a:r>
            <a:r>
              <a:rPr lang="en-US" sz="2200" dirty="0" err="1"/>
              <a:t>thế</a:t>
            </a:r>
            <a:r>
              <a:rPr lang="en-US" sz="2200" dirty="0"/>
              <a:t> </a:t>
            </a:r>
            <a:r>
              <a:rPr lang="en-US" sz="2200" dirty="0" err="1"/>
              <a:t>giới</a:t>
            </a:r>
            <a:r>
              <a:rPr lang="en-US" sz="2200" dirty="0"/>
              <a:t> </a:t>
            </a:r>
            <a:r>
              <a:rPr lang="en-US" sz="2200" dirty="0" err="1"/>
              <a:t>đông</a:t>
            </a:r>
            <a:r>
              <a:rPr lang="en-US" sz="2200" dirty="0"/>
              <a:t> </a:t>
            </a:r>
            <a:r>
              <a:rPr lang="en-US" sz="2200" dirty="0" err="1"/>
              <a:t>và</a:t>
            </a:r>
            <a:r>
              <a:rPr lang="en-US" sz="2200" dirty="0"/>
              <a:t> </a:t>
            </a:r>
            <a:r>
              <a:rPr lang="en-US" sz="2200" dirty="0" err="1"/>
              <a:t>vẫn</a:t>
            </a:r>
            <a:r>
              <a:rPr lang="en-US" sz="2200" dirty="0"/>
              <a:t> </a:t>
            </a:r>
            <a:r>
              <a:rPr lang="en-US" sz="2200" dirty="0" err="1"/>
              <a:t>tiếp</a:t>
            </a:r>
            <a:r>
              <a:rPr lang="en-US" sz="2200" dirty="0"/>
              <a:t> </a:t>
            </a:r>
            <a:r>
              <a:rPr lang="en-US" sz="2200" dirty="0" err="1"/>
              <a:t>tục</a:t>
            </a:r>
            <a:r>
              <a:rPr lang="en-US" sz="2200" dirty="0"/>
              <a:t> </a:t>
            </a:r>
            <a:r>
              <a:rPr lang="en-US" sz="2200" dirty="0" err="1"/>
              <a:t>tăng</a:t>
            </a:r>
            <a:r>
              <a:rPr lang="en-US" sz="2200" dirty="0"/>
              <a:t>. </a:t>
            </a:r>
          </a:p>
        </p:txBody>
      </p:sp>
      <p:sp>
        <p:nvSpPr>
          <p:cNvPr id="8" name="Rectangle 7"/>
          <p:cNvSpPr/>
          <p:nvPr/>
        </p:nvSpPr>
        <p:spPr>
          <a:xfrm>
            <a:off x="3337888" y="2219086"/>
            <a:ext cx="2477630" cy="1615827"/>
          </a:xfrm>
          <a:prstGeom prst="rect">
            <a:avLst/>
          </a:prstGeom>
        </p:spPr>
        <p:txBody>
          <a:bodyPr wrap="square">
            <a:spAutoFit/>
          </a:bodyPr>
          <a:lstStyle/>
          <a:p>
            <a:pPr algn="just">
              <a:lnSpc>
                <a:spcPct val="150000"/>
              </a:lnSpc>
            </a:pPr>
            <a:r>
              <a:rPr lang="en-US" sz="2200" dirty="0" err="1"/>
              <a:t>Tốc</a:t>
            </a:r>
            <a:r>
              <a:rPr lang="en-US" sz="2200" dirty="0"/>
              <a:t> </a:t>
            </a:r>
            <a:r>
              <a:rPr lang="en-US" sz="2200" dirty="0" err="1"/>
              <a:t>độ</a:t>
            </a:r>
            <a:r>
              <a:rPr lang="en-US" sz="2200" dirty="0"/>
              <a:t> </a:t>
            </a:r>
            <a:r>
              <a:rPr lang="en-US" sz="2200" dirty="0" err="1"/>
              <a:t>gia</a:t>
            </a:r>
            <a:r>
              <a:rPr lang="en-US" sz="2200" dirty="0"/>
              <a:t> </a:t>
            </a:r>
            <a:r>
              <a:rPr lang="en-US" sz="2200" dirty="0" err="1"/>
              <a:t>tăng</a:t>
            </a:r>
            <a:r>
              <a:rPr lang="en-US" sz="2200" dirty="0"/>
              <a:t> </a:t>
            </a:r>
            <a:r>
              <a:rPr lang="en-US" sz="2200" dirty="0" err="1"/>
              <a:t>dân</a:t>
            </a:r>
            <a:r>
              <a:rPr lang="en-US" sz="2200" dirty="0"/>
              <a:t> </a:t>
            </a:r>
            <a:r>
              <a:rPr lang="en-US" sz="2200" dirty="0" err="1"/>
              <a:t>số</a:t>
            </a:r>
            <a:r>
              <a:rPr lang="en-US" sz="2200" dirty="0"/>
              <a:t> </a:t>
            </a:r>
            <a:r>
              <a:rPr lang="en-US" sz="2200" dirty="0" err="1"/>
              <a:t>có</a:t>
            </a:r>
            <a:r>
              <a:rPr lang="en-US" sz="2200" dirty="0"/>
              <a:t> </a:t>
            </a:r>
            <a:r>
              <a:rPr lang="en-US" sz="2200" dirty="0" err="1"/>
              <a:t>sự</a:t>
            </a:r>
            <a:r>
              <a:rPr lang="en-US" sz="2200" dirty="0"/>
              <a:t> </a:t>
            </a:r>
            <a:r>
              <a:rPr lang="en-US" sz="2200" dirty="0" err="1"/>
              <a:t>khác</a:t>
            </a:r>
            <a:r>
              <a:rPr lang="en-US" sz="2200" dirty="0"/>
              <a:t> </a:t>
            </a:r>
            <a:r>
              <a:rPr lang="en-US" sz="2200" dirty="0" err="1"/>
              <a:t>nhau</a:t>
            </a:r>
            <a:r>
              <a:rPr lang="en-US" sz="2200" dirty="0"/>
              <a:t> </a:t>
            </a:r>
            <a:r>
              <a:rPr lang="en-US" sz="2200" dirty="0" err="1"/>
              <a:t>về</a:t>
            </a:r>
            <a:r>
              <a:rPr lang="en-US" sz="2200" dirty="0"/>
              <a:t> </a:t>
            </a:r>
            <a:r>
              <a:rPr lang="en-US" sz="2200" dirty="0" err="1"/>
              <a:t>thời</a:t>
            </a:r>
            <a:r>
              <a:rPr lang="en-US" sz="2200" dirty="0"/>
              <a:t> </a:t>
            </a:r>
            <a:r>
              <a:rPr lang="en-US" sz="2200" dirty="0" err="1"/>
              <a:t>gian</a:t>
            </a:r>
            <a:r>
              <a:rPr lang="en-US" sz="2200" dirty="0"/>
              <a:t>.</a:t>
            </a:r>
          </a:p>
        </p:txBody>
      </p:sp>
      <p:sp>
        <p:nvSpPr>
          <p:cNvPr id="9" name="Rectangle 8"/>
          <p:cNvSpPr/>
          <p:nvPr/>
        </p:nvSpPr>
        <p:spPr>
          <a:xfrm>
            <a:off x="5962938" y="2221778"/>
            <a:ext cx="2739619" cy="2631490"/>
          </a:xfrm>
          <a:prstGeom prst="rect">
            <a:avLst/>
          </a:prstGeom>
        </p:spPr>
        <p:txBody>
          <a:bodyPr wrap="square">
            <a:spAutoFit/>
          </a:bodyPr>
          <a:lstStyle/>
          <a:p>
            <a:pPr algn="just">
              <a:lnSpc>
                <a:spcPct val="150000"/>
              </a:lnSpc>
            </a:pPr>
            <a:r>
              <a:rPr lang="vi-VN" sz="2200" dirty="0"/>
              <a:t>Quy mô dân số thế giới không giống nhau giữa các nhóm nước, các châu lục và các quốc gia</a:t>
            </a:r>
            <a:r>
              <a:rPr lang="en-US" sz="2200" dirty="0"/>
              <a:t>.</a:t>
            </a:r>
          </a:p>
        </p:txBody>
      </p:sp>
      <p:pic>
        <p:nvPicPr>
          <p:cNvPr id="11" name="Picture 10"/>
          <p:cNvPicPr>
            <a:picLocks noChangeAspect="1"/>
          </p:cNvPicPr>
          <p:nvPr/>
        </p:nvPicPr>
        <p:blipFill>
          <a:blip r:embed="rId4"/>
          <a:stretch>
            <a:fillRect/>
          </a:stretch>
        </p:blipFill>
        <p:spPr>
          <a:xfrm>
            <a:off x="1681679" y="3811395"/>
            <a:ext cx="2714090" cy="1435190"/>
          </a:xfrm>
          <a:prstGeom prst="rect">
            <a:avLst/>
          </a:prstGeom>
        </p:spPr>
      </p:pic>
      <p:cxnSp>
        <p:nvCxnSpPr>
          <p:cNvPr id="20" name="Elbow Connector 19"/>
          <p:cNvCxnSpPr>
            <a:stCxn id="37" idx="2"/>
            <a:endCxn id="7" idx="0"/>
          </p:cNvCxnSpPr>
          <p:nvPr/>
        </p:nvCxnSpPr>
        <p:spPr>
          <a:xfrm rot="5400000">
            <a:off x="2761787" y="411602"/>
            <a:ext cx="873773" cy="2746854"/>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7" idx="2"/>
            <a:endCxn id="8" idx="0"/>
          </p:cNvCxnSpPr>
          <p:nvPr/>
        </p:nvCxnSpPr>
        <p:spPr>
          <a:xfrm>
            <a:off x="4572100" y="1348143"/>
            <a:ext cx="4603" cy="87094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37" idx="2"/>
            <a:endCxn id="9" idx="0"/>
          </p:cNvCxnSpPr>
          <p:nvPr/>
        </p:nvCxnSpPr>
        <p:spPr>
          <a:xfrm rot="16200000" flipH="1">
            <a:off x="5515607" y="404636"/>
            <a:ext cx="873635" cy="2760648"/>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par>
                                <p:cTn id="20" presetID="22" presetClass="entr" presetSubtype="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9" name="Google Shape;2279;p39"/>
          <p:cNvSpPr/>
          <p:nvPr/>
        </p:nvSpPr>
        <p:spPr>
          <a:xfrm>
            <a:off x="7965411" y="11101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9"/>
          <p:cNvSpPr/>
          <p:nvPr/>
        </p:nvSpPr>
        <p:spPr>
          <a:xfrm flipH="1">
            <a:off x="7578132" y="41274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9"/>
          <p:cNvSpPr/>
          <p:nvPr/>
        </p:nvSpPr>
        <p:spPr>
          <a:xfrm flipH="1">
            <a:off x="1153474" y="13712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9"/>
          <p:cNvSpPr/>
          <p:nvPr/>
        </p:nvSpPr>
        <p:spPr>
          <a:xfrm>
            <a:off x="7965388" y="20443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9"/>
          <p:cNvSpPr/>
          <p:nvPr/>
        </p:nvSpPr>
        <p:spPr>
          <a:xfrm>
            <a:off x="8316266" y="120761"/>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9"/>
          <p:cNvSpPr/>
          <p:nvPr/>
        </p:nvSpPr>
        <p:spPr>
          <a:xfrm>
            <a:off x="4858800" y="43473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9"/>
          <p:cNvSpPr/>
          <p:nvPr/>
        </p:nvSpPr>
        <p:spPr>
          <a:xfrm>
            <a:off x="621125" y="37574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9"/>
          <p:cNvSpPr/>
          <p:nvPr/>
        </p:nvSpPr>
        <p:spPr>
          <a:xfrm>
            <a:off x="295020" y="223077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470602" y="724934"/>
            <a:ext cx="7007067" cy="1292662"/>
          </a:xfrm>
          <a:prstGeom prst="rect">
            <a:avLst/>
          </a:prstGeom>
        </p:spPr>
        <p:txBody>
          <a:bodyPr wrap="square">
            <a:spAutoFit/>
          </a:bodyPr>
          <a:lstStyle/>
          <a:p>
            <a:pPr algn="just">
              <a:lnSpc>
                <a:spcPct val="130000"/>
              </a:lnSpc>
            </a:pPr>
            <a:r>
              <a:rPr lang="en-US" sz="2000" i="1" dirty="0" err="1">
                <a:solidFill>
                  <a:srgbClr val="002060"/>
                </a:solidFill>
              </a:rPr>
              <a:t>Quan</a:t>
            </a:r>
            <a:r>
              <a:rPr lang="en-US" sz="2000" i="1" dirty="0">
                <a:solidFill>
                  <a:srgbClr val="002060"/>
                </a:solidFill>
              </a:rPr>
              <a:t> </a:t>
            </a:r>
            <a:r>
              <a:rPr lang="en-US" sz="2000" i="1" dirty="0" err="1">
                <a:solidFill>
                  <a:srgbClr val="002060"/>
                </a:solidFill>
              </a:rPr>
              <a:t>sát</a:t>
            </a:r>
            <a:r>
              <a:rPr lang="en-US" sz="2000" i="1" dirty="0">
                <a:solidFill>
                  <a:srgbClr val="002060"/>
                </a:solidFill>
              </a:rPr>
              <a:t> </a:t>
            </a:r>
            <a:r>
              <a:rPr lang="vi-VN" sz="2000" i="1" dirty="0">
                <a:solidFill>
                  <a:srgbClr val="002060"/>
                </a:solidFill>
              </a:rPr>
              <a:t>hình 16.1, </a:t>
            </a:r>
            <a:r>
              <a:rPr lang="en-US" sz="2000" i="1" dirty="0" err="1">
                <a:solidFill>
                  <a:srgbClr val="002060"/>
                </a:solidFill>
              </a:rPr>
              <a:t>em</a:t>
            </a:r>
            <a:r>
              <a:rPr lang="en-US" sz="2000" i="1" dirty="0">
                <a:solidFill>
                  <a:srgbClr val="002060"/>
                </a:solidFill>
              </a:rPr>
              <a:t> </a:t>
            </a:r>
            <a:r>
              <a:rPr lang="en-US" sz="2000" i="1" dirty="0" err="1">
                <a:solidFill>
                  <a:srgbClr val="002060"/>
                </a:solidFill>
              </a:rPr>
              <a:t>hãy</a:t>
            </a:r>
            <a:r>
              <a:rPr lang="en-US" sz="2000" i="1" dirty="0">
                <a:solidFill>
                  <a:srgbClr val="002060"/>
                </a:solidFill>
              </a:rPr>
              <a:t> </a:t>
            </a:r>
            <a:r>
              <a:rPr lang="vi-VN" sz="2000" i="1" dirty="0">
                <a:solidFill>
                  <a:srgbClr val="002060"/>
                </a:solidFill>
              </a:rPr>
              <a:t>tính thời gian để dân số tăng thêm 1 tỉ người</a:t>
            </a:r>
            <a:r>
              <a:rPr lang="en-US" sz="2000" i="1" dirty="0">
                <a:solidFill>
                  <a:srgbClr val="002060"/>
                </a:solidFill>
              </a:rPr>
              <a:t>. </a:t>
            </a:r>
            <a:r>
              <a:rPr lang="en-US" sz="2000" i="1" dirty="0" err="1">
                <a:solidFill>
                  <a:srgbClr val="002060"/>
                </a:solidFill>
              </a:rPr>
              <a:t>Từ</a:t>
            </a:r>
            <a:r>
              <a:rPr lang="en-US" sz="2000" i="1" dirty="0">
                <a:solidFill>
                  <a:srgbClr val="002060"/>
                </a:solidFill>
              </a:rPr>
              <a:t> </a:t>
            </a:r>
            <a:r>
              <a:rPr lang="en-US" sz="2000" i="1" dirty="0" err="1">
                <a:solidFill>
                  <a:srgbClr val="002060"/>
                </a:solidFill>
              </a:rPr>
              <a:t>đó</a:t>
            </a:r>
            <a:r>
              <a:rPr lang="en-US" sz="2000" i="1" dirty="0">
                <a:solidFill>
                  <a:srgbClr val="002060"/>
                </a:solidFill>
              </a:rPr>
              <a:t>, </a:t>
            </a:r>
            <a:r>
              <a:rPr lang="en-US" sz="2000" i="1" dirty="0" err="1">
                <a:solidFill>
                  <a:srgbClr val="002060"/>
                </a:solidFill>
              </a:rPr>
              <a:t>rút</a:t>
            </a:r>
            <a:r>
              <a:rPr lang="en-US" sz="2000" i="1" dirty="0">
                <a:solidFill>
                  <a:srgbClr val="002060"/>
                </a:solidFill>
              </a:rPr>
              <a:t> </a:t>
            </a:r>
            <a:r>
              <a:rPr lang="en-US" sz="2000" i="1" dirty="0" err="1">
                <a:solidFill>
                  <a:srgbClr val="002060"/>
                </a:solidFill>
              </a:rPr>
              <a:t>ra</a:t>
            </a:r>
            <a:r>
              <a:rPr lang="en-US" sz="2000" i="1" dirty="0">
                <a:solidFill>
                  <a:srgbClr val="002060"/>
                </a:solidFill>
              </a:rPr>
              <a:t> </a:t>
            </a:r>
            <a:r>
              <a:rPr lang="en-US" sz="2000" i="1" dirty="0" err="1">
                <a:solidFill>
                  <a:srgbClr val="002060"/>
                </a:solidFill>
              </a:rPr>
              <a:t>nhận</a:t>
            </a:r>
            <a:r>
              <a:rPr lang="en-US" sz="2000" i="1" dirty="0">
                <a:solidFill>
                  <a:srgbClr val="002060"/>
                </a:solidFill>
              </a:rPr>
              <a:t> </a:t>
            </a:r>
            <a:r>
              <a:rPr lang="en-US" sz="2000" i="1" dirty="0" err="1">
                <a:solidFill>
                  <a:srgbClr val="002060"/>
                </a:solidFill>
              </a:rPr>
              <a:t>xét</a:t>
            </a:r>
            <a:r>
              <a:rPr lang="en-US" sz="2000" i="1" dirty="0">
                <a:solidFill>
                  <a:srgbClr val="002060"/>
                </a:solidFill>
              </a:rPr>
              <a:t> </a:t>
            </a:r>
            <a:r>
              <a:rPr lang="en-US" sz="2000" i="1" dirty="0" err="1">
                <a:solidFill>
                  <a:srgbClr val="002060"/>
                </a:solidFill>
              </a:rPr>
              <a:t>về</a:t>
            </a:r>
            <a:r>
              <a:rPr lang="en-US" sz="2000" i="1" dirty="0">
                <a:solidFill>
                  <a:srgbClr val="002060"/>
                </a:solidFill>
              </a:rPr>
              <a:t> </a:t>
            </a:r>
            <a:r>
              <a:rPr lang="en-US" sz="2000" i="1" dirty="0" err="1">
                <a:solidFill>
                  <a:srgbClr val="002060"/>
                </a:solidFill>
              </a:rPr>
              <a:t>tình</a:t>
            </a:r>
            <a:r>
              <a:rPr lang="en-US" sz="2000" i="1" dirty="0">
                <a:solidFill>
                  <a:srgbClr val="002060"/>
                </a:solidFill>
              </a:rPr>
              <a:t> </a:t>
            </a:r>
            <a:r>
              <a:rPr lang="en-US" sz="2000" i="1" dirty="0" err="1">
                <a:solidFill>
                  <a:srgbClr val="002060"/>
                </a:solidFill>
              </a:rPr>
              <a:t>hình</a:t>
            </a:r>
            <a:r>
              <a:rPr lang="en-US" sz="2000" i="1" dirty="0">
                <a:solidFill>
                  <a:srgbClr val="002060"/>
                </a:solidFill>
              </a:rPr>
              <a:t> </a:t>
            </a:r>
            <a:r>
              <a:rPr lang="en-US" sz="2000" i="1" dirty="0" err="1">
                <a:solidFill>
                  <a:srgbClr val="002060"/>
                </a:solidFill>
              </a:rPr>
              <a:t>phát</a:t>
            </a:r>
            <a:r>
              <a:rPr lang="en-US" sz="2000" i="1" dirty="0">
                <a:solidFill>
                  <a:srgbClr val="002060"/>
                </a:solidFill>
              </a:rPr>
              <a:t> </a:t>
            </a:r>
            <a:r>
              <a:rPr lang="en-US" sz="2000" i="1" dirty="0" err="1">
                <a:solidFill>
                  <a:srgbClr val="002060"/>
                </a:solidFill>
              </a:rPr>
              <a:t>triển</a:t>
            </a:r>
            <a:r>
              <a:rPr lang="en-US" sz="2000" i="1" dirty="0">
                <a:solidFill>
                  <a:srgbClr val="002060"/>
                </a:solidFill>
              </a:rPr>
              <a:t> </a:t>
            </a:r>
            <a:r>
              <a:rPr lang="en-US" sz="2000" i="1" dirty="0" err="1">
                <a:solidFill>
                  <a:srgbClr val="002060"/>
                </a:solidFill>
              </a:rPr>
              <a:t>dân</a:t>
            </a:r>
            <a:r>
              <a:rPr lang="en-US" sz="2000" i="1" dirty="0">
                <a:solidFill>
                  <a:srgbClr val="002060"/>
                </a:solidFill>
              </a:rPr>
              <a:t> </a:t>
            </a:r>
            <a:r>
              <a:rPr lang="en-US" sz="2000" i="1" dirty="0" err="1">
                <a:solidFill>
                  <a:srgbClr val="002060"/>
                </a:solidFill>
              </a:rPr>
              <a:t>số</a:t>
            </a:r>
            <a:r>
              <a:rPr lang="en-US" sz="2000" i="1" dirty="0">
                <a:solidFill>
                  <a:srgbClr val="002060"/>
                </a:solidFill>
              </a:rPr>
              <a:t> </a:t>
            </a:r>
            <a:r>
              <a:rPr lang="en-US" sz="2000" i="1" dirty="0" err="1">
                <a:solidFill>
                  <a:srgbClr val="002060"/>
                </a:solidFill>
              </a:rPr>
              <a:t>thế</a:t>
            </a:r>
            <a:r>
              <a:rPr lang="en-US" sz="2000" i="1" dirty="0">
                <a:solidFill>
                  <a:srgbClr val="002060"/>
                </a:solidFill>
              </a:rPr>
              <a:t> </a:t>
            </a:r>
            <a:r>
              <a:rPr lang="en-US" sz="2000" i="1" dirty="0" err="1">
                <a:solidFill>
                  <a:srgbClr val="002060"/>
                </a:solidFill>
              </a:rPr>
              <a:t>giới</a:t>
            </a:r>
            <a:r>
              <a:rPr lang="en-US" sz="2000" i="1" dirty="0">
                <a:solidFill>
                  <a:srgbClr val="002060"/>
                </a:solidFill>
              </a:rPr>
              <a:t>.</a:t>
            </a:r>
          </a:p>
        </p:txBody>
      </p:sp>
      <p:pic>
        <p:nvPicPr>
          <p:cNvPr id="8" name="Picture 7"/>
          <p:cNvPicPr>
            <a:picLocks noChangeAspect="1"/>
          </p:cNvPicPr>
          <p:nvPr/>
        </p:nvPicPr>
        <p:blipFill>
          <a:blip r:embed="rId3"/>
          <a:stretch>
            <a:fillRect/>
          </a:stretch>
        </p:blipFill>
        <p:spPr>
          <a:xfrm>
            <a:off x="621125" y="815317"/>
            <a:ext cx="794650" cy="1111895"/>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0624" y="2044338"/>
            <a:ext cx="5260480" cy="2947100"/>
          </a:xfrm>
          <a:prstGeom prst="rect">
            <a:avLst/>
          </a:prstGeom>
        </p:spPr>
      </p:pic>
      <p:sp>
        <p:nvSpPr>
          <p:cNvPr id="10" name="Rectangle 9"/>
          <p:cNvSpPr/>
          <p:nvPr/>
        </p:nvSpPr>
        <p:spPr>
          <a:xfrm>
            <a:off x="568337" y="294047"/>
            <a:ext cx="3156633" cy="430887"/>
          </a:xfrm>
          <a:prstGeom prst="rect">
            <a:avLst/>
          </a:prstGeom>
        </p:spPr>
        <p:txBody>
          <a:bodyPr wrap="none">
            <a:spAutoFit/>
          </a:bodyPr>
          <a:lstStyle/>
          <a:p>
            <a:r>
              <a:rPr lang="en-US" sz="2200" b="1" dirty="0">
                <a:solidFill>
                  <a:srgbClr val="C00000"/>
                </a:solidFill>
              </a:rPr>
              <a:t>b. </a:t>
            </a:r>
            <a:r>
              <a:rPr lang="en-US" sz="2200" b="1" dirty="0" err="1">
                <a:solidFill>
                  <a:srgbClr val="C00000"/>
                </a:solidFill>
              </a:rPr>
              <a:t>Tình</a:t>
            </a:r>
            <a:r>
              <a:rPr lang="en-US" sz="2200" b="1" dirty="0">
                <a:solidFill>
                  <a:srgbClr val="C00000"/>
                </a:solidFill>
              </a:rPr>
              <a:t> </a:t>
            </a:r>
            <a:r>
              <a:rPr lang="en-US" sz="2200" b="1" dirty="0" err="1">
                <a:solidFill>
                  <a:srgbClr val="C00000"/>
                </a:solidFill>
              </a:rPr>
              <a:t>hình</a:t>
            </a:r>
            <a:r>
              <a:rPr lang="en-US" sz="2200" b="1" dirty="0">
                <a:solidFill>
                  <a:srgbClr val="C00000"/>
                </a:solidFill>
              </a:rPr>
              <a:t> </a:t>
            </a:r>
            <a:r>
              <a:rPr lang="en-US" sz="2200" b="1" dirty="0" err="1">
                <a:solidFill>
                  <a:srgbClr val="C00000"/>
                </a:solidFill>
              </a:rPr>
              <a:t>phát</a:t>
            </a:r>
            <a:r>
              <a:rPr lang="en-US" sz="2200" b="1" dirty="0">
                <a:solidFill>
                  <a:srgbClr val="C00000"/>
                </a:solidFill>
              </a:rPr>
              <a:t> </a:t>
            </a:r>
            <a:r>
              <a:rPr lang="en-US" sz="2200" b="1" dirty="0" err="1">
                <a:solidFill>
                  <a:srgbClr val="C00000"/>
                </a:solidFill>
              </a:rPr>
              <a:t>triển</a:t>
            </a:r>
            <a:endParaRPr lang="en-US" sz="22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3"/>
        <p:cNvGrpSpPr/>
        <p:nvPr/>
      </p:nvGrpSpPr>
      <p:grpSpPr>
        <a:xfrm>
          <a:off x="0" y="0"/>
          <a:ext cx="0" cy="0"/>
          <a:chOff x="0" y="0"/>
          <a:chExt cx="0" cy="0"/>
        </a:xfrm>
      </p:grpSpPr>
      <p:sp>
        <p:nvSpPr>
          <p:cNvPr id="2947" name="Google Shape;2947;p48"/>
          <p:cNvSpPr/>
          <p:nvPr/>
        </p:nvSpPr>
        <p:spPr>
          <a:xfrm>
            <a:off x="302417" y="2702958"/>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8"/>
          <p:cNvSpPr/>
          <p:nvPr/>
        </p:nvSpPr>
        <p:spPr>
          <a:xfrm>
            <a:off x="865097" y="450900"/>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8"/>
          <p:cNvSpPr/>
          <p:nvPr/>
        </p:nvSpPr>
        <p:spPr>
          <a:xfrm>
            <a:off x="474418" y="1004736"/>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8"/>
          <p:cNvSpPr/>
          <p:nvPr/>
        </p:nvSpPr>
        <p:spPr>
          <a:xfrm>
            <a:off x="7005599" y="450885"/>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924078" y="573849"/>
            <a:ext cx="5391219" cy="430887"/>
          </a:xfrm>
          <a:prstGeom prst="rect">
            <a:avLst/>
          </a:prstGeom>
        </p:spPr>
        <p:txBody>
          <a:bodyPr wrap="none">
            <a:spAutoFit/>
          </a:bodyPr>
          <a:lstStyle/>
          <a:p>
            <a:r>
              <a:rPr lang="en-US" sz="2200" dirty="0"/>
              <a:t>T</a:t>
            </a:r>
            <a:r>
              <a:rPr lang="vi-VN" sz="2200" dirty="0"/>
              <a:t>hời gian để dân số tăng thêm 1 tỉ người</a:t>
            </a:r>
            <a:r>
              <a:rPr lang="en-US" sz="2200" dirty="0"/>
              <a:t>:</a:t>
            </a:r>
          </a:p>
        </p:txBody>
      </p:sp>
      <p:graphicFrame>
        <p:nvGraphicFramePr>
          <p:cNvPr id="12" name="Table 11"/>
          <p:cNvGraphicFramePr>
            <a:graphicFrameLocks noGrp="1"/>
          </p:cNvGraphicFramePr>
          <p:nvPr>
            <p:extLst>
              <p:ext uri="{D42A27DB-BD31-4B8C-83A1-F6EECF244321}">
                <p14:modId xmlns:p14="http://schemas.microsoft.com/office/powerpoint/2010/main" val="2184047827"/>
              </p:ext>
            </p:extLst>
          </p:nvPr>
        </p:nvGraphicFramePr>
        <p:xfrm>
          <a:off x="589754" y="1135309"/>
          <a:ext cx="7931649" cy="1437076"/>
        </p:xfrm>
        <a:graphic>
          <a:graphicData uri="http://schemas.openxmlformats.org/drawingml/2006/table">
            <a:tbl>
              <a:tblPr firstRow="1" firstCol="1" bandRow="1"/>
              <a:tblGrid>
                <a:gridCol w="2646606">
                  <a:extLst>
                    <a:ext uri="{9D8B030D-6E8A-4147-A177-3AD203B41FA5}">
                      <a16:colId xmlns:a16="http://schemas.microsoft.com/office/drawing/2014/main" xmlns="" val="20000"/>
                    </a:ext>
                  </a:extLst>
                </a:gridCol>
                <a:gridCol w="924674">
                  <a:extLst>
                    <a:ext uri="{9D8B030D-6E8A-4147-A177-3AD203B41FA5}">
                      <a16:colId xmlns:a16="http://schemas.microsoft.com/office/drawing/2014/main" xmlns="" val="20001"/>
                    </a:ext>
                  </a:extLst>
                </a:gridCol>
                <a:gridCol w="863029">
                  <a:extLst>
                    <a:ext uri="{9D8B030D-6E8A-4147-A177-3AD203B41FA5}">
                      <a16:colId xmlns:a16="http://schemas.microsoft.com/office/drawing/2014/main" xmlns="" val="20002"/>
                    </a:ext>
                  </a:extLst>
                </a:gridCol>
                <a:gridCol w="955497">
                  <a:extLst>
                    <a:ext uri="{9D8B030D-6E8A-4147-A177-3AD203B41FA5}">
                      <a16:colId xmlns:a16="http://schemas.microsoft.com/office/drawing/2014/main" xmlns="" val="20003"/>
                    </a:ext>
                  </a:extLst>
                </a:gridCol>
                <a:gridCol w="852755">
                  <a:extLst>
                    <a:ext uri="{9D8B030D-6E8A-4147-A177-3AD203B41FA5}">
                      <a16:colId xmlns:a16="http://schemas.microsoft.com/office/drawing/2014/main" xmlns="" val="20004"/>
                    </a:ext>
                  </a:extLst>
                </a:gridCol>
                <a:gridCol w="893851">
                  <a:extLst>
                    <a:ext uri="{9D8B030D-6E8A-4147-A177-3AD203B41FA5}">
                      <a16:colId xmlns:a16="http://schemas.microsoft.com/office/drawing/2014/main" xmlns="" val="20005"/>
                    </a:ext>
                  </a:extLst>
                </a:gridCol>
                <a:gridCol w="795237">
                  <a:extLst>
                    <a:ext uri="{9D8B030D-6E8A-4147-A177-3AD203B41FA5}">
                      <a16:colId xmlns:a16="http://schemas.microsoft.com/office/drawing/2014/main" xmlns="" val="20006"/>
                    </a:ext>
                  </a:extLst>
                </a:gridCol>
              </a:tblGrid>
              <a:tr h="718538">
                <a:tc>
                  <a:txBody>
                    <a:bodyPr/>
                    <a:lstStyle/>
                    <a:p>
                      <a:pPr algn="l">
                        <a:lnSpc>
                          <a:spcPct val="150000"/>
                        </a:lnSpc>
                        <a:spcBef>
                          <a:spcPts val="300"/>
                        </a:spcBef>
                        <a:spcAft>
                          <a:spcPts val="300"/>
                        </a:spcAft>
                      </a:pPr>
                      <a:r>
                        <a:rPr lang="vi-VN" sz="2200" b="1" dirty="0">
                          <a:solidFill>
                            <a:srgbClr val="000000"/>
                          </a:solidFill>
                          <a:effectLst/>
                          <a:latin typeface="+mn-lt"/>
                          <a:ea typeface="Times New Roman" panose="02020603050405020304" pitchFamily="18" charset="0"/>
                          <a:cs typeface="Times New Roman" panose="02020603050405020304" pitchFamily="18" charset="0"/>
                        </a:rPr>
                        <a:t>Dân số (tỉ người)</a:t>
                      </a:r>
                      <a:endParaRPr lang="en-US" sz="2200" b="1"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1-2</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2-3</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3-4</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a:solidFill>
                            <a:srgbClr val="000000"/>
                          </a:solidFill>
                          <a:effectLst/>
                          <a:latin typeface="+mn-lt"/>
                          <a:ea typeface="Times New Roman" panose="02020603050405020304" pitchFamily="18" charset="0"/>
                          <a:cs typeface="Times New Roman" panose="02020603050405020304" pitchFamily="18" charset="0"/>
                        </a:rPr>
                        <a:t>4-5</a:t>
                      </a:r>
                      <a:endParaRPr lang="en-US" sz="22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a:solidFill>
                            <a:srgbClr val="000000"/>
                          </a:solidFill>
                          <a:effectLst/>
                          <a:latin typeface="+mn-lt"/>
                          <a:ea typeface="Times New Roman" panose="02020603050405020304" pitchFamily="18" charset="0"/>
                          <a:cs typeface="Times New Roman" panose="02020603050405020304" pitchFamily="18" charset="0"/>
                        </a:rPr>
                        <a:t>5-6</a:t>
                      </a:r>
                      <a:endParaRPr lang="en-US" sz="22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a:solidFill>
                            <a:srgbClr val="000000"/>
                          </a:solidFill>
                          <a:effectLst/>
                          <a:latin typeface="+mn-lt"/>
                          <a:ea typeface="Times New Roman" panose="02020603050405020304" pitchFamily="18" charset="0"/>
                          <a:cs typeface="Times New Roman" panose="02020603050405020304" pitchFamily="18" charset="0"/>
                        </a:rPr>
                        <a:t>6-7</a:t>
                      </a:r>
                      <a:endParaRPr lang="en-US" sz="22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0000"/>
                  </a:ext>
                </a:extLst>
              </a:tr>
              <a:tr h="718538">
                <a:tc>
                  <a:txBody>
                    <a:bodyPr/>
                    <a:lstStyle/>
                    <a:p>
                      <a:pPr algn="l">
                        <a:lnSpc>
                          <a:spcPct val="150000"/>
                        </a:lnSpc>
                        <a:spcBef>
                          <a:spcPts val="300"/>
                        </a:spcBef>
                        <a:spcAft>
                          <a:spcPts val="300"/>
                        </a:spcAft>
                      </a:pPr>
                      <a:r>
                        <a:rPr lang="vi-VN" sz="2200" b="1" dirty="0">
                          <a:solidFill>
                            <a:srgbClr val="000000"/>
                          </a:solidFill>
                          <a:effectLst/>
                          <a:latin typeface="+mn-lt"/>
                          <a:ea typeface="Times New Roman" panose="02020603050405020304" pitchFamily="18" charset="0"/>
                          <a:cs typeface="Times New Roman" panose="02020603050405020304" pitchFamily="18" charset="0"/>
                        </a:rPr>
                        <a:t>Thời gian (năm)</a:t>
                      </a:r>
                      <a:endParaRPr lang="en-US" sz="2200" b="1"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123</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32</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15</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13</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12</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300"/>
                        </a:spcAft>
                      </a:pPr>
                      <a:r>
                        <a:rPr lang="vi-VN" sz="2200" dirty="0">
                          <a:solidFill>
                            <a:srgbClr val="000000"/>
                          </a:solidFill>
                          <a:effectLst/>
                          <a:latin typeface="+mn-lt"/>
                          <a:ea typeface="Times New Roman" panose="02020603050405020304" pitchFamily="18" charset="0"/>
                          <a:cs typeface="Times New Roman" panose="02020603050405020304" pitchFamily="18" charset="0"/>
                        </a:rPr>
                        <a:t>12</a:t>
                      </a:r>
                      <a:endParaRPr lang="en-US" sz="22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10001"/>
                  </a:ext>
                </a:extLst>
              </a:tr>
            </a:tbl>
          </a:graphicData>
        </a:graphic>
      </p:graphicFrame>
      <p:sp>
        <p:nvSpPr>
          <p:cNvPr id="13" name="Right Arrow 12"/>
          <p:cNvSpPr/>
          <p:nvPr/>
        </p:nvSpPr>
        <p:spPr>
          <a:xfrm>
            <a:off x="963677" y="2996082"/>
            <a:ext cx="483482" cy="3916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90073" y="2702958"/>
            <a:ext cx="6077189" cy="212365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200" dirty="0"/>
              <a:t>Thời gian để dân số tăng lên thêm 1 tỉ người liên tục được rút ngắn lại. </a:t>
            </a:r>
          </a:p>
          <a:p>
            <a:pPr marL="342900" indent="-342900" algn="just">
              <a:lnSpc>
                <a:spcPct val="150000"/>
              </a:lnSpc>
              <a:buFont typeface="Wingdings" panose="05000000000000000000" pitchFamily="2" charset="2"/>
              <a:buChar char="§"/>
            </a:pPr>
            <a:r>
              <a:rPr lang="vi-VN" sz="2200" dirty="0"/>
              <a:t>Dân số thế giới tăng nhanh, đặc biệt từ nửa sau thế kỉ 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ppt_x</p:attrName>
                                        </p:attrNameLst>
                                      </p:cBhvr>
                                      <p:tavLst>
                                        <p:tav tm="0">
                                          <p:val>
                                            <p:strVal val="#ppt_x-#ppt_w*1.125000"/>
                                          </p:val>
                                        </p:tav>
                                        <p:tav tm="100000">
                                          <p:val>
                                            <p:strVal val="#ppt_x"/>
                                          </p:val>
                                        </p:tav>
                                      </p:tavLst>
                                    </p:anim>
                                    <p:animEffect transition="in" filter="wipe(right)">
                                      <p:cBhvr>
                                        <p:cTn id="18" dur="500"/>
                                        <p:tgtEl>
                                          <p:spTgt spid="13"/>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a:srcRect/>
          <a:stretch>
            <a:fillRect/>
          </a:stretch>
        </p:blipFill>
        <p:spPr>
          <a:xfrm>
            <a:off x="739739" y="2163034"/>
            <a:ext cx="1978284" cy="2980466"/>
          </a:xfrm>
          <a:prstGeom prst="rect">
            <a:avLst/>
          </a:prstGeom>
        </p:spPr>
      </p:pic>
      <p:sp>
        <p:nvSpPr>
          <p:cNvPr id="7" name="Rounded Rectangular Callout 6"/>
          <p:cNvSpPr/>
          <p:nvPr/>
        </p:nvSpPr>
        <p:spPr>
          <a:xfrm>
            <a:off x="2834779" y="688369"/>
            <a:ext cx="5363110" cy="2054831"/>
          </a:xfrm>
          <a:prstGeom prst="wedgeRoundRectCallout">
            <a:avLst>
              <a:gd name="adj1" fmla="val -59139"/>
              <a:gd name="adj2" fmla="val 32411"/>
              <a:gd name="adj3" fmla="val 16667"/>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dirty="0" err="1">
                <a:solidFill>
                  <a:srgbClr val="000000"/>
                </a:solidFill>
              </a:rPr>
              <a:t>Cả</a:t>
            </a:r>
            <a:r>
              <a:rPr lang="en-US" sz="2200" dirty="0">
                <a:solidFill>
                  <a:srgbClr val="000000"/>
                </a:solidFill>
              </a:rPr>
              <a:t> </a:t>
            </a:r>
            <a:r>
              <a:rPr lang="en-US" sz="2200" dirty="0" err="1">
                <a:solidFill>
                  <a:srgbClr val="000000"/>
                </a:solidFill>
              </a:rPr>
              <a:t>lớp</a:t>
            </a:r>
            <a:r>
              <a:rPr lang="en-US" sz="2200" dirty="0">
                <a:solidFill>
                  <a:srgbClr val="000000"/>
                </a:solidFill>
              </a:rPr>
              <a:t> </a:t>
            </a:r>
            <a:r>
              <a:rPr lang="en-US" sz="2200" dirty="0" err="1">
                <a:solidFill>
                  <a:srgbClr val="000000"/>
                </a:solidFill>
              </a:rPr>
              <a:t>hãy</a:t>
            </a:r>
            <a:r>
              <a:rPr lang="en-US" sz="2200" dirty="0">
                <a:solidFill>
                  <a:srgbClr val="000000"/>
                </a:solidFill>
              </a:rPr>
              <a:t> </a:t>
            </a:r>
            <a:r>
              <a:rPr lang="en-US" sz="2200" dirty="0" err="1">
                <a:solidFill>
                  <a:srgbClr val="000000"/>
                </a:solidFill>
              </a:rPr>
              <a:t>cùng</a:t>
            </a:r>
            <a:r>
              <a:rPr lang="en-US" sz="2200" dirty="0">
                <a:solidFill>
                  <a:srgbClr val="000000"/>
                </a:solidFill>
              </a:rPr>
              <a:t> </a:t>
            </a:r>
            <a:r>
              <a:rPr lang="en-US" sz="2200" dirty="0" err="1">
                <a:solidFill>
                  <a:srgbClr val="000000"/>
                </a:solidFill>
              </a:rPr>
              <a:t>theo</a:t>
            </a:r>
            <a:r>
              <a:rPr lang="en-US" sz="2200" dirty="0">
                <a:solidFill>
                  <a:srgbClr val="000000"/>
                </a:solidFill>
              </a:rPr>
              <a:t> </a:t>
            </a:r>
            <a:r>
              <a:rPr lang="en-US" sz="2200" dirty="0" err="1">
                <a:solidFill>
                  <a:srgbClr val="000000"/>
                </a:solidFill>
              </a:rPr>
              <a:t>dõi</a:t>
            </a:r>
            <a:r>
              <a:rPr lang="en-US" sz="2200" dirty="0">
                <a:solidFill>
                  <a:srgbClr val="000000"/>
                </a:solidFill>
              </a:rPr>
              <a:t> video </a:t>
            </a:r>
            <a:r>
              <a:rPr lang="en-US" sz="2200" dirty="0" err="1">
                <a:solidFill>
                  <a:srgbClr val="000000"/>
                </a:solidFill>
              </a:rPr>
              <a:t>sau</a:t>
            </a:r>
            <a:r>
              <a:rPr lang="en-US" sz="2200" dirty="0">
                <a:solidFill>
                  <a:srgbClr val="000000"/>
                </a:solidFill>
              </a:rPr>
              <a:t> </a:t>
            </a:r>
            <a:r>
              <a:rPr lang="en-US" sz="2200" dirty="0" err="1">
                <a:solidFill>
                  <a:srgbClr val="000000"/>
                </a:solidFill>
              </a:rPr>
              <a:t>để</a:t>
            </a:r>
            <a:r>
              <a:rPr lang="en-US" sz="2200" dirty="0">
                <a:solidFill>
                  <a:srgbClr val="000000"/>
                </a:solidFill>
              </a:rPr>
              <a:t> </a:t>
            </a:r>
            <a:r>
              <a:rPr lang="en-US" sz="2200" dirty="0" err="1">
                <a:solidFill>
                  <a:srgbClr val="000000"/>
                </a:solidFill>
              </a:rPr>
              <a:t>thấy</a:t>
            </a:r>
            <a:r>
              <a:rPr lang="en-US" sz="2200" dirty="0">
                <a:solidFill>
                  <a:srgbClr val="000000"/>
                </a:solidFill>
              </a:rPr>
              <a:t> </a:t>
            </a:r>
            <a:r>
              <a:rPr lang="en-US" sz="2200" dirty="0" err="1">
                <a:solidFill>
                  <a:srgbClr val="000000"/>
                </a:solidFill>
              </a:rPr>
              <a:t>được</a:t>
            </a:r>
            <a:r>
              <a:rPr lang="en-US" sz="2200" dirty="0">
                <a:solidFill>
                  <a:srgbClr val="000000"/>
                </a:solidFill>
              </a:rPr>
              <a:t> </a:t>
            </a:r>
            <a:r>
              <a:rPr lang="en-US" sz="2200" dirty="0" err="1">
                <a:solidFill>
                  <a:srgbClr val="000000"/>
                </a:solidFill>
              </a:rPr>
              <a:t>tình</a:t>
            </a:r>
            <a:r>
              <a:rPr lang="en-US" sz="2200" dirty="0">
                <a:solidFill>
                  <a:srgbClr val="000000"/>
                </a:solidFill>
              </a:rPr>
              <a:t> </a:t>
            </a:r>
            <a:r>
              <a:rPr lang="en-US" sz="2200" dirty="0" err="1">
                <a:solidFill>
                  <a:srgbClr val="000000"/>
                </a:solidFill>
              </a:rPr>
              <a:t>hình</a:t>
            </a:r>
            <a:r>
              <a:rPr lang="en-US" sz="2200" dirty="0">
                <a:solidFill>
                  <a:srgbClr val="000000"/>
                </a:solidFill>
              </a:rPr>
              <a:t> </a:t>
            </a:r>
            <a:r>
              <a:rPr lang="en-US" sz="2200" dirty="0" err="1">
                <a:solidFill>
                  <a:srgbClr val="000000"/>
                </a:solidFill>
              </a:rPr>
              <a:t>phát</a:t>
            </a:r>
            <a:r>
              <a:rPr lang="en-US" sz="2200" dirty="0">
                <a:solidFill>
                  <a:srgbClr val="000000"/>
                </a:solidFill>
              </a:rPr>
              <a:t> </a:t>
            </a:r>
            <a:r>
              <a:rPr lang="en-US" sz="2200" dirty="0" err="1">
                <a:solidFill>
                  <a:srgbClr val="000000"/>
                </a:solidFill>
              </a:rPr>
              <a:t>triển</a:t>
            </a:r>
            <a:r>
              <a:rPr lang="en-US" sz="2200" dirty="0">
                <a:solidFill>
                  <a:srgbClr val="000000"/>
                </a:solidFill>
              </a:rPr>
              <a:t> </a:t>
            </a:r>
            <a:r>
              <a:rPr lang="en-US" sz="2200" dirty="0" err="1">
                <a:solidFill>
                  <a:srgbClr val="000000"/>
                </a:solidFill>
              </a:rPr>
              <a:t>dân</a:t>
            </a:r>
            <a:r>
              <a:rPr lang="en-US" sz="2200" dirty="0">
                <a:solidFill>
                  <a:srgbClr val="000000"/>
                </a:solidFill>
              </a:rPr>
              <a:t> </a:t>
            </a:r>
            <a:r>
              <a:rPr lang="en-US" sz="2200" dirty="0" err="1">
                <a:solidFill>
                  <a:srgbClr val="000000"/>
                </a:solidFill>
              </a:rPr>
              <a:t>số</a:t>
            </a:r>
            <a:r>
              <a:rPr lang="en-US" sz="2200" dirty="0">
                <a:solidFill>
                  <a:srgbClr val="000000"/>
                </a:solidFill>
              </a:rPr>
              <a:t> </a:t>
            </a:r>
            <a:r>
              <a:rPr lang="en-US" sz="2200" dirty="0" err="1">
                <a:solidFill>
                  <a:srgbClr val="000000"/>
                </a:solidFill>
              </a:rPr>
              <a:t>của</a:t>
            </a:r>
            <a:r>
              <a:rPr lang="en-US" sz="2200" dirty="0">
                <a:solidFill>
                  <a:srgbClr val="000000"/>
                </a:solidFill>
              </a:rPr>
              <a:t> </a:t>
            </a:r>
            <a:r>
              <a:rPr lang="en-US" sz="2200" dirty="0" err="1">
                <a:solidFill>
                  <a:srgbClr val="000000"/>
                </a:solidFill>
              </a:rPr>
              <a:t>thế</a:t>
            </a:r>
            <a:r>
              <a:rPr lang="en-US" sz="2200" dirty="0">
                <a:solidFill>
                  <a:srgbClr val="000000"/>
                </a:solidFill>
              </a:rPr>
              <a:t> </a:t>
            </a:r>
            <a:r>
              <a:rPr lang="en-US" sz="2200" dirty="0" err="1">
                <a:solidFill>
                  <a:srgbClr val="000000"/>
                </a:solidFill>
              </a:rPr>
              <a:t>giới</a:t>
            </a:r>
            <a:r>
              <a:rPr lang="en-US" sz="2200" dirty="0">
                <a:solidFill>
                  <a:srgbClr val="000000"/>
                </a:solidFill>
              </a:rPr>
              <a:t> </a:t>
            </a:r>
            <a:r>
              <a:rPr lang="en-US" sz="2200" dirty="0" err="1">
                <a:solidFill>
                  <a:srgbClr val="000000"/>
                </a:solidFill>
              </a:rPr>
              <a:t>hiện</a:t>
            </a:r>
            <a:r>
              <a:rPr lang="en-US" sz="2200" dirty="0">
                <a:solidFill>
                  <a:srgbClr val="000000"/>
                </a:solidFill>
              </a:rPr>
              <a:t> nay.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355" y="3205973"/>
            <a:ext cx="2631959" cy="1937527"/>
          </a:xfrm>
          <a:prstGeom prst="rect">
            <a:avLst/>
          </a:prstGeom>
        </p:spPr>
      </p:pic>
    </p:spTree>
    <p:extLst>
      <p:ext uri="{BB962C8B-B14F-4D97-AF65-F5344CB8AC3E}">
        <p14:creationId xmlns:p14="http://schemas.microsoft.com/office/powerpoint/2010/main" val="325160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ân-số-thế-giới-sắp-chạm-mốc-8-tỷ-người-_-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5844610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1837</Words>
  <Application>Microsoft Office PowerPoint</Application>
  <PresentationFormat>On-screen Show (16:9)</PresentationFormat>
  <Paragraphs>225</Paragraphs>
  <Slides>33</Slides>
  <Notes>31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Candal</vt:lpstr>
      <vt:lpstr>.VnBlack</vt:lpstr>
      <vt:lpstr>Times New Roman</vt:lpstr>
      <vt:lpstr>Calibri Light</vt:lpstr>
      <vt:lpstr>Arial</vt:lpstr>
      <vt:lpstr>Bebas Neue</vt:lpstr>
      <vt:lpstr>Wingdings</vt:lpstr>
      <vt:lpstr>Calibri</vt:lpstr>
      <vt:lpstr>Raleway</vt:lpstr>
      <vt:lpstr>World Population Day by Slidesgo</vt:lpstr>
      <vt:lpstr>1_World Population Day by Slidesgo</vt:lpstr>
      <vt:lpstr>1_Office Theme</vt:lpstr>
      <vt:lpstr>KHỞI ĐỘNG</vt:lpstr>
      <vt:lpstr>PowerPoint Presentation</vt:lpstr>
      <vt:lpstr>NỘI DUNG BÀI HỌC</vt:lpstr>
      <vt:lpstr>1. Đặc điểm và tình hình phát triển dân số trên thế giới </vt:lpstr>
      <vt:lpstr>PowerPoint Presentation</vt:lpstr>
      <vt:lpstr>PowerPoint Presentation</vt:lpstr>
      <vt:lpstr>PowerPoint Presentation</vt:lpstr>
      <vt:lpstr>PowerPoint Presentation</vt:lpstr>
      <vt:lpstr>PowerPoint Presentation</vt:lpstr>
      <vt:lpstr>II. Gia tăng dân số</vt:lpstr>
      <vt:lpstr>PowerPoint Presentation</vt:lpstr>
      <vt:lpstr>PowerPoint Presentation</vt:lpstr>
      <vt:lpstr>PowerPoint Presentation</vt:lpstr>
      <vt:lpstr>PowerPoint Presentation</vt:lpstr>
      <vt:lpstr>3. Các nhân tố tác động đến gia tăng dân số </vt:lpstr>
      <vt:lpstr>PowerPoint Presentation</vt:lpstr>
      <vt:lpstr>IV. Cơ cấu dân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ADMIN</cp:lastModifiedBy>
  <cp:revision>38</cp:revision>
  <dcterms:modified xsi:type="dcterms:W3CDTF">2025-05-16T01:45:02Z</dcterms:modified>
</cp:coreProperties>
</file>