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6.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60" r:id="rId5"/>
    <p:sldId id="312" r:id="rId6"/>
    <p:sldId id="313" r:id="rId7"/>
    <p:sldId id="314" r:id="rId8"/>
    <p:sldId id="315" r:id="rId9"/>
    <p:sldId id="316" r:id="rId10"/>
    <p:sldId id="311" r:id="rId11"/>
    <p:sldId id="317" r:id="rId12"/>
    <p:sldId id="318" r:id="rId13"/>
    <p:sldId id="319" r:id="rId14"/>
    <p:sldId id="310" r:id="rId15"/>
    <p:sldId id="321" r:id="rId16"/>
    <p:sldId id="322" r:id="rId17"/>
    <p:sldId id="324" r:id="rId18"/>
    <p:sldId id="326" r:id="rId19"/>
    <p:sldId id="327" r:id="rId20"/>
    <p:sldId id="328" r:id="rId21"/>
    <p:sldId id="323" r:id="rId22"/>
    <p:sldId id="269" r:id="rId23"/>
    <p:sldId id="329" r:id="rId24"/>
    <p:sldId id="330" r:id="rId25"/>
    <p:sldId id="332" r:id="rId26"/>
    <p:sldId id="335" r:id="rId27"/>
    <p:sldId id="334" r:id="rId28"/>
    <p:sldId id="336" r:id="rId29"/>
    <p:sldId id="337" r:id="rId30"/>
    <p:sldId id="338"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F9"/>
    <a:srgbClr val="014FA1"/>
    <a:srgbClr val="DE9636"/>
    <a:srgbClr val="B37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96" autoAdjust="0"/>
  </p:normalViewPr>
  <p:slideViewPr>
    <p:cSldViewPr snapToGrid="0">
      <p:cViewPr varScale="1">
        <p:scale>
          <a:sx n="80" d="100"/>
          <a:sy n="80" d="100"/>
        </p:scale>
        <p:origin x="90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7C9C8-3ACB-48C7-9E56-D875EFB40553}" type="datetimeFigureOut">
              <a:rPr lang="zh-CN" altLang="en-US" smtClean="0"/>
              <a:t>2025/4/23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6CF7F-8EF7-4225-B82A-6B8547404644}" type="slidenum">
              <a:rPr lang="zh-CN" altLang="en-US" smtClean="0"/>
              <a:t>‹#›</a:t>
            </a:fld>
            <a:endParaRPr lang="zh-CN" altLang="en-US"/>
          </a:p>
        </p:txBody>
      </p:sp>
    </p:spTree>
    <p:extLst>
      <p:ext uri="{BB962C8B-B14F-4D97-AF65-F5344CB8AC3E}">
        <p14:creationId xmlns:p14="http://schemas.microsoft.com/office/powerpoint/2010/main" val="220381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a:t>
            </a:fld>
            <a:endParaRPr lang="zh-CN" altLang="en-US"/>
          </a:p>
        </p:txBody>
      </p:sp>
    </p:spTree>
    <p:extLst>
      <p:ext uri="{BB962C8B-B14F-4D97-AF65-F5344CB8AC3E}">
        <p14:creationId xmlns:p14="http://schemas.microsoft.com/office/powerpoint/2010/main" val="50966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16</a:t>
            </a:fld>
            <a:endParaRPr lang="zh-CN" altLang="en-US"/>
          </a:p>
        </p:txBody>
      </p:sp>
    </p:spTree>
    <p:extLst>
      <p:ext uri="{BB962C8B-B14F-4D97-AF65-F5344CB8AC3E}">
        <p14:creationId xmlns:p14="http://schemas.microsoft.com/office/powerpoint/2010/main" val="277008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3622BD-B18B-4F1D-8806-94D26F577130}" type="slidenum">
              <a:rPr lang="zh-CN" altLang="en-US" smtClean="0"/>
              <a:t>18</a:t>
            </a:fld>
            <a:endParaRPr lang="zh-CN" altLang="en-US"/>
          </a:p>
        </p:txBody>
      </p:sp>
    </p:spTree>
    <p:extLst>
      <p:ext uri="{BB962C8B-B14F-4D97-AF65-F5344CB8AC3E}">
        <p14:creationId xmlns:p14="http://schemas.microsoft.com/office/powerpoint/2010/main" val="178170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22</a:t>
            </a:fld>
            <a:endParaRPr lang="zh-CN" altLang="en-US"/>
          </a:p>
        </p:txBody>
      </p:sp>
    </p:spTree>
    <p:extLst>
      <p:ext uri="{BB962C8B-B14F-4D97-AF65-F5344CB8AC3E}">
        <p14:creationId xmlns:p14="http://schemas.microsoft.com/office/powerpoint/2010/main" val="256199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23</a:t>
            </a:fld>
            <a:endParaRPr lang="zh-CN" altLang="en-US"/>
          </a:p>
        </p:txBody>
      </p:sp>
    </p:spTree>
    <p:extLst>
      <p:ext uri="{BB962C8B-B14F-4D97-AF65-F5344CB8AC3E}">
        <p14:creationId xmlns:p14="http://schemas.microsoft.com/office/powerpoint/2010/main" val="17682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659D49-63C5-431F-A55B-BE383CA8B50C}" type="slidenum">
              <a:rPr lang="zh-CN" altLang="en-US" smtClean="0"/>
              <a:t>25</a:t>
            </a:fld>
            <a:endParaRPr lang="zh-CN" altLang="en-US"/>
          </a:p>
        </p:txBody>
      </p:sp>
    </p:spTree>
    <p:extLst>
      <p:ext uri="{BB962C8B-B14F-4D97-AF65-F5344CB8AC3E}">
        <p14:creationId xmlns:p14="http://schemas.microsoft.com/office/powerpoint/2010/main" val="3512515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27</a:t>
            </a:fld>
            <a:endParaRPr lang="zh-CN" altLang="en-US"/>
          </a:p>
        </p:txBody>
      </p:sp>
    </p:spTree>
    <p:extLst>
      <p:ext uri="{BB962C8B-B14F-4D97-AF65-F5344CB8AC3E}">
        <p14:creationId xmlns:p14="http://schemas.microsoft.com/office/powerpoint/2010/main" val="51333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30</a:t>
            </a:fld>
            <a:endParaRPr lang="zh-CN" altLang="en-US"/>
          </a:p>
        </p:txBody>
      </p:sp>
    </p:spTree>
    <p:extLst>
      <p:ext uri="{BB962C8B-B14F-4D97-AF65-F5344CB8AC3E}">
        <p14:creationId xmlns:p14="http://schemas.microsoft.com/office/powerpoint/2010/main" val="172999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a:t>
            </a:fld>
            <a:endParaRPr lang="zh-CN" altLang="en-US"/>
          </a:p>
        </p:txBody>
      </p:sp>
    </p:spTree>
    <p:extLst>
      <p:ext uri="{BB962C8B-B14F-4D97-AF65-F5344CB8AC3E}">
        <p14:creationId xmlns:p14="http://schemas.microsoft.com/office/powerpoint/2010/main" val="122408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a:t>
            </a:fld>
            <a:endParaRPr lang="zh-CN" altLang="en-US"/>
          </a:p>
        </p:txBody>
      </p:sp>
    </p:spTree>
    <p:extLst>
      <p:ext uri="{BB962C8B-B14F-4D97-AF65-F5344CB8AC3E}">
        <p14:creationId xmlns:p14="http://schemas.microsoft.com/office/powerpoint/2010/main" val="2793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4</a:t>
            </a:fld>
            <a:endParaRPr lang="zh-CN" altLang="en-US"/>
          </a:p>
        </p:txBody>
      </p:sp>
    </p:spTree>
    <p:extLst>
      <p:ext uri="{BB962C8B-B14F-4D97-AF65-F5344CB8AC3E}">
        <p14:creationId xmlns:p14="http://schemas.microsoft.com/office/powerpoint/2010/main" val="416035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325270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388A2A0-1029-4318-949E-84CC3C78E5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035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2958909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11</a:t>
            </a:fld>
            <a:endParaRPr lang="zh-CN" altLang="en-US"/>
          </a:p>
        </p:txBody>
      </p:sp>
    </p:spTree>
    <p:extLst>
      <p:ext uri="{BB962C8B-B14F-4D97-AF65-F5344CB8AC3E}">
        <p14:creationId xmlns:p14="http://schemas.microsoft.com/office/powerpoint/2010/main" val="4097289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13</a:t>
            </a:fld>
            <a:endParaRPr lang="zh-CN" altLang="en-US"/>
          </a:p>
        </p:txBody>
      </p:sp>
    </p:spTree>
    <p:extLst>
      <p:ext uri="{BB962C8B-B14F-4D97-AF65-F5344CB8AC3E}">
        <p14:creationId xmlns:p14="http://schemas.microsoft.com/office/powerpoint/2010/main" val="314310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93300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131326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807035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86414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s and Contents Layout">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649610" y="1678931"/>
            <a:ext cx="3167743" cy="455506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ltLang="ko-KR" noProof="0" dirty="0"/>
              <a:t>Click icon to add picture</a:t>
            </a:r>
            <a:endParaRPr lang="ko-KR" altLang="en-US" noProof="0" dirty="0"/>
          </a:p>
        </p:txBody>
      </p:sp>
      <p:sp>
        <p:nvSpPr>
          <p:cNvPr id="10" name="Text Placeholder 9"/>
          <p:cNvSpPr>
            <a:spLocks noGrp="1"/>
          </p:cNvSpPr>
          <p:nvPr>
            <p:ph type="body" sz="quarter" idx="10"/>
          </p:nvPr>
        </p:nvSpPr>
        <p:spPr>
          <a:xfrm>
            <a:off x="0" y="242176"/>
            <a:ext cx="12192000" cy="768085"/>
          </a:xfrm>
          <a:prstGeom prst="rect">
            <a:avLst/>
          </a:prstGeom>
        </p:spPr>
        <p:txBody>
          <a:bodyPr anchor="ctr"/>
          <a:lstStyle>
            <a:lvl1pPr marL="0" indent="0" algn="ctr">
              <a:buNone/>
              <a:defRPr sz="4800" b="0" baseline="0">
                <a:solidFill>
                  <a:schemeClr val="accent3"/>
                </a:solidFill>
                <a:latin typeface="+mj-lt"/>
                <a:cs typeface="Arial" pitchFamily="34" charset="0"/>
              </a:defRPr>
            </a:lvl1pPr>
          </a:lstStyle>
          <a:p>
            <a:pPr lvl="0"/>
            <a:r>
              <a:rPr lang="en-US" altLang="ko-KR" dirty="0"/>
              <a:t>Click to edit Master text styles</a:t>
            </a:r>
          </a:p>
        </p:txBody>
      </p:sp>
      <p:sp>
        <p:nvSpPr>
          <p:cNvPr id="11" name="Text Placeholder 9"/>
          <p:cNvSpPr>
            <a:spLocks noGrp="1"/>
          </p:cNvSpPr>
          <p:nvPr>
            <p:ph type="body" sz="quarter" idx="1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Click to edit Master text styles</a:t>
            </a:r>
          </a:p>
        </p:txBody>
      </p:sp>
      <p:sp>
        <p:nvSpPr>
          <p:cNvPr id="4" name="Picture Placeholder 2"/>
          <p:cNvSpPr>
            <a:spLocks noGrp="1"/>
          </p:cNvSpPr>
          <p:nvPr>
            <p:ph type="pic" idx="1"/>
          </p:nvPr>
        </p:nvSpPr>
        <p:spPr>
          <a:xfrm>
            <a:off x="4022495" y="1678320"/>
            <a:ext cx="2400000" cy="31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ltLang="ko-KR" noProof="0" dirty="0"/>
              <a:t>Click icon to add picture</a:t>
            </a:r>
            <a:endParaRPr lang="ko-KR" altLang="en-US" noProof="0" dirty="0"/>
          </a:p>
        </p:txBody>
      </p:sp>
      <p:sp>
        <p:nvSpPr>
          <p:cNvPr id="9" name="Picture Placeholder 2"/>
          <p:cNvSpPr>
            <a:spLocks noGrp="1"/>
          </p:cNvSpPr>
          <p:nvPr>
            <p:ph type="pic" idx="12"/>
          </p:nvPr>
        </p:nvSpPr>
        <p:spPr>
          <a:xfrm>
            <a:off x="6595552" y="1678320"/>
            <a:ext cx="2400000" cy="31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ltLang="ko-KR" noProof="0" dirty="0"/>
              <a:t>Click icon to add picture</a:t>
            </a:r>
            <a:endParaRPr lang="ko-KR" altLang="en-US" noProof="0" dirty="0"/>
          </a:p>
        </p:txBody>
      </p:sp>
      <p:sp>
        <p:nvSpPr>
          <p:cNvPr id="12" name="Picture Placeholder 2"/>
          <p:cNvSpPr>
            <a:spLocks noGrp="1"/>
          </p:cNvSpPr>
          <p:nvPr>
            <p:ph type="pic" idx="13"/>
          </p:nvPr>
        </p:nvSpPr>
        <p:spPr>
          <a:xfrm>
            <a:off x="9168608" y="1678320"/>
            <a:ext cx="2400000" cy="31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ltLang="ko-KR" noProof="0" dirty="0"/>
              <a:t>Click icon to add picture</a:t>
            </a:r>
            <a:endParaRPr lang="ko-KR" altLang="en-US" noProof="0" dirty="0"/>
          </a:p>
        </p:txBody>
      </p:sp>
    </p:spTree>
    <p:extLst>
      <p:ext uri="{BB962C8B-B14F-4D97-AF65-F5344CB8AC3E}">
        <p14:creationId xmlns:p14="http://schemas.microsoft.com/office/powerpoint/2010/main" val="3467839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accent3"/>
                </a:solidFill>
                <a:latin typeface="+mj-lt"/>
                <a:cs typeface="Arial" pitchFamily="34" charset="0"/>
              </a:defRPr>
            </a:lvl1pPr>
          </a:lstStyle>
          <a:p>
            <a:pPr lvl="0"/>
            <a:r>
              <a:rPr lang="en-US" altLang="ko-KR" dirty="0"/>
              <a:t>Click to 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75711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242176"/>
            <a:ext cx="12192000" cy="768085"/>
          </a:xfrm>
          <a:prstGeom prst="rect">
            <a:avLst/>
          </a:prstGeom>
        </p:spPr>
        <p:txBody>
          <a:bodyPr anchor="ctr"/>
          <a:lstStyle>
            <a:lvl1pPr marL="0" indent="0" algn="ctr">
              <a:buNone/>
              <a:defRPr sz="4800" b="0" baseline="0">
                <a:solidFill>
                  <a:schemeClr val="accent3"/>
                </a:solidFill>
                <a:latin typeface="+mj-lt"/>
                <a:cs typeface="Arial" pitchFamily="34" charset="0"/>
              </a:defRPr>
            </a:lvl1pPr>
          </a:lstStyle>
          <a:p>
            <a:pPr lvl="0"/>
            <a:r>
              <a:rPr lang="en-US" altLang="ko-KR" dirty="0"/>
              <a:t>Click to edit Master text styles</a:t>
            </a:r>
          </a:p>
        </p:txBody>
      </p:sp>
      <p:sp>
        <p:nvSpPr>
          <p:cNvPr id="11" name="Text Placeholder 9"/>
          <p:cNvSpPr>
            <a:spLocks noGrp="1"/>
          </p:cNvSpPr>
          <p:nvPr>
            <p:ph type="body" sz="quarter" idx="11"/>
          </p:nvPr>
        </p:nvSpPr>
        <p:spPr>
          <a:xfrm>
            <a:off x="0" y="1010261"/>
            <a:ext cx="12192000" cy="384043"/>
          </a:xfrm>
          <a:prstGeom prst="rect">
            <a:avLst/>
          </a:prstGeom>
        </p:spPr>
        <p:txBody>
          <a:bodyPr anchor="ctr"/>
          <a:lstStyle>
            <a:lvl1pPr marL="0" indent="0" algn="ctr">
              <a:buNone/>
              <a:defRPr sz="1867" b="0" baseline="0">
                <a:latin typeface="+mn-lt"/>
                <a:cs typeface="Arial" pitchFamily="34" charset="0"/>
              </a:defRPr>
            </a:lvl1pPr>
          </a:lstStyle>
          <a:p>
            <a:pPr lvl="0"/>
            <a:r>
              <a:rPr lang="en-US" altLang="ko-KR" dirty="0"/>
              <a:t>Click to edit Master text styles</a:t>
            </a:r>
          </a:p>
        </p:txBody>
      </p:sp>
      <p:sp>
        <p:nvSpPr>
          <p:cNvPr id="12" name="Picture Placeholder 2"/>
          <p:cNvSpPr>
            <a:spLocks noGrp="1"/>
          </p:cNvSpPr>
          <p:nvPr>
            <p:ph type="pic" idx="1"/>
          </p:nvPr>
        </p:nvSpPr>
        <p:spPr>
          <a:xfrm>
            <a:off x="6576053" y="1652733"/>
            <a:ext cx="4991945" cy="4581267"/>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ltLang="ko-KR" noProof="0" dirty="0"/>
              <a:t>Click icon to add picture</a:t>
            </a:r>
            <a:endParaRPr lang="ko-KR" altLang="en-US" noProof="0" dirty="0"/>
          </a:p>
        </p:txBody>
      </p:sp>
    </p:spTree>
    <p:extLst>
      <p:ext uri="{BB962C8B-B14F-4D97-AF65-F5344CB8AC3E}">
        <p14:creationId xmlns:p14="http://schemas.microsoft.com/office/powerpoint/2010/main" val="3388618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6098" b="7932"/>
          <a:stretch>
            <a:fillRect/>
          </a:stretch>
        </p:blipFill>
        <p:spPr>
          <a:xfrm>
            <a:off x="-1" y="0"/>
            <a:ext cx="12192001" cy="6858000"/>
          </a:xfrm>
          <a:prstGeom prst="rect">
            <a:avLst/>
          </a:prstGeom>
        </p:spPr>
      </p:pic>
    </p:spTree>
    <p:extLst>
      <p:ext uri="{BB962C8B-B14F-4D97-AF65-F5344CB8AC3E}">
        <p14:creationId xmlns:p14="http://schemas.microsoft.com/office/powerpoint/2010/main" val="198602126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矩形 5"/>
          <p:cNvSpPr/>
          <p:nvPr userDrawn="1"/>
        </p:nvSpPr>
        <p:spPr>
          <a:xfrm>
            <a:off x="-3900" y="0"/>
            <a:ext cx="12195563"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4809036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32381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1960314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60191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829137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89744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84961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9059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3473841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9">
            <a:extLst>
              <a:ext uri="{BEBA8EAE-BF5A-486C-A8C5-ECC9F3942E4B}">
                <a14:imgProps xmlns:a14="http://schemas.microsoft.com/office/drawing/2010/main">
                  <a14:imgLayer r:embed="rId2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9353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4.emf"/><Relationship Id="rId4" Type="http://schemas.openxmlformats.org/officeDocument/2006/relationships/image" Target="../media/image63.emf"/></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17.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18" Type="http://schemas.openxmlformats.org/officeDocument/2006/relationships/image" Target="../media/image7.png"/><Relationship Id="rId3" Type="http://schemas.openxmlformats.org/officeDocument/2006/relationships/image" Target="../media/image11.jpg"/><Relationship Id="rId21" Type="http://schemas.openxmlformats.org/officeDocument/2006/relationships/image" Target="../media/image30.png"/><Relationship Id="rId7"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273" y="2565033"/>
            <a:ext cx="6651626" cy="1258827"/>
          </a:xfrm>
          <a:prstGeom prst="rect">
            <a:avLst/>
          </a:prstGeom>
        </p:spPr>
      </p:pic>
      <p:sp>
        <p:nvSpPr>
          <p:cNvPr id="5" name="文本框 4"/>
          <p:cNvSpPr txBox="1"/>
          <p:nvPr/>
        </p:nvSpPr>
        <p:spPr>
          <a:xfrm>
            <a:off x="-134911" y="24348"/>
            <a:ext cx="6400801" cy="6555641"/>
          </a:xfrm>
          <a:prstGeom prst="rect">
            <a:avLst/>
          </a:prstGeom>
          <a:noFill/>
        </p:spPr>
        <p:txBody>
          <a:bodyPr wrap="square" rtlCol="0">
            <a:spAutoFit/>
          </a:bodyPr>
          <a:lstStyle/>
          <a:p>
            <a:pPr algn="ctr"/>
            <a:r>
              <a:rPr lang="en-US" altLang="ko-KR" sz="5000" b="1" dirty="0">
                <a:latin typeface="Times New Roman" panose="02020603050405020304" pitchFamily="18" charset="0"/>
                <a:cs typeface="Times New Roman" panose="02020603050405020304" pitchFamily="18" charset="0"/>
              </a:rPr>
              <a:t>BÀI </a:t>
            </a:r>
            <a:r>
              <a:rPr lang="en-US" altLang="ko-KR" sz="5000" b="1" dirty="0" smtClean="0">
                <a:latin typeface="Times New Roman" panose="02020603050405020304" pitchFamily="18" charset="0"/>
                <a:cs typeface="Times New Roman" panose="02020603050405020304" pitchFamily="18" charset="0"/>
              </a:rPr>
              <a:t>18: </a:t>
            </a:r>
            <a:r>
              <a:rPr lang="en-US" altLang="ko-KR" sz="6000" dirty="0" smtClean="0">
                <a:latin typeface="Times New Roman" panose="02020603050405020304" pitchFamily="18" charset="0"/>
                <a:cs typeface="Times New Roman" panose="02020603050405020304" pitchFamily="18" charset="0"/>
              </a:rPr>
              <a:t>HIẾN </a:t>
            </a:r>
            <a:r>
              <a:rPr lang="en-US" altLang="ko-KR" sz="6000" dirty="0">
                <a:latin typeface="Times New Roman" panose="02020603050405020304" pitchFamily="18" charset="0"/>
                <a:cs typeface="Times New Roman" panose="02020603050405020304" pitchFamily="18" charset="0"/>
              </a:rPr>
              <a:t>PHÁP NƯỚC CỘNG HÒA XÃ HỘI CHỦ NGHĨA VIỆT NAM </a:t>
            </a:r>
            <a:endParaRPr lang="en-US" altLang="ko-KR" sz="6000" dirty="0" smtClean="0">
              <a:latin typeface="Times New Roman" panose="02020603050405020304" pitchFamily="18" charset="0"/>
              <a:cs typeface="Times New Roman" panose="02020603050405020304" pitchFamily="18" charset="0"/>
            </a:endParaRPr>
          </a:p>
          <a:p>
            <a:pPr algn="ctr"/>
            <a:r>
              <a:rPr lang="en-US" altLang="ko-KR" sz="6000" dirty="0" smtClean="0">
                <a:latin typeface="Times New Roman" panose="02020603050405020304" pitchFamily="18" charset="0"/>
                <a:cs typeface="Times New Roman" panose="02020603050405020304" pitchFamily="18" charset="0"/>
              </a:rPr>
              <a:t>VỀ </a:t>
            </a:r>
            <a:r>
              <a:rPr lang="en-US" altLang="ko-KR" sz="6000" dirty="0">
                <a:latin typeface="Times New Roman" panose="02020603050405020304" pitchFamily="18" charset="0"/>
                <a:cs typeface="Times New Roman" panose="02020603050405020304" pitchFamily="18" charset="0"/>
              </a:rPr>
              <a:t>BỘ MÁY NHÀ NƯỚC</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493" y="197369"/>
            <a:ext cx="5378178" cy="5277156"/>
          </a:xfrm>
          <a:prstGeom prst="rect">
            <a:avLst/>
          </a:prstGeom>
        </p:spPr>
      </p:pic>
      <p:sp>
        <p:nvSpPr>
          <p:cNvPr id="3" name="Rectangle 2"/>
          <p:cNvSpPr/>
          <p:nvPr/>
        </p:nvSpPr>
        <p:spPr>
          <a:xfrm>
            <a:off x="6887688" y="5759532"/>
            <a:ext cx="4678878" cy="641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soạn</a:t>
            </a:r>
            <a:r>
              <a:rPr 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giảng</a:t>
            </a:r>
            <a:r>
              <a:rPr 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Vũ</a:t>
            </a:r>
            <a:r>
              <a:rPr 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Thu </a:t>
            </a:r>
            <a:r>
              <a:rPr lang="en-US"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Hiền</a:t>
            </a:r>
            <a:r>
              <a:rPr 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168414"/>
      </p:ext>
    </p:extLst>
  </p:cSld>
  <p:clrMapOvr>
    <a:masterClrMapping/>
  </p:clrMapOvr>
  <mc:AlternateContent xmlns:mc="http://schemas.openxmlformats.org/markup-compatibility/2006" xmlns:p14="http://schemas.microsoft.com/office/powerpoint/2010/main">
    <mc:Choice Requires="p14">
      <p:transition p14:dur="0" advTm="5500"/>
    </mc:Choice>
    <mc:Fallback xmlns="">
      <p:transition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500"/>
                                  </p:stCondLst>
                                  <p:iterate type="wd">
                                    <p:tmPct val="10000"/>
                                  </p:iterate>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59683"/>
          </a:xfrm>
        </p:spPr>
        <p:txBody>
          <a:bodyPr/>
          <a:lstStyle/>
          <a:p>
            <a:r>
              <a:rPr lang="en-US" dirty="0" smtClean="0">
                <a:latin typeface="Times New Roman" panose="02020603050405020304" pitchFamily="18" charset="0"/>
                <a:cs typeface="Times New Roman" panose="02020603050405020304" pitchFamily="18" charset="0"/>
              </a:rPr>
              <a:t>1. </a:t>
            </a:r>
            <a:r>
              <a:rPr lang="en-US" dirty="0" err="1" smtClean="0">
                <a:latin typeface="Times New Roman" panose="02020603050405020304" pitchFamily="18" charset="0"/>
                <a:cs typeface="Times New Roman" panose="02020603050405020304" pitchFamily="18" charset="0"/>
              </a:rPr>
              <a:t>Quốc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hội</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886793" y="1034321"/>
            <a:ext cx="6695607" cy="5353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 y="1034321"/>
            <a:ext cx="4392119" cy="5218989"/>
          </a:xfrm>
          <a:prstGeom prst="rect">
            <a:avLst/>
          </a:prstGeom>
        </p:spPr>
      </p:pic>
    </p:spTree>
    <p:extLst>
      <p:ext uri="{BB962C8B-B14F-4D97-AF65-F5344CB8AC3E}">
        <p14:creationId xmlns:p14="http://schemas.microsoft.com/office/powerpoint/2010/main" val="10083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6554" y="993725"/>
            <a:ext cx="6689187" cy="1677362"/>
          </a:xfrm>
          <a:prstGeom prst="rect">
            <a:avLst/>
          </a:prstGeom>
          <a:noFill/>
        </p:spPr>
        <p:txBody>
          <a:bodyPr wrap="square" lIns="91422" tIns="45710" rIns="91422" bIns="45710" rtlCol="0">
            <a:spAutoFit/>
          </a:bodyPr>
          <a:lstStyle/>
          <a:p>
            <a:pPr lvl="0" fontAlgn="ctr" latinLnBrk="1">
              <a:spcBef>
                <a:spcPct val="0"/>
              </a:spcBef>
              <a:spcAft>
                <a:spcPct val="0"/>
              </a:spcAft>
            </a:pPr>
            <a:r>
              <a:rPr lang="vi-VN" altLang="ko-KR" sz="2200" b="1" dirty="0">
                <a:latin typeface="+mj-lt"/>
                <a:ea typeface="Arial Unicode MS" panose="020B0604020202020204" pitchFamily="34" charset="-128"/>
                <a:cs typeface="Arial Unicode MS" panose="020B0604020202020204" pitchFamily="34" charset="-128"/>
              </a:rPr>
              <a:t>Thông tin 1</a:t>
            </a:r>
            <a:r>
              <a:rPr lang="vi-VN" altLang="ko-KR" sz="2200" dirty="0">
                <a:latin typeface="+mj-lt"/>
                <a:ea typeface="Arial Unicode MS" panose="020B0604020202020204" pitchFamily="34" charset="-128"/>
                <a:cs typeface="Arial Unicode MS" panose="020B0604020202020204" pitchFamily="34" charset="-128"/>
              </a:rPr>
              <a:t>: Cho thấy Quốc hội có nhiệm vụ quan trọng trong ban hành văn bản luật: biểu quyết thông qua Hiến pháp, Luật Giáo dục, Luật Việc làm, Luật Trưng cầu ý dân, Luật Thanh niên</a:t>
            </a:r>
            <a:r>
              <a:rPr lang="vi-VN" altLang="ko-KR" dirty="0">
                <a:latin typeface="Arial Unicode MS" panose="020B0604020202020204" pitchFamily="34" charset="-128"/>
                <a:ea typeface="Arial Unicode MS" panose="020B0604020202020204" pitchFamily="34" charset="-128"/>
                <a:cs typeface="Arial Unicode MS" panose="020B0604020202020204" pitchFamily="34" charset="-128"/>
              </a:rPr>
              <a:t>. </a:t>
            </a:r>
          </a:p>
          <a:p>
            <a:endParaRPr lang="en-US" altLang="zh-CN" sz="1500" dirty="0">
              <a:solidFill>
                <a:schemeClr val="tx1">
                  <a:lumMod val="65000"/>
                  <a:lumOff val="35000"/>
                </a:schemeClr>
              </a:solidFill>
              <a:latin typeface="微软雅黑" pitchFamily="34" charset="-122"/>
              <a:ea typeface="微软雅黑" pitchFamily="34" charset="-122"/>
            </a:endParaRPr>
          </a:p>
        </p:txBody>
      </p:sp>
      <p:sp>
        <p:nvSpPr>
          <p:cNvPr id="3" name="TextBox 2"/>
          <p:cNvSpPr txBox="1"/>
          <p:nvPr/>
        </p:nvSpPr>
        <p:spPr>
          <a:xfrm>
            <a:off x="4233263" y="2694843"/>
            <a:ext cx="6689187" cy="1107975"/>
          </a:xfrm>
          <a:prstGeom prst="rect">
            <a:avLst/>
          </a:prstGeom>
          <a:noFill/>
        </p:spPr>
        <p:txBody>
          <a:bodyPr wrap="square" lIns="91422" tIns="45710" rIns="91422" bIns="45710" rtlCol="0">
            <a:spAutoFit/>
          </a:bodyPr>
          <a:lstStyle/>
          <a:p>
            <a:r>
              <a:rPr lang="vi-VN" altLang="ko-KR" sz="2200" b="1" dirty="0">
                <a:latin typeface="+mj-lt"/>
                <a:ea typeface="Arial Unicode MS" panose="020B0604020202020204" pitchFamily="34" charset="-128"/>
                <a:cs typeface="Arial Unicode MS" panose="020B0604020202020204" pitchFamily="34" charset="-128"/>
              </a:rPr>
              <a:t>Thông tin 2</a:t>
            </a:r>
            <a:r>
              <a:rPr lang="vi-VN" altLang="ko-KR" sz="2200" dirty="0">
                <a:latin typeface="+mj-lt"/>
                <a:ea typeface="Arial Unicode MS" panose="020B0604020202020204" pitchFamily="34" charset="-128"/>
                <a:cs typeface="Arial Unicode MS" panose="020B0604020202020204" pitchFamily="34" charset="-128"/>
              </a:rPr>
              <a:t>: Cho thấy hoạt động chất vấn của đại biểu Quốc hội là thực hiện quyền giám sát tối cao việc tuân theo Hiến pháp, luật và nghị quyết của Quốc hội. </a:t>
            </a:r>
            <a:endParaRPr lang="en-US" altLang="zh-CN" sz="2200" dirty="0">
              <a:solidFill>
                <a:schemeClr val="tx1">
                  <a:lumMod val="65000"/>
                  <a:lumOff val="35000"/>
                </a:schemeClr>
              </a:solidFill>
              <a:latin typeface="+mj-lt"/>
              <a:ea typeface="微软雅黑" pitchFamily="34" charset="-122"/>
            </a:endParaRPr>
          </a:p>
        </p:txBody>
      </p:sp>
      <p:sp>
        <p:nvSpPr>
          <p:cNvPr id="4" name="TextBox 3"/>
          <p:cNvSpPr txBox="1"/>
          <p:nvPr/>
        </p:nvSpPr>
        <p:spPr>
          <a:xfrm>
            <a:off x="4298779" y="3988654"/>
            <a:ext cx="6624736" cy="769421"/>
          </a:xfrm>
          <a:prstGeom prst="rect">
            <a:avLst/>
          </a:prstGeom>
          <a:noFill/>
        </p:spPr>
        <p:txBody>
          <a:bodyPr wrap="square" lIns="91422" tIns="45710" rIns="91422" bIns="45710" rtlCol="0">
            <a:spAutoFit/>
          </a:bodyPr>
          <a:lstStyle/>
          <a:p>
            <a:pPr lvl="0" fontAlgn="ctr" latinLnBrk="1">
              <a:spcBef>
                <a:spcPct val="0"/>
              </a:spcBef>
              <a:spcAft>
                <a:spcPct val="0"/>
              </a:spcAft>
            </a:pPr>
            <a:r>
              <a:rPr lang="vi-VN" altLang="ko-KR" sz="2200" b="1" dirty="0">
                <a:latin typeface="+mj-lt"/>
                <a:ea typeface="Arial Unicode MS" panose="020B0604020202020204" pitchFamily="34" charset="-128"/>
                <a:cs typeface="Arial Unicode MS" panose="020B0604020202020204" pitchFamily="34" charset="-128"/>
              </a:rPr>
              <a:t>Thông tin </a:t>
            </a:r>
            <a:r>
              <a:rPr lang="vi-VN" altLang="ko-KR" sz="2200" b="1" dirty="0" smtClean="0">
                <a:latin typeface="+mj-lt"/>
                <a:ea typeface="Arial Unicode MS" panose="020B0604020202020204" pitchFamily="34" charset="-128"/>
                <a:cs typeface="Arial Unicode MS" panose="020B0604020202020204" pitchFamily="34" charset="-128"/>
              </a:rPr>
              <a:t>3</a:t>
            </a:r>
            <a:r>
              <a:rPr lang="en-US" altLang="ko-KR" sz="2200" b="1" dirty="0" smtClean="0">
                <a:latin typeface="+mj-lt"/>
                <a:ea typeface="Arial Unicode MS" panose="020B0604020202020204" pitchFamily="34" charset="-128"/>
                <a:cs typeface="Arial Unicode MS" panose="020B0604020202020204" pitchFamily="34" charset="-128"/>
              </a:rPr>
              <a:t>: </a:t>
            </a:r>
            <a:r>
              <a:rPr lang="vi-VN" altLang="ko-KR" sz="2200" b="1" dirty="0" smtClean="0">
                <a:latin typeface="+mj-lt"/>
                <a:ea typeface="Arial Unicode MS" panose="020B0604020202020204" pitchFamily="34" charset="-128"/>
                <a:cs typeface="Arial Unicode MS" panose="020B0604020202020204" pitchFamily="34" charset="-128"/>
              </a:rPr>
              <a:t> </a:t>
            </a:r>
            <a:r>
              <a:rPr lang="vi-VN" altLang="ko-KR" sz="2200" dirty="0" smtClean="0">
                <a:latin typeface="+mj-lt"/>
                <a:ea typeface="Arial Unicode MS" panose="020B0604020202020204" pitchFamily="34" charset="-128"/>
                <a:cs typeface="Arial Unicode MS" panose="020B0604020202020204" pitchFamily="34" charset="-128"/>
              </a:rPr>
              <a:t>đề cập đến chức năng quyết định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các</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vấn</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p>
          <a:p>
            <a:pPr lvl="0" fontAlgn="ctr" latinLnBrk="1">
              <a:spcBef>
                <a:spcPct val="0"/>
              </a:spcBef>
              <a:spcAft>
                <a:spcPct val="0"/>
              </a:spcAft>
            </a:pP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đề</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quan</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trọng</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của</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đất</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sz="2200" dirty="0" err="1" smtClean="0">
                <a:latin typeface="Times New Roman" panose="02020603050405020304" pitchFamily="18" charset="0"/>
                <a:ea typeface="Arial Unicode MS" panose="020B0604020202020204" pitchFamily="34" charset="-128"/>
                <a:cs typeface="Times New Roman" panose="02020603050405020304" pitchFamily="18" charset="0"/>
              </a:rPr>
              <a:t>nước</a:t>
            </a:r>
            <a:r>
              <a:rPr lang="en-US" sz="2200" dirty="0" smtClean="0">
                <a:latin typeface="Times New Roman" panose="02020603050405020304" pitchFamily="18" charset="0"/>
                <a:ea typeface="Arial Unicode MS" panose="020B0604020202020204" pitchFamily="34" charset="-128"/>
                <a:cs typeface="Times New Roman" panose="02020603050405020304" pitchFamily="18" charset="0"/>
              </a:rPr>
              <a:t> </a:t>
            </a:r>
            <a:endParaRPr lang="vi-VN" altLang="ko-KR" sz="2200" dirty="0">
              <a:latin typeface="Times New Roman" panose="02020603050405020304" pitchFamily="18" charset="0"/>
              <a:ea typeface="Arial Unicode MS" panose="020B0604020202020204" pitchFamily="34" charset="-128"/>
              <a:cs typeface="Times New Roman" panose="02020603050405020304" pitchFamily="18" charset="0"/>
            </a:endParaRPr>
          </a:p>
        </p:txBody>
      </p:sp>
      <p:cxnSp>
        <p:nvCxnSpPr>
          <p:cNvPr id="5" name="直接连接符 4"/>
          <p:cNvCxnSpPr/>
          <p:nvPr/>
        </p:nvCxnSpPr>
        <p:spPr>
          <a:xfrm flipV="1">
            <a:off x="4233263" y="2377916"/>
            <a:ext cx="6689187" cy="26211"/>
          </a:xfrm>
          <a:prstGeom prst="line">
            <a:avLst/>
          </a:prstGeom>
          <a:noFill/>
          <a:ln w="9525" cap="flat" cmpd="sng" algn="ctr">
            <a:solidFill>
              <a:schemeClr val="tx1"/>
            </a:solidFill>
            <a:prstDash val="dash"/>
          </a:ln>
          <a:effectLst/>
        </p:spPr>
      </p:cxnSp>
      <p:cxnSp>
        <p:nvCxnSpPr>
          <p:cNvPr id="6" name="直接连接符 5"/>
          <p:cNvCxnSpPr/>
          <p:nvPr/>
        </p:nvCxnSpPr>
        <p:spPr>
          <a:xfrm>
            <a:off x="4266554" y="3850330"/>
            <a:ext cx="6833202" cy="0"/>
          </a:xfrm>
          <a:prstGeom prst="line">
            <a:avLst/>
          </a:prstGeom>
          <a:noFill/>
          <a:ln w="9525" cap="flat" cmpd="sng" algn="ctr">
            <a:solidFill>
              <a:schemeClr val="tx1"/>
            </a:solidFill>
            <a:prstDash val="dash"/>
          </a:ln>
          <a:effectLst/>
        </p:spPr>
      </p:cxnSp>
      <p:grpSp>
        <p:nvGrpSpPr>
          <p:cNvPr id="7" name="组合 6"/>
          <p:cNvGrpSpPr/>
          <p:nvPr/>
        </p:nvGrpSpPr>
        <p:grpSpPr>
          <a:xfrm>
            <a:off x="3290184" y="1299872"/>
            <a:ext cx="874557" cy="874355"/>
            <a:chOff x="5068579" y="1163938"/>
            <a:chExt cx="555066" cy="555066"/>
          </a:xfrm>
        </p:grpSpPr>
        <p:sp>
          <p:nvSpPr>
            <p:cNvPr id="8" name="椭圆 7"/>
            <p:cNvSpPr/>
            <p:nvPr/>
          </p:nvSpPr>
          <p:spPr>
            <a:xfrm>
              <a:off x="5068579" y="1163938"/>
              <a:ext cx="555066" cy="555066"/>
            </a:xfrm>
            <a:prstGeom prst="ellipse">
              <a:avLst/>
            </a:prstGeom>
            <a:solidFill>
              <a:schemeClr val="accent1"/>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9" name="Freeform 70"/>
            <p:cNvSpPr>
              <a:spLocks noEditPoints="1"/>
            </p:cNvSpPr>
            <p:nvPr/>
          </p:nvSpPr>
          <p:spPr bwMode="auto">
            <a:xfrm>
              <a:off x="5235099" y="1295926"/>
              <a:ext cx="242524" cy="290241"/>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259261" y="2672320"/>
            <a:ext cx="873509" cy="873307"/>
            <a:chOff x="5068633" y="2251819"/>
            <a:chExt cx="554400" cy="554400"/>
          </a:xfrm>
        </p:grpSpPr>
        <p:sp>
          <p:nvSpPr>
            <p:cNvPr id="11" name="椭圆 10"/>
            <p:cNvSpPr/>
            <p:nvPr/>
          </p:nvSpPr>
          <p:spPr>
            <a:xfrm>
              <a:off x="5068633" y="2251819"/>
              <a:ext cx="554400" cy="554400"/>
            </a:xfrm>
            <a:prstGeom prst="ellipse">
              <a:avLst/>
            </a:prstGeom>
            <a:solidFill>
              <a:schemeClr val="accent2"/>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2" name="Freeform 72"/>
            <p:cNvSpPr>
              <a:spLocks noEditPoints="1"/>
            </p:cNvSpPr>
            <p:nvPr/>
          </p:nvSpPr>
          <p:spPr bwMode="auto">
            <a:xfrm>
              <a:off x="5180447" y="2343925"/>
              <a:ext cx="369521" cy="370187"/>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265859" y="4090605"/>
            <a:ext cx="873509" cy="873307"/>
            <a:chOff x="5069244" y="3295756"/>
            <a:chExt cx="554400" cy="554400"/>
          </a:xfrm>
        </p:grpSpPr>
        <p:sp>
          <p:nvSpPr>
            <p:cNvPr id="14" name="椭圆 13"/>
            <p:cNvSpPr/>
            <p:nvPr/>
          </p:nvSpPr>
          <p:spPr>
            <a:xfrm>
              <a:off x="5069244" y="3295756"/>
              <a:ext cx="554400" cy="554400"/>
            </a:xfrm>
            <a:prstGeom prst="ellipse">
              <a:avLst/>
            </a:prstGeom>
            <a:solidFill>
              <a:schemeClr val="accent3"/>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5" name="Freeform 13"/>
            <p:cNvSpPr>
              <a:spLocks noEditPoints="1"/>
            </p:cNvSpPr>
            <p:nvPr/>
          </p:nvSpPr>
          <p:spPr bwMode="auto">
            <a:xfrm>
              <a:off x="5230120" y="3374754"/>
              <a:ext cx="217568" cy="40103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4298779" y="5075612"/>
            <a:ext cx="6833202" cy="0"/>
          </a:xfrm>
          <a:prstGeom prst="line">
            <a:avLst/>
          </a:prstGeom>
          <a:noFill/>
          <a:ln w="9525" cap="flat" cmpd="sng" algn="ctr">
            <a:solidFill>
              <a:schemeClr val="tx1"/>
            </a:solidFill>
            <a:prstDash val="dash"/>
          </a:ln>
          <a:effectLst/>
        </p:spPr>
      </p:cxnSp>
      <p:grpSp>
        <p:nvGrpSpPr>
          <p:cNvPr id="17" name="组合 16"/>
          <p:cNvGrpSpPr/>
          <p:nvPr/>
        </p:nvGrpSpPr>
        <p:grpSpPr>
          <a:xfrm>
            <a:off x="1202633" y="1663809"/>
            <a:ext cx="1865710" cy="4572857"/>
            <a:chOff x="10256838" y="1484313"/>
            <a:chExt cx="1163638" cy="2852737"/>
          </a:xfrm>
        </p:grpSpPr>
        <p:sp>
          <p:nvSpPr>
            <p:cNvPr id="18" name="Freeform 33"/>
            <p:cNvSpPr>
              <a:spLocks/>
            </p:cNvSpPr>
            <p:nvPr/>
          </p:nvSpPr>
          <p:spPr bwMode="auto">
            <a:xfrm>
              <a:off x="10591801" y="1736725"/>
              <a:ext cx="188913" cy="273050"/>
            </a:xfrm>
            <a:custGeom>
              <a:avLst/>
              <a:gdLst>
                <a:gd name="T0" fmla="*/ 0 w 132"/>
                <a:gd name="T1" fmla="*/ 83 h 190"/>
                <a:gd name="T2" fmla="*/ 5 w 132"/>
                <a:gd name="T3" fmla="*/ 7 h 190"/>
                <a:gd name="T4" fmla="*/ 90 w 132"/>
                <a:gd name="T5" fmla="*/ 44 h 190"/>
                <a:gd name="T6" fmla="*/ 124 w 132"/>
                <a:gd name="T7" fmla="*/ 131 h 190"/>
                <a:gd name="T8" fmla="*/ 62 w 132"/>
                <a:gd name="T9" fmla="*/ 190 h 190"/>
                <a:gd name="T10" fmla="*/ 0 w 132"/>
                <a:gd name="T11" fmla="*/ 83 h 190"/>
              </a:gdLst>
              <a:ahLst/>
              <a:cxnLst>
                <a:cxn ang="0">
                  <a:pos x="T0" y="T1"/>
                </a:cxn>
                <a:cxn ang="0">
                  <a:pos x="T2" y="T3"/>
                </a:cxn>
                <a:cxn ang="0">
                  <a:pos x="T4" y="T5"/>
                </a:cxn>
                <a:cxn ang="0">
                  <a:pos x="T6" y="T7"/>
                </a:cxn>
                <a:cxn ang="0">
                  <a:pos x="T8" y="T9"/>
                </a:cxn>
                <a:cxn ang="0">
                  <a:pos x="T10" y="T11"/>
                </a:cxn>
              </a:cxnLst>
              <a:rect l="0" t="0" r="r" b="b"/>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4"/>
            <p:cNvSpPr>
              <a:spLocks/>
            </p:cNvSpPr>
            <p:nvPr/>
          </p:nvSpPr>
          <p:spPr bwMode="auto">
            <a:xfrm>
              <a:off x="10456863" y="4075113"/>
              <a:ext cx="282575" cy="261937"/>
            </a:xfrm>
            <a:custGeom>
              <a:avLst/>
              <a:gdLst>
                <a:gd name="T0" fmla="*/ 27 w 196"/>
                <a:gd name="T1" fmla="*/ 16 h 182"/>
                <a:gd name="T2" fmla="*/ 16 w 196"/>
                <a:gd name="T3" fmla="*/ 102 h 182"/>
                <a:gd name="T4" fmla="*/ 11 w 196"/>
                <a:gd name="T5" fmla="*/ 126 h 182"/>
                <a:gd name="T6" fmla="*/ 38 w 196"/>
                <a:gd name="T7" fmla="*/ 126 h 182"/>
                <a:gd name="T8" fmla="*/ 129 w 196"/>
                <a:gd name="T9" fmla="*/ 174 h 182"/>
                <a:gd name="T10" fmla="*/ 196 w 196"/>
                <a:gd name="T11" fmla="*/ 153 h 182"/>
                <a:gd name="T12" fmla="*/ 161 w 196"/>
                <a:gd name="T13" fmla="*/ 96 h 182"/>
                <a:gd name="T14" fmla="*/ 121 w 196"/>
                <a:gd name="T15" fmla="*/ 16 h 182"/>
                <a:gd name="T16" fmla="*/ 27 w 196"/>
                <a:gd name="T17" fmla="*/ 1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5"/>
            <p:cNvSpPr>
              <a:spLocks/>
            </p:cNvSpPr>
            <p:nvPr/>
          </p:nvSpPr>
          <p:spPr bwMode="auto">
            <a:xfrm>
              <a:off x="11185526" y="2214563"/>
              <a:ext cx="234950" cy="152400"/>
            </a:xfrm>
            <a:custGeom>
              <a:avLst/>
              <a:gdLst>
                <a:gd name="T0" fmla="*/ 29 w 163"/>
                <a:gd name="T1" fmla="*/ 101 h 106"/>
                <a:gd name="T2" fmla="*/ 91 w 163"/>
                <a:gd name="T3" fmla="*/ 101 h 106"/>
                <a:gd name="T4" fmla="*/ 163 w 163"/>
                <a:gd name="T5" fmla="*/ 61 h 106"/>
                <a:gd name="T6" fmla="*/ 163 w 163"/>
                <a:gd name="T7" fmla="*/ 40 h 106"/>
                <a:gd name="T8" fmla="*/ 120 w 163"/>
                <a:gd name="T9" fmla="*/ 40 h 106"/>
                <a:gd name="T10" fmla="*/ 62 w 163"/>
                <a:gd name="T11" fmla="*/ 48 h 106"/>
                <a:gd name="T12" fmla="*/ 48 w 163"/>
                <a:gd name="T13" fmla="*/ 35 h 106"/>
                <a:gd name="T14" fmla="*/ 56 w 163"/>
                <a:gd name="T15" fmla="*/ 7 h 106"/>
                <a:gd name="T16" fmla="*/ 29 w 163"/>
                <a:gd name="T17" fmla="*/ 42 h 106"/>
                <a:gd name="T18" fmla="*/ 0 w 163"/>
                <a:gd name="T19" fmla="*/ 69 h 106"/>
                <a:gd name="T20" fmla="*/ 29 w 163"/>
                <a:gd name="T2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6"/>
            <p:cNvSpPr>
              <a:spLocks/>
            </p:cNvSpPr>
            <p:nvPr/>
          </p:nvSpPr>
          <p:spPr bwMode="auto">
            <a:xfrm>
              <a:off x="10599738" y="4027488"/>
              <a:ext cx="347663" cy="182562"/>
            </a:xfrm>
            <a:custGeom>
              <a:avLst/>
              <a:gdLst>
                <a:gd name="T0" fmla="*/ 22 w 241"/>
                <a:gd name="T1" fmla="*/ 99 h 127"/>
                <a:gd name="T2" fmla="*/ 118 w 241"/>
                <a:gd name="T3" fmla="*/ 126 h 127"/>
                <a:gd name="T4" fmla="*/ 228 w 241"/>
                <a:gd name="T5" fmla="*/ 126 h 127"/>
                <a:gd name="T6" fmla="*/ 201 w 241"/>
                <a:gd name="T7" fmla="*/ 99 h 127"/>
                <a:gd name="T8" fmla="*/ 126 w 241"/>
                <a:gd name="T9" fmla="*/ 72 h 127"/>
                <a:gd name="T10" fmla="*/ 57 w 241"/>
                <a:gd name="T11" fmla="*/ 0 h 127"/>
                <a:gd name="T12" fmla="*/ 5 w 241"/>
                <a:gd name="T13" fmla="*/ 10 h 127"/>
                <a:gd name="T14" fmla="*/ 22 w 241"/>
                <a:gd name="T15" fmla="*/ 99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37"/>
            <p:cNvSpPr>
              <a:spLocks/>
            </p:cNvSpPr>
            <p:nvPr/>
          </p:nvSpPr>
          <p:spPr bwMode="auto">
            <a:xfrm>
              <a:off x="10563226" y="2703513"/>
              <a:ext cx="322263" cy="1371600"/>
            </a:xfrm>
            <a:custGeom>
              <a:avLst/>
              <a:gdLst>
                <a:gd name="T0" fmla="*/ 20 w 224"/>
                <a:gd name="T1" fmla="*/ 954 h 954"/>
                <a:gd name="T2" fmla="*/ 91 w 224"/>
                <a:gd name="T3" fmla="*/ 933 h 954"/>
                <a:gd name="T4" fmla="*/ 91 w 224"/>
                <a:gd name="T5" fmla="*/ 901 h 954"/>
                <a:gd name="T6" fmla="*/ 75 w 224"/>
                <a:gd name="T7" fmla="*/ 873 h 954"/>
                <a:gd name="T8" fmla="*/ 84 w 224"/>
                <a:gd name="T9" fmla="*/ 842 h 954"/>
                <a:gd name="T10" fmla="*/ 70 w 224"/>
                <a:gd name="T11" fmla="*/ 816 h 954"/>
                <a:gd name="T12" fmla="*/ 94 w 224"/>
                <a:gd name="T13" fmla="*/ 796 h 954"/>
                <a:gd name="T14" fmla="*/ 81 w 224"/>
                <a:gd name="T15" fmla="*/ 750 h 954"/>
                <a:gd name="T16" fmla="*/ 94 w 224"/>
                <a:gd name="T17" fmla="*/ 668 h 954"/>
                <a:gd name="T18" fmla="*/ 103 w 224"/>
                <a:gd name="T19" fmla="*/ 613 h 954"/>
                <a:gd name="T20" fmla="*/ 101 w 224"/>
                <a:gd name="T21" fmla="*/ 605 h 954"/>
                <a:gd name="T22" fmla="*/ 132 w 224"/>
                <a:gd name="T23" fmla="*/ 580 h 954"/>
                <a:gd name="T24" fmla="*/ 123 w 224"/>
                <a:gd name="T25" fmla="*/ 545 h 954"/>
                <a:gd name="T26" fmla="*/ 143 w 224"/>
                <a:gd name="T27" fmla="*/ 503 h 954"/>
                <a:gd name="T28" fmla="*/ 213 w 224"/>
                <a:gd name="T29" fmla="*/ 156 h 954"/>
                <a:gd name="T30" fmla="*/ 214 w 224"/>
                <a:gd name="T31" fmla="*/ 0 h 954"/>
                <a:gd name="T32" fmla="*/ 143 w 224"/>
                <a:gd name="T33" fmla="*/ 18 h 954"/>
                <a:gd name="T34" fmla="*/ 101 w 224"/>
                <a:gd name="T35" fmla="*/ 66 h 954"/>
                <a:gd name="T36" fmla="*/ 31 w 224"/>
                <a:gd name="T37" fmla="*/ 279 h 954"/>
                <a:gd name="T38" fmla="*/ 40 w 224"/>
                <a:gd name="T39" fmla="*/ 477 h 954"/>
                <a:gd name="T40" fmla="*/ 7 w 224"/>
                <a:gd name="T41" fmla="*/ 640 h 954"/>
                <a:gd name="T42" fmla="*/ 7 w 224"/>
                <a:gd name="T43" fmla="*/ 879 h 954"/>
                <a:gd name="T44" fmla="*/ 20 w 224"/>
                <a:gd name="T45"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38"/>
            <p:cNvSpPr>
              <a:spLocks/>
            </p:cNvSpPr>
            <p:nvPr/>
          </p:nvSpPr>
          <p:spPr bwMode="auto">
            <a:xfrm>
              <a:off x="10563226" y="2703513"/>
              <a:ext cx="307975" cy="1371600"/>
            </a:xfrm>
            <a:custGeom>
              <a:avLst/>
              <a:gdLst>
                <a:gd name="T0" fmla="*/ 214 w 214"/>
                <a:gd name="T1" fmla="*/ 0 h 954"/>
                <a:gd name="T2" fmla="*/ 143 w 214"/>
                <a:gd name="T3" fmla="*/ 18 h 954"/>
                <a:gd name="T4" fmla="*/ 101 w 214"/>
                <a:gd name="T5" fmla="*/ 66 h 954"/>
                <a:gd name="T6" fmla="*/ 31 w 214"/>
                <a:gd name="T7" fmla="*/ 279 h 954"/>
                <a:gd name="T8" fmla="*/ 40 w 214"/>
                <a:gd name="T9" fmla="*/ 477 h 954"/>
                <a:gd name="T10" fmla="*/ 7 w 214"/>
                <a:gd name="T11" fmla="*/ 640 h 954"/>
                <a:gd name="T12" fmla="*/ 7 w 214"/>
                <a:gd name="T13" fmla="*/ 879 h 954"/>
                <a:gd name="T14" fmla="*/ 20 w 214"/>
                <a:gd name="T15" fmla="*/ 954 h 954"/>
                <a:gd name="T16" fmla="*/ 91 w 214"/>
                <a:gd name="T17" fmla="*/ 933 h 954"/>
                <a:gd name="T18" fmla="*/ 93 w 214"/>
                <a:gd name="T19" fmla="*/ 919 h 954"/>
                <a:gd name="T20" fmla="*/ 62 w 214"/>
                <a:gd name="T21" fmla="*/ 887 h 954"/>
                <a:gd name="T22" fmla="*/ 76 w 214"/>
                <a:gd name="T23" fmla="*/ 875 h 954"/>
                <a:gd name="T24" fmla="*/ 75 w 214"/>
                <a:gd name="T25" fmla="*/ 873 h 954"/>
                <a:gd name="T26" fmla="*/ 85 w 214"/>
                <a:gd name="T27" fmla="*/ 854 h 954"/>
                <a:gd name="T28" fmla="*/ 55 w 214"/>
                <a:gd name="T29" fmla="*/ 810 h 954"/>
                <a:gd name="T30" fmla="*/ 73 w 214"/>
                <a:gd name="T31" fmla="*/ 814 h 954"/>
                <a:gd name="T32" fmla="*/ 94 w 214"/>
                <a:gd name="T33" fmla="*/ 796 h 954"/>
                <a:gd name="T34" fmla="*/ 93 w 214"/>
                <a:gd name="T35" fmla="*/ 794 h 954"/>
                <a:gd name="T36" fmla="*/ 55 w 214"/>
                <a:gd name="T37" fmla="*/ 773 h 954"/>
                <a:gd name="T38" fmla="*/ 40 w 214"/>
                <a:gd name="T39" fmla="*/ 716 h 954"/>
                <a:gd name="T40" fmla="*/ 82 w 214"/>
                <a:gd name="T41" fmla="*/ 757 h 954"/>
                <a:gd name="T42" fmla="*/ 66 w 214"/>
                <a:gd name="T43" fmla="*/ 675 h 954"/>
                <a:gd name="T44" fmla="*/ 87 w 214"/>
                <a:gd name="T45" fmla="*/ 714 h 954"/>
                <a:gd name="T46" fmla="*/ 93 w 214"/>
                <a:gd name="T47" fmla="*/ 671 h 954"/>
                <a:gd name="T48" fmla="*/ 66 w 214"/>
                <a:gd name="T49" fmla="*/ 608 h 954"/>
                <a:gd name="T50" fmla="*/ 78 w 214"/>
                <a:gd name="T51" fmla="*/ 558 h 954"/>
                <a:gd name="T52" fmla="*/ 106 w 214"/>
                <a:gd name="T53" fmla="*/ 600 h 954"/>
                <a:gd name="T54" fmla="*/ 132 w 214"/>
                <a:gd name="T55" fmla="*/ 580 h 954"/>
                <a:gd name="T56" fmla="*/ 78 w 214"/>
                <a:gd name="T57" fmla="*/ 519 h 954"/>
                <a:gd name="T58" fmla="*/ 93 w 214"/>
                <a:gd name="T59" fmla="*/ 491 h 954"/>
                <a:gd name="T60" fmla="*/ 140 w 214"/>
                <a:gd name="T61" fmla="*/ 510 h 954"/>
                <a:gd name="T62" fmla="*/ 143 w 214"/>
                <a:gd name="T63" fmla="*/ 504 h 954"/>
                <a:gd name="T64" fmla="*/ 94 w 214"/>
                <a:gd name="T65" fmla="*/ 448 h 954"/>
                <a:gd name="T66" fmla="*/ 143 w 214"/>
                <a:gd name="T67" fmla="*/ 295 h 954"/>
                <a:gd name="T68" fmla="*/ 212 w 214"/>
                <a:gd name="T69" fmla="*/ 153 h 954"/>
                <a:gd name="T70" fmla="*/ 214 w 214"/>
                <a:gd name="T71"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39"/>
            <p:cNvSpPr>
              <a:spLocks/>
            </p:cNvSpPr>
            <p:nvPr/>
          </p:nvSpPr>
          <p:spPr bwMode="auto">
            <a:xfrm>
              <a:off x="10394951" y="2676525"/>
              <a:ext cx="438150" cy="1462087"/>
            </a:xfrm>
            <a:custGeom>
              <a:avLst/>
              <a:gdLst>
                <a:gd name="T0" fmla="*/ 35 w 304"/>
                <a:gd name="T1" fmla="*/ 865 h 1016"/>
                <a:gd name="T2" fmla="*/ 61 w 304"/>
                <a:gd name="T3" fmla="*/ 1016 h 1016"/>
                <a:gd name="T4" fmla="*/ 121 w 304"/>
                <a:gd name="T5" fmla="*/ 1016 h 1016"/>
                <a:gd name="T6" fmla="*/ 164 w 304"/>
                <a:gd name="T7" fmla="*/ 988 h 1016"/>
                <a:gd name="T8" fmla="*/ 164 w 304"/>
                <a:gd name="T9" fmla="*/ 915 h 1016"/>
                <a:gd name="T10" fmla="*/ 147 w 304"/>
                <a:gd name="T11" fmla="*/ 856 h 1016"/>
                <a:gd name="T12" fmla="*/ 147 w 304"/>
                <a:gd name="T13" fmla="*/ 755 h 1016"/>
                <a:gd name="T14" fmla="*/ 160 w 304"/>
                <a:gd name="T15" fmla="*/ 587 h 1016"/>
                <a:gd name="T16" fmla="*/ 184 w 304"/>
                <a:gd name="T17" fmla="*/ 495 h 1016"/>
                <a:gd name="T18" fmla="*/ 184 w 304"/>
                <a:gd name="T19" fmla="*/ 385 h 1016"/>
                <a:gd name="T20" fmla="*/ 226 w 304"/>
                <a:gd name="T21" fmla="*/ 291 h 1016"/>
                <a:gd name="T22" fmla="*/ 283 w 304"/>
                <a:gd name="T23" fmla="*/ 108 h 1016"/>
                <a:gd name="T24" fmla="*/ 304 w 304"/>
                <a:gd name="T25" fmla="*/ 25 h 1016"/>
                <a:gd name="T26" fmla="*/ 177 w 304"/>
                <a:gd name="T27" fmla="*/ 5 h 1016"/>
                <a:gd name="T28" fmla="*/ 50 w 304"/>
                <a:gd name="T29" fmla="*/ 5 h 1016"/>
                <a:gd name="T30" fmla="*/ 13 w 304"/>
                <a:gd name="T31" fmla="*/ 162 h 1016"/>
                <a:gd name="T32" fmla="*/ 26 w 304"/>
                <a:gd name="T33" fmla="*/ 282 h 1016"/>
                <a:gd name="T34" fmla="*/ 30 w 304"/>
                <a:gd name="T35" fmla="*/ 346 h 1016"/>
                <a:gd name="T36" fmla="*/ 39 w 304"/>
                <a:gd name="T37" fmla="*/ 449 h 1016"/>
                <a:gd name="T38" fmla="*/ 12 w 304"/>
                <a:gd name="T39" fmla="*/ 521 h 1016"/>
                <a:gd name="T40" fmla="*/ 10 w 304"/>
                <a:gd name="T41" fmla="*/ 737 h 1016"/>
                <a:gd name="T42" fmla="*/ 35 w 304"/>
                <a:gd name="T43" fmla="*/ 86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0"/>
            <p:cNvSpPr>
              <a:spLocks/>
            </p:cNvSpPr>
            <p:nvPr/>
          </p:nvSpPr>
          <p:spPr bwMode="auto">
            <a:xfrm>
              <a:off x="10396538" y="3327400"/>
              <a:ext cx="238125" cy="811212"/>
            </a:xfrm>
            <a:custGeom>
              <a:avLst/>
              <a:gdLst>
                <a:gd name="T0" fmla="*/ 165 w 165"/>
                <a:gd name="T1" fmla="*/ 57 h 564"/>
                <a:gd name="T2" fmla="*/ 38 w 165"/>
                <a:gd name="T3" fmla="*/ 0 h 564"/>
                <a:gd name="T4" fmla="*/ 11 w 165"/>
                <a:gd name="T5" fmla="*/ 69 h 564"/>
                <a:gd name="T6" fmla="*/ 8 w 165"/>
                <a:gd name="T7" fmla="*/ 279 h 564"/>
                <a:gd name="T8" fmla="*/ 8 w 165"/>
                <a:gd name="T9" fmla="*/ 281 h 564"/>
                <a:gd name="T10" fmla="*/ 8 w 165"/>
                <a:gd name="T11" fmla="*/ 282 h 564"/>
                <a:gd name="T12" fmla="*/ 8 w 165"/>
                <a:gd name="T13" fmla="*/ 283 h 564"/>
                <a:gd name="T14" fmla="*/ 9 w 165"/>
                <a:gd name="T15" fmla="*/ 285 h 564"/>
                <a:gd name="T16" fmla="*/ 34 w 165"/>
                <a:gd name="T17" fmla="*/ 413 h 564"/>
                <a:gd name="T18" fmla="*/ 56 w 165"/>
                <a:gd name="T19" fmla="*/ 561 h 564"/>
                <a:gd name="T20" fmla="*/ 57 w 165"/>
                <a:gd name="T21" fmla="*/ 560 h 564"/>
                <a:gd name="T22" fmla="*/ 60 w 165"/>
                <a:gd name="T23" fmla="*/ 564 h 564"/>
                <a:gd name="T24" fmla="*/ 120 w 165"/>
                <a:gd name="T25" fmla="*/ 564 h 564"/>
                <a:gd name="T26" fmla="*/ 159 w 165"/>
                <a:gd name="T27" fmla="*/ 539 h 564"/>
                <a:gd name="T28" fmla="*/ 138 w 165"/>
                <a:gd name="T29" fmla="*/ 504 h 564"/>
                <a:gd name="T30" fmla="*/ 74 w 165"/>
                <a:gd name="T31" fmla="*/ 504 h 564"/>
                <a:gd name="T32" fmla="*/ 163 w 165"/>
                <a:gd name="T33" fmla="*/ 463 h 564"/>
                <a:gd name="T34" fmla="*/ 50 w 165"/>
                <a:gd name="T35" fmla="*/ 479 h 564"/>
                <a:gd name="T36" fmla="*/ 51 w 165"/>
                <a:gd name="T37" fmla="*/ 414 h 564"/>
                <a:gd name="T38" fmla="*/ 93 w 165"/>
                <a:gd name="T39" fmla="*/ 440 h 564"/>
                <a:gd name="T40" fmla="*/ 53 w 165"/>
                <a:gd name="T41" fmla="*/ 371 h 564"/>
                <a:gd name="T42" fmla="*/ 93 w 165"/>
                <a:gd name="T43" fmla="*/ 380 h 564"/>
                <a:gd name="T44" fmla="*/ 51 w 165"/>
                <a:gd name="T45" fmla="*/ 339 h 564"/>
                <a:gd name="T46" fmla="*/ 93 w 165"/>
                <a:gd name="T47" fmla="*/ 296 h 564"/>
                <a:gd name="T48" fmla="*/ 79 w 165"/>
                <a:gd name="T49" fmla="*/ 243 h 564"/>
                <a:gd name="T50" fmla="*/ 40 w 165"/>
                <a:gd name="T51" fmla="*/ 234 h 564"/>
                <a:gd name="T52" fmla="*/ 42 w 165"/>
                <a:gd name="T53" fmla="*/ 225 h 564"/>
                <a:gd name="T54" fmla="*/ 93 w 165"/>
                <a:gd name="T55" fmla="*/ 154 h 564"/>
                <a:gd name="T56" fmla="*/ 37 w 165"/>
                <a:gd name="T57" fmla="*/ 154 h 564"/>
                <a:gd name="T58" fmla="*/ 108 w 165"/>
                <a:gd name="T59" fmla="*/ 110 h 564"/>
                <a:gd name="T60" fmla="*/ 90 w 165"/>
                <a:gd name="T61" fmla="*/ 99 h 564"/>
                <a:gd name="T62" fmla="*/ 37 w 165"/>
                <a:gd name="T63" fmla="*/ 90 h 564"/>
                <a:gd name="T64" fmla="*/ 74 w 165"/>
                <a:gd name="T65" fmla="*/ 81 h 564"/>
                <a:gd name="T66" fmla="*/ 40 w 165"/>
                <a:gd name="T67" fmla="*/ 57 h 564"/>
                <a:gd name="T68" fmla="*/ 165 w 165"/>
                <a:gd name="T69" fmla="*/ 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1"/>
            <p:cNvSpPr>
              <a:spLocks/>
            </p:cNvSpPr>
            <p:nvPr/>
          </p:nvSpPr>
          <p:spPr bwMode="auto">
            <a:xfrm>
              <a:off x="10380663" y="2678113"/>
              <a:ext cx="452438" cy="608012"/>
            </a:xfrm>
            <a:custGeom>
              <a:avLst/>
              <a:gdLst>
                <a:gd name="T0" fmla="*/ 187 w 314"/>
                <a:gd name="T1" fmla="*/ 4 h 422"/>
                <a:gd name="T2" fmla="*/ 60 w 314"/>
                <a:gd name="T3" fmla="*/ 4 h 422"/>
                <a:gd name="T4" fmla="*/ 7 w 314"/>
                <a:gd name="T5" fmla="*/ 146 h 422"/>
                <a:gd name="T6" fmla="*/ 9 w 314"/>
                <a:gd name="T7" fmla="*/ 267 h 422"/>
                <a:gd name="T8" fmla="*/ 18 w 314"/>
                <a:gd name="T9" fmla="*/ 349 h 422"/>
                <a:gd name="T10" fmla="*/ 46 w 314"/>
                <a:gd name="T11" fmla="*/ 422 h 422"/>
                <a:gd name="T12" fmla="*/ 104 w 314"/>
                <a:gd name="T13" fmla="*/ 337 h 422"/>
                <a:gd name="T14" fmla="*/ 62 w 314"/>
                <a:gd name="T15" fmla="*/ 353 h 422"/>
                <a:gd name="T16" fmla="*/ 89 w 314"/>
                <a:gd name="T17" fmla="*/ 209 h 422"/>
                <a:gd name="T18" fmla="*/ 104 w 314"/>
                <a:gd name="T19" fmla="*/ 99 h 422"/>
                <a:gd name="T20" fmla="*/ 236 w 314"/>
                <a:gd name="T21" fmla="*/ 99 h 422"/>
                <a:gd name="T22" fmla="*/ 288 w 314"/>
                <a:gd name="T23" fmla="*/ 119 h 422"/>
                <a:gd name="T24" fmla="*/ 293 w 314"/>
                <a:gd name="T25" fmla="*/ 107 h 422"/>
                <a:gd name="T26" fmla="*/ 314 w 314"/>
                <a:gd name="T27" fmla="*/ 24 h 422"/>
                <a:gd name="T28" fmla="*/ 187 w 314"/>
                <a:gd name="T29"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
            <p:cNvSpPr>
              <a:spLocks/>
            </p:cNvSpPr>
            <p:nvPr/>
          </p:nvSpPr>
          <p:spPr bwMode="auto">
            <a:xfrm>
              <a:off x="10531476" y="2614613"/>
              <a:ext cx="339725" cy="120650"/>
            </a:xfrm>
            <a:custGeom>
              <a:avLst/>
              <a:gdLst>
                <a:gd name="T0" fmla="*/ 0 w 236"/>
                <a:gd name="T1" fmla="*/ 39 h 83"/>
                <a:gd name="T2" fmla="*/ 191 w 236"/>
                <a:gd name="T3" fmla="*/ 81 h 83"/>
                <a:gd name="T4" fmla="*/ 236 w 236"/>
                <a:gd name="T5" fmla="*/ 61 h 83"/>
                <a:gd name="T6" fmla="*/ 230 w 236"/>
                <a:gd name="T7" fmla="*/ 17 h 83"/>
                <a:gd name="T8" fmla="*/ 9 w 236"/>
                <a:gd name="T9" fmla="*/ 0 h 83"/>
                <a:gd name="T10" fmla="*/ 0 w 236"/>
                <a:gd name="T11" fmla="*/ 39 h 83"/>
              </a:gdLst>
              <a:ahLst/>
              <a:cxnLst>
                <a:cxn ang="0">
                  <a:pos x="T0" y="T1"/>
                </a:cxn>
                <a:cxn ang="0">
                  <a:pos x="T2" y="T3"/>
                </a:cxn>
                <a:cxn ang="0">
                  <a:pos x="T4" y="T5"/>
                </a:cxn>
                <a:cxn ang="0">
                  <a:pos x="T6" y="T7"/>
                </a:cxn>
                <a:cxn ang="0">
                  <a:pos x="T8" y="T9"/>
                </a:cxn>
                <a:cxn ang="0">
                  <a:pos x="T10" y="T11"/>
                </a:cxn>
              </a:cxnLst>
              <a:rect l="0" t="0" r="r" b="b"/>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3"/>
            <p:cNvSpPr>
              <a:spLocks/>
            </p:cNvSpPr>
            <p:nvPr/>
          </p:nvSpPr>
          <p:spPr bwMode="auto">
            <a:xfrm>
              <a:off x="10555288" y="1828800"/>
              <a:ext cx="309563" cy="857250"/>
            </a:xfrm>
            <a:custGeom>
              <a:avLst/>
              <a:gdLst>
                <a:gd name="T0" fmla="*/ 2 w 215"/>
                <a:gd name="T1" fmla="*/ 534 h 596"/>
                <a:gd name="T2" fmla="*/ 71 w 215"/>
                <a:gd name="T3" fmla="*/ 586 h 596"/>
                <a:gd name="T4" fmla="*/ 215 w 215"/>
                <a:gd name="T5" fmla="*/ 576 h 596"/>
                <a:gd name="T6" fmla="*/ 193 w 215"/>
                <a:gd name="T7" fmla="*/ 388 h 596"/>
                <a:gd name="T8" fmla="*/ 204 w 215"/>
                <a:gd name="T9" fmla="*/ 267 h 596"/>
                <a:gd name="T10" fmla="*/ 149 w 215"/>
                <a:gd name="T11" fmla="*/ 111 h 596"/>
                <a:gd name="T12" fmla="*/ 141 w 215"/>
                <a:gd name="T13" fmla="*/ 32 h 596"/>
                <a:gd name="T14" fmla="*/ 123 w 215"/>
                <a:gd name="T15" fmla="*/ 79 h 596"/>
                <a:gd name="T16" fmla="*/ 25 w 215"/>
                <a:gd name="T17" fmla="*/ 0 h 596"/>
                <a:gd name="T18" fmla="*/ 2 w 215"/>
                <a:gd name="T19" fmla="*/ 28 h 596"/>
                <a:gd name="T20" fmla="*/ 2 w 215"/>
                <a:gd name="T21" fmla="*/ 53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4"/>
            <p:cNvSpPr>
              <a:spLocks/>
            </p:cNvSpPr>
            <p:nvPr/>
          </p:nvSpPr>
          <p:spPr bwMode="auto">
            <a:xfrm>
              <a:off x="10555288" y="1828800"/>
              <a:ext cx="309563" cy="857250"/>
            </a:xfrm>
            <a:custGeom>
              <a:avLst/>
              <a:gdLst>
                <a:gd name="T0" fmla="*/ 149 w 215"/>
                <a:gd name="T1" fmla="*/ 578 h 596"/>
                <a:gd name="T2" fmla="*/ 39 w 215"/>
                <a:gd name="T3" fmla="*/ 509 h 596"/>
                <a:gd name="T4" fmla="*/ 45 w 215"/>
                <a:gd name="T5" fmla="*/ 470 h 596"/>
                <a:gd name="T6" fmla="*/ 149 w 215"/>
                <a:gd name="T7" fmla="*/ 530 h 596"/>
                <a:gd name="T8" fmla="*/ 47 w 215"/>
                <a:gd name="T9" fmla="*/ 372 h 596"/>
                <a:gd name="T10" fmla="*/ 32 w 215"/>
                <a:gd name="T11" fmla="*/ 79 h 596"/>
                <a:gd name="T12" fmla="*/ 78 w 215"/>
                <a:gd name="T13" fmla="*/ 121 h 596"/>
                <a:gd name="T14" fmla="*/ 47 w 215"/>
                <a:gd name="T15" fmla="*/ 69 h 596"/>
                <a:gd name="T16" fmla="*/ 96 w 215"/>
                <a:gd name="T17" fmla="*/ 63 h 596"/>
                <a:gd name="T18" fmla="*/ 25 w 215"/>
                <a:gd name="T19" fmla="*/ 0 h 596"/>
                <a:gd name="T20" fmla="*/ 2 w 215"/>
                <a:gd name="T21" fmla="*/ 28 h 596"/>
                <a:gd name="T22" fmla="*/ 2 w 215"/>
                <a:gd name="T23" fmla="*/ 534 h 596"/>
                <a:gd name="T24" fmla="*/ 71 w 215"/>
                <a:gd name="T25" fmla="*/ 586 h 596"/>
                <a:gd name="T26" fmla="*/ 215 w 215"/>
                <a:gd name="T27" fmla="*/ 576 h 596"/>
                <a:gd name="T28" fmla="*/ 215 w 215"/>
                <a:gd name="T29" fmla="*/ 575 h 596"/>
                <a:gd name="T30" fmla="*/ 149 w 215"/>
                <a:gd name="T31" fmla="*/ 57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5"/>
            <p:cNvSpPr>
              <a:spLocks/>
            </p:cNvSpPr>
            <p:nvPr/>
          </p:nvSpPr>
          <p:spPr bwMode="auto">
            <a:xfrm>
              <a:off x="10256838" y="1855788"/>
              <a:ext cx="457200" cy="1096962"/>
            </a:xfrm>
            <a:custGeom>
              <a:avLst/>
              <a:gdLst>
                <a:gd name="T0" fmla="*/ 0 w 318"/>
                <a:gd name="T1" fmla="*/ 730 h 763"/>
                <a:gd name="T2" fmla="*/ 116 w 318"/>
                <a:gd name="T3" fmla="*/ 763 h 763"/>
                <a:gd name="T4" fmla="*/ 263 w 318"/>
                <a:gd name="T5" fmla="*/ 490 h 763"/>
                <a:gd name="T6" fmla="*/ 309 w 318"/>
                <a:gd name="T7" fmla="*/ 362 h 763"/>
                <a:gd name="T8" fmla="*/ 203 w 318"/>
                <a:gd name="T9" fmla="*/ 0 h 763"/>
                <a:gd name="T10" fmla="*/ 116 w 318"/>
                <a:gd name="T11" fmla="*/ 48 h 763"/>
                <a:gd name="T12" fmla="*/ 118 w 318"/>
                <a:gd name="T13" fmla="*/ 238 h 763"/>
                <a:gd name="T14" fmla="*/ 0 w 318"/>
                <a:gd name="T15" fmla="*/ 730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6"/>
            <p:cNvSpPr>
              <a:spLocks/>
            </p:cNvSpPr>
            <p:nvPr/>
          </p:nvSpPr>
          <p:spPr bwMode="auto">
            <a:xfrm>
              <a:off x="10687051" y="1941513"/>
              <a:ext cx="184150" cy="730250"/>
            </a:xfrm>
            <a:custGeom>
              <a:avLst/>
              <a:gdLst>
                <a:gd name="T0" fmla="*/ 68 w 127"/>
                <a:gd name="T1" fmla="*/ 472 h 507"/>
                <a:gd name="T2" fmla="*/ 101 w 127"/>
                <a:gd name="T3" fmla="*/ 507 h 507"/>
                <a:gd name="T4" fmla="*/ 127 w 127"/>
                <a:gd name="T5" fmla="*/ 478 h 507"/>
                <a:gd name="T6" fmla="*/ 98 w 127"/>
                <a:gd name="T7" fmla="*/ 218 h 507"/>
                <a:gd name="T8" fmla="*/ 43 w 127"/>
                <a:gd name="T9" fmla="*/ 53 h 507"/>
                <a:gd name="T10" fmla="*/ 31 w 127"/>
                <a:gd name="T11" fmla="*/ 0 h 507"/>
                <a:gd name="T12" fmla="*/ 0 w 127"/>
                <a:gd name="T13" fmla="*/ 32 h 507"/>
                <a:gd name="T14" fmla="*/ 14 w 127"/>
                <a:gd name="T15" fmla="*/ 59 h 507"/>
                <a:gd name="T16" fmla="*/ 41 w 127"/>
                <a:gd name="T17" fmla="*/ 184 h 507"/>
                <a:gd name="T18" fmla="*/ 68 w 127"/>
                <a:gd name="T19" fmla="*/ 47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7"/>
            <p:cNvSpPr>
              <a:spLocks/>
            </p:cNvSpPr>
            <p:nvPr/>
          </p:nvSpPr>
          <p:spPr bwMode="auto">
            <a:xfrm>
              <a:off x="10871201" y="2209800"/>
              <a:ext cx="412750" cy="296862"/>
            </a:xfrm>
            <a:custGeom>
              <a:avLst/>
              <a:gdLst>
                <a:gd name="T0" fmla="*/ 277 w 287"/>
                <a:gd name="T1" fmla="*/ 151 h 206"/>
                <a:gd name="T2" fmla="*/ 239 w 287"/>
                <a:gd name="T3" fmla="*/ 54 h 206"/>
                <a:gd name="T4" fmla="*/ 154 w 287"/>
                <a:gd name="T5" fmla="*/ 76 h 206"/>
                <a:gd name="T6" fmla="*/ 127 w 287"/>
                <a:gd name="T7" fmla="*/ 90 h 206"/>
                <a:gd name="T8" fmla="*/ 87 w 287"/>
                <a:gd name="T9" fmla="*/ 90 h 206"/>
                <a:gd name="T10" fmla="*/ 50 w 287"/>
                <a:gd name="T11" fmla="*/ 90 h 206"/>
                <a:gd name="T12" fmla="*/ 37 w 287"/>
                <a:gd name="T13" fmla="*/ 77 h 206"/>
                <a:gd name="T14" fmla="*/ 12 w 287"/>
                <a:gd name="T15" fmla="*/ 0 h 206"/>
                <a:gd name="T16" fmla="*/ 0 w 287"/>
                <a:gd name="T17" fmla="*/ 175 h 206"/>
                <a:gd name="T18" fmla="*/ 6 w 287"/>
                <a:gd name="T19" fmla="*/ 205 h 206"/>
                <a:gd name="T20" fmla="*/ 122 w 287"/>
                <a:gd name="T21" fmla="*/ 192 h 206"/>
                <a:gd name="T22" fmla="*/ 277 w 287"/>
                <a:gd name="T23" fmla="*/ 15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8"/>
            <p:cNvSpPr>
              <a:spLocks/>
            </p:cNvSpPr>
            <p:nvPr/>
          </p:nvSpPr>
          <p:spPr bwMode="auto">
            <a:xfrm>
              <a:off x="10910888" y="2284413"/>
              <a:ext cx="357188" cy="190500"/>
            </a:xfrm>
            <a:custGeom>
              <a:avLst/>
              <a:gdLst>
                <a:gd name="T0" fmla="*/ 211 w 248"/>
                <a:gd name="T1" fmla="*/ 2 h 133"/>
                <a:gd name="T2" fmla="*/ 126 w 248"/>
                <a:gd name="T3" fmla="*/ 24 h 133"/>
                <a:gd name="T4" fmla="*/ 99 w 248"/>
                <a:gd name="T5" fmla="*/ 38 h 133"/>
                <a:gd name="T6" fmla="*/ 59 w 248"/>
                <a:gd name="T7" fmla="*/ 38 h 133"/>
                <a:gd name="T8" fmla="*/ 31 w 248"/>
                <a:gd name="T9" fmla="*/ 33 h 133"/>
                <a:gd name="T10" fmla="*/ 14 w 248"/>
                <a:gd name="T11" fmla="*/ 69 h 133"/>
                <a:gd name="T12" fmla="*/ 37 w 248"/>
                <a:gd name="T13" fmla="*/ 64 h 133"/>
                <a:gd name="T14" fmla="*/ 0 w 248"/>
                <a:gd name="T15" fmla="*/ 133 h 133"/>
                <a:gd name="T16" fmla="*/ 59 w 248"/>
                <a:gd name="T17" fmla="*/ 67 h 133"/>
                <a:gd name="T18" fmla="*/ 111 w 248"/>
                <a:gd name="T19" fmla="*/ 51 h 133"/>
                <a:gd name="T20" fmla="*/ 83 w 248"/>
                <a:gd name="T21" fmla="*/ 114 h 133"/>
                <a:gd name="T22" fmla="*/ 162 w 248"/>
                <a:gd name="T23" fmla="*/ 38 h 133"/>
                <a:gd name="T24" fmla="*/ 199 w 248"/>
                <a:gd name="T25" fmla="*/ 51 h 133"/>
                <a:gd name="T26" fmla="*/ 242 w 248"/>
                <a:gd name="T27" fmla="*/ 67 h 133"/>
                <a:gd name="T28" fmla="*/ 248 w 248"/>
                <a:gd name="T29" fmla="*/ 66 h 133"/>
                <a:gd name="T30" fmla="*/ 211 w 248"/>
                <a:gd name="T31"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9"/>
            <p:cNvSpPr>
              <a:spLocks/>
            </p:cNvSpPr>
            <p:nvPr/>
          </p:nvSpPr>
          <p:spPr bwMode="auto">
            <a:xfrm>
              <a:off x="10520363" y="1876425"/>
              <a:ext cx="173038" cy="774700"/>
            </a:xfrm>
            <a:custGeom>
              <a:avLst/>
              <a:gdLst>
                <a:gd name="T0" fmla="*/ 43 w 120"/>
                <a:gd name="T1" fmla="*/ 538 h 538"/>
                <a:gd name="T2" fmla="*/ 79 w 120"/>
                <a:gd name="T3" fmla="*/ 475 h 538"/>
                <a:gd name="T4" fmla="*/ 114 w 120"/>
                <a:gd name="T5" fmla="*/ 427 h 538"/>
                <a:gd name="T6" fmla="*/ 116 w 120"/>
                <a:gd name="T7" fmla="*/ 334 h 538"/>
                <a:gd name="T8" fmla="*/ 16 w 120"/>
                <a:gd name="T9" fmla="*/ 77 h 538"/>
                <a:gd name="T10" fmla="*/ 26 w 120"/>
                <a:gd name="T11" fmla="*/ 60 h 538"/>
                <a:gd name="T12" fmla="*/ 6 w 120"/>
                <a:gd name="T13" fmla="*/ 0 h 538"/>
                <a:gd name="T14" fmla="*/ 0 w 120"/>
                <a:gd name="T15" fmla="*/ 5 h 538"/>
                <a:gd name="T16" fmla="*/ 7 w 120"/>
                <a:gd name="T17" fmla="*/ 55 h 538"/>
                <a:gd name="T18" fmla="*/ 7 w 120"/>
                <a:gd name="T19" fmla="*/ 77 h 538"/>
                <a:gd name="T20" fmla="*/ 103 w 120"/>
                <a:gd name="T21" fmla="*/ 338 h 538"/>
                <a:gd name="T22" fmla="*/ 63 w 120"/>
                <a:gd name="T23" fmla="*/ 461 h 538"/>
                <a:gd name="T24" fmla="*/ 43 w 120"/>
                <a:gd name="T2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0"/>
            <p:cNvSpPr>
              <a:spLocks/>
            </p:cNvSpPr>
            <p:nvPr/>
          </p:nvSpPr>
          <p:spPr bwMode="auto">
            <a:xfrm>
              <a:off x="10379076" y="1941513"/>
              <a:ext cx="198438" cy="841375"/>
            </a:xfrm>
            <a:custGeom>
              <a:avLst/>
              <a:gdLst>
                <a:gd name="T0" fmla="*/ 99 w 138"/>
                <a:gd name="T1" fmla="*/ 122 h 585"/>
                <a:gd name="T2" fmla="*/ 138 w 138"/>
                <a:gd name="T3" fmla="*/ 154 h 585"/>
                <a:gd name="T4" fmla="*/ 58 w 138"/>
                <a:gd name="T5" fmla="*/ 42 h 585"/>
                <a:gd name="T6" fmla="*/ 31 w 138"/>
                <a:gd name="T7" fmla="*/ 0 h 585"/>
                <a:gd name="T8" fmla="*/ 32 w 138"/>
                <a:gd name="T9" fmla="*/ 178 h 585"/>
                <a:gd name="T10" fmla="*/ 0 w 138"/>
                <a:gd name="T11" fmla="*/ 402 h 585"/>
                <a:gd name="T12" fmla="*/ 29 w 138"/>
                <a:gd name="T13" fmla="*/ 462 h 585"/>
                <a:gd name="T14" fmla="*/ 93 w 138"/>
                <a:gd name="T15" fmla="*/ 585 h 585"/>
                <a:gd name="T16" fmla="*/ 127 w 138"/>
                <a:gd name="T17" fmla="*/ 522 h 585"/>
                <a:gd name="T18" fmla="*/ 85 w 138"/>
                <a:gd name="T19" fmla="*/ 391 h 585"/>
                <a:gd name="T20" fmla="*/ 118 w 138"/>
                <a:gd name="T21" fmla="*/ 391 h 585"/>
                <a:gd name="T22" fmla="*/ 85 w 138"/>
                <a:gd name="T23" fmla="*/ 371 h 585"/>
                <a:gd name="T24" fmla="*/ 78 w 138"/>
                <a:gd name="T25" fmla="*/ 289 h 585"/>
                <a:gd name="T26" fmla="*/ 88 w 138"/>
                <a:gd name="T27" fmla="*/ 240 h 585"/>
                <a:gd name="T28" fmla="*/ 99 w 138"/>
                <a:gd name="T29" fmla="*/ 186 h 585"/>
                <a:gd name="T30" fmla="*/ 99 w 138"/>
                <a:gd name="T31" fmla="*/ 12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1"/>
            <p:cNvSpPr>
              <a:spLocks/>
            </p:cNvSpPr>
            <p:nvPr/>
          </p:nvSpPr>
          <p:spPr bwMode="auto">
            <a:xfrm>
              <a:off x="10453688" y="1912938"/>
              <a:ext cx="77788" cy="134937"/>
            </a:xfrm>
            <a:custGeom>
              <a:avLst/>
              <a:gdLst>
                <a:gd name="T0" fmla="*/ 54 w 54"/>
                <a:gd name="T1" fmla="*/ 94 h 94"/>
                <a:gd name="T2" fmla="*/ 18 w 54"/>
                <a:gd name="T3" fmla="*/ 0 h 94"/>
                <a:gd name="T4" fmla="*/ 0 w 54"/>
                <a:gd name="T5" fmla="*/ 6 h 94"/>
                <a:gd name="T6" fmla="*/ 54 w 54"/>
                <a:gd name="T7" fmla="*/ 94 h 94"/>
              </a:gdLst>
              <a:ahLst/>
              <a:cxnLst>
                <a:cxn ang="0">
                  <a:pos x="T0" y="T1"/>
                </a:cxn>
                <a:cxn ang="0">
                  <a:pos x="T2" y="T3"/>
                </a:cxn>
                <a:cxn ang="0">
                  <a:pos x="T4" y="T5"/>
                </a:cxn>
                <a:cxn ang="0">
                  <a:pos x="T6" y="T7"/>
                </a:cxn>
              </a:cxnLst>
              <a:rect l="0" t="0" r="r" b="b"/>
              <a:pathLst>
                <a:path w="54" h="94">
                  <a:moveTo>
                    <a:pt x="54" y="94"/>
                  </a:moveTo>
                  <a:lnTo>
                    <a:pt x="18" y="0"/>
                  </a:lnTo>
                  <a:cubicBezTo>
                    <a:pt x="12" y="3"/>
                    <a:pt x="6" y="5"/>
                    <a:pt x="0" y="6"/>
                  </a:cubicBezTo>
                  <a:cubicBezTo>
                    <a:pt x="14" y="21"/>
                    <a:pt x="32" y="48"/>
                    <a:pt x="54" y="9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2"/>
            <p:cNvSpPr>
              <a:spLocks/>
            </p:cNvSpPr>
            <p:nvPr/>
          </p:nvSpPr>
          <p:spPr bwMode="auto">
            <a:xfrm>
              <a:off x="10467976" y="2744788"/>
              <a:ext cx="123825" cy="214312"/>
            </a:xfrm>
            <a:custGeom>
              <a:avLst/>
              <a:gdLst>
                <a:gd name="T0" fmla="*/ 4 w 86"/>
                <a:gd name="T1" fmla="*/ 46 h 149"/>
                <a:gd name="T2" fmla="*/ 15 w 86"/>
                <a:gd name="T3" fmla="*/ 115 h 149"/>
                <a:gd name="T4" fmla="*/ 15 w 86"/>
                <a:gd name="T5" fmla="*/ 149 h 149"/>
                <a:gd name="T6" fmla="*/ 86 w 86"/>
                <a:gd name="T7" fmla="*/ 88 h 149"/>
                <a:gd name="T8" fmla="*/ 59 w 86"/>
                <a:gd name="T9" fmla="*/ 24 h 149"/>
                <a:gd name="T10" fmla="*/ 4 w 86"/>
                <a:gd name="T11" fmla="*/ 46 h 149"/>
              </a:gdLst>
              <a:ahLst/>
              <a:cxnLst>
                <a:cxn ang="0">
                  <a:pos x="T0" y="T1"/>
                </a:cxn>
                <a:cxn ang="0">
                  <a:pos x="T2" y="T3"/>
                </a:cxn>
                <a:cxn ang="0">
                  <a:pos x="T4" y="T5"/>
                </a:cxn>
                <a:cxn ang="0">
                  <a:pos x="T6" y="T7"/>
                </a:cxn>
                <a:cxn ang="0">
                  <a:pos x="T8" y="T9"/>
                </a:cxn>
                <a:cxn ang="0">
                  <a:pos x="T10" y="T11"/>
                </a:cxn>
              </a:cxnLst>
              <a:rect l="0" t="0" r="r" b="b"/>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3"/>
            <p:cNvSpPr>
              <a:spLocks/>
            </p:cNvSpPr>
            <p:nvPr/>
          </p:nvSpPr>
          <p:spPr bwMode="auto">
            <a:xfrm>
              <a:off x="10277476" y="1924050"/>
              <a:ext cx="280988" cy="928687"/>
            </a:xfrm>
            <a:custGeom>
              <a:avLst/>
              <a:gdLst>
                <a:gd name="T0" fmla="*/ 109 w 195"/>
                <a:gd name="T1" fmla="*/ 645 h 645"/>
                <a:gd name="T2" fmla="*/ 195 w 195"/>
                <a:gd name="T3" fmla="*/ 587 h 645"/>
                <a:gd name="T4" fmla="*/ 134 w 195"/>
                <a:gd name="T5" fmla="*/ 383 h 645"/>
                <a:gd name="T6" fmla="*/ 140 w 195"/>
                <a:gd name="T7" fmla="*/ 243 h 645"/>
                <a:gd name="T8" fmla="*/ 169 w 195"/>
                <a:gd name="T9" fmla="*/ 134 h 645"/>
                <a:gd name="T10" fmla="*/ 101 w 195"/>
                <a:gd name="T11" fmla="*/ 0 h 645"/>
                <a:gd name="T12" fmla="*/ 50 w 195"/>
                <a:gd name="T13" fmla="*/ 25 h 645"/>
                <a:gd name="T14" fmla="*/ 40 w 195"/>
                <a:gd name="T15" fmla="*/ 39 h 645"/>
                <a:gd name="T16" fmla="*/ 19 w 195"/>
                <a:gd name="T17" fmla="*/ 92 h 645"/>
                <a:gd name="T18" fmla="*/ 19 w 195"/>
                <a:gd name="T19" fmla="*/ 157 h 645"/>
                <a:gd name="T20" fmla="*/ 5 w 195"/>
                <a:gd name="T21" fmla="*/ 173 h 645"/>
                <a:gd name="T22" fmla="*/ 5 w 195"/>
                <a:gd name="T23" fmla="*/ 213 h 645"/>
                <a:gd name="T24" fmla="*/ 22 w 195"/>
                <a:gd name="T25" fmla="*/ 229 h 645"/>
                <a:gd name="T26" fmla="*/ 12 w 195"/>
                <a:gd name="T27" fmla="*/ 288 h 645"/>
                <a:gd name="T28" fmla="*/ 10 w 195"/>
                <a:gd name="T29" fmla="*/ 361 h 645"/>
                <a:gd name="T30" fmla="*/ 27 w 195"/>
                <a:gd name="T31" fmla="*/ 430 h 645"/>
                <a:gd name="T32" fmla="*/ 109 w 195"/>
                <a:gd name="T3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4"/>
            <p:cNvSpPr>
              <a:spLocks noEditPoints="1"/>
            </p:cNvSpPr>
            <p:nvPr/>
          </p:nvSpPr>
          <p:spPr bwMode="auto">
            <a:xfrm>
              <a:off x="10277476" y="1955800"/>
              <a:ext cx="214313" cy="896937"/>
            </a:xfrm>
            <a:custGeom>
              <a:avLst/>
              <a:gdLst>
                <a:gd name="T0" fmla="*/ 31 w 149"/>
                <a:gd name="T1" fmla="*/ 109 h 623"/>
                <a:gd name="T2" fmla="*/ 30 w 149"/>
                <a:gd name="T3" fmla="*/ 108 h 623"/>
                <a:gd name="T4" fmla="*/ 31 w 149"/>
                <a:gd name="T5" fmla="*/ 109 h 623"/>
                <a:gd name="T6" fmla="*/ 70 w 149"/>
                <a:gd name="T7" fmla="*/ 483 h 623"/>
                <a:gd name="T8" fmla="*/ 26 w 149"/>
                <a:gd name="T9" fmla="*/ 333 h 623"/>
                <a:gd name="T10" fmla="*/ 44 w 149"/>
                <a:gd name="T11" fmla="*/ 332 h 623"/>
                <a:gd name="T12" fmla="*/ 111 w 149"/>
                <a:gd name="T13" fmla="*/ 295 h 623"/>
                <a:gd name="T14" fmla="*/ 57 w 149"/>
                <a:gd name="T15" fmla="*/ 319 h 623"/>
                <a:gd name="T16" fmla="*/ 27 w 149"/>
                <a:gd name="T17" fmla="*/ 295 h 623"/>
                <a:gd name="T18" fmla="*/ 47 w 149"/>
                <a:gd name="T19" fmla="*/ 242 h 623"/>
                <a:gd name="T20" fmla="*/ 54 w 149"/>
                <a:gd name="T21" fmla="*/ 197 h 623"/>
                <a:gd name="T22" fmla="*/ 134 w 149"/>
                <a:gd name="T23" fmla="*/ 234 h 623"/>
                <a:gd name="T24" fmla="*/ 100 w 149"/>
                <a:gd name="T25" fmla="*/ 191 h 623"/>
                <a:gd name="T26" fmla="*/ 61 w 149"/>
                <a:gd name="T27" fmla="*/ 169 h 623"/>
                <a:gd name="T28" fmla="*/ 125 w 149"/>
                <a:gd name="T29" fmla="*/ 170 h 623"/>
                <a:gd name="T30" fmla="*/ 70 w 149"/>
                <a:gd name="T31" fmla="*/ 139 h 623"/>
                <a:gd name="T32" fmla="*/ 102 w 149"/>
                <a:gd name="T33" fmla="*/ 129 h 623"/>
                <a:gd name="T34" fmla="*/ 27 w 149"/>
                <a:gd name="T35" fmla="*/ 129 h 623"/>
                <a:gd name="T36" fmla="*/ 57 w 149"/>
                <a:gd name="T37" fmla="*/ 89 h 623"/>
                <a:gd name="T38" fmla="*/ 29 w 149"/>
                <a:gd name="T39" fmla="*/ 100 h 623"/>
                <a:gd name="T40" fmla="*/ 30 w 149"/>
                <a:gd name="T41" fmla="*/ 83 h 623"/>
                <a:gd name="T42" fmla="*/ 57 w 149"/>
                <a:gd name="T43" fmla="*/ 32 h 623"/>
                <a:gd name="T44" fmla="*/ 57 w 149"/>
                <a:gd name="T45" fmla="*/ 0 h 623"/>
                <a:gd name="T46" fmla="*/ 50 w 149"/>
                <a:gd name="T47" fmla="*/ 3 h 623"/>
                <a:gd name="T48" fmla="*/ 43 w 149"/>
                <a:gd name="T49" fmla="*/ 6 h 623"/>
                <a:gd name="T50" fmla="*/ 19 w 149"/>
                <a:gd name="T51" fmla="*/ 70 h 623"/>
                <a:gd name="T52" fmla="*/ 19 w 149"/>
                <a:gd name="T53" fmla="*/ 135 h 623"/>
                <a:gd name="T54" fmla="*/ 5 w 149"/>
                <a:gd name="T55" fmla="*/ 151 h 623"/>
                <a:gd name="T56" fmla="*/ 5 w 149"/>
                <a:gd name="T57" fmla="*/ 191 h 623"/>
                <a:gd name="T58" fmla="*/ 22 w 149"/>
                <a:gd name="T59" fmla="*/ 207 h 623"/>
                <a:gd name="T60" fmla="*/ 12 w 149"/>
                <a:gd name="T61" fmla="*/ 266 h 623"/>
                <a:gd name="T62" fmla="*/ 10 w 149"/>
                <a:gd name="T63" fmla="*/ 339 h 623"/>
                <a:gd name="T64" fmla="*/ 27 w 149"/>
                <a:gd name="T65" fmla="*/ 408 h 623"/>
                <a:gd name="T66" fmla="*/ 109 w 149"/>
                <a:gd name="T67" fmla="*/ 623 h 623"/>
                <a:gd name="T68" fmla="*/ 149 w 149"/>
                <a:gd name="T69" fmla="*/ 591 h 623"/>
                <a:gd name="T70" fmla="*/ 111 w 149"/>
                <a:gd name="T71" fmla="*/ 575 h 623"/>
                <a:gd name="T72" fmla="*/ 70 w 149"/>
                <a:gd name="T73"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55"/>
            <p:cNvSpPr>
              <a:spLocks/>
            </p:cNvSpPr>
            <p:nvPr/>
          </p:nvSpPr>
          <p:spPr bwMode="auto">
            <a:xfrm>
              <a:off x="10467976" y="2203450"/>
              <a:ext cx="23813" cy="12700"/>
            </a:xfrm>
            <a:custGeom>
              <a:avLst/>
              <a:gdLst>
                <a:gd name="T0" fmla="*/ 17 w 17"/>
                <a:gd name="T1" fmla="*/ 4 h 9"/>
                <a:gd name="T2" fmla="*/ 0 w 17"/>
                <a:gd name="T3" fmla="*/ 0 h 9"/>
                <a:gd name="T4" fmla="*/ 17 w 17"/>
                <a:gd name="T5" fmla="*/ 4 h 9"/>
              </a:gdLst>
              <a:ahLst/>
              <a:cxnLst>
                <a:cxn ang="0">
                  <a:pos x="T0" y="T1"/>
                </a:cxn>
                <a:cxn ang="0">
                  <a:pos x="T2" y="T3"/>
                </a:cxn>
                <a:cxn ang="0">
                  <a:pos x="T4" y="T5"/>
                </a:cxn>
              </a:cxnLst>
              <a:rect l="0" t="0" r="r" b="b"/>
              <a:pathLst>
                <a:path w="17" h="9">
                  <a:moveTo>
                    <a:pt x="17" y="4"/>
                  </a:moveTo>
                  <a:cubicBezTo>
                    <a:pt x="17" y="4"/>
                    <a:pt x="14" y="3"/>
                    <a:pt x="0" y="0"/>
                  </a:cubicBezTo>
                  <a:cubicBezTo>
                    <a:pt x="14" y="9"/>
                    <a:pt x="14" y="6"/>
                    <a:pt x="17" y="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56"/>
            <p:cNvSpPr>
              <a:spLocks/>
            </p:cNvSpPr>
            <p:nvPr/>
          </p:nvSpPr>
          <p:spPr bwMode="auto">
            <a:xfrm>
              <a:off x="10560051" y="1558925"/>
              <a:ext cx="280988" cy="354012"/>
            </a:xfrm>
            <a:custGeom>
              <a:avLst/>
              <a:gdLst>
                <a:gd name="T0" fmla="*/ 107 w 196"/>
                <a:gd name="T1" fmla="*/ 244 h 246"/>
                <a:gd name="T2" fmla="*/ 142 w 196"/>
                <a:gd name="T3" fmla="*/ 219 h 246"/>
                <a:gd name="T4" fmla="*/ 177 w 196"/>
                <a:gd name="T5" fmla="*/ 155 h 246"/>
                <a:gd name="T6" fmla="*/ 186 w 196"/>
                <a:gd name="T7" fmla="*/ 155 h 246"/>
                <a:gd name="T8" fmla="*/ 192 w 196"/>
                <a:gd name="T9" fmla="*/ 121 h 246"/>
                <a:gd name="T10" fmla="*/ 186 w 196"/>
                <a:gd name="T11" fmla="*/ 91 h 246"/>
                <a:gd name="T12" fmla="*/ 192 w 196"/>
                <a:gd name="T13" fmla="*/ 14 h 246"/>
                <a:gd name="T14" fmla="*/ 79 w 196"/>
                <a:gd name="T15" fmla="*/ 0 h 246"/>
                <a:gd name="T16" fmla="*/ 30 w 196"/>
                <a:gd name="T17" fmla="*/ 26 h 246"/>
                <a:gd name="T18" fmla="*/ 30 w 196"/>
                <a:gd name="T19" fmla="*/ 91 h 246"/>
                <a:gd name="T20" fmla="*/ 9 w 196"/>
                <a:gd name="T21" fmla="*/ 91 h 246"/>
                <a:gd name="T22" fmla="*/ 30 w 196"/>
                <a:gd name="T23" fmla="*/ 149 h 246"/>
                <a:gd name="T24" fmla="*/ 49 w 196"/>
                <a:gd name="T25" fmla="*/ 213 h 246"/>
                <a:gd name="T26" fmla="*/ 107 w 196"/>
                <a:gd name="T2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57"/>
            <p:cNvSpPr>
              <a:spLocks/>
            </p:cNvSpPr>
            <p:nvPr/>
          </p:nvSpPr>
          <p:spPr bwMode="auto">
            <a:xfrm>
              <a:off x="10560051" y="1560513"/>
              <a:ext cx="134938" cy="341312"/>
            </a:xfrm>
            <a:custGeom>
              <a:avLst/>
              <a:gdLst>
                <a:gd name="T0" fmla="*/ 82 w 94"/>
                <a:gd name="T1" fmla="*/ 237 h 237"/>
                <a:gd name="T2" fmla="*/ 55 w 94"/>
                <a:gd name="T3" fmla="*/ 169 h 237"/>
                <a:gd name="T4" fmla="*/ 64 w 94"/>
                <a:gd name="T5" fmla="*/ 134 h 237"/>
                <a:gd name="T6" fmla="*/ 55 w 94"/>
                <a:gd name="T7" fmla="*/ 113 h 237"/>
                <a:gd name="T8" fmla="*/ 73 w 94"/>
                <a:gd name="T9" fmla="*/ 96 h 237"/>
                <a:gd name="T10" fmla="*/ 85 w 94"/>
                <a:gd name="T11" fmla="*/ 59 h 237"/>
                <a:gd name="T12" fmla="*/ 94 w 94"/>
                <a:gd name="T13" fmla="*/ 1 h 237"/>
                <a:gd name="T14" fmla="*/ 79 w 94"/>
                <a:gd name="T15" fmla="*/ 0 h 237"/>
                <a:gd name="T16" fmla="*/ 30 w 94"/>
                <a:gd name="T17" fmla="*/ 25 h 237"/>
                <a:gd name="T18" fmla="*/ 30 w 94"/>
                <a:gd name="T19" fmla="*/ 90 h 237"/>
                <a:gd name="T20" fmla="*/ 9 w 94"/>
                <a:gd name="T21" fmla="*/ 90 h 237"/>
                <a:gd name="T22" fmla="*/ 30 w 94"/>
                <a:gd name="T23" fmla="*/ 148 h 237"/>
                <a:gd name="T24" fmla="*/ 49 w 94"/>
                <a:gd name="T25" fmla="*/ 212 h 237"/>
                <a:gd name="T26" fmla="*/ 82 w 94"/>
                <a:gd name="T2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58"/>
            <p:cNvSpPr>
              <a:spLocks/>
            </p:cNvSpPr>
            <p:nvPr/>
          </p:nvSpPr>
          <p:spPr bwMode="auto">
            <a:xfrm>
              <a:off x="10775951" y="1690688"/>
              <a:ext cx="68263" cy="166687"/>
            </a:xfrm>
            <a:custGeom>
              <a:avLst/>
              <a:gdLst>
                <a:gd name="T0" fmla="*/ 27 w 48"/>
                <a:gd name="T1" fmla="*/ 64 h 116"/>
                <a:gd name="T2" fmla="*/ 36 w 48"/>
                <a:gd name="T3" fmla="*/ 64 h 116"/>
                <a:gd name="T4" fmla="*/ 48 w 48"/>
                <a:gd name="T5" fmla="*/ 19 h 116"/>
                <a:gd name="T6" fmla="*/ 36 w 48"/>
                <a:gd name="T7" fmla="*/ 0 h 116"/>
                <a:gd name="T8" fmla="*/ 21 w 48"/>
                <a:gd name="T9" fmla="*/ 56 h 116"/>
                <a:gd name="T10" fmla="*/ 0 w 48"/>
                <a:gd name="T11" fmla="*/ 75 h 116"/>
                <a:gd name="T12" fmla="*/ 0 w 48"/>
                <a:gd name="T13" fmla="*/ 116 h 116"/>
                <a:gd name="T14" fmla="*/ 27 w 48"/>
                <a:gd name="T15" fmla="*/ 64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59"/>
            <p:cNvSpPr>
              <a:spLocks/>
            </p:cNvSpPr>
            <p:nvPr/>
          </p:nvSpPr>
          <p:spPr bwMode="auto">
            <a:xfrm>
              <a:off x="10583863" y="1484313"/>
              <a:ext cx="268288" cy="255587"/>
            </a:xfrm>
            <a:custGeom>
              <a:avLst/>
              <a:gdLst>
                <a:gd name="T0" fmla="*/ 185 w 186"/>
                <a:gd name="T1" fmla="*/ 76 h 178"/>
                <a:gd name="T2" fmla="*/ 127 w 186"/>
                <a:gd name="T3" fmla="*/ 0 h 178"/>
                <a:gd name="T4" fmla="*/ 93 w 186"/>
                <a:gd name="T5" fmla="*/ 7 h 178"/>
                <a:gd name="T6" fmla="*/ 55 w 186"/>
                <a:gd name="T7" fmla="*/ 11 h 178"/>
                <a:gd name="T8" fmla="*/ 34 w 186"/>
                <a:gd name="T9" fmla="*/ 22 h 178"/>
                <a:gd name="T10" fmla="*/ 0 w 186"/>
                <a:gd name="T11" fmla="*/ 71 h 178"/>
                <a:gd name="T12" fmla="*/ 3 w 186"/>
                <a:gd name="T13" fmla="*/ 140 h 178"/>
                <a:gd name="T14" fmla="*/ 11 w 186"/>
                <a:gd name="T15" fmla="*/ 142 h 178"/>
                <a:gd name="T16" fmla="*/ 15 w 186"/>
                <a:gd name="T17" fmla="*/ 169 h 178"/>
                <a:gd name="T18" fmla="*/ 20 w 186"/>
                <a:gd name="T19" fmla="*/ 165 h 178"/>
                <a:gd name="T20" fmla="*/ 25 w 186"/>
                <a:gd name="T21" fmla="*/ 126 h 178"/>
                <a:gd name="T22" fmla="*/ 25 w 186"/>
                <a:gd name="T23" fmla="*/ 96 h 178"/>
                <a:gd name="T24" fmla="*/ 44 w 186"/>
                <a:gd name="T25" fmla="*/ 79 h 178"/>
                <a:gd name="T26" fmla="*/ 80 w 186"/>
                <a:gd name="T27" fmla="*/ 91 h 178"/>
                <a:gd name="T28" fmla="*/ 107 w 186"/>
                <a:gd name="T29" fmla="*/ 105 h 178"/>
                <a:gd name="T30" fmla="*/ 110 w 186"/>
                <a:gd name="T31" fmla="*/ 105 h 178"/>
                <a:gd name="T32" fmla="*/ 124 w 186"/>
                <a:gd name="T33" fmla="*/ 104 h 178"/>
                <a:gd name="T34" fmla="*/ 150 w 186"/>
                <a:gd name="T35" fmla="*/ 116 h 178"/>
                <a:gd name="T36" fmla="*/ 144 w 186"/>
                <a:gd name="T37" fmla="*/ 97 h 178"/>
                <a:gd name="T38" fmla="*/ 149 w 186"/>
                <a:gd name="T39" fmla="*/ 96 h 178"/>
                <a:gd name="T40" fmla="*/ 157 w 186"/>
                <a:gd name="T41" fmla="*/ 108 h 178"/>
                <a:gd name="T42" fmla="*/ 160 w 186"/>
                <a:gd name="T43" fmla="*/ 143 h 178"/>
                <a:gd name="T44" fmla="*/ 159 w 186"/>
                <a:gd name="T45" fmla="*/ 174 h 178"/>
                <a:gd name="T46" fmla="*/ 161 w 186"/>
                <a:gd name="T47" fmla="*/ 178 h 178"/>
                <a:gd name="T48" fmla="*/ 169 w 186"/>
                <a:gd name="T49" fmla="*/ 143 h 178"/>
                <a:gd name="T50" fmla="*/ 176 w 186"/>
                <a:gd name="T51" fmla="*/ 147 h 178"/>
                <a:gd name="T52" fmla="*/ 184 w 186"/>
                <a:gd name="T53" fmla="*/ 115 h 178"/>
                <a:gd name="T54" fmla="*/ 185 w 186"/>
                <a:gd name="T5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60"/>
            <p:cNvSpPr>
              <a:spLocks/>
            </p:cNvSpPr>
            <p:nvPr/>
          </p:nvSpPr>
          <p:spPr bwMode="auto">
            <a:xfrm>
              <a:off x="10871201" y="2224088"/>
              <a:ext cx="50800" cy="280987"/>
            </a:xfrm>
            <a:custGeom>
              <a:avLst/>
              <a:gdLst>
                <a:gd name="T0" fmla="*/ 28 w 36"/>
                <a:gd name="T1" fmla="*/ 109 h 195"/>
                <a:gd name="T2" fmla="*/ 11 w 36"/>
                <a:gd name="T3" fmla="*/ 0 h 195"/>
                <a:gd name="T4" fmla="*/ 0 w 36"/>
                <a:gd name="T5" fmla="*/ 165 h 195"/>
                <a:gd name="T6" fmla="*/ 6 w 36"/>
                <a:gd name="T7" fmla="*/ 195 h 195"/>
                <a:gd name="T8" fmla="*/ 34 w 36"/>
                <a:gd name="T9" fmla="*/ 195 h 195"/>
                <a:gd name="T10" fmla="*/ 28 w 36"/>
                <a:gd name="T11" fmla="*/ 109 h 195"/>
              </a:gdLst>
              <a:ahLst/>
              <a:cxnLst>
                <a:cxn ang="0">
                  <a:pos x="T0" y="T1"/>
                </a:cxn>
                <a:cxn ang="0">
                  <a:pos x="T2" y="T3"/>
                </a:cxn>
                <a:cxn ang="0">
                  <a:pos x="T4" y="T5"/>
                </a:cxn>
                <a:cxn ang="0">
                  <a:pos x="T6" y="T7"/>
                </a:cxn>
                <a:cxn ang="0">
                  <a:pos x="T8" y="T9"/>
                </a:cxn>
                <a:cxn ang="0">
                  <a:pos x="T10" y="T11"/>
                </a:cxn>
              </a:cxnLst>
              <a:rect l="0" t="0" r="r" b="b"/>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61"/>
            <p:cNvSpPr>
              <a:spLocks/>
            </p:cNvSpPr>
            <p:nvPr/>
          </p:nvSpPr>
          <p:spPr bwMode="auto">
            <a:xfrm>
              <a:off x="10769601" y="1960563"/>
              <a:ext cx="173038" cy="1022350"/>
            </a:xfrm>
            <a:custGeom>
              <a:avLst/>
              <a:gdLst>
                <a:gd name="T0" fmla="*/ 55 w 120"/>
                <a:gd name="T1" fmla="*/ 694 h 711"/>
                <a:gd name="T2" fmla="*/ 108 w 120"/>
                <a:gd name="T3" fmla="*/ 711 h 711"/>
                <a:gd name="T4" fmla="*/ 120 w 120"/>
                <a:gd name="T5" fmla="*/ 703 h 711"/>
                <a:gd name="T6" fmla="*/ 88 w 120"/>
                <a:gd name="T7" fmla="*/ 368 h 711"/>
                <a:gd name="T8" fmla="*/ 88 w 120"/>
                <a:gd name="T9" fmla="*/ 218 h 711"/>
                <a:gd name="T10" fmla="*/ 88 w 120"/>
                <a:gd name="T11" fmla="*/ 126 h 711"/>
                <a:gd name="T12" fmla="*/ 55 w 120"/>
                <a:gd name="T13" fmla="*/ 40 h 711"/>
                <a:gd name="T14" fmla="*/ 1 w 120"/>
                <a:gd name="T15" fmla="*/ 0 h 711"/>
                <a:gd name="T16" fmla="*/ 0 w 120"/>
                <a:gd name="T17" fmla="*/ 40 h 711"/>
                <a:gd name="T18" fmla="*/ 55 w 120"/>
                <a:gd name="T19" fmla="*/ 193 h 711"/>
                <a:gd name="T20" fmla="*/ 44 w 120"/>
                <a:gd name="T21" fmla="*/ 296 h 711"/>
                <a:gd name="T22" fmla="*/ 66 w 120"/>
                <a:gd name="T23" fmla="*/ 509 h 711"/>
                <a:gd name="T24" fmla="*/ 55 w 120"/>
                <a:gd name="T25" fmla="*/ 69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8" name="标题 47"/>
          <p:cNvSpPr>
            <a:spLocks noGrp="1"/>
          </p:cNvSpPr>
          <p:nvPr>
            <p:ph type="title"/>
          </p:nvPr>
        </p:nvSpPr>
        <p:spPr>
          <a:xfrm>
            <a:off x="584156" y="109677"/>
            <a:ext cx="10515600" cy="730900"/>
          </a:xfrm>
        </p:spPr>
        <p:txBody>
          <a:bodyPr>
            <a:normAutofit/>
          </a:bodyPr>
          <a:lstStyle/>
          <a:p>
            <a:r>
              <a:rPr lang="en-US" altLang="zh-CN" dirty="0" smtClean="0">
                <a:latin typeface="Times New Roman" panose="02020603050405020304" pitchFamily="18" charset="0"/>
                <a:cs typeface="Times New Roman" panose="02020603050405020304" pitchFamily="18" charset="0"/>
              </a:rPr>
              <a:t>1. </a:t>
            </a:r>
            <a:r>
              <a:rPr lang="en-US" altLang="zh-CN" dirty="0" err="1" smtClean="0">
                <a:latin typeface="Times New Roman" panose="02020603050405020304" pitchFamily="18" charset="0"/>
                <a:cs typeface="Times New Roman" panose="02020603050405020304" pitchFamily="18" charset="0"/>
              </a:rPr>
              <a:t>Quốc</a:t>
            </a:r>
            <a:r>
              <a:rPr lang="en-US" altLang="zh-CN" dirty="0" smtClean="0">
                <a:latin typeface="Times New Roman" panose="02020603050405020304" pitchFamily="18" charset="0"/>
                <a:cs typeface="Times New Roman" panose="02020603050405020304" pitchFamily="18" charset="0"/>
              </a:rPr>
              <a:t> </a:t>
            </a:r>
            <a:r>
              <a:rPr lang="en-US" altLang="zh-CN" dirty="0" err="1" smtClean="0">
                <a:latin typeface="Times New Roman" panose="02020603050405020304" pitchFamily="18" charset="0"/>
                <a:cs typeface="Times New Roman" panose="02020603050405020304" pitchFamily="18" charset="0"/>
              </a:rPr>
              <a:t>hội</a:t>
            </a:r>
            <a:endParaRPr lang="zh-CN" altLang="en-US" dirty="0">
              <a:latin typeface="Times New Roman" panose="02020603050405020304" pitchFamily="18" charset="0"/>
              <a:cs typeface="Times New Roman" panose="02020603050405020304" pitchFamily="18" charset="0"/>
            </a:endParaRPr>
          </a:p>
        </p:txBody>
      </p:sp>
      <p:sp>
        <p:nvSpPr>
          <p:cNvPr id="47" name="Rectangle 46"/>
          <p:cNvSpPr/>
          <p:nvPr/>
        </p:nvSpPr>
        <p:spPr>
          <a:xfrm>
            <a:off x="4233263" y="5333005"/>
            <a:ext cx="7060720" cy="769441"/>
          </a:xfrm>
          <a:prstGeom prst="rect">
            <a:avLst/>
          </a:prstGeom>
        </p:spPr>
        <p:txBody>
          <a:bodyPr wrap="square">
            <a:spAutoFit/>
          </a:bodyPr>
          <a:lstStyle/>
          <a:p>
            <a:r>
              <a:rPr lang="vi-VN" altLang="ko-KR" sz="2200" b="1" dirty="0">
                <a:latin typeface="+mj-lt"/>
                <a:ea typeface="Arial Unicode MS" panose="020B0604020202020204" pitchFamily="34" charset="-128"/>
                <a:cs typeface="Arial Unicode MS" panose="020B0604020202020204" pitchFamily="34" charset="-128"/>
              </a:rPr>
              <a:t>Thông tin 4</a:t>
            </a:r>
            <a:r>
              <a:rPr lang="vi-VN" altLang="ko-KR" sz="2200" dirty="0">
                <a:latin typeface="+mj-lt"/>
                <a:ea typeface="Arial Unicode MS" panose="020B0604020202020204" pitchFamily="34" charset="-128"/>
                <a:cs typeface="Arial Unicode MS" panose="020B0604020202020204" pitchFamily="34" charset="-128"/>
              </a:rPr>
              <a:t>: Thể hiện chức năng bầu hoặc miễn nhiệm các chức vụ quan trọng trong bộ máy nhà nước</a:t>
            </a:r>
            <a:endParaRPr lang="en-US" sz="2200" dirty="0">
              <a:latin typeface="+mj-lt"/>
            </a:endParaRPr>
          </a:p>
        </p:txBody>
      </p:sp>
      <p:grpSp>
        <p:nvGrpSpPr>
          <p:cNvPr id="49" name="组合 6"/>
          <p:cNvGrpSpPr/>
          <p:nvPr/>
        </p:nvGrpSpPr>
        <p:grpSpPr>
          <a:xfrm>
            <a:off x="3253454" y="5238300"/>
            <a:ext cx="874557" cy="874355"/>
            <a:chOff x="5068579" y="1163938"/>
            <a:chExt cx="555066" cy="555066"/>
          </a:xfrm>
        </p:grpSpPr>
        <p:sp>
          <p:nvSpPr>
            <p:cNvPr id="50" name="椭圆 7"/>
            <p:cNvSpPr/>
            <p:nvPr/>
          </p:nvSpPr>
          <p:spPr>
            <a:xfrm>
              <a:off x="5068579" y="1163938"/>
              <a:ext cx="555066" cy="555066"/>
            </a:xfrm>
            <a:prstGeom prst="ellipse">
              <a:avLst/>
            </a:prstGeom>
            <a:solidFill>
              <a:schemeClr val="accent1"/>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1" name="Freeform 70"/>
            <p:cNvSpPr>
              <a:spLocks noEditPoints="1"/>
            </p:cNvSpPr>
            <p:nvPr/>
          </p:nvSpPr>
          <p:spPr bwMode="auto">
            <a:xfrm>
              <a:off x="5235099" y="1295926"/>
              <a:ext cx="242524" cy="290241"/>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2383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4"/>
          <p:cNvGrpSpPr>
            <a:grpSpLocks/>
          </p:cNvGrpSpPr>
          <p:nvPr/>
        </p:nvGrpSpPr>
        <p:grpSpPr bwMode="auto">
          <a:xfrm>
            <a:off x="0" y="2180167"/>
            <a:ext cx="2338917" cy="2273300"/>
            <a:chOff x="2457" y="2000"/>
            <a:chExt cx="901" cy="888"/>
          </a:xfrm>
        </p:grpSpPr>
        <p:pic>
          <p:nvPicPr>
            <p:cNvPr id="95235" name="Picture 5"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4" name="Oval 6"/>
            <p:cNvGrpSpPr>
              <a:grpSpLocks/>
            </p:cNvGrpSpPr>
            <p:nvPr/>
          </p:nvGrpSpPr>
          <p:grpSpPr bwMode="auto">
            <a:xfrm>
              <a:off x="2455" y="1996"/>
              <a:ext cx="902" cy="895"/>
              <a:chOff x="7144512" y="3108960"/>
              <a:chExt cx="1755648" cy="1719072"/>
            </a:xfrm>
          </p:grpSpPr>
          <p:pic>
            <p:nvPicPr>
              <p:cNvPr id="95237" name="Oval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7144512" y="3108960"/>
                <a:ext cx="1755648" cy="1719072"/>
              </a:xfrm>
              <a:prstGeom prst="rect">
                <a:avLst/>
              </a:prstGeom>
              <a:noFill/>
              <a:extLst>
                <a:ext uri="{909E8E84-426E-40DD-AFC4-6F175D3DCCD1}">
                  <a14:hiddenFill xmlns:a14="http://schemas.microsoft.com/office/drawing/2010/main">
                    <a:solidFill>
                      <a:srgbClr val="FFFFFF"/>
                    </a:solidFill>
                  </a14:hiddenFill>
                </a:ext>
              </a:extLst>
            </p:spPr>
          </p:pic>
          <p:sp>
            <p:nvSpPr>
              <p:cNvPr id="95238" name="Text Box 6"/>
              <p:cNvSpPr txBox="1">
                <a:spLocks noChangeArrowheads="1"/>
              </p:cNvSpPr>
              <p:nvPr/>
            </p:nvSpPr>
            <p:spPr bwMode="auto">
              <a:xfrm>
                <a:off x="7403697" y="3365951"/>
                <a:ext cx="1232137" cy="12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grpSp>
        <p:sp>
          <p:nvSpPr>
            <p:cNvPr id="95239" name="Freeform 7"/>
            <p:cNvSpPr>
              <a:spLocks/>
            </p:cNvSpPr>
            <p:nvPr/>
          </p:nvSpPr>
          <p:spPr bwMode="ltGray">
            <a:xfrm>
              <a:off x="2550" y="2018"/>
              <a:ext cx="703" cy="308"/>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2400"/>
            </a:p>
          </p:txBody>
        </p:sp>
        <p:grpSp>
          <p:nvGrpSpPr>
            <p:cNvPr id="95240" name="Group 8"/>
            <p:cNvGrpSpPr>
              <a:grpSpLocks/>
            </p:cNvGrpSpPr>
            <p:nvPr/>
          </p:nvGrpSpPr>
          <p:grpSpPr bwMode="auto">
            <a:xfrm rot="-1297425" flipH="1" flipV="1">
              <a:off x="2525" y="2693"/>
              <a:ext cx="781" cy="188"/>
              <a:chOff x="2532" y="1051"/>
              <a:chExt cx="893" cy="246"/>
            </a:xfrm>
          </p:grpSpPr>
          <p:grpSp>
            <p:nvGrpSpPr>
              <p:cNvPr id="95241" name="Group 9"/>
              <p:cNvGrpSpPr>
                <a:grpSpLocks/>
              </p:cNvGrpSpPr>
              <p:nvPr/>
            </p:nvGrpSpPr>
            <p:grpSpPr bwMode="auto">
              <a:xfrm>
                <a:off x="2532" y="1051"/>
                <a:ext cx="743" cy="185"/>
                <a:chOff x="1565" y="2568"/>
                <a:chExt cx="1118" cy="279"/>
              </a:xfrm>
            </p:grpSpPr>
            <p:sp>
              <p:nvSpPr>
                <p:cNvPr id="95242" name="AutoShape 10"/>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sp>
              <p:nvSpPr>
                <p:cNvPr id="95243" name="AutoShape 11"/>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sp>
              <p:nvSpPr>
                <p:cNvPr id="95244" name="AutoShape 12"/>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sp>
              <p:nvSpPr>
                <p:cNvPr id="95245" name="AutoShape 13"/>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grpSp>
          <p:grpSp>
            <p:nvGrpSpPr>
              <p:cNvPr id="95246" name="Group 14"/>
              <p:cNvGrpSpPr>
                <a:grpSpLocks/>
              </p:cNvGrpSpPr>
              <p:nvPr/>
            </p:nvGrpSpPr>
            <p:grpSpPr bwMode="auto">
              <a:xfrm rot="1353540">
                <a:off x="2682" y="1111"/>
                <a:ext cx="743" cy="186"/>
                <a:chOff x="1565" y="2568"/>
                <a:chExt cx="1118" cy="279"/>
              </a:xfrm>
            </p:grpSpPr>
            <p:sp>
              <p:nvSpPr>
                <p:cNvPr id="95247" name="AutoShape 15"/>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sp>
              <p:nvSpPr>
                <p:cNvPr id="95248" name="AutoShape 16"/>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sp>
              <p:nvSpPr>
                <p:cNvPr id="95249" name="AutoShape 17"/>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sp>
              <p:nvSpPr>
                <p:cNvPr id="95250" name="AutoShape 18"/>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grpSp>
        </p:grpSp>
      </p:grpSp>
      <p:grpSp>
        <p:nvGrpSpPr>
          <p:cNvPr id="95251" name="Group 19"/>
          <p:cNvGrpSpPr>
            <a:grpSpLocks/>
          </p:cNvGrpSpPr>
          <p:nvPr/>
        </p:nvGrpSpPr>
        <p:grpSpPr bwMode="auto">
          <a:xfrm rot="-5400000">
            <a:off x="2535768" y="2364317"/>
            <a:ext cx="5391149" cy="1894417"/>
            <a:chOff x="564" y="1992"/>
            <a:chExt cx="2658" cy="984"/>
          </a:xfrm>
        </p:grpSpPr>
        <p:sp>
          <p:nvSpPr>
            <p:cNvPr id="12308" name="Freeform 20"/>
            <p:cNvSpPr>
              <a:spLocks/>
            </p:cNvSpPr>
            <p:nvPr/>
          </p:nvSpPr>
          <p:spPr bwMode="ltGray">
            <a:xfrm>
              <a:off x="564" y="2003"/>
              <a:ext cx="1197" cy="86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2">
                    <a:gamma/>
                    <a:tint val="0"/>
                    <a:invGamma/>
                    <a:alpha val="0"/>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Arial" charset="0"/>
              </a:endParaRPr>
            </a:p>
          </p:txBody>
        </p:sp>
        <p:sp>
          <p:nvSpPr>
            <p:cNvPr id="12309" name="Freeform 21"/>
            <p:cNvSpPr>
              <a:spLocks/>
            </p:cNvSpPr>
            <p:nvPr/>
          </p:nvSpPr>
          <p:spPr bwMode="ltGray">
            <a:xfrm>
              <a:off x="1774" y="1992"/>
              <a:ext cx="231" cy="984"/>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2">
                    <a:gamma/>
                    <a:tint val="0"/>
                    <a:invGamma/>
                    <a:alpha val="0"/>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Arial" charset="0"/>
              </a:endParaRPr>
            </a:p>
          </p:txBody>
        </p:sp>
        <p:sp>
          <p:nvSpPr>
            <p:cNvPr id="12310" name="Freeform 22"/>
            <p:cNvSpPr>
              <a:spLocks/>
            </p:cNvSpPr>
            <p:nvPr/>
          </p:nvSpPr>
          <p:spPr bwMode="ltGray">
            <a:xfrm flipH="1">
              <a:off x="2025" y="2003"/>
              <a:ext cx="1197" cy="86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2">
                    <a:gamma/>
                    <a:tint val="0"/>
                    <a:invGamma/>
                    <a:alpha val="0"/>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Arial" charset="0"/>
              </a:endParaRPr>
            </a:p>
          </p:txBody>
        </p:sp>
      </p:grpSp>
      <p:grpSp>
        <p:nvGrpSpPr>
          <p:cNvPr id="95255" name="Group 74"/>
          <p:cNvGrpSpPr>
            <a:grpSpLocks/>
          </p:cNvGrpSpPr>
          <p:nvPr/>
        </p:nvGrpSpPr>
        <p:grpSpPr bwMode="auto">
          <a:xfrm>
            <a:off x="2657476" y="228600"/>
            <a:ext cx="2986616" cy="1502833"/>
            <a:chOff x="2289" y="1260"/>
            <a:chExt cx="1335" cy="672"/>
          </a:xfrm>
        </p:grpSpPr>
        <p:sp>
          <p:nvSpPr>
            <p:cNvPr id="12363" name="AutoShape 75"/>
            <p:cNvSpPr>
              <a:spLocks noChangeArrowheads="1"/>
            </p:cNvSpPr>
            <p:nvPr/>
          </p:nvSpPr>
          <p:spPr bwMode="ltGray">
            <a:xfrm>
              <a:off x="2289" y="1260"/>
              <a:ext cx="1335" cy="672"/>
            </a:xfrm>
            <a:prstGeom prst="roundRect">
              <a:avLst>
                <a:gd name="adj" fmla="val 11921"/>
              </a:avLst>
            </a:prstGeom>
            <a:gradFill rotWithShape="1">
              <a:gsLst>
                <a:gs pos="0">
                  <a:schemeClr val="accent2"/>
                </a:gs>
                <a:gs pos="100000">
                  <a:srgbClr val="525070"/>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pic>
          <p:nvPicPr>
            <p:cNvPr id="95257" name="Picture 76"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2313" y="1280"/>
              <a:ext cx="386"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58" name="Group 77"/>
          <p:cNvGrpSpPr>
            <a:grpSpLocks/>
          </p:cNvGrpSpPr>
          <p:nvPr/>
        </p:nvGrpSpPr>
        <p:grpSpPr bwMode="auto">
          <a:xfrm>
            <a:off x="2664884" y="2398185"/>
            <a:ext cx="2986616" cy="1502833"/>
            <a:chOff x="2291" y="2228"/>
            <a:chExt cx="1335" cy="672"/>
          </a:xfrm>
        </p:grpSpPr>
        <p:sp>
          <p:nvSpPr>
            <p:cNvPr id="12366" name="AutoShape 78"/>
            <p:cNvSpPr>
              <a:spLocks noChangeArrowheads="1"/>
            </p:cNvSpPr>
            <p:nvPr/>
          </p:nvSpPr>
          <p:spPr bwMode="ltGray">
            <a:xfrm>
              <a:off x="2291" y="2228"/>
              <a:ext cx="1335" cy="672"/>
            </a:xfrm>
            <a:prstGeom prst="roundRect">
              <a:avLst>
                <a:gd name="adj" fmla="val 11921"/>
              </a:avLst>
            </a:prstGeom>
            <a:gradFill rotWithShape="1">
              <a:gsLst>
                <a:gs pos="0">
                  <a:schemeClr val="accent1"/>
                </a:gs>
                <a:gs pos="100000">
                  <a:srgbClr val="6B6559"/>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pic>
          <p:nvPicPr>
            <p:cNvPr id="95260" name="Picture 79"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2313" y="2250"/>
              <a:ext cx="386"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1" name="Group 80"/>
          <p:cNvGrpSpPr>
            <a:grpSpLocks/>
          </p:cNvGrpSpPr>
          <p:nvPr/>
        </p:nvGrpSpPr>
        <p:grpSpPr bwMode="auto">
          <a:xfrm>
            <a:off x="2639484" y="4806952"/>
            <a:ext cx="2986616" cy="1502833"/>
            <a:chOff x="2293" y="3198"/>
            <a:chExt cx="1335" cy="672"/>
          </a:xfrm>
        </p:grpSpPr>
        <p:sp>
          <p:nvSpPr>
            <p:cNvPr id="12369" name="AutoShape 81"/>
            <p:cNvSpPr>
              <a:spLocks noChangeArrowheads="1"/>
            </p:cNvSpPr>
            <p:nvPr/>
          </p:nvSpPr>
          <p:spPr bwMode="ltGray">
            <a:xfrm>
              <a:off x="2293" y="3198"/>
              <a:ext cx="1335" cy="672"/>
            </a:xfrm>
            <a:prstGeom prst="roundRect">
              <a:avLst>
                <a:gd name="adj" fmla="val 11921"/>
              </a:avLst>
            </a:prstGeom>
            <a:gradFill rotWithShape="1">
              <a:gsLst>
                <a:gs pos="0">
                  <a:schemeClr val="hlink"/>
                </a:gs>
                <a:gs pos="100000">
                  <a:srgbClr val="794B5B"/>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lIns="121917" tIns="60959" rIns="121917" bIns="60959" anchor="ct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endParaRPr lang="vi-VN" sz="2400"/>
            </a:p>
          </p:txBody>
        </p:sp>
        <p:pic>
          <p:nvPicPr>
            <p:cNvPr id="95263" name="Picture 82" descr="Pict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2313" y="3216"/>
              <a:ext cx="386"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64" name="Rectangle 83"/>
          <p:cNvSpPr>
            <a:spLocks noChangeArrowheads="1"/>
          </p:cNvSpPr>
          <p:nvPr/>
        </p:nvSpPr>
        <p:spPr bwMode="auto">
          <a:xfrm>
            <a:off x="2741084" y="383118"/>
            <a:ext cx="2819400" cy="8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latinLnBrk="0"/>
            <a:r>
              <a:rPr lang="en-US" sz="2400" b="1">
                <a:solidFill>
                  <a:srgbClr val="FFFFFF"/>
                </a:solidFill>
              </a:rPr>
              <a:t>Lập hiến, lập pháp</a:t>
            </a:r>
          </a:p>
        </p:txBody>
      </p:sp>
      <p:sp>
        <p:nvSpPr>
          <p:cNvPr id="95265" name="Rectangle 84"/>
          <p:cNvSpPr>
            <a:spLocks noChangeArrowheads="1"/>
          </p:cNvSpPr>
          <p:nvPr/>
        </p:nvSpPr>
        <p:spPr bwMode="auto">
          <a:xfrm>
            <a:off x="2741084" y="2656418"/>
            <a:ext cx="2819400" cy="12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latinLnBrk="0"/>
            <a:r>
              <a:rPr lang="en-US" sz="2400" b="1">
                <a:solidFill>
                  <a:srgbClr val="FFFFFF"/>
                </a:solidFill>
              </a:rPr>
              <a:t>Quyết định các vấn đề quan trọng</a:t>
            </a:r>
          </a:p>
        </p:txBody>
      </p:sp>
      <p:sp>
        <p:nvSpPr>
          <p:cNvPr id="95266" name="Rectangle 85"/>
          <p:cNvSpPr>
            <a:spLocks noChangeArrowheads="1"/>
          </p:cNvSpPr>
          <p:nvPr/>
        </p:nvSpPr>
        <p:spPr bwMode="auto">
          <a:xfrm>
            <a:off x="2741084" y="5111752"/>
            <a:ext cx="2819400" cy="8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latinLnBrk="0"/>
            <a:r>
              <a:rPr lang="en-US" sz="2400" b="1"/>
              <a:t>Giám sát </a:t>
            </a:r>
          </a:p>
          <a:p>
            <a:pPr algn="ctr" latinLnBrk="0"/>
            <a:r>
              <a:rPr lang="en-US" sz="2400" b="1"/>
              <a:t>tối cao</a:t>
            </a:r>
          </a:p>
        </p:txBody>
      </p:sp>
      <p:sp>
        <p:nvSpPr>
          <p:cNvPr id="95267" name="Rectangle 87"/>
          <p:cNvSpPr>
            <a:spLocks noChangeArrowheads="1"/>
          </p:cNvSpPr>
          <p:nvPr/>
        </p:nvSpPr>
        <p:spPr bwMode="auto">
          <a:xfrm>
            <a:off x="239185" y="2565400"/>
            <a:ext cx="1883833" cy="135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latinLnBrk="0"/>
            <a:r>
              <a:rPr lang="en-US" sz="2667" b="1">
                <a:solidFill>
                  <a:srgbClr val="080808"/>
                </a:solidFill>
                <a:latin typeface="Arial Unicode MS" panose="020B0604020202020204" pitchFamily="34" charset="-128"/>
              </a:rPr>
              <a:t>Chức năng của Quốc hội</a:t>
            </a:r>
          </a:p>
        </p:txBody>
      </p:sp>
      <p:sp>
        <p:nvSpPr>
          <p:cNvPr id="95268" name="Rectangle 36"/>
          <p:cNvSpPr>
            <a:spLocks noChangeArrowheads="1"/>
          </p:cNvSpPr>
          <p:nvPr/>
        </p:nvSpPr>
        <p:spPr bwMode="auto">
          <a:xfrm>
            <a:off x="5892800" y="228600"/>
            <a:ext cx="6096000" cy="1261692"/>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429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858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0287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13716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18288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2860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27432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2004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r>
              <a:rPr lang="vi-VN" sz="2533">
                <a:latin typeface="Arial Unicode MS" panose="020B0604020202020204" pitchFamily="34" charset="-128"/>
              </a:rPr>
              <a:t>Quốc hội là cơ quan có quyền thông qua sửa đổi, bổ sung Hiến pháp; thông qua, sửa đổi, bổ sung các luật</a:t>
            </a:r>
            <a:r>
              <a:rPr lang="vi-VN" altLang="ko-KR" sz="2533">
                <a:latin typeface="Arial Unicode MS" panose="020B0604020202020204" pitchFamily="34" charset="-128"/>
              </a:rPr>
              <a:t> </a:t>
            </a:r>
          </a:p>
        </p:txBody>
      </p:sp>
      <p:sp>
        <p:nvSpPr>
          <p:cNvPr id="95269" name="Rectangle 37"/>
          <p:cNvSpPr>
            <a:spLocks noChangeArrowheads="1"/>
          </p:cNvSpPr>
          <p:nvPr/>
        </p:nvSpPr>
        <p:spPr bwMode="auto">
          <a:xfrm>
            <a:off x="5933018" y="1873251"/>
            <a:ext cx="6021916" cy="2431050"/>
          </a:xfrm>
          <a:prstGeom prst="rect">
            <a:avLst/>
          </a:prstGeom>
          <a:noFill/>
          <a:ln w="158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429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858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0287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13716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18288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2860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27432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2004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r>
              <a:rPr lang="vi-VN" sz="2533">
                <a:latin typeface="Arial Unicode MS" panose="020B0604020202020204" pitchFamily="34" charset="-128"/>
              </a:rPr>
              <a:t>Quốc hội quyết định những chính sách cơ bản về đối nội và đối ngoại, nhiệm vụ  kinh tế - xã hội, quốc phòng - an ninh của đất nước; xây dựng, củng cố và phát triển bộ máy nhà nước và các vấn đề quan trọng khác.</a:t>
            </a:r>
          </a:p>
        </p:txBody>
      </p:sp>
      <p:sp>
        <p:nvSpPr>
          <p:cNvPr id="95270" name="Rectangle 38"/>
          <p:cNvSpPr>
            <a:spLocks noChangeArrowheads="1"/>
          </p:cNvSpPr>
          <p:nvPr/>
        </p:nvSpPr>
        <p:spPr bwMode="auto">
          <a:xfrm>
            <a:off x="5947833" y="4480385"/>
            <a:ext cx="5988051" cy="2185598"/>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spAutoFit/>
          </a:bodyPr>
          <a:lstStyle>
            <a:lvl1pPr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429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858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0287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13716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18288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2860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27432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2004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latinLnBrk="0"/>
            <a:r>
              <a:rPr lang="vi-VN" sz="2267">
                <a:latin typeface="Arial Unicode MS" panose="020B0604020202020204" pitchFamily="34" charset="-128"/>
              </a:rPr>
              <a:t>Quốc hội giám sát tối cao hoạt  động của Chủ tịch nước, ủy ban Thường vụ Quốc hội, Chính phủ, Toà án nhân dân tối cao, Viện Kiểm sát nhân dân tối cao, Hội đổng Bầu cử quốc gia, Kiểm toán nhà nước và co quan khác do Quốc hội thành lập </a:t>
            </a:r>
          </a:p>
        </p:txBody>
      </p:sp>
    </p:spTree>
    <p:extLst>
      <p:ext uri="{BB962C8B-B14F-4D97-AF65-F5344CB8AC3E}">
        <p14:creationId xmlns:p14="http://schemas.microsoft.com/office/powerpoint/2010/main" val="1595029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blinds(horizontal)">
                                      <p:cBhvr>
                                        <p:cTn id="7" dur="500"/>
                                        <p:tgtEl>
                                          <p:spTgt spid="952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5267"/>
                                        </p:tgtEl>
                                        <p:attrNameLst>
                                          <p:attrName>style.visibility</p:attrName>
                                        </p:attrNameLst>
                                      </p:cBhvr>
                                      <p:to>
                                        <p:strVal val="visible"/>
                                      </p:to>
                                    </p:set>
                                    <p:animEffect transition="in" filter="blinds(horizontal)">
                                      <p:cBhvr>
                                        <p:cTn id="10" dur="500"/>
                                        <p:tgtEl>
                                          <p:spTgt spid="952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5255"/>
                                        </p:tgtEl>
                                        <p:attrNameLst>
                                          <p:attrName>style.visibility</p:attrName>
                                        </p:attrNameLst>
                                      </p:cBhvr>
                                      <p:to>
                                        <p:strVal val="visible"/>
                                      </p:to>
                                    </p:set>
                                    <p:animEffect transition="in" filter="blinds(horizontal)">
                                      <p:cBhvr>
                                        <p:cTn id="15" dur="500"/>
                                        <p:tgtEl>
                                          <p:spTgt spid="9525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5264"/>
                                        </p:tgtEl>
                                        <p:attrNameLst>
                                          <p:attrName>style.visibility</p:attrName>
                                        </p:attrNameLst>
                                      </p:cBhvr>
                                      <p:to>
                                        <p:strVal val="visible"/>
                                      </p:to>
                                    </p:set>
                                    <p:animEffect transition="in" filter="blinds(horizontal)">
                                      <p:cBhvr>
                                        <p:cTn id="18" dur="500"/>
                                        <p:tgtEl>
                                          <p:spTgt spid="952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5258"/>
                                        </p:tgtEl>
                                        <p:attrNameLst>
                                          <p:attrName>style.visibility</p:attrName>
                                        </p:attrNameLst>
                                      </p:cBhvr>
                                      <p:to>
                                        <p:strVal val="visible"/>
                                      </p:to>
                                    </p:set>
                                    <p:animEffect transition="in" filter="blinds(horizontal)">
                                      <p:cBhvr>
                                        <p:cTn id="23" dur="500"/>
                                        <p:tgtEl>
                                          <p:spTgt spid="9525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5265"/>
                                        </p:tgtEl>
                                        <p:attrNameLst>
                                          <p:attrName>style.visibility</p:attrName>
                                        </p:attrNameLst>
                                      </p:cBhvr>
                                      <p:to>
                                        <p:strVal val="visible"/>
                                      </p:to>
                                    </p:set>
                                    <p:animEffect transition="in" filter="blinds(horizontal)">
                                      <p:cBhvr>
                                        <p:cTn id="26" dur="500"/>
                                        <p:tgtEl>
                                          <p:spTgt spid="952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95261"/>
                                        </p:tgtEl>
                                        <p:attrNameLst>
                                          <p:attrName>style.visibility</p:attrName>
                                        </p:attrNameLst>
                                      </p:cBhvr>
                                      <p:to>
                                        <p:strVal val="visible"/>
                                      </p:to>
                                    </p:set>
                                    <p:animEffect transition="in" filter="blinds(horizontal)">
                                      <p:cBhvr>
                                        <p:cTn id="31" dur="500"/>
                                        <p:tgtEl>
                                          <p:spTgt spid="9526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5266"/>
                                        </p:tgtEl>
                                        <p:attrNameLst>
                                          <p:attrName>style.visibility</p:attrName>
                                        </p:attrNameLst>
                                      </p:cBhvr>
                                      <p:to>
                                        <p:strVal val="visible"/>
                                      </p:to>
                                    </p:set>
                                    <p:animEffect transition="in" filter="blinds(horizontal)">
                                      <p:cBhvr>
                                        <p:cTn id="34" dur="500"/>
                                        <p:tgtEl>
                                          <p:spTgt spid="9526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95268"/>
                                        </p:tgtEl>
                                        <p:attrNameLst>
                                          <p:attrName>style.visibility</p:attrName>
                                        </p:attrNameLst>
                                      </p:cBhvr>
                                      <p:to>
                                        <p:strVal val="visible"/>
                                      </p:to>
                                    </p:set>
                                    <p:animEffect transition="in" filter="blinds(horizontal)">
                                      <p:cBhvr>
                                        <p:cTn id="39" dur="500"/>
                                        <p:tgtEl>
                                          <p:spTgt spid="9526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5269"/>
                                        </p:tgtEl>
                                        <p:attrNameLst>
                                          <p:attrName>style.visibility</p:attrName>
                                        </p:attrNameLst>
                                      </p:cBhvr>
                                      <p:to>
                                        <p:strVal val="visible"/>
                                      </p:to>
                                    </p:set>
                                    <p:animEffect transition="in" filter="blinds(horizontal)">
                                      <p:cBhvr>
                                        <p:cTn id="44" dur="500"/>
                                        <p:tgtEl>
                                          <p:spTgt spid="9526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95270"/>
                                        </p:tgtEl>
                                        <p:attrNameLst>
                                          <p:attrName>style.visibility</p:attrName>
                                        </p:attrNameLst>
                                      </p:cBhvr>
                                      <p:to>
                                        <p:strVal val="visible"/>
                                      </p:to>
                                    </p:set>
                                    <p:animEffect transition="in" filter="blinds(horizontal)">
                                      <p:cBhvr>
                                        <p:cTn id="49" dur="500"/>
                                        <p:tgtEl>
                                          <p:spTgt spid="95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64" grpId="0"/>
      <p:bldP spid="95265" grpId="0"/>
      <p:bldP spid="95266" grpId="0"/>
      <p:bldP spid="95267" grpId="0"/>
      <p:bldP spid="95268" grpId="0" animBg="1"/>
      <p:bldP spid="95269" grpId="0" animBg="1"/>
      <p:bldP spid="952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4334" y="494676"/>
            <a:ext cx="11007777" cy="6618157"/>
          </a:xfrm>
          <a:prstGeom prst="rect">
            <a:avLst/>
          </a:prstGeom>
        </p:spPr>
      </p:pic>
      <p:sp>
        <p:nvSpPr>
          <p:cNvPr id="17411" name="Text Box 3"/>
          <p:cNvSpPr>
            <a:spLocks noChangeArrowheads="1"/>
          </p:cNvSpPr>
          <p:nvPr/>
        </p:nvSpPr>
        <p:spPr bwMode="auto">
          <a:xfrm>
            <a:off x="2533338" y="387454"/>
            <a:ext cx="948877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u"/>
            </a:pPr>
            <a:endParaRPr lang="zh-CN" altLang="en-US" sz="3600" b="1"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a:p>
            <a:pPr>
              <a:lnSpc>
                <a:spcPct val="150000"/>
              </a:lnSpc>
            </a:pPr>
            <a:r>
              <a:rPr lang="vi-VN" sz="3600" dirty="0" smtClean="0">
                <a:solidFill>
                  <a:schemeClr val="bg1"/>
                </a:solidFill>
                <a:latin typeface="+mj-lt"/>
              </a:rPr>
              <a:t>Em hãy nêu nhiệm vụ, quyền hạn của Chủ tịch nước thông qua các thông tin trên</a:t>
            </a:r>
            <a:r>
              <a:rPr lang="en-US" sz="3600" dirty="0" smtClean="0">
                <a:solidFill>
                  <a:schemeClr val="bg1"/>
                </a:solidFill>
                <a:latin typeface="+mj-lt"/>
              </a:rPr>
              <a:t>?</a:t>
            </a:r>
            <a:endParaRPr lang="zh-CN" altLang="en-US" sz="3600" dirty="0">
              <a:solidFill>
                <a:schemeClr val="bg1"/>
              </a:solidFill>
              <a:latin typeface="+mj-lt"/>
              <a:ea typeface="微软雅黑" panose="020B0503020204020204" pitchFamily="34" charset="-122"/>
              <a:sym typeface="Calibri" panose="020F0502020204030204" pitchFamily="34" charset="0"/>
            </a:endParaRPr>
          </a:p>
        </p:txBody>
      </p:sp>
      <p:sp>
        <p:nvSpPr>
          <p:cNvPr id="2" name="Rectangle 1"/>
          <p:cNvSpPr/>
          <p:nvPr/>
        </p:nvSpPr>
        <p:spPr>
          <a:xfrm>
            <a:off x="320845" y="55177"/>
            <a:ext cx="3183885" cy="630942"/>
          </a:xfrm>
          <a:prstGeom prst="rect">
            <a:avLst/>
          </a:prstGeom>
        </p:spPr>
        <p:txBody>
          <a:bodyPr wrap="none">
            <a:spAutoFit/>
          </a:bodyPr>
          <a:lstStyle/>
          <a:p>
            <a:r>
              <a:rPr lang="en-US" altLang="zh-CN" sz="3500" dirty="0" smtClean="0">
                <a:latin typeface="Times New Roman" panose="02020603050405020304" pitchFamily="18" charset="0"/>
                <a:cs typeface="Times New Roman" panose="02020603050405020304" pitchFamily="18" charset="0"/>
              </a:rPr>
              <a:t>2. </a:t>
            </a:r>
            <a:r>
              <a:rPr lang="en-US" altLang="zh-CN" sz="3500" dirty="0" err="1">
                <a:latin typeface="Times New Roman" panose="02020603050405020304" pitchFamily="18" charset="0"/>
                <a:cs typeface="Times New Roman" panose="02020603050405020304" pitchFamily="18" charset="0"/>
              </a:rPr>
              <a:t>Chủ</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tịch</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nước</a:t>
            </a:r>
            <a:endParaRPr lang="en-US" sz="3500" dirty="0"/>
          </a:p>
        </p:txBody>
      </p:sp>
    </p:spTree>
    <p:extLst>
      <p:ext uri="{BB962C8B-B14F-4D97-AF65-F5344CB8AC3E}">
        <p14:creationId xmlns:p14="http://schemas.microsoft.com/office/powerpoint/2010/main" val="2771133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84732"/>
          </a:xfrm>
        </p:spPr>
        <p:txBody>
          <a:bodyPr/>
          <a:lstStyle/>
          <a:p>
            <a:r>
              <a:rPr lang="en-US" altLang="zh-CN" dirty="0" smtClean="0">
                <a:latin typeface="Times New Roman" panose="02020603050405020304" pitchFamily="18" charset="0"/>
                <a:cs typeface="Times New Roman" panose="02020603050405020304" pitchFamily="18" charset="0"/>
              </a:rPr>
              <a:t>2. </a:t>
            </a:r>
            <a:r>
              <a:rPr lang="en-US" altLang="zh-CN" dirty="0" err="1" smtClean="0">
                <a:latin typeface="Times New Roman" panose="02020603050405020304" pitchFamily="18" charset="0"/>
                <a:cs typeface="Times New Roman" panose="02020603050405020304" pitchFamily="18" charset="0"/>
              </a:rPr>
              <a:t>Chủ</a:t>
            </a:r>
            <a:r>
              <a:rPr lang="en-US" altLang="zh-CN" dirty="0" smtClean="0">
                <a:latin typeface="Times New Roman" panose="02020603050405020304" pitchFamily="18" charset="0"/>
                <a:cs typeface="Times New Roman" panose="02020603050405020304" pitchFamily="18" charset="0"/>
              </a:rPr>
              <a:t> </a:t>
            </a:r>
            <a:r>
              <a:rPr lang="en-US" altLang="zh-CN" dirty="0" err="1" smtClean="0">
                <a:latin typeface="Times New Roman" panose="02020603050405020304" pitchFamily="18" charset="0"/>
                <a:cs typeface="Times New Roman" panose="02020603050405020304" pitchFamily="18" charset="0"/>
              </a:rPr>
              <a:t>tịch</a:t>
            </a:r>
            <a:r>
              <a:rPr lang="en-US" altLang="zh-CN" dirty="0" smtClean="0">
                <a:latin typeface="Times New Roman" panose="02020603050405020304" pitchFamily="18" charset="0"/>
                <a:cs typeface="Times New Roman" panose="02020603050405020304" pitchFamily="18" charset="0"/>
              </a:rPr>
              <a:t> </a:t>
            </a:r>
            <a:r>
              <a:rPr lang="en-US" altLang="zh-CN" dirty="0" err="1" smtClean="0">
                <a:latin typeface="Times New Roman" panose="02020603050405020304" pitchFamily="18" charset="0"/>
                <a:cs typeface="Times New Roman" panose="02020603050405020304" pitchFamily="18" charset="0"/>
              </a:rPr>
              <a:t>nước</a:t>
            </a:r>
            <a:endParaRPr lang="en-US" dirty="0"/>
          </a:p>
        </p:txBody>
      </p:sp>
      <p:sp>
        <p:nvSpPr>
          <p:cNvPr id="3" name="Rectangle 2"/>
          <p:cNvSpPr/>
          <p:nvPr/>
        </p:nvSpPr>
        <p:spPr>
          <a:xfrm>
            <a:off x="104931" y="959370"/>
            <a:ext cx="5231568" cy="5509200"/>
          </a:xfrm>
          <a:prstGeom prst="rect">
            <a:avLst/>
          </a:prstGeom>
        </p:spPr>
        <p:txBody>
          <a:bodyPr wrap="square">
            <a:spAutoFit/>
          </a:bodyPr>
          <a:lstStyle/>
          <a:p>
            <a:pPr marL="342900" indent="-342900">
              <a:buFontTx/>
              <a:buChar char="-"/>
            </a:pPr>
            <a:r>
              <a:rPr lang="en-US" sz="2200" dirty="0" err="1" smtClean="0">
                <a:latin typeface="Times New Roman" panose="02020603050405020304" pitchFamily="18" charset="0"/>
                <a:ea typeface="Times New Roman" panose="02020603050405020304" pitchFamily="18" charset="0"/>
              </a:rPr>
              <a:t>Chủ</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tịch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Hiếp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lệnh</a:t>
            </a:r>
            <a:r>
              <a:rPr lang="en-US" sz="2200" dirty="0">
                <a:latin typeface="Times New Roman" panose="02020603050405020304" pitchFamily="18" charset="0"/>
                <a:ea typeface="Times New Roman" panose="02020603050405020304" pitchFamily="18" charset="0"/>
              </a:rPr>
              <a:t>; </a:t>
            </a:r>
            <a:endParaRPr lang="en-US" sz="2200" dirty="0" smtClean="0">
              <a:latin typeface="Times New Roman" panose="02020603050405020304" pitchFamily="18" charset="0"/>
              <a:ea typeface="Times New Roman" panose="02020603050405020304" pitchFamily="18" charset="0"/>
            </a:endParaRPr>
          </a:p>
          <a:p>
            <a:pPr marL="342900" indent="-342900">
              <a:buFontTx/>
              <a:buChar char="-"/>
            </a:pPr>
            <a:r>
              <a:rPr lang="en-US" sz="2200" dirty="0" err="1" smtClean="0">
                <a:latin typeface="Times New Roman" panose="02020603050405020304" pitchFamily="18" charset="0"/>
                <a:ea typeface="Times New Roman" panose="02020603050405020304" pitchFamily="18" charset="0"/>
              </a:rPr>
              <a:t>Đề</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nghị</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miễn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nhiệm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nhiệm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quan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Chủ</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tịch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Thủ</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tướng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Chính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phủ</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Toà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tối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cao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trưởng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kiểm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tối</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cao</a:t>
            </a:r>
            <a:r>
              <a:rPr lang="en-US" sz="2200" dirty="0" smtClean="0">
                <a:latin typeface="Times New Roman" panose="02020603050405020304" pitchFamily="18" charset="0"/>
                <a:ea typeface="Times New Roman" panose="02020603050405020304" pitchFamily="18" charset="0"/>
              </a:rPr>
              <a:t>;</a:t>
            </a:r>
          </a:p>
          <a:p>
            <a:pPr marL="342900" indent="-342900">
              <a:buFontTx/>
              <a:buChar char="-"/>
            </a:pPr>
            <a:r>
              <a:rPr lang="en-US" sz="2200" dirty="0" err="1">
                <a:latin typeface="Times New Roman" panose="02020603050405020304" pitchFamily="18" charset="0"/>
                <a:ea typeface="Times New Roman" panose="02020603050405020304" pitchFamily="18" charset="0"/>
              </a:rPr>
              <a:t>Q</a:t>
            </a:r>
            <a:r>
              <a:rPr lang="en-US" sz="2200" dirty="0" err="1" smtClean="0">
                <a:latin typeface="Times New Roman" panose="02020603050405020304" pitchFamily="18" charset="0"/>
                <a:ea typeface="Times New Roman" panose="02020603050405020304" pitchFamily="18" charset="0"/>
              </a:rPr>
              <a:t>uyết</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đặc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nghị</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quyết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quyết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xá</a:t>
            </a:r>
            <a:r>
              <a:rPr lang="en-US" sz="2200" dirty="0">
                <a:latin typeface="Times New Roman" panose="02020603050405020304" pitchFamily="18" charset="0"/>
                <a:ea typeface="Times New Roman" panose="02020603050405020304" pitchFamily="18" charset="0"/>
              </a:rPr>
              <a:t>; </a:t>
            </a:r>
            <a:endParaRPr lang="en-US" sz="2200" dirty="0" smtClean="0">
              <a:latin typeface="Times New Roman" panose="02020603050405020304" pitchFamily="18" charset="0"/>
              <a:ea typeface="Times New Roman" panose="02020603050405020304" pitchFamily="18" charset="0"/>
            </a:endParaRPr>
          </a:p>
          <a:p>
            <a:pPr marL="342900" indent="-342900">
              <a:buFontTx/>
              <a:buChar char="-"/>
            </a:pPr>
            <a:r>
              <a:rPr lang="en-US" sz="2200" dirty="0" err="1" smtClean="0">
                <a:latin typeface="Times New Roman" panose="02020603050405020304" pitchFamily="18" charset="0"/>
                <a:ea typeface="Times New Roman" panose="02020603050405020304" pitchFamily="18" charset="0"/>
              </a:rPr>
              <a:t>Quyết</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tặng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thưởng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huân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huy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thưởng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hiệu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dự</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smtClean="0">
                <a:latin typeface="Times New Roman" panose="02020603050405020304" pitchFamily="18" charset="0"/>
                <a:ea typeface="Times New Roman" panose="02020603050405020304" pitchFamily="18" charset="0"/>
              </a:rPr>
              <a:t>;</a:t>
            </a:r>
          </a:p>
          <a:p>
            <a:pPr marL="342900" indent="-342900">
              <a:buFontTx/>
              <a:buChar char="-"/>
            </a:pP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Quyết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nhập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tịch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thôi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tịch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trở</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tịch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hoặc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tịch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Việt</a:t>
            </a:r>
            <a:r>
              <a:rPr lang="en-US" sz="2200" dirty="0">
                <a:latin typeface="Times New Roman" panose="02020603050405020304" pitchFamily="18" charset="0"/>
                <a:ea typeface="Times New Roman" panose="02020603050405020304" pitchFamily="18" charset="0"/>
              </a:rPr>
              <a:t> Nam</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115" y="419724"/>
            <a:ext cx="5661285" cy="5636301"/>
          </a:xfrm>
          <a:prstGeom prst="rect">
            <a:avLst/>
          </a:prstGeom>
        </p:spPr>
      </p:pic>
    </p:spTree>
    <p:extLst>
      <p:ext uri="{BB962C8B-B14F-4D97-AF65-F5344CB8AC3E}">
        <p14:creationId xmlns:p14="http://schemas.microsoft.com/office/powerpoint/2010/main" val="1776869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69742"/>
          </a:xfrm>
        </p:spPr>
        <p:txBody>
          <a:bodyPr/>
          <a:lstStyle/>
          <a:p>
            <a:r>
              <a:rPr lang="en-US" dirty="0" smtClean="0">
                <a:latin typeface="Times New Roman" panose="02020603050405020304" pitchFamily="18" charset="0"/>
                <a:cs typeface="Times New Roman" panose="02020603050405020304" pitchFamily="18" charset="0"/>
              </a:rPr>
              <a:t>3. </a:t>
            </a:r>
            <a:r>
              <a:rPr lang="en-US" dirty="0" err="1" smtClean="0">
                <a:latin typeface="Times New Roman" panose="02020603050405020304" pitchFamily="18" charset="0"/>
                <a:cs typeface="Times New Roman" panose="02020603050405020304" pitchFamily="18" charset="0"/>
              </a:rPr>
              <a:t>Chính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phủ</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79292" y="944380"/>
            <a:ext cx="5771213" cy="51089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367" y="809468"/>
            <a:ext cx="4881796" cy="5108919"/>
          </a:xfrm>
          <a:prstGeom prst="rect">
            <a:avLst/>
          </a:prstGeom>
        </p:spPr>
      </p:pic>
    </p:spTree>
    <p:extLst>
      <p:ext uri="{BB962C8B-B14F-4D97-AF65-F5344CB8AC3E}">
        <p14:creationId xmlns:p14="http://schemas.microsoft.com/office/powerpoint/2010/main" val="137195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6554" y="993725"/>
            <a:ext cx="6689187" cy="1831250"/>
          </a:xfrm>
          <a:prstGeom prst="rect">
            <a:avLst/>
          </a:prstGeom>
          <a:noFill/>
        </p:spPr>
        <p:txBody>
          <a:bodyPr wrap="square" lIns="91422" tIns="45710" rIns="91422" bIns="45710" rtlCol="0">
            <a:spAutoFit/>
          </a:bodyPr>
          <a:lstStyle/>
          <a:p>
            <a:r>
              <a:rPr lang="vi-VN" sz="2000" dirty="0">
                <a:latin typeface="+mj-lt"/>
              </a:rPr>
              <a:t>Xây dựng và tổ chức thi hành Hiến pháp, pháp luật của các cơ quan có thẩm quyền theo luật định.</a:t>
            </a:r>
            <a:endParaRPr lang="en-US" sz="2000" dirty="0">
              <a:latin typeface="+mj-lt"/>
            </a:endParaRPr>
          </a:p>
          <a:p>
            <a:r>
              <a:rPr lang="vi-VN" sz="2000" dirty="0">
                <a:latin typeface="+mj-lt"/>
              </a:rPr>
              <a:t>Trình Quốc hội, Uỷ ban Thường vụ Quốc hội về tổ chức bộ máy, đơn vị hành chính theo thẩm quyền.</a:t>
            </a:r>
            <a:endParaRPr lang="en-US" sz="2000" dirty="0">
              <a:latin typeface="+mj-lt"/>
            </a:endParaRPr>
          </a:p>
          <a:p>
            <a:pPr lvl="0" fontAlgn="ctr" latinLnBrk="1">
              <a:spcBef>
                <a:spcPct val="0"/>
              </a:spcBef>
              <a:spcAft>
                <a:spcPct val="0"/>
              </a:spcAft>
            </a:pPr>
            <a:r>
              <a:rPr lang="vi-VN" altLang="ko-KR" dirty="0" smtClean="0">
                <a:latin typeface="Arial Unicode MS" panose="020B0604020202020204" pitchFamily="34" charset="-128"/>
                <a:ea typeface="Arial Unicode MS" panose="020B0604020202020204" pitchFamily="34" charset="-128"/>
                <a:cs typeface="Arial Unicode MS" panose="020B0604020202020204" pitchFamily="34" charset="-128"/>
              </a:rPr>
              <a:t>. </a:t>
            </a:r>
            <a:endParaRPr lang="vi-VN" altLang="ko-KR"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altLang="zh-CN" sz="1500" dirty="0">
              <a:solidFill>
                <a:schemeClr val="tx1">
                  <a:lumMod val="65000"/>
                  <a:lumOff val="35000"/>
                </a:schemeClr>
              </a:solidFill>
              <a:latin typeface="微软雅黑" pitchFamily="34" charset="-122"/>
              <a:ea typeface="微软雅黑" pitchFamily="34" charset="-122"/>
            </a:endParaRPr>
          </a:p>
        </p:txBody>
      </p:sp>
      <p:sp>
        <p:nvSpPr>
          <p:cNvPr id="3" name="TextBox 2"/>
          <p:cNvSpPr txBox="1"/>
          <p:nvPr/>
        </p:nvSpPr>
        <p:spPr>
          <a:xfrm>
            <a:off x="4193822" y="2724739"/>
            <a:ext cx="6689187" cy="707866"/>
          </a:xfrm>
          <a:prstGeom prst="rect">
            <a:avLst/>
          </a:prstGeom>
          <a:noFill/>
        </p:spPr>
        <p:txBody>
          <a:bodyPr wrap="square" lIns="91422" tIns="45710" rIns="91422" bIns="45710" rtlCol="0">
            <a:spAutoFit/>
          </a:bodyPr>
          <a:lstStyle/>
          <a:p>
            <a:r>
              <a:rPr lang="vi-VN" sz="2000" dirty="0">
                <a:latin typeface="+mj-lt"/>
              </a:rPr>
              <a:t>Thống nhất quản lí nhà nước về các lĩnh vực trong xã hội; thống nhất quản lí nền hành chính quốc gia; </a:t>
            </a:r>
            <a:endParaRPr lang="en-US" sz="2000" dirty="0">
              <a:latin typeface="+mj-lt"/>
            </a:endParaRPr>
          </a:p>
        </p:txBody>
      </p:sp>
      <p:sp>
        <p:nvSpPr>
          <p:cNvPr id="4" name="TextBox 3"/>
          <p:cNvSpPr txBox="1"/>
          <p:nvPr/>
        </p:nvSpPr>
        <p:spPr>
          <a:xfrm>
            <a:off x="4337496" y="4092574"/>
            <a:ext cx="6624736" cy="769421"/>
          </a:xfrm>
          <a:prstGeom prst="rect">
            <a:avLst/>
          </a:prstGeom>
          <a:noFill/>
        </p:spPr>
        <p:txBody>
          <a:bodyPr wrap="square" lIns="91422" tIns="45710" rIns="91422" bIns="45710" rtlCol="0">
            <a:spAutoFit/>
          </a:bodyPr>
          <a:lstStyle/>
          <a:p>
            <a:r>
              <a:rPr lang="vi-VN" sz="2000" dirty="0">
                <a:latin typeface="+mj-lt"/>
              </a:rPr>
              <a:t>Hướng dẫn, kiểm tra Hội đồng nhân dân trong việc thực hiện văn bản của cơ quan nhà nước cập trên</a:t>
            </a:r>
            <a:r>
              <a:rPr lang="vi-VN" sz="2400" dirty="0">
                <a:latin typeface="+mj-lt"/>
              </a:rPr>
              <a:t>; </a:t>
            </a:r>
            <a:endParaRPr lang="en-US" sz="2400" dirty="0">
              <a:latin typeface="+mj-lt"/>
            </a:endParaRPr>
          </a:p>
        </p:txBody>
      </p:sp>
      <p:cxnSp>
        <p:nvCxnSpPr>
          <p:cNvPr id="5" name="直接连接符 4"/>
          <p:cNvCxnSpPr/>
          <p:nvPr/>
        </p:nvCxnSpPr>
        <p:spPr>
          <a:xfrm flipV="1">
            <a:off x="4233263" y="2377916"/>
            <a:ext cx="6689187" cy="26211"/>
          </a:xfrm>
          <a:prstGeom prst="line">
            <a:avLst/>
          </a:prstGeom>
          <a:noFill/>
          <a:ln w="9525" cap="flat" cmpd="sng" algn="ctr">
            <a:solidFill>
              <a:schemeClr val="tx1"/>
            </a:solidFill>
            <a:prstDash val="dash"/>
          </a:ln>
          <a:effectLst/>
        </p:spPr>
      </p:cxnSp>
      <p:cxnSp>
        <p:nvCxnSpPr>
          <p:cNvPr id="6" name="直接连接符 5"/>
          <p:cNvCxnSpPr/>
          <p:nvPr/>
        </p:nvCxnSpPr>
        <p:spPr>
          <a:xfrm>
            <a:off x="4233263" y="3669047"/>
            <a:ext cx="6833202" cy="0"/>
          </a:xfrm>
          <a:prstGeom prst="line">
            <a:avLst/>
          </a:prstGeom>
          <a:noFill/>
          <a:ln w="9525" cap="flat" cmpd="sng" algn="ctr">
            <a:solidFill>
              <a:schemeClr val="tx1"/>
            </a:solidFill>
            <a:prstDash val="dash"/>
          </a:ln>
          <a:effectLst/>
        </p:spPr>
      </p:cxnSp>
      <p:grpSp>
        <p:nvGrpSpPr>
          <p:cNvPr id="7" name="组合 6"/>
          <p:cNvGrpSpPr/>
          <p:nvPr/>
        </p:nvGrpSpPr>
        <p:grpSpPr>
          <a:xfrm>
            <a:off x="3290184" y="1299872"/>
            <a:ext cx="874557" cy="874355"/>
            <a:chOff x="5068579" y="1163938"/>
            <a:chExt cx="555066" cy="555066"/>
          </a:xfrm>
        </p:grpSpPr>
        <p:sp>
          <p:nvSpPr>
            <p:cNvPr id="8" name="椭圆 7"/>
            <p:cNvSpPr/>
            <p:nvPr/>
          </p:nvSpPr>
          <p:spPr>
            <a:xfrm>
              <a:off x="5068579" y="1163938"/>
              <a:ext cx="555066" cy="555066"/>
            </a:xfrm>
            <a:prstGeom prst="ellipse">
              <a:avLst/>
            </a:prstGeom>
            <a:solidFill>
              <a:schemeClr val="accent1"/>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9" name="Freeform 70"/>
            <p:cNvSpPr>
              <a:spLocks noEditPoints="1"/>
            </p:cNvSpPr>
            <p:nvPr/>
          </p:nvSpPr>
          <p:spPr bwMode="auto">
            <a:xfrm>
              <a:off x="5235099" y="1295926"/>
              <a:ext cx="242524" cy="290241"/>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259261" y="2672320"/>
            <a:ext cx="873509" cy="873307"/>
            <a:chOff x="5068633" y="2251819"/>
            <a:chExt cx="554400" cy="554400"/>
          </a:xfrm>
        </p:grpSpPr>
        <p:sp>
          <p:nvSpPr>
            <p:cNvPr id="11" name="椭圆 10"/>
            <p:cNvSpPr/>
            <p:nvPr/>
          </p:nvSpPr>
          <p:spPr>
            <a:xfrm>
              <a:off x="5068633" y="2251819"/>
              <a:ext cx="554400" cy="554400"/>
            </a:xfrm>
            <a:prstGeom prst="ellipse">
              <a:avLst/>
            </a:prstGeom>
            <a:solidFill>
              <a:schemeClr val="accent2"/>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2" name="Freeform 72"/>
            <p:cNvSpPr>
              <a:spLocks noEditPoints="1"/>
            </p:cNvSpPr>
            <p:nvPr/>
          </p:nvSpPr>
          <p:spPr bwMode="auto">
            <a:xfrm>
              <a:off x="5180447" y="2343925"/>
              <a:ext cx="369521" cy="370187"/>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265859" y="4090605"/>
            <a:ext cx="873509" cy="873307"/>
            <a:chOff x="5069244" y="3295756"/>
            <a:chExt cx="554400" cy="554400"/>
          </a:xfrm>
        </p:grpSpPr>
        <p:sp>
          <p:nvSpPr>
            <p:cNvPr id="14" name="椭圆 13"/>
            <p:cNvSpPr/>
            <p:nvPr/>
          </p:nvSpPr>
          <p:spPr>
            <a:xfrm>
              <a:off x="5069244" y="3295756"/>
              <a:ext cx="554400" cy="554400"/>
            </a:xfrm>
            <a:prstGeom prst="ellipse">
              <a:avLst/>
            </a:prstGeom>
            <a:solidFill>
              <a:schemeClr val="accent3"/>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5" name="Freeform 13"/>
            <p:cNvSpPr>
              <a:spLocks noEditPoints="1"/>
            </p:cNvSpPr>
            <p:nvPr/>
          </p:nvSpPr>
          <p:spPr bwMode="auto">
            <a:xfrm>
              <a:off x="5230120" y="3374754"/>
              <a:ext cx="217568" cy="40103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4298779" y="5075612"/>
            <a:ext cx="6833202" cy="0"/>
          </a:xfrm>
          <a:prstGeom prst="line">
            <a:avLst/>
          </a:prstGeom>
          <a:noFill/>
          <a:ln w="9525" cap="flat" cmpd="sng" algn="ctr">
            <a:solidFill>
              <a:schemeClr val="tx1"/>
            </a:solidFill>
            <a:prstDash val="dash"/>
          </a:ln>
          <a:effectLst/>
        </p:spPr>
      </p:cxnSp>
      <p:grpSp>
        <p:nvGrpSpPr>
          <p:cNvPr id="17" name="组合 16"/>
          <p:cNvGrpSpPr/>
          <p:nvPr/>
        </p:nvGrpSpPr>
        <p:grpSpPr>
          <a:xfrm>
            <a:off x="1202633" y="1663809"/>
            <a:ext cx="1865710" cy="4572857"/>
            <a:chOff x="10256838" y="1484313"/>
            <a:chExt cx="1163638" cy="2852737"/>
          </a:xfrm>
        </p:grpSpPr>
        <p:sp>
          <p:nvSpPr>
            <p:cNvPr id="18" name="Freeform 33"/>
            <p:cNvSpPr>
              <a:spLocks/>
            </p:cNvSpPr>
            <p:nvPr/>
          </p:nvSpPr>
          <p:spPr bwMode="auto">
            <a:xfrm>
              <a:off x="10591801" y="1736725"/>
              <a:ext cx="188913" cy="273050"/>
            </a:xfrm>
            <a:custGeom>
              <a:avLst/>
              <a:gdLst>
                <a:gd name="T0" fmla="*/ 0 w 132"/>
                <a:gd name="T1" fmla="*/ 83 h 190"/>
                <a:gd name="T2" fmla="*/ 5 w 132"/>
                <a:gd name="T3" fmla="*/ 7 h 190"/>
                <a:gd name="T4" fmla="*/ 90 w 132"/>
                <a:gd name="T5" fmla="*/ 44 h 190"/>
                <a:gd name="T6" fmla="*/ 124 w 132"/>
                <a:gd name="T7" fmla="*/ 131 h 190"/>
                <a:gd name="T8" fmla="*/ 62 w 132"/>
                <a:gd name="T9" fmla="*/ 190 h 190"/>
                <a:gd name="T10" fmla="*/ 0 w 132"/>
                <a:gd name="T11" fmla="*/ 83 h 190"/>
              </a:gdLst>
              <a:ahLst/>
              <a:cxnLst>
                <a:cxn ang="0">
                  <a:pos x="T0" y="T1"/>
                </a:cxn>
                <a:cxn ang="0">
                  <a:pos x="T2" y="T3"/>
                </a:cxn>
                <a:cxn ang="0">
                  <a:pos x="T4" y="T5"/>
                </a:cxn>
                <a:cxn ang="0">
                  <a:pos x="T6" y="T7"/>
                </a:cxn>
                <a:cxn ang="0">
                  <a:pos x="T8" y="T9"/>
                </a:cxn>
                <a:cxn ang="0">
                  <a:pos x="T10" y="T11"/>
                </a:cxn>
              </a:cxnLst>
              <a:rect l="0" t="0" r="r" b="b"/>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4"/>
            <p:cNvSpPr>
              <a:spLocks/>
            </p:cNvSpPr>
            <p:nvPr/>
          </p:nvSpPr>
          <p:spPr bwMode="auto">
            <a:xfrm>
              <a:off x="10456863" y="4075113"/>
              <a:ext cx="282575" cy="261937"/>
            </a:xfrm>
            <a:custGeom>
              <a:avLst/>
              <a:gdLst>
                <a:gd name="T0" fmla="*/ 27 w 196"/>
                <a:gd name="T1" fmla="*/ 16 h 182"/>
                <a:gd name="T2" fmla="*/ 16 w 196"/>
                <a:gd name="T3" fmla="*/ 102 h 182"/>
                <a:gd name="T4" fmla="*/ 11 w 196"/>
                <a:gd name="T5" fmla="*/ 126 h 182"/>
                <a:gd name="T6" fmla="*/ 38 w 196"/>
                <a:gd name="T7" fmla="*/ 126 h 182"/>
                <a:gd name="T8" fmla="*/ 129 w 196"/>
                <a:gd name="T9" fmla="*/ 174 h 182"/>
                <a:gd name="T10" fmla="*/ 196 w 196"/>
                <a:gd name="T11" fmla="*/ 153 h 182"/>
                <a:gd name="T12" fmla="*/ 161 w 196"/>
                <a:gd name="T13" fmla="*/ 96 h 182"/>
                <a:gd name="T14" fmla="*/ 121 w 196"/>
                <a:gd name="T15" fmla="*/ 16 h 182"/>
                <a:gd name="T16" fmla="*/ 27 w 196"/>
                <a:gd name="T17" fmla="*/ 1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5"/>
            <p:cNvSpPr>
              <a:spLocks/>
            </p:cNvSpPr>
            <p:nvPr/>
          </p:nvSpPr>
          <p:spPr bwMode="auto">
            <a:xfrm>
              <a:off x="11185526" y="2214563"/>
              <a:ext cx="234950" cy="152400"/>
            </a:xfrm>
            <a:custGeom>
              <a:avLst/>
              <a:gdLst>
                <a:gd name="T0" fmla="*/ 29 w 163"/>
                <a:gd name="T1" fmla="*/ 101 h 106"/>
                <a:gd name="T2" fmla="*/ 91 w 163"/>
                <a:gd name="T3" fmla="*/ 101 h 106"/>
                <a:gd name="T4" fmla="*/ 163 w 163"/>
                <a:gd name="T5" fmla="*/ 61 h 106"/>
                <a:gd name="T6" fmla="*/ 163 w 163"/>
                <a:gd name="T7" fmla="*/ 40 h 106"/>
                <a:gd name="T8" fmla="*/ 120 w 163"/>
                <a:gd name="T9" fmla="*/ 40 h 106"/>
                <a:gd name="T10" fmla="*/ 62 w 163"/>
                <a:gd name="T11" fmla="*/ 48 h 106"/>
                <a:gd name="T12" fmla="*/ 48 w 163"/>
                <a:gd name="T13" fmla="*/ 35 h 106"/>
                <a:gd name="T14" fmla="*/ 56 w 163"/>
                <a:gd name="T15" fmla="*/ 7 h 106"/>
                <a:gd name="T16" fmla="*/ 29 w 163"/>
                <a:gd name="T17" fmla="*/ 42 h 106"/>
                <a:gd name="T18" fmla="*/ 0 w 163"/>
                <a:gd name="T19" fmla="*/ 69 h 106"/>
                <a:gd name="T20" fmla="*/ 29 w 163"/>
                <a:gd name="T2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6"/>
            <p:cNvSpPr>
              <a:spLocks/>
            </p:cNvSpPr>
            <p:nvPr/>
          </p:nvSpPr>
          <p:spPr bwMode="auto">
            <a:xfrm>
              <a:off x="10599738" y="4027488"/>
              <a:ext cx="347663" cy="182562"/>
            </a:xfrm>
            <a:custGeom>
              <a:avLst/>
              <a:gdLst>
                <a:gd name="T0" fmla="*/ 22 w 241"/>
                <a:gd name="T1" fmla="*/ 99 h 127"/>
                <a:gd name="T2" fmla="*/ 118 w 241"/>
                <a:gd name="T3" fmla="*/ 126 h 127"/>
                <a:gd name="T4" fmla="*/ 228 w 241"/>
                <a:gd name="T5" fmla="*/ 126 h 127"/>
                <a:gd name="T6" fmla="*/ 201 w 241"/>
                <a:gd name="T7" fmla="*/ 99 h 127"/>
                <a:gd name="T8" fmla="*/ 126 w 241"/>
                <a:gd name="T9" fmla="*/ 72 h 127"/>
                <a:gd name="T10" fmla="*/ 57 w 241"/>
                <a:gd name="T11" fmla="*/ 0 h 127"/>
                <a:gd name="T12" fmla="*/ 5 w 241"/>
                <a:gd name="T13" fmla="*/ 10 h 127"/>
                <a:gd name="T14" fmla="*/ 22 w 241"/>
                <a:gd name="T15" fmla="*/ 99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37"/>
            <p:cNvSpPr>
              <a:spLocks/>
            </p:cNvSpPr>
            <p:nvPr/>
          </p:nvSpPr>
          <p:spPr bwMode="auto">
            <a:xfrm>
              <a:off x="10563226" y="2703513"/>
              <a:ext cx="322263" cy="1371600"/>
            </a:xfrm>
            <a:custGeom>
              <a:avLst/>
              <a:gdLst>
                <a:gd name="T0" fmla="*/ 20 w 224"/>
                <a:gd name="T1" fmla="*/ 954 h 954"/>
                <a:gd name="T2" fmla="*/ 91 w 224"/>
                <a:gd name="T3" fmla="*/ 933 h 954"/>
                <a:gd name="T4" fmla="*/ 91 w 224"/>
                <a:gd name="T5" fmla="*/ 901 h 954"/>
                <a:gd name="T6" fmla="*/ 75 w 224"/>
                <a:gd name="T7" fmla="*/ 873 h 954"/>
                <a:gd name="T8" fmla="*/ 84 w 224"/>
                <a:gd name="T9" fmla="*/ 842 h 954"/>
                <a:gd name="T10" fmla="*/ 70 w 224"/>
                <a:gd name="T11" fmla="*/ 816 h 954"/>
                <a:gd name="T12" fmla="*/ 94 w 224"/>
                <a:gd name="T13" fmla="*/ 796 h 954"/>
                <a:gd name="T14" fmla="*/ 81 w 224"/>
                <a:gd name="T15" fmla="*/ 750 h 954"/>
                <a:gd name="T16" fmla="*/ 94 w 224"/>
                <a:gd name="T17" fmla="*/ 668 h 954"/>
                <a:gd name="T18" fmla="*/ 103 w 224"/>
                <a:gd name="T19" fmla="*/ 613 h 954"/>
                <a:gd name="T20" fmla="*/ 101 w 224"/>
                <a:gd name="T21" fmla="*/ 605 h 954"/>
                <a:gd name="T22" fmla="*/ 132 w 224"/>
                <a:gd name="T23" fmla="*/ 580 h 954"/>
                <a:gd name="T24" fmla="*/ 123 w 224"/>
                <a:gd name="T25" fmla="*/ 545 h 954"/>
                <a:gd name="T26" fmla="*/ 143 w 224"/>
                <a:gd name="T27" fmla="*/ 503 h 954"/>
                <a:gd name="T28" fmla="*/ 213 w 224"/>
                <a:gd name="T29" fmla="*/ 156 h 954"/>
                <a:gd name="T30" fmla="*/ 214 w 224"/>
                <a:gd name="T31" fmla="*/ 0 h 954"/>
                <a:gd name="T32" fmla="*/ 143 w 224"/>
                <a:gd name="T33" fmla="*/ 18 h 954"/>
                <a:gd name="T34" fmla="*/ 101 w 224"/>
                <a:gd name="T35" fmla="*/ 66 h 954"/>
                <a:gd name="T36" fmla="*/ 31 w 224"/>
                <a:gd name="T37" fmla="*/ 279 h 954"/>
                <a:gd name="T38" fmla="*/ 40 w 224"/>
                <a:gd name="T39" fmla="*/ 477 h 954"/>
                <a:gd name="T40" fmla="*/ 7 w 224"/>
                <a:gd name="T41" fmla="*/ 640 h 954"/>
                <a:gd name="T42" fmla="*/ 7 w 224"/>
                <a:gd name="T43" fmla="*/ 879 h 954"/>
                <a:gd name="T44" fmla="*/ 20 w 224"/>
                <a:gd name="T45"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38"/>
            <p:cNvSpPr>
              <a:spLocks/>
            </p:cNvSpPr>
            <p:nvPr/>
          </p:nvSpPr>
          <p:spPr bwMode="auto">
            <a:xfrm>
              <a:off x="10563226" y="2703513"/>
              <a:ext cx="307975" cy="1371600"/>
            </a:xfrm>
            <a:custGeom>
              <a:avLst/>
              <a:gdLst>
                <a:gd name="T0" fmla="*/ 214 w 214"/>
                <a:gd name="T1" fmla="*/ 0 h 954"/>
                <a:gd name="T2" fmla="*/ 143 w 214"/>
                <a:gd name="T3" fmla="*/ 18 h 954"/>
                <a:gd name="T4" fmla="*/ 101 w 214"/>
                <a:gd name="T5" fmla="*/ 66 h 954"/>
                <a:gd name="T6" fmla="*/ 31 w 214"/>
                <a:gd name="T7" fmla="*/ 279 h 954"/>
                <a:gd name="T8" fmla="*/ 40 w 214"/>
                <a:gd name="T9" fmla="*/ 477 h 954"/>
                <a:gd name="T10" fmla="*/ 7 w 214"/>
                <a:gd name="T11" fmla="*/ 640 h 954"/>
                <a:gd name="T12" fmla="*/ 7 w 214"/>
                <a:gd name="T13" fmla="*/ 879 h 954"/>
                <a:gd name="T14" fmla="*/ 20 w 214"/>
                <a:gd name="T15" fmla="*/ 954 h 954"/>
                <a:gd name="T16" fmla="*/ 91 w 214"/>
                <a:gd name="T17" fmla="*/ 933 h 954"/>
                <a:gd name="T18" fmla="*/ 93 w 214"/>
                <a:gd name="T19" fmla="*/ 919 h 954"/>
                <a:gd name="T20" fmla="*/ 62 w 214"/>
                <a:gd name="T21" fmla="*/ 887 h 954"/>
                <a:gd name="T22" fmla="*/ 76 w 214"/>
                <a:gd name="T23" fmla="*/ 875 h 954"/>
                <a:gd name="T24" fmla="*/ 75 w 214"/>
                <a:gd name="T25" fmla="*/ 873 h 954"/>
                <a:gd name="T26" fmla="*/ 85 w 214"/>
                <a:gd name="T27" fmla="*/ 854 h 954"/>
                <a:gd name="T28" fmla="*/ 55 w 214"/>
                <a:gd name="T29" fmla="*/ 810 h 954"/>
                <a:gd name="T30" fmla="*/ 73 w 214"/>
                <a:gd name="T31" fmla="*/ 814 h 954"/>
                <a:gd name="T32" fmla="*/ 94 w 214"/>
                <a:gd name="T33" fmla="*/ 796 h 954"/>
                <a:gd name="T34" fmla="*/ 93 w 214"/>
                <a:gd name="T35" fmla="*/ 794 h 954"/>
                <a:gd name="T36" fmla="*/ 55 w 214"/>
                <a:gd name="T37" fmla="*/ 773 h 954"/>
                <a:gd name="T38" fmla="*/ 40 w 214"/>
                <a:gd name="T39" fmla="*/ 716 h 954"/>
                <a:gd name="T40" fmla="*/ 82 w 214"/>
                <a:gd name="T41" fmla="*/ 757 h 954"/>
                <a:gd name="T42" fmla="*/ 66 w 214"/>
                <a:gd name="T43" fmla="*/ 675 h 954"/>
                <a:gd name="T44" fmla="*/ 87 w 214"/>
                <a:gd name="T45" fmla="*/ 714 h 954"/>
                <a:gd name="T46" fmla="*/ 93 w 214"/>
                <a:gd name="T47" fmla="*/ 671 h 954"/>
                <a:gd name="T48" fmla="*/ 66 w 214"/>
                <a:gd name="T49" fmla="*/ 608 h 954"/>
                <a:gd name="T50" fmla="*/ 78 w 214"/>
                <a:gd name="T51" fmla="*/ 558 h 954"/>
                <a:gd name="T52" fmla="*/ 106 w 214"/>
                <a:gd name="T53" fmla="*/ 600 h 954"/>
                <a:gd name="T54" fmla="*/ 132 w 214"/>
                <a:gd name="T55" fmla="*/ 580 h 954"/>
                <a:gd name="T56" fmla="*/ 78 w 214"/>
                <a:gd name="T57" fmla="*/ 519 h 954"/>
                <a:gd name="T58" fmla="*/ 93 w 214"/>
                <a:gd name="T59" fmla="*/ 491 h 954"/>
                <a:gd name="T60" fmla="*/ 140 w 214"/>
                <a:gd name="T61" fmla="*/ 510 h 954"/>
                <a:gd name="T62" fmla="*/ 143 w 214"/>
                <a:gd name="T63" fmla="*/ 504 h 954"/>
                <a:gd name="T64" fmla="*/ 94 w 214"/>
                <a:gd name="T65" fmla="*/ 448 h 954"/>
                <a:gd name="T66" fmla="*/ 143 w 214"/>
                <a:gd name="T67" fmla="*/ 295 h 954"/>
                <a:gd name="T68" fmla="*/ 212 w 214"/>
                <a:gd name="T69" fmla="*/ 153 h 954"/>
                <a:gd name="T70" fmla="*/ 214 w 214"/>
                <a:gd name="T71"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39"/>
            <p:cNvSpPr>
              <a:spLocks/>
            </p:cNvSpPr>
            <p:nvPr/>
          </p:nvSpPr>
          <p:spPr bwMode="auto">
            <a:xfrm>
              <a:off x="10394951" y="2676525"/>
              <a:ext cx="438150" cy="1462087"/>
            </a:xfrm>
            <a:custGeom>
              <a:avLst/>
              <a:gdLst>
                <a:gd name="T0" fmla="*/ 35 w 304"/>
                <a:gd name="T1" fmla="*/ 865 h 1016"/>
                <a:gd name="T2" fmla="*/ 61 w 304"/>
                <a:gd name="T3" fmla="*/ 1016 h 1016"/>
                <a:gd name="T4" fmla="*/ 121 w 304"/>
                <a:gd name="T5" fmla="*/ 1016 h 1016"/>
                <a:gd name="T6" fmla="*/ 164 w 304"/>
                <a:gd name="T7" fmla="*/ 988 h 1016"/>
                <a:gd name="T8" fmla="*/ 164 w 304"/>
                <a:gd name="T9" fmla="*/ 915 h 1016"/>
                <a:gd name="T10" fmla="*/ 147 w 304"/>
                <a:gd name="T11" fmla="*/ 856 h 1016"/>
                <a:gd name="T12" fmla="*/ 147 w 304"/>
                <a:gd name="T13" fmla="*/ 755 h 1016"/>
                <a:gd name="T14" fmla="*/ 160 w 304"/>
                <a:gd name="T15" fmla="*/ 587 h 1016"/>
                <a:gd name="T16" fmla="*/ 184 w 304"/>
                <a:gd name="T17" fmla="*/ 495 h 1016"/>
                <a:gd name="T18" fmla="*/ 184 w 304"/>
                <a:gd name="T19" fmla="*/ 385 h 1016"/>
                <a:gd name="T20" fmla="*/ 226 w 304"/>
                <a:gd name="T21" fmla="*/ 291 h 1016"/>
                <a:gd name="T22" fmla="*/ 283 w 304"/>
                <a:gd name="T23" fmla="*/ 108 h 1016"/>
                <a:gd name="T24" fmla="*/ 304 w 304"/>
                <a:gd name="T25" fmla="*/ 25 h 1016"/>
                <a:gd name="T26" fmla="*/ 177 w 304"/>
                <a:gd name="T27" fmla="*/ 5 h 1016"/>
                <a:gd name="T28" fmla="*/ 50 w 304"/>
                <a:gd name="T29" fmla="*/ 5 h 1016"/>
                <a:gd name="T30" fmla="*/ 13 w 304"/>
                <a:gd name="T31" fmla="*/ 162 h 1016"/>
                <a:gd name="T32" fmla="*/ 26 w 304"/>
                <a:gd name="T33" fmla="*/ 282 h 1016"/>
                <a:gd name="T34" fmla="*/ 30 w 304"/>
                <a:gd name="T35" fmla="*/ 346 h 1016"/>
                <a:gd name="T36" fmla="*/ 39 w 304"/>
                <a:gd name="T37" fmla="*/ 449 h 1016"/>
                <a:gd name="T38" fmla="*/ 12 w 304"/>
                <a:gd name="T39" fmla="*/ 521 h 1016"/>
                <a:gd name="T40" fmla="*/ 10 w 304"/>
                <a:gd name="T41" fmla="*/ 737 h 1016"/>
                <a:gd name="T42" fmla="*/ 35 w 304"/>
                <a:gd name="T43" fmla="*/ 86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0"/>
            <p:cNvSpPr>
              <a:spLocks/>
            </p:cNvSpPr>
            <p:nvPr/>
          </p:nvSpPr>
          <p:spPr bwMode="auto">
            <a:xfrm>
              <a:off x="10396538" y="3327400"/>
              <a:ext cx="238125" cy="811212"/>
            </a:xfrm>
            <a:custGeom>
              <a:avLst/>
              <a:gdLst>
                <a:gd name="T0" fmla="*/ 165 w 165"/>
                <a:gd name="T1" fmla="*/ 57 h 564"/>
                <a:gd name="T2" fmla="*/ 38 w 165"/>
                <a:gd name="T3" fmla="*/ 0 h 564"/>
                <a:gd name="T4" fmla="*/ 11 w 165"/>
                <a:gd name="T5" fmla="*/ 69 h 564"/>
                <a:gd name="T6" fmla="*/ 8 w 165"/>
                <a:gd name="T7" fmla="*/ 279 h 564"/>
                <a:gd name="T8" fmla="*/ 8 w 165"/>
                <a:gd name="T9" fmla="*/ 281 h 564"/>
                <a:gd name="T10" fmla="*/ 8 w 165"/>
                <a:gd name="T11" fmla="*/ 282 h 564"/>
                <a:gd name="T12" fmla="*/ 8 w 165"/>
                <a:gd name="T13" fmla="*/ 283 h 564"/>
                <a:gd name="T14" fmla="*/ 9 w 165"/>
                <a:gd name="T15" fmla="*/ 285 h 564"/>
                <a:gd name="T16" fmla="*/ 34 w 165"/>
                <a:gd name="T17" fmla="*/ 413 h 564"/>
                <a:gd name="T18" fmla="*/ 56 w 165"/>
                <a:gd name="T19" fmla="*/ 561 h 564"/>
                <a:gd name="T20" fmla="*/ 57 w 165"/>
                <a:gd name="T21" fmla="*/ 560 h 564"/>
                <a:gd name="T22" fmla="*/ 60 w 165"/>
                <a:gd name="T23" fmla="*/ 564 h 564"/>
                <a:gd name="T24" fmla="*/ 120 w 165"/>
                <a:gd name="T25" fmla="*/ 564 h 564"/>
                <a:gd name="T26" fmla="*/ 159 w 165"/>
                <a:gd name="T27" fmla="*/ 539 h 564"/>
                <a:gd name="T28" fmla="*/ 138 w 165"/>
                <a:gd name="T29" fmla="*/ 504 h 564"/>
                <a:gd name="T30" fmla="*/ 74 w 165"/>
                <a:gd name="T31" fmla="*/ 504 h 564"/>
                <a:gd name="T32" fmla="*/ 163 w 165"/>
                <a:gd name="T33" fmla="*/ 463 h 564"/>
                <a:gd name="T34" fmla="*/ 50 w 165"/>
                <a:gd name="T35" fmla="*/ 479 h 564"/>
                <a:gd name="T36" fmla="*/ 51 w 165"/>
                <a:gd name="T37" fmla="*/ 414 h 564"/>
                <a:gd name="T38" fmla="*/ 93 w 165"/>
                <a:gd name="T39" fmla="*/ 440 h 564"/>
                <a:gd name="T40" fmla="*/ 53 w 165"/>
                <a:gd name="T41" fmla="*/ 371 h 564"/>
                <a:gd name="T42" fmla="*/ 93 w 165"/>
                <a:gd name="T43" fmla="*/ 380 h 564"/>
                <a:gd name="T44" fmla="*/ 51 w 165"/>
                <a:gd name="T45" fmla="*/ 339 h 564"/>
                <a:gd name="T46" fmla="*/ 93 w 165"/>
                <a:gd name="T47" fmla="*/ 296 h 564"/>
                <a:gd name="T48" fmla="*/ 79 w 165"/>
                <a:gd name="T49" fmla="*/ 243 h 564"/>
                <a:gd name="T50" fmla="*/ 40 w 165"/>
                <a:gd name="T51" fmla="*/ 234 h 564"/>
                <a:gd name="T52" fmla="*/ 42 w 165"/>
                <a:gd name="T53" fmla="*/ 225 h 564"/>
                <a:gd name="T54" fmla="*/ 93 w 165"/>
                <a:gd name="T55" fmla="*/ 154 h 564"/>
                <a:gd name="T56" fmla="*/ 37 w 165"/>
                <a:gd name="T57" fmla="*/ 154 h 564"/>
                <a:gd name="T58" fmla="*/ 108 w 165"/>
                <a:gd name="T59" fmla="*/ 110 h 564"/>
                <a:gd name="T60" fmla="*/ 90 w 165"/>
                <a:gd name="T61" fmla="*/ 99 h 564"/>
                <a:gd name="T62" fmla="*/ 37 w 165"/>
                <a:gd name="T63" fmla="*/ 90 h 564"/>
                <a:gd name="T64" fmla="*/ 74 w 165"/>
                <a:gd name="T65" fmla="*/ 81 h 564"/>
                <a:gd name="T66" fmla="*/ 40 w 165"/>
                <a:gd name="T67" fmla="*/ 57 h 564"/>
                <a:gd name="T68" fmla="*/ 165 w 165"/>
                <a:gd name="T69" fmla="*/ 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1"/>
            <p:cNvSpPr>
              <a:spLocks/>
            </p:cNvSpPr>
            <p:nvPr/>
          </p:nvSpPr>
          <p:spPr bwMode="auto">
            <a:xfrm>
              <a:off x="10380663" y="2678113"/>
              <a:ext cx="452438" cy="608012"/>
            </a:xfrm>
            <a:custGeom>
              <a:avLst/>
              <a:gdLst>
                <a:gd name="T0" fmla="*/ 187 w 314"/>
                <a:gd name="T1" fmla="*/ 4 h 422"/>
                <a:gd name="T2" fmla="*/ 60 w 314"/>
                <a:gd name="T3" fmla="*/ 4 h 422"/>
                <a:gd name="T4" fmla="*/ 7 w 314"/>
                <a:gd name="T5" fmla="*/ 146 h 422"/>
                <a:gd name="T6" fmla="*/ 9 w 314"/>
                <a:gd name="T7" fmla="*/ 267 h 422"/>
                <a:gd name="T8" fmla="*/ 18 w 314"/>
                <a:gd name="T9" fmla="*/ 349 h 422"/>
                <a:gd name="T10" fmla="*/ 46 w 314"/>
                <a:gd name="T11" fmla="*/ 422 h 422"/>
                <a:gd name="T12" fmla="*/ 104 w 314"/>
                <a:gd name="T13" fmla="*/ 337 h 422"/>
                <a:gd name="T14" fmla="*/ 62 w 314"/>
                <a:gd name="T15" fmla="*/ 353 h 422"/>
                <a:gd name="T16" fmla="*/ 89 w 314"/>
                <a:gd name="T17" fmla="*/ 209 h 422"/>
                <a:gd name="T18" fmla="*/ 104 w 314"/>
                <a:gd name="T19" fmla="*/ 99 h 422"/>
                <a:gd name="T20" fmla="*/ 236 w 314"/>
                <a:gd name="T21" fmla="*/ 99 h 422"/>
                <a:gd name="T22" fmla="*/ 288 w 314"/>
                <a:gd name="T23" fmla="*/ 119 h 422"/>
                <a:gd name="T24" fmla="*/ 293 w 314"/>
                <a:gd name="T25" fmla="*/ 107 h 422"/>
                <a:gd name="T26" fmla="*/ 314 w 314"/>
                <a:gd name="T27" fmla="*/ 24 h 422"/>
                <a:gd name="T28" fmla="*/ 187 w 314"/>
                <a:gd name="T29"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
            <p:cNvSpPr>
              <a:spLocks/>
            </p:cNvSpPr>
            <p:nvPr/>
          </p:nvSpPr>
          <p:spPr bwMode="auto">
            <a:xfrm>
              <a:off x="10531476" y="2614613"/>
              <a:ext cx="339725" cy="120650"/>
            </a:xfrm>
            <a:custGeom>
              <a:avLst/>
              <a:gdLst>
                <a:gd name="T0" fmla="*/ 0 w 236"/>
                <a:gd name="T1" fmla="*/ 39 h 83"/>
                <a:gd name="T2" fmla="*/ 191 w 236"/>
                <a:gd name="T3" fmla="*/ 81 h 83"/>
                <a:gd name="T4" fmla="*/ 236 w 236"/>
                <a:gd name="T5" fmla="*/ 61 h 83"/>
                <a:gd name="T6" fmla="*/ 230 w 236"/>
                <a:gd name="T7" fmla="*/ 17 h 83"/>
                <a:gd name="T8" fmla="*/ 9 w 236"/>
                <a:gd name="T9" fmla="*/ 0 h 83"/>
                <a:gd name="T10" fmla="*/ 0 w 236"/>
                <a:gd name="T11" fmla="*/ 39 h 83"/>
              </a:gdLst>
              <a:ahLst/>
              <a:cxnLst>
                <a:cxn ang="0">
                  <a:pos x="T0" y="T1"/>
                </a:cxn>
                <a:cxn ang="0">
                  <a:pos x="T2" y="T3"/>
                </a:cxn>
                <a:cxn ang="0">
                  <a:pos x="T4" y="T5"/>
                </a:cxn>
                <a:cxn ang="0">
                  <a:pos x="T6" y="T7"/>
                </a:cxn>
                <a:cxn ang="0">
                  <a:pos x="T8" y="T9"/>
                </a:cxn>
                <a:cxn ang="0">
                  <a:pos x="T10" y="T11"/>
                </a:cxn>
              </a:cxnLst>
              <a:rect l="0" t="0" r="r" b="b"/>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3"/>
            <p:cNvSpPr>
              <a:spLocks/>
            </p:cNvSpPr>
            <p:nvPr/>
          </p:nvSpPr>
          <p:spPr bwMode="auto">
            <a:xfrm>
              <a:off x="10555288" y="1828800"/>
              <a:ext cx="309563" cy="857250"/>
            </a:xfrm>
            <a:custGeom>
              <a:avLst/>
              <a:gdLst>
                <a:gd name="T0" fmla="*/ 2 w 215"/>
                <a:gd name="T1" fmla="*/ 534 h 596"/>
                <a:gd name="T2" fmla="*/ 71 w 215"/>
                <a:gd name="T3" fmla="*/ 586 h 596"/>
                <a:gd name="T4" fmla="*/ 215 w 215"/>
                <a:gd name="T5" fmla="*/ 576 h 596"/>
                <a:gd name="T6" fmla="*/ 193 w 215"/>
                <a:gd name="T7" fmla="*/ 388 h 596"/>
                <a:gd name="T8" fmla="*/ 204 w 215"/>
                <a:gd name="T9" fmla="*/ 267 h 596"/>
                <a:gd name="T10" fmla="*/ 149 w 215"/>
                <a:gd name="T11" fmla="*/ 111 h 596"/>
                <a:gd name="T12" fmla="*/ 141 w 215"/>
                <a:gd name="T13" fmla="*/ 32 h 596"/>
                <a:gd name="T14" fmla="*/ 123 w 215"/>
                <a:gd name="T15" fmla="*/ 79 h 596"/>
                <a:gd name="T16" fmla="*/ 25 w 215"/>
                <a:gd name="T17" fmla="*/ 0 h 596"/>
                <a:gd name="T18" fmla="*/ 2 w 215"/>
                <a:gd name="T19" fmla="*/ 28 h 596"/>
                <a:gd name="T20" fmla="*/ 2 w 215"/>
                <a:gd name="T21" fmla="*/ 53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4"/>
            <p:cNvSpPr>
              <a:spLocks/>
            </p:cNvSpPr>
            <p:nvPr/>
          </p:nvSpPr>
          <p:spPr bwMode="auto">
            <a:xfrm>
              <a:off x="10555288" y="1828800"/>
              <a:ext cx="309563" cy="857250"/>
            </a:xfrm>
            <a:custGeom>
              <a:avLst/>
              <a:gdLst>
                <a:gd name="T0" fmla="*/ 149 w 215"/>
                <a:gd name="T1" fmla="*/ 578 h 596"/>
                <a:gd name="T2" fmla="*/ 39 w 215"/>
                <a:gd name="T3" fmla="*/ 509 h 596"/>
                <a:gd name="T4" fmla="*/ 45 w 215"/>
                <a:gd name="T5" fmla="*/ 470 h 596"/>
                <a:gd name="T6" fmla="*/ 149 w 215"/>
                <a:gd name="T7" fmla="*/ 530 h 596"/>
                <a:gd name="T8" fmla="*/ 47 w 215"/>
                <a:gd name="T9" fmla="*/ 372 h 596"/>
                <a:gd name="T10" fmla="*/ 32 w 215"/>
                <a:gd name="T11" fmla="*/ 79 h 596"/>
                <a:gd name="T12" fmla="*/ 78 w 215"/>
                <a:gd name="T13" fmla="*/ 121 h 596"/>
                <a:gd name="T14" fmla="*/ 47 w 215"/>
                <a:gd name="T15" fmla="*/ 69 h 596"/>
                <a:gd name="T16" fmla="*/ 96 w 215"/>
                <a:gd name="T17" fmla="*/ 63 h 596"/>
                <a:gd name="T18" fmla="*/ 25 w 215"/>
                <a:gd name="T19" fmla="*/ 0 h 596"/>
                <a:gd name="T20" fmla="*/ 2 w 215"/>
                <a:gd name="T21" fmla="*/ 28 h 596"/>
                <a:gd name="T22" fmla="*/ 2 w 215"/>
                <a:gd name="T23" fmla="*/ 534 h 596"/>
                <a:gd name="T24" fmla="*/ 71 w 215"/>
                <a:gd name="T25" fmla="*/ 586 h 596"/>
                <a:gd name="T26" fmla="*/ 215 w 215"/>
                <a:gd name="T27" fmla="*/ 576 h 596"/>
                <a:gd name="T28" fmla="*/ 215 w 215"/>
                <a:gd name="T29" fmla="*/ 575 h 596"/>
                <a:gd name="T30" fmla="*/ 149 w 215"/>
                <a:gd name="T31" fmla="*/ 57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5"/>
            <p:cNvSpPr>
              <a:spLocks/>
            </p:cNvSpPr>
            <p:nvPr/>
          </p:nvSpPr>
          <p:spPr bwMode="auto">
            <a:xfrm>
              <a:off x="10256838" y="1855788"/>
              <a:ext cx="457200" cy="1096962"/>
            </a:xfrm>
            <a:custGeom>
              <a:avLst/>
              <a:gdLst>
                <a:gd name="T0" fmla="*/ 0 w 318"/>
                <a:gd name="T1" fmla="*/ 730 h 763"/>
                <a:gd name="T2" fmla="*/ 116 w 318"/>
                <a:gd name="T3" fmla="*/ 763 h 763"/>
                <a:gd name="T4" fmla="*/ 263 w 318"/>
                <a:gd name="T5" fmla="*/ 490 h 763"/>
                <a:gd name="T6" fmla="*/ 309 w 318"/>
                <a:gd name="T7" fmla="*/ 362 h 763"/>
                <a:gd name="T8" fmla="*/ 203 w 318"/>
                <a:gd name="T9" fmla="*/ 0 h 763"/>
                <a:gd name="T10" fmla="*/ 116 w 318"/>
                <a:gd name="T11" fmla="*/ 48 h 763"/>
                <a:gd name="T12" fmla="*/ 118 w 318"/>
                <a:gd name="T13" fmla="*/ 238 h 763"/>
                <a:gd name="T14" fmla="*/ 0 w 318"/>
                <a:gd name="T15" fmla="*/ 730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6"/>
            <p:cNvSpPr>
              <a:spLocks/>
            </p:cNvSpPr>
            <p:nvPr/>
          </p:nvSpPr>
          <p:spPr bwMode="auto">
            <a:xfrm>
              <a:off x="10687051" y="1941513"/>
              <a:ext cx="184150" cy="730250"/>
            </a:xfrm>
            <a:custGeom>
              <a:avLst/>
              <a:gdLst>
                <a:gd name="T0" fmla="*/ 68 w 127"/>
                <a:gd name="T1" fmla="*/ 472 h 507"/>
                <a:gd name="T2" fmla="*/ 101 w 127"/>
                <a:gd name="T3" fmla="*/ 507 h 507"/>
                <a:gd name="T4" fmla="*/ 127 w 127"/>
                <a:gd name="T5" fmla="*/ 478 h 507"/>
                <a:gd name="T6" fmla="*/ 98 w 127"/>
                <a:gd name="T7" fmla="*/ 218 h 507"/>
                <a:gd name="T8" fmla="*/ 43 w 127"/>
                <a:gd name="T9" fmla="*/ 53 h 507"/>
                <a:gd name="T10" fmla="*/ 31 w 127"/>
                <a:gd name="T11" fmla="*/ 0 h 507"/>
                <a:gd name="T12" fmla="*/ 0 w 127"/>
                <a:gd name="T13" fmla="*/ 32 h 507"/>
                <a:gd name="T14" fmla="*/ 14 w 127"/>
                <a:gd name="T15" fmla="*/ 59 h 507"/>
                <a:gd name="T16" fmla="*/ 41 w 127"/>
                <a:gd name="T17" fmla="*/ 184 h 507"/>
                <a:gd name="T18" fmla="*/ 68 w 127"/>
                <a:gd name="T19" fmla="*/ 47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7"/>
            <p:cNvSpPr>
              <a:spLocks/>
            </p:cNvSpPr>
            <p:nvPr/>
          </p:nvSpPr>
          <p:spPr bwMode="auto">
            <a:xfrm>
              <a:off x="10871201" y="2209800"/>
              <a:ext cx="412750" cy="296862"/>
            </a:xfrm>
            <a:custGeom>
              <a:avLst/>
              <a:gdLst>
                <a:gd name="T0" fmla="*/ 277 w 287"/>
                <a:gd name="T1" fmla="*/ 151 h 206"/>
                <a:gd name="T2" fmla="*/ 239 w 287"/>
                <a:gd name="T3" fmla="*/ 54 h 206"/>
                <a:gd name="T4" fmla="*/ 154 w 287"/>
                <a:gd name="T5" fmla="*/ 76 h 206"/>
                <a:gd name="T6" fmla="*/ 127 w 287"/>
                <a:gd name="T7" fmla="*/ 90 h 206"/>
                <a:gd name="T8" fmla="*/ 87 w 287"/>
                <a:gd name="T9" fmla="*/ 90 h 206"/>
                <a:gd name="T10" fmla="*/ 50 w 287"/>
                <a:gd name="T11" fmla="*/ 90 h 206"/>
                <a:gd name="T12" fmla="*/ 37 w 287"/>
                <a:gd name="T13" fmla="*/ 77 h 206"/>
                <a:gd name="T14" fmla="*/ 12 w 287"/>
                <a:gd name="T15" fmla="*/ 0 h 206"/>
                <a:gd name="T16" fmla="*/ 0 w 287"/>
                <a:gd name="T17" fmla="*/ 175 h 206"/>
                <a:gd name="T18" fmla="*/ 6 w 287"/>
                <a:gd name="T19" fmla="*/ 205 h 206"/>
                <a:gd name="T20" fmla="*/ 122 w 287"/>
                <a:gd name="T21" fmla="*/ 192 h 206"/>
                <a:gd name="T22" fmla="*/ 277 w 287"/>
                <a:gd name="T23" fmla="*/ 15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8"/>
            <p:cNvSpPr>
              <a:spLocks/>
            </p:cNvSpPr>
            <p:nvPr/>
          </p:nvSpPr>
          <p:spPr bwMode="auto">
            <a:xfrm>
              <a:off x="10910888" y="2284413"/>
              <a:ext cx="357188" cy="190500"/>
            </a:xfrm>
            <a:custGeom>
              <a:avLst/>
              <a:gdLst>
                <a:gd name="T0" fmla="*/ 211 w 248"/>
                <a:gd name="T1" fmla="*/ 2 h 133"/>
                <a:gd name="T2" fmla="*/ 126 w 248"/>
                <a:gd name="T3" fmla="*/ 24 h 133"/>
                <a:gd name="T4" fmla="*/ 99 w 248"/>
                <a:gd name="T5" fmla="*/ 38 h 133"/>
                <a:gd name="T6" fmla="*/ 59 w 248"/>
                <a:gd name="T7" fmla="*/ 38 h 133"/>
                <a:gd name="T8" fmla="*/ 31 w 248"/>
                <a:gd name="T9" fmla="*/ 33 h 133"/>
                <a:gd name="T10" fmla="*/ 14 w 248"/>
                <a:gd name="T11" fmla="*/ 69 h 133"/>
                <a:gd name="T12" fmla="*/ 37 w 248"/>
                <a:gd name="T13" fmla="*/ 64 h 133"/>
                <a:gd name="T14" fmla="*/ 0 w 248"/>
                <a:gd name="T15" fmla="*/ 133 h 133"/>
                <a:gd name="T16" fmla="*/ 59 w 248"/>
                <a:gd name="T17" fmla="*/ 67 h 133"/>
                <a:gd name="T18" fmla="*/ 111 w 248"/>
                <a:gd name="T19" fmla="*/ 51 h 133"/>
                <a:gd name="T20" fmla="*/ 83 w 248"/>
                <a:gd name="T21" fmla="*/ 114 h 133"/>
                <a:gd name="T22" fmla="*/ 162 w 248"/>
                <a:gd name="T23" fmla="*/ 38 h 133"/>
                <a:gd name="T24" fmla="*/ 199 w 248"/>
                <a:gd name="T25" fmla="*/ 51 h 133"/>
                <a:gd name="T26" fmla="*/ 242 w 248"/>
                <a:gd name="T27" fmla="*/ 67 h 133"/>
                <a:gd name="T28" fmla="*/ 248 w 248"/>
                <a:gd name="T29" fmla="*/ 66 h 133"/>
                <a:gd name="T30" fmla="*/ 211 w 248"/>
                <a:gd name="T31"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9"/>
            <p:cNvSpPr>
              <a:spLocks/>
            </p:cNvSpPr>
            <p:nvPr/>
          </p:nvSpPr>
          <p:spPr bwMode="auto">
            <a:xfrm>
              <a:off x="10520363" y="1876425"/>
              <a:ext cx="173038" cy="774700"/>
            </a:xfrm>
            <a:custGeom>
              <a:avLst/>
              <a:gdLst>
                <a:gd name="T0" fmla="*/ 43 w 120"/>
                <a:gd name="T1" fmla="*/ 538 h 538"/>
                <a:gd name="T2" fmla="*/ 79 w 120"/>
                <a:gd name="T3" fmla="*/ 475 h 538"/>
                <a:gd name="T4" fmla="*/ 114 w 120"/>
                <a:gd name="T5" fmla="*/ 427 h 538"/>
                <a:gd name="T6" fmla="*/ 116 w 120"/>
                <a:gd name="T7" fmla="*/ 334 h 538"/>
                <a:gd name="T8" fmla="*/ 16 w 120"/>
                <a:gd name="T9" fmla="*/ 77 h 538"/>
                <a:gd name="T10" fmla="*/ 26 w 120"/>
                <a:gd name="T11" fmla="*/ 60 h 538"/>
                <a:gd name="T12" fmla="*/ 6 w 120"/>
                <a:gd name="T13" fmla="*/ 0 h 538"/>
                <a:gd name="T14" fmla="*/ 0 w 120"/>
                <a:gd name="T15" fmla="*/ 5 h 538"/>
                <a:gd name="T16" fmla="*/ 7 w 120"/>
                <a:gd name="T17" fmla="*/ 55 h 538"/>
                <a:gd name="T18" fmla="*/ 7 w 120"/>
                <a:gd name="T19" fmla="*/ 77 h 538"/>
                <a:gd name="T20" fmla="*/ 103 w 120"/>
                <a:gd name="T21" fmla="*/ 338 h 538"/>
                <a:gd name="T22" fmla="*/ 63 w 120"/>
                <a:gd name="T23" fmla="*/ 461 h 538"/>
                <a:gd name="T24" fmla="*/ 43 w 120"/>
                <a:gd name="T2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0"/>
            <p:cNvSpPr>
              <a:spLocks/>
            </p:cNvSpPr>
            <p:nvPr/>
          </p:nvSpPr>
          <p:spPr bwMode="auto">
            <a:xfrm>
              <a:off x="10379076" y="1941513"/>
              <a:ext cx="198438" cy="841375"/>
            </a:xfrm>
            <a:custGeom>
              <a:avLst/>
              <a:gdLst>
                <a:gd name="T0" fmla="*/ 99 w 138"/>
                <a:gd name="T1" fmla="*/ 122 h 585"/>
                <a:gd name="T2" fmla="*/ 138 w 138"/>
                <a:gd name="T3" fmla="*/ 154 h 585"/>
                <a:gd name="T4" fmla="*/ 58 w 138"/>
                <a:gd name="T5" fmla="*/ 42 h 585"/>
                <a:gd name="T6" fmla="*/ 31 w 138"/>
                <a:gd name="T7" fmla="*/ 0 h 585"/>
                <a:gd name="T8" fmla="*/ 32 w 138"/>
                <a:gd name="T9" fmla="*/ 178 h 585"/>
                <a:gd name="T10" fmla="*/ 0 w 138"/>
                <a:gd name="T11" fmla="*/ 402 h 585"/>
                <a:gd name="T12" fmla="*/ 29 w 138"/>
                <a:gd name="T13" fmla="*/ 462 h 585"/>
                <a:gd name="T14" fmla="*/ 93 w 138"/>
                <a:gd name="T15" fmla="*/ 585 h 585"/>
                <a:gd name="T16" fmla="*/ 127 w 138"/>
                <a:gd name="T17" fmla="*/ 522 h 585"/>
                <a:gd name="T18" fmla="*/ 85 w 138"/>
                <a:gd name="T19" fmla="*/ 391 h 585"/>
                <a:gd name="T20" fmla="*/ 118 w 138"/>
                <a:gd name="T21" fmla="*/ 391 h 585"/>
                <a:gd name="T22" fmla="*/ 85 w 138"/>
                <a:gd name="T23" fmla="*/ 371 h 585"/>
                <a:gd name="T24" fmla="*/ 78 w 138"/>
                <a:gd name="T25" fmla="*/ 289 h 585"/>
                <a:gd name="T26" fmla="*/ 88 w 138"/>
                <a:gd name="T27" fmla="*/ 240 h 585"/>
                <a:gd name="T28" fmla="*/ 99 w 138"/>
                <a:gd name="T29" fmla="*/ 186 h 585"/>
                <a:gd name="T30" fmla="*/ 99 w 138"/>
                <a:gd name="T31" fmla="*/ 12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1"/>
            <p:cNvSpPr>
              <a:spLocks/>
            </p:cNvSpPr>
            <p:nvPr/>
          </p:nvSpPr>
          <p:spPr bwMode="auto">
            <a:xfrm>
              <a:off x="10453688" y="1912938"/>
              <a:ext cx="77788" cy="134937"/>
            </a:xfrm>
            <a:custGeom>
              <a:avLst/>
              <a:gdLst>
                <a:gd name="T0" fmla="*/ 54 w 54"/>
                <a:gd name="T1" fmla="*/ 94 h 94"/>
                <a:gd name="T2" fmla="*/ 18 w 54"/>
                <a:gd name="T3" fmla="*/ 0 h 94"/>
                <a:gd name="T4" fmla="*/ 0 w 54"/>
                <a:gd name="T5" fmla="*/ 6 h 94"/>
                <a:gd name="T6" fmla="*/ 54 w 54"/>
                <a:gd name="T7" fmla="*/ 94 h 94"/>
              </a:gdLst>
              <a:ahLst/>
              <a:cxnLst>
                <a:cxn ang="0">
                  <a:pos x="T0" y="T1"/>
                </a:cxn>
                <a:cxn ang="0">
                  <a:pos x="T2" y="T3"/>
                </a:cxn>
                <a:cxn ang="0">
                  <a:pos x="T4" y="T5"/>
                </a:cxn>
                <a:cxn ang="0">
                  <a:pos x="T6" y="T7"/>
                </a:cxn>
              </a:cxnLst>
              <a:rect l="0" t="0" r="r" b="b"/>
              <a:pathLst>
                <a:path w="54" h="94">
                  <a:moveTo>
                    <a:pt x="54" y="94"/>
                  </a:moveTo>
                  <a:lnTo>
                    <a:pt x="18" y="0"/>
                  </a:lnTo>
                  <a:cubicBezTo>
                    <a:pt x="12" y="3"/>
                    <a:pt x="6" y="5"/>
                    <a:pt x="0" y="6"/>
                  </a:cubicBezTo>
                  <a:cubicBezTo>
                    <a:pt x="14" y="21"/>
                    <a:pt x="32" y="48"/>
                    <a:pt x="54" y="9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2"/>
            <p:cNvSpPr>
              <a:spLocks/>
            </p:cNvSpPr>
            <p:nvPr/>
          </p:nvSpPr>
          <p:spPr bwMode="auto">
            <a:xfrm>
              <a:off x="10467976" y="2744788"/>
              <a:ext cx="123825" cy="214312"/>
            </a:xfrm>
            <a:custGeom>
              <a:avLst/>
              <a:gdLst>
                <a:gd name="T0" fmla="*/ 4 w 86"/>
                <a:gd name="T1" fmla="*/ 46 h 149"/>
                <a:gd name="T2" fmla="*/ 15 w 86"/>
                <a:gd name="T3" fmla="*/ 115 h 149"/>
                <a:gd name="T4" fmla="*/ 15 w 86"/>
                <a:gd name="T5" fmla="*/ 149 h 149"/>
                <a:gd name="T6" fmla="*/ 86 w 86"/>
                <a:gd name="T7" fmla="*/ 88 h 149"/>
                <a:gd name="T8" fmla="*/ 59 w 86"/>
                <a:gd name="T9" fmla="*/ 24 h 149"/>
                <a:gd name="T10" fmla="*/ 4 w 86"/>
                <a:gd name="T11" fmla="*/ 46 h 149"/>
              </a:gdLst>
              <a:ahLst/>
              <a:cxnLst>
                <a:cxn ang="0">
                  <a:pos x="T0" y="T1"/>
                </a:cxn>
                <a:cxn ang="0">
                  <a:pos x="T2" y="T3"/>
                </a:cxn>
                <a:cxn ang="0">
                  <a:pos x="T4" y="T5"/>
                </a:cxn>
                <a:cxn ang="0">
                  <a:pos x="T6" y="T7"/>
                </a:cxn>
                <a:cxn ang="0">
                  <a:pos x="T8" y="T9"/>
                </a:cxn>
                <a:cxn ang="0">
                  <a:pos x="T10" y="T11"/>
                </a:cxn>
              </a:cxnLst>
              <a:rect l="0" t="0" r="r" b="b"/>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3"/>
            <p:cNvSpPr>
              <a:spLocks/>
            </p:cNvSpPr>
            <p:nvPr/>
          </p:nvSpPr>
          <p:spPr bwMode="auto">
            <a:xfrm>
              <a:off x="10277476" y="1924050"/>
              <a:ext cx="280988" cy="928687"/>
            </a:xfrm>
            <a:custGeom>
              <a:avLst/>
              <a:gdLst>
                <a:gd name="T0" fmla="*/ 109 w 195"/>
                <a:gd name="T1" fmla="*/ 645 h 645"/>
                <a:gd name="T2" fmla="*/ 195 w 195"/>
                <a:gd name="T3" fmla="*/ 587 h 645"/>
                <a:gd name="T4" fmla="*/ 134 w 195"/>
                <a:gd name="T5" fmla="*/ 383 h 645"/>
                <a:gd name="T6" fmla="*/ 140 w 195"/>
                <a:gd name="T7" fmla="*/ 243 h 645"/>
                <a:gd name="T8" fmla="*/ 169 w 195"/>
                <a:gd name="T9" fmla="*/ 134 h 645"/>
                <a:gd name="T10" fmla="*/ 101 w 195"/>
                <a:gd name="T11" fmla="*/ 0 h 645"/>
                <a:gd name="T12" fmla="*/ 50 w 195"/>
                <a:gd name="T13" fmla="*/ 25 h 645"/>
                <a:gd name="T14" fmla="*/ 40 w 195"/>
                <a:gd name="T15" fmla="*/ 39 h 645"/>
                <a:gd name="T16" fmla="*/ 19 w 195"/>
                <a:gd name="T17" fmla="*/ 92 h 645"/>
                <a:gd name="T18" fmla="*/ 19 w 195"/>
                <a:gd name="T19" fmla="*/ 157 h 645"/>
                <a:gd name="T20" fmla="*/ 5 w 195"/>
                <a:gd name="T21" fmla="*/ 173 h 645"/>
                <a:gd name="T22" fmla="*/ 5 w 195"/>
                <a:gd name="T23" fmla="*/ 213 h 645"/>
                <a:gd name="T24" fmla="*/ 22 w 195"/>
                <a:gd name="T25" fmla="*/ 229 h 645"/>
                <a:gd name="T26" fmla="*/ 12 w 195"/>
                <a:gd name="T27" fmla="*/ 288 h 645"/>
                <a:gd name="T28" fmla="*/ 10 w 195"/>
                <a:gd name="T29" fmla="*/ 361 h 645"/>
                <a:gd name="T30" fmla="*/ 27 w 195"/>
                <a:gd name="T31" fmla="*/ 430 h 645"/>
                <a:gd name="T32" fmla="*/ 109 w 195"/>
                <a:gd name="T3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4"/>
            <p:cNvSpPr>
              <a:spLocks noEditPoints="1"/>
            </p:cNvSpPr>
            <p:nvPr/>
          </p:nvSpPr>
          <p:spPr bwMode="auto">
            <a:xfrm>
              <a:off x="10277476" y="1955800"/>
              <a:ext cx="214313" cy="896937"/>
            </a:xfrm>
            <a:custGeom>
              <a:avLst/>
              <a:gdLst>
                <a:gd name="T0" fmla="*/ 31 w 149"/>
                <a:gd name="T1" fmla="*/ 109 h 623"/>
                <a:gd name="T2" fmla="*/ 30 w 149"/>
                <a:gd name="T3" fmla="*/ 108 h 623"/>
                <a:gd name="T4" fmla="*/ 31 w 149"/>
                <a:gd name="T5" fmla="*/ 109 h 623"/>
                <a:gd name="T6" fmla="*/ 70 w 149"/>
                <a:gd name="T7" fmla="*/ 483 h 623"/>
                <a:gd name="T8" fmla="*/ 26 w 149"/>
                <a:gd name="T9" fmla="*/ 333 h 623"/>
                <a:gd name="T10" fmla="*/ 44 w 149"/>
                <a:gd name="T11" fmla="*/ 332 h 623"/>
                <a:gd name="T12" fmla="*/ 111 w 149"/>
                <a:gd name="T13" fmla="*/ 295 h 623"/>
                <a:gd name="T14" fmla="*/ 57 w 149"/>
                <a:gd name="T15" fmla="*/ 319 h 623"/>
                <a:gd name="T16" fmla="*/ 27 w 149"/>
                <a:gd name="T17" fmla="*/ 295 h 623"/>
                <a:gd name="T18" fmla="*/ 47 w 149"/>
                <a:gd name="T19" fmla="*/ 242 h 623"/>
                <a:gd name="T20" fmla="*/ 54 w 149"/>
                <a:gd name="T21" fmla="*/ 197 h 623"/>
                <a:gd name="T22" fmla="*/ 134 w 149"/>
                <a:gd name="T23" fmla="*/ 234 h 623"/>
                <a:gd name="T24" fmla="*/ 100 w 149"/>
                <a:gd name="T25" fmla="*/ 191 h 623"/>
                <a:gd name="T26" fmla="*/ 61 w 149"/>
                <a:gd name="T27" fmla="*/ 169 h 623"/>
                <a:gd name="T28" fmla="*/ 125 w 149"/>
                <a:gd name="T29" fmla="*/ 170 h 623"/>
                <a:gd name="T30" fmla="*/ 70 w 149"/>
                <a:gd name="T31" fmla="*/ 139 h 623"/>
                <a:gd name="T32" fmla="*/ 102 w 149"/>
                <a:gd name="T33" fmla="*/ 129 h 623"/>
                <a:gd name="T34" fmla="*/ 27 w 149"/>
                <a:gd name="T35" fmla="*/ 129 h 623"/>
                <a:gd name="T36" fmla="*/ 57 w 149"/>
                <a:gd name="T37" fmla="*/ 89 h 623"/>
                <a:gd name="T38" fmla="*/ 29 w 149"/>
                <a:gd name="T39" fmla="*/ 100 h 623"/>
                <a:gd name="T40" fmla="*/ 30 w 149"/>
                <a:gd name="T41" fmla="*/ 83 h 623"/>
                <a:gd name="T42" fmla="*/ 57 w 149"/>
                <a:gd name="T43" fmla="*/ 32 h 623"/>
                <a:gd name="T44" fmla="*/ 57 w 149"/>
                <a:gd name="T45" fmla="*/ 0 h 623"/>
                <a:gd name="T46" fmla="*/ 50 w 149"/>
                <a:gd name="T47" fmla="*/ 3 h 623"/>
                <a:gd name="T48" fmla="*/ 43 w 149"/>
                <a:gd name="T49" fmla="*/ 6 h 623"/>
                <a:gd name="T50" fmla="*/ 19 w 149"/>
                <a:gd name="T51" fmla="*/ 70 h 623"/>
                <a:gd name="T52" fmla="*/ 19 w 149"/>
                <a:gd name="T53" fmla="*/ 135 h 623"/>
                <a:gd name="T54" fmla="*/ 5 w 149"/>
                <a:gd name="T55" fmla="*/ 151 h 623"/>
                <a:gd name="T56" fmla="*/ 5 w 149"/>
                <a:gd name="T57" fmla="*/ 191 h 623"/>
                <a:gd name="T58" fmla="*/ 22 w 149"/>
                <a:gd name="T59" fmla="*/ 207 h 623"/>
                <a:gd name="T60" fmla="*/ 12 w 149"/>
                <a:gd name="T61" fmla="*/ 266 h 623"/>
                <a:gd name="T62" fmla="*/ 10 w 149"/>
                <a:gd name="T63" fmla="*/ 339 h 623"/>
                <a:gd name="T64" fmla="*/ 27 w 149"/>
                <a:gd name="T65" fmla="*/ 408 h 623"/>
                <a:gd name="T66" fmla="*/ 109 w 149"/>
                <a:gd name="T67" fmla="*/ 623 h 623"/>
                <a:gd name="T68" fmla="*/ 149 w 149"/>
                <a:gd name="T69" fmla="*/ 591 h 623"/>
                <a:gd name="T70" fmla="*/ 111 w 149"/>
                <a:gd name="T71" fmla="*/ 575 h 623"/>
                <a:gd name="T72" fmla="*/ 70 w 149"/>
                <a:gd name="T73"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55"/>
            <p:cNvSpPr>
              <a:spLocks/>
            </p:cNvSpPr>
            <p:nvPr/>
          </p:nvSpPr>
          <p:spPr bwMode="auto">
            <a:xfrm>
              <a:off x="10467976" y="2203450"/>
              <a:ext cx="23813" cy="12700"/>
            </a:xfrm>
            <a:custGeom>
              <a:avLst/>
              <a:gdLst>
                <a:gd name="T0" fmla="*/ 17 w 17"/>
                <a:gd name="T1" fmla="*/ 4 h 9"/>
                <a:gd name="T2" fmla="*/ 0 w 17"/>
                <a:gd name="T3" fmla="*/ 0 h 9"/>
                <a:gd name="T4" fmla="*/ 17 w 17"/>
                <a:gd name="T5" fmla="*/ 4 h 9"/>
              </a:gdLst>
              <a:ahLst/>
              <a:cxnLst>
                <a:cxn ang="0">
                  <a:pos x="T0" y="T1"/>
                </a:cxn>
                <a:cxn ang="0">
                  <a:pos x="T2" y="T3"/>
                </a:cxn>
                <a:cxn ang="0">
                  <a:pos x="T4" y="T5"/>
                </a:cxn>
              </a:cxnLst>
              <a:rect l="0" t="0" r="r" b="b"/>
              <a:pathLst>
                <a:path w="17" h="9">
                  <a:moveTo>
                    <a:pt x="17" y="4"/>
                  </a:moveTo>
                  <a:cubicBezTo>
                    <a:pt x="17" y="4"/>
                    <a:pt x="14" y="3"/>
                    <a:pt x="0" y="0"/>
                  </a:cubicBezTo>
                  <a:cubicBezTo>
                    <a:pt x="14" y="9"/>
                    <a:pt x="14" y="6"/>
                    <a:pt x="17" y="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56"/>
            <p:cNvSpPr>
              <a:spLocks/>
            </p:cNvSpPr>
            <p:nvPr/>
          </p:nvSpPr>
          <p:spPr bwMode="auto">
            <a:xfrm>
              <a:off x="10560051" y="1558925"/>
              <a:ext cx="280988" cy="354012"/>
            </a:xfrm>
            <a:custGeom>
              <a:avLst/>
              <a:gdLst>
                <a:gd name="T0" fmla="*/ 107 w 196"/>
                <a:gd name="T1" fmla="*/ 244 h 246"/>
                <a:gd name="T2" fmla="*/ 142 w 196"/>
                <a:gd name="T3" fmla="*/ 219 h 246"/>
                <a:gd name="T4" fmla="*/ 177 w 196"/>
                <a:gd name="T5" fmla="*/ 155 h 246"/>
                <a:gd name="T6" fmla="*/ 186 w 196"/>
                <a:gd name="T7" fmla="*/ 155 h 246"/>
                <a:gd name="T8" fmla="*/ 192 w 196"/>
                <a:gd name="T9" fmla="*/ 121 h 246"/>
                <a:gd name="T10" fmla="*/ 186 w 196"/>
                <a:gd name="T11" fmla="*/ 91 h 246"/>
                <a:gd name="T12" fmla="*/ 192 w 196"/>
                <a:gd name="T13" fmla="*/ 14 h 246"/>
                <a:gd name="T14" fmla="*/ 79 w 196"/>
                <a:gd name="T15" fmla="*/ 0 h 246"/>
                <a:gd name="T16" fmla="*/ 30 w 196"/>
                <a:gd name="T17" fmla="*/ 26 h 246"/>
                <a:gd name="T18" fmla="*/ 30 w 196"/>
                <a:gd name="T19" fmla="*/ 91 h 246"/>
                <a:gd name="T20" fmla="*/ 9 w 196"/>
                <a:gd name="T21" fmla="*/ 91 h 246"/>
                <a:gd name="T22" fmla="*/ 30 w 196"/>
                <a:gd name="T23" fmla="*/ 149 h 246"/>
                <a:gd name="T24" fmla="*/ 49 w 196"/>
                <a:gd name="T25" fmla="*/ 213 h 246"/>
                <a:gd name="T26" fmla="*/ 107 w 196"/>
                <a:gd name="T2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57"/>
            <p:cNvSpPr>
              <a:spLocks/>
            </p:cNvSpPr>
            <p:nvPr/>
          </p:nvSpPr>
          <p:spPr bwMode="auto">
            <a:xfrm>
              <a:off x="10560051" y="1560513"/>
              <a:ext cx="134938" cy="341312"/>
            </a:xfrm>
            <a:custGeom>
              <a:avLst/>
              <a:gdLst>
                <a:gd name="T0" fmla="*/ 82 w 94"/>
                <a:gd name="T1" fmla="*/ 237 h 237"/>
                <a:gd name="T2" fmla="*/ 55 w 94"/>
                <a:gd name="T3" fmla="*/ 169 h 237"/>
                <a:gd name="T4" fmla="*/ 64 w 94"/>
                <a:gd name="T5" fmla="*/ 134 h 237"/>
                <a:gd name="T6" fmla="*/ 55 w 94"/>
                <a:gd name="T7" fmla="*/ 113 h 237"/>
                <a:gd name="T8" fmla="*/ 73 w 94"/>
                <a:gd name="T9" fmla="*/ 96 h 237"/>
                <a:gd name="T10" fmla="*/ 85 w 94"/>
                <a:gd name="T11" fmla="*/ 59 h 237"/>
                <a:gd name="T12" fmla="*/ 94 w 94"/>
                <a:gd name="T13" fmla="*/ 1 h 237"/>
                <a:gd name="T14" fmla="*/ 79 w 94"/>
                <a:gd name="T15" fmla="*/ 0 h 237"/>
                <a:gd name="T16" fmla="*/ 30 w 94"/>
                <a:gd name="T17" fmla="*/ 25 h 237"/>
                <a:gd name="T18" fmla="*/ 30 w 94"/>
                <a:gd name="T19" fmla="*/ 90 h 237"/>
                <a:gd name="T20" fmla="*/ 9 w 94"/>
                <a:gd name="T21" fmla="*/ 90 h 237"/>
                <a:gd name="T22" fmla="*/ 30 w 94"/>
                <a:gd name="T23" fmla="*/ 148 h 237"/>
                <a:gd name="T24" fmla="*/ 49 w 94"/>
                <a:gd name="T25" fmla="*/ 212 h 237"/>
                <a:gd name="T26" fmla="*/ 82 w 94"/>
                <a:gd name="T2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58"/>
            <p:cNvSpPr>
              <a:spLocks/>
            </p:cNvSpPr>
            <p:nvPr/>
          </p:nvSpPr>
          <p:spPr bwMode="auto">
            <a:xfrm>
              <a:off x="10775951" y="1690688"/>
              <a:ext cx="68263" cy="166687"/>
            </a:xfrm>
            <a:custGeom>
              <a:avLst/>
              <a:gdLst>
                <a:gd name="T0" fmla="*/ 27 w 48"/>
                <a:gd name="T1" fmla="*/ 64 h 116"/>
                <a:gd name="T2" fmla="*/ 36 w 48"/>
                <a:gd name="T3" fmla="*/ 64 h 116"/>
                <a:gd name="T4" fmla="*/ 48 w 48"/>
                <a:gd name="T5" fmla="*/ 19 h 116"/>
                <a:gd name="T6" fmla="*/ 36 w 48"/>
                <a:gd name="T7" fmla="*/ 0 h 116"/>
                <a:gd name="T8" fmla="*/ 21 w 48"/>
                <a:gd name="T9" fmla="*/ 56 h 116"/>
                <a:gd name="T10" fmla="*/ 0 w 48"/>
                <a:gd name="T11" fmla="*/ 75 h 116"/>
                <a:gd name="T12" fmla="*/ 0 w 48"/>
                <a:gd name="T13" fmla="*/ 116 h 116"/>
                <a:gd name="T14" fmla="*/ 27 w 48"/>
                <a:gd name="T15" fmla="*/ 64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59"/>
            <p:cNvSpPr>
              <a:spLocks/>
            </p:cNvSpPr>
            <p:nvPr/>
          </p:nvSpPr>
          <p:spPr bwMode="auto">
            <a:xfrm>
              <a:off x="10583863" y="1484313"/>
              <a:ext cx="268288" cy="255587"/>
            </a:xfrm>
            <a:custGeom>
              <a:avLst/>
              <a:gdLst>
                <a:gd name="T0" fmla="*/ 185 w 186"/>
                <a:gd name="T1" fmla="*/ 76 h 178"/>
                <a:gd name="T2" fmla="*/ 127 w 186"/>
                <a:gd name="T3" fmla="*/ 0 h 178"/>
                <a:gd name="T4" fmla="*/ 93 w 186"/>
                <a:gd name="T5" fmla="*/ 7 h 178"/>
                <a:gd name="T6" fmla="*/ 55 w 186"/>
                <a:gd name="T7" fmla="*/ 11 h 178"/>
                <a:gd name="T8" fmla="*/ 34 w 186"/>
                <a:gd name="T9" fmla="*/ 22 h 178"/>
                <a:gd name="T10" fmla="*/ 0 w 186"/>
                <a:gd name="T11" fmla="*/ 71 h 178"/>
                <a:gd name="T12" fmla="*/ 3 w 186"/>
                <a:gd name="T13" fmla="*/ 140 h 178"/>
                <a:gd name="T14" fmla="*/ 11 w 186"/>
                <a:gd name="T15" fmla="*/ 142 h 178"/>
                <a:gd name="T16" fmla="*/ 15 w 186"/>
                <a:gd name="T17" fmla="*/ 169 h 178"/>
                <a:gd name="T18" fmla="*/ 20 w 186"/>
                <a:gd name="T19" fmla="*/ 165 h 178"/>
                <a:gd name="T20" fmla="*/ 25 w 186"/>
                <a:gd name="T21" fmla="*/ 126 h 178"/>
                <a:gd name="T22" fmla="*/ 25 w 186"/>
                <a:gd name="T23" fmla="*/ 96 h 178"/>
                <a:gd name="T24" fmla="*/ 44 w 186"/>
                <a:gd name="T25" fmla="*/ 79 h 178"/>
                <a:gd name="T26" fmla="*/ 80 w 186"/>
                <a:gd name="T27" fmla="*/ 91 h 178"/>
                <a:gd name="T28" fmla="*/ 107 w 186"/>
                <a:gd name="T29" fmla="*/ 105 h 178"/>
                <a:gd name="T30" fmla="*/ 110 w 186"/>
                <a:gd name="T31" fmla="*/ 105 h 178"/>
                <a:gd name="T32" fmla="*/ 124 w 186"/>
                <a:gd name="T33" fmla="*/ 104 h 178"/>
                <a:gd name="T34" fmla="*/ 150 w 186"/>
                <a:gd name="T35" fmla="*/ 116 h 178"/>
                <a:gd name="T36" fmla="*/ 144 w 186"/>
                <a:gd name="T37" fmla="*/ 97 h 178"/>
                <a:gd name="T38" fmla="*/ 149 w 186"/>
                <a:gd name="T39" fmla="*/ 96 h 178"/>
                <a:gd name="T40" fmla="*/ 157 w 186"/>
                <a:gd name="T41" fmla="*/ 108 h 178"/>
                <a:gd name="T42" fmla="*/ 160 w 186"/>
                <a:gd name="T43" fmla="*/ 143 h 178"/>
                <a:gd name="T44" fmla="*/ 159 w 186"/>
                <a:gd name="T45" fmla="*/ 174 h 178"/>
                <a:gd name="T46" fmla="*/ 161 w 186"/>
                <a:gd name="T47" fmla="*/ 178 h 178"/>
                <a:gd name="T48" fmla="*/ 169 w 186"/>
                <a:gd name="T49" fmla="*/ 143 h 178"/>
                <a:gd name="T50" fmla="*/ 176 w 186"/>
                <a:gd name="T51" fmla="*/ 147 h 178"/>
                <a:gd name="T52" fmla="*/ 184 w 186"/>
                <a:gd name="T53" fmla="*/ 115 h 178"/>
                <a:gd name="T54" fmla="*/ 185 w 186"/>
                <a:gd name="T5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60"/>
            <p:cNvSpPr>
              <a:spLocks/>
            </p:cNvSpPr>
            <p:nvPr/>
          </p:nvSpPr>
          <p:spPr bwMode="auto">
            <a:xfrm>
              <a:off x="10871201" y="2224088"/>
              <a:ext cx="50800" cy="280987"/>
            </a:xfrm>
            <a:custGeom>
              <a:avLst/>
              <a:gdLst>
                <a:gd name="T0" fmla="*/ 28 w 36"/>
                <a:gd name="T1" fmla="*/ 109 h 195"/>
                <a:gd name="T2" fmla="*/ 11 w 36"/>
                <a:gd name="T3" fmla="*/ 0 h 195"/>
                <a:gd name="T4" fmla="*/ 0 w 36"/>
                <a:gd name="T5" fmla="*/ 165 h 195"/>
                <a:gd name="T6" fmla="*/ 6 w 36"/>
                <a:gd name="T7" fmla="*/ 195 h 195"/>
                <a:gd name="T8" fmla="*/ 34 w 36"/>
                <a:gd name="T9" fmla="*/ 195 h 195"/>
                <a:gd name="T10" fmla="*/ 28 w 36"/>
                <a:gd name="T11" fmla="*/ 109 h 195"/>
              </a:gdLst>
              <a:ahLst/>
              <a:cxnLst>
                <a:cxn ang="0">
                  <a:pos x="T0" y="T1"/>
                </a:cxn>
                <a:cxn ang="0">
                  <a:pos x="T2" y="T3"/>
                </a:cxn>
                <a:cxn ang="0">
                  <a:pos x="T4" y="T5"/>
                </a:cxn>
                <a:cxn ang="0">
                  <a:pos x="T6" y="T7"/>
                </a:cxn>
                <a:cxn ang="0">
                  <a:pos x="T8" y="T9"/>
                </a:cxn>
                <a:cxn ang="0">
                  <a:pos x="T10" y="T11"/>
                </a:cxn>
              </a:cxnLst>
              <a:rect l="0" t="0" r="r" b="b"/>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61"/>
            <p:cNvSpPr>
              <a:spLocks/>
            </p:cNvSpPr>
            <p:nvPr/>
          </p:nvSpPr>
          <p:spPr bwMode="auto">
            <a:xfrm>
              <a:off x="10769601" y="1960563"/>
              <a:ext cx="173038" cy="1022350"/>
            </a:xfrm>
            <a:custGeom>
              <a:avLst/>
              <a:gdLst>
                <a:gd name="T0" fmla="*/ 55 w 120"/>
                <a:gd name="T1" fmla="*/ 694 h 711"/>
                <a:gd name="T2" fmla="*/ 108 w 120"/>
                <a:gd name="T3" fmla="*/ 711 h 711"/>
                <a:gd name="T4" fmla="*/ 120 w 120"/>
                <a:gd name="T5" fmla="*/ 703 h 711"/>
                <a:gd name="T6" fmla="*/ 88 w 120"/>
                <a:gd name="T7" fmla="*/ 368 h 711"/>
                <a:gd name="T8" fmla="*/ 88 w 120"/>
                <a:gd name="T9" fmla="*/ 218 h 711"/>
                <a:gd name="T10" fmla="*/ 88 w 120"/>
                <a:gd name="T11" fmla="*/ 126 h 711"/>
                <a:gd name="T12" fmla="*/ 55 w 120"/>
                <a:gd name="T13" fmla="*/ 40 h 711"/>
                <a:gd name="T14" fmla="*/ 1 w 120"/>
                <a:gd name="T15" fmla="*/ 0 h 711"/>
                <a:gd name="T16" fmla="*/ 0 w 120"/>
                <a:gd name="T17" fmla="*/ 40 h 711"/>
                <a:gd name="T18" fmla="*/ 55 w 120"/>
                <a:gd name="T19" fmla="*/ 193 h 711"/>
                <a:gd name="T20" fmla="*/ 44 w 120"/>
                <a:gd name="T21" fmla="*/ 296 h 711"/>
                <a:gd name="T22" fmla="*/ 66 w 120"/>
                <a:gd name="T23" fmla="*/ 509 h 711"/>
                <a:gd name="T24" fmla="*/ 55 w 120"/>
                <a:gd name="T25" fmla="*/ 69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8" name="标题 47"/>
          <p:cNvSpPr>
            <a:spLocks noGrp="1"/>
          </p:cNvSpPr>
          <p:nvPr>
            <p:ph type="title"/>
          </p:nvPr>
        </p:nvSpPr>
        <p:spPr>
          <a:xfrm>
            <a:off x="584156" y="109677"/>
            <a:ext cx="10515600" cy="730900"/>
          </a:xfrm>
        </p:spPr>
        <p:txBody>
          <a:bodyPr>
            <a:normAutofit/>
          </a:bodyPr>
          <a:lstStyle/>
          <a:p>
            <a:r>
              <a:rPr lang="en-US" altLang="zh-CN" dirty="0">
                <a:latin typeface="Times New Roman" panose="02020603050405020304" pitchFamily="18" charset="0"/>
                <a:cs typeface="Times New Roman" panose="02020603050405020304" pitchFamily="18" charset="0"/>
              </a:rPr>
              <a:t>3</a:t>
            </a:r>
            <a:r>
              <a:rPr lang="en-US" altLang="zh-CN" dirty="0" smtClean="0">
                <a:latin typeface="Times New Roman" panose="02020603050405020304" pitchFamily="18" charset="0"/>
                <a:cs typeface="Times New Roman" panose="02020603050405020304" pitchFamily="18" charset="0"/>
              </a:rPr>
              <a:t>. </a:t>
            </a:r>
            <a:r>
              <a:rPr lang="en-US" altLang="zh-CN" dirty="0" err="1" smtClean="0">
                <a:latin typeface="Times New Roman" panose="02020603050405020304" pitchFamily="18" charset="0"/>
                <a:cs typeface="Times New Roman" panose="02020603050405020304" pitchFamily="18" charset="0"/>
              </a:rPr>
              <a:t>Chính</a:t>
            </a:r>
            <a:r>
              <a:rPr lang="en-US" altLang="zh-CN" dirty="0" smtClean="0">
                <a:latin typeface="Times New Roman" panose="02020603050405020304" pitchFamily="18" charset="0"/>
                <a:cs typeface="Times New Roman" panose="02020603050405020304" pitchFamily="18" charset="0"/>
              </a:rPr>
              <a:t> </a:t>
            </a:r>
            <a:r>
              <a:rPr lang="en-US" altLang="zh-CN" dirty="0" err="1" smtClean="0">
                <a:latin typeface="Times New Roman" panose="02020603050405020304" pitchFamily="18" charset="0"/>
                <a:cs typeface="Times New Roman" panose="02020603050405020304" pitchFamily="18" charset="0"/>
              </a:rPr>
              <a:t>phủ</a:t>
            </a:r>
            <a:endParaRPr lang="zh-CN" altLang="en-US" dirty="0">
              <a:latin typeface="Times New Roman" panose="02020603050405020304" pitchFamily="18" charset="0"/>
              <a:cs typeface="Times New Roman" panose="02020603050405020304" pitchFamily="18" charset="0"/>
            </a:endParaRPr>
          </a:p>
        </p:txBody>
      </p:sp>
      <p:sp>
        <p:nvSpPr>
          <p:cNvPr id="47" name="Rectangle 46"/>
          <p:cNvSpPr/>
          <p:nvPr/>
        </p:nvSpPr>
        <p:spPr>
          <a:xfrm>
            <a:off x="4298779" y="5094725"/>
            <a:ext cx="7060720" cy="1323439"/>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Quyền hạn: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Tổ chức đàm phán, kí điều ước quốc tế nhân danh Nhà nước theo uỷ quyền của Chủ tịch nước, </a:t>
            </a:r>
            <a:r>
              <a:rPr lang="vi-VN" sz="2000" dirty="0" smtClean="0">
                <a:latin typeface="Times New Roman" panose="02020603050405020304" pitchFamily="18" charset="0"/>
                <a:cs typeface="Times New Roman" panose="02020603050405020304" pitchFamily="18" charset="0"/>
              </a:rPr>
              <a:t>Bảo </a:t>
            </a:r>
            <a:r>
              <a:rPr lang="vi-VN" sz="2000" dirty="0">
                <a:latin typeface="Times New Roman" panose="02020603050405020304" pitchFamily="18" charset="0"/>
                <a:cs typeface="Times New Roman" panose="02020603050405020304" pitchFamily="18" charset="0"/>
              </a:rPr>
              <a:t>vệ lợi ích của Nhà nước, lợi ích chính đáng của tổ chức và công dân Việt Nam ở nước ngoài</a:t>
            </a:r>
            <a:endParaRPr lang="en-US" sz="2000" dirty="0">
              <a:latin typeface="Times New Roman" panose="02020603050405020304" pitchFamily="18" charset="0"/>
              <a:cs typeface="Times New Roman" panose="02020603050405020304" pitchFamily="18" charset="0"/>
            </a:endParaRPr>
          </a:p>
        </p:txBody>
      </p:sp>
      <p:grpSp>
        <p:nvGrpSpPr>
          <p:cNvPr id="49" name="组合 6"/>
          <p:cNvGrpSpPr/>
          <p:nvPr/>
        </p:nvGrpSpPr>
        <p:grpSpPr>
          <a:xfrm>
            <a:off x="3253454" y="5238300"/>
            <a:ext cx="874557" cy="874355"/>
            <a:chOff x="5068579" y="1163938"/>
            <a:chExt cx="555066" cy="555066"/>
          </a:xfrm>
        </p:grpSpPr>
        <p:sp>
          <p:nvSpPr>
            <p:cNvPr id="50" name="椭圆 7"/>
            <p:cNvSpPr/>
            <p:nvPr/>
          </p:nvSpPr>
          <p:spPr>
            <a:xfrm>
              <a:off x="5068579" y="1163938"/>
              <a:ext cx="555066" cy="555066"/>
            </a:xfrm>
            <a:prstGeom prst="ellipse">
              <a:avLst/>
            </a:prstGeom>
            <a:solidFill>
              <a:schemeClr val="accent1"/>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1" name="Freeform 70"/>
            <p:cNvSpPr>
              <a:spLocks noEditPoints="1"/>
            </p:cNvSpPr>
            <p:nvPr/>
          </p:nvSpPr>
          <p:spPr bwMode="auto">
            <a:xfrm>
              <a:off x="5235099" y="1295926"/>
              <a:ext cx="242524" cy="290241"/>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
        <p:nvSpPr>
          <p:cNvPr id="52" name="AutoShape 11"/>
          <p:cNvSpPr>
            <a:spLocks noChangeArrowheads="1"/>
          </p:cNvSpPr>
          <p:nvPr/>
        </p:nvSpPr>
        <p:spPr bwMode="auto">
          <a:xfrm>
            <a:off x="3743610" y="327035"/>
            <a:ext cx="5114925" cy="628650"/>
          </a:xfrm>
          <a:prstGeom prst="leftArrow">
            <a:avLst>
              <a:gd name="adj1" fmla="val 50000"/>
              <a:gd name="adj2" fmla="val 203409"/>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429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6858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0287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1371600" defTabSz="685800" latinLnBrk="1">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18288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2860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27432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200400" defTabSz="685800" fontAlgn="base" latinLnBrk="1">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latinLnBrk="0"/>
            <a:r>
              <a:rPr lang="vi-VN" altLang="ko-KR" sz="1400" b="1">
                <a:solidFill>
                  <a:schemeClr val="bg1"/>
                </a:solidFill>
                <a:cs typeface="Arial" panose="020B0604020202020204" pitchFamily="34" charset="0"/>
              </a:rPr>
              <a:t>Chức năng chính của Chính phủ</a:t>
            </a:r>
            <a:endParaRPr lang="vi-VN" sz="1400" b="1">
              <a:solidFill>
                <a:schemeClr val="bg1"/>
              </a:solidFill>
              <a:cs typeface="Arial" panose="020B0604020202020204" pitchFamily="34" charset="0"/>
            </a:endParaRPr>
          </a:p>
        </p:txBody>
      </p:sp>
    </p:spTree>
    <p:extLst>
      <p:ext uri="{BB962C8B-B14F-4D97-AF65-F5344CB8AC3E}">
        <p14:creationId xmlns:p14="http://schemas.microsoft.com/office/powerpoint/2010/main" val="4212062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linds(horizontal)">
                                      <p:cBhvr>
                                        <p:cTn id="5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7032297" y="135253"/>
            <a:ext cx="4512733"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latinLnBrk="1"/>
            <a:r>
              <a:rPr lang="vi-VN" altLang="ko-KR" sz="2400" b="1" dirty="0"/>
              <a:t>4. Tòa án nhân, Viện Kiểm sát nhân dân </a:t>
            </a:r>
          </a:p>
        </p:txBody>
      </p:sp>
      <p:pic>
        <p:nvPicPr>
          <p:cNvPr id="100356" name="Picture 4" descr="1 (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722533" cy="67225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465" y="1193972"/>
            <a:ext cx="4916774" cy="5401700"/>
          </a:xfrm>
          <a:prstGeom prst="rect">
            <a:avLst/>
          </a:prstGeom>
        </p:spPr>
      </p:pic>
    </p:spTree>
    <p:extLst>
      <p:ext uri="{BB962C8B-B14F-4D97-AF65-F5344CB8AC3E}">
        <p14:creationId xmlns:p14="http://schemas.microsoft.com/office/powerpoint/2010/main" val="3257928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五边形 28"/>
          <p:cNvSpPr/>
          <p:nvPr/>
        </p:nvSpPr>
        <p:spPr>
          <a:xfrm flipH="1">
            <a:off x="0" y="944381"/>
            <a:ext cx="4343166" cy="536647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5" tIns="65708" rIns="131415" bIns="65708" rtlCol="0" anchor="ctr"/>
          <a:lstStyle/>
          <a:p>
            <a:endParaRPr lang="en-US" sz="2200" dirty="0">
              <a:latin typeface="+mj-lt"/>
            </a:endParaRPr>
          </a:p>
        </p:txBody>
      </p:sp>
      <p:sp>
        <p:nvSpPr>
          <p:cNvPr id="30" name="五边形 29"/>
          <p:cNvSpPr/>
          <p:nvPr/>
        </p:nvSpPr>
        <p:spPr>
          <a:xfrm>
            <a:off x="8150351" y="1134972"/>
            <a:ext cx="4152275" cy="5175887"/>
          </a:xfrm>
          <a:prstGeom prst="homePlate">
            <a:avLst>
              <a:gd name="adj" fmla="val 510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5" tIns="65708" rIns="131415" bIns="65708" rtlCol="0" anchor="ctr"/>
          <a:lstStyle/>
          <a:p>
            <a:pPr algn="ctr"/>
            <a:endParaRPr lang="zh-CN" altLang="en-US" sz="2200" dirty="0">
              <a:solidFill>
                <a:schemeClr val="bg1"/>
              </a:solidFill>
            </a:endParaRPr>
          </a:p>
        </p:txBody>
      </p:sp>
      <p:sp>
        <p:nvSpPr>
          <p:cNvPr id="31" name="矩形 30"/>
          <p:cNvSpPr/>
          <p:nvPr/>
        </p:nvSpPr>
        <p:spPr>
          <a:xfrm>
            <a:off x="4653661" y="1700808"/>
            <a:ext cx="3186195" cy="2056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5" tIns="65708" rIns="131415" bIns="65708" rtlCol="0" anchor="ctr"/>
          <a:lstStyle/>
          <a:p>
            <a:pPr algn="ctr"/>
            <a:r>
              <a:rPr lang="en-US" altLang="zh-CN" sz="2400" dirty="0" err="1" smtClean="0">
                <a:solidFill>
                  <a:schemeClr val="bg1"/>
                </a:solidFill>
                <a:latin typeface="Times New Roman" panose="02020603050405020304" pitchFamily="18" charset="0"/>
                <a:ea typeface="微软雅黑" pitchFamily="34" charset="-122"/>
                <a:cs typeface="Times New Roman" panose="02020603050405020304" pitchFamily="18" charset="0"/>
              </a:rPr>
              <a:t>Tòa</a:t>
            </a:r>
            <a:r>
              <a:rPr lang="en-US" altLang="zh-CN" sz="2400" dirty="0" smtClean="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schemeClr val="bg1"/>
                </a:solidFill>
                <a:latin typeface="Times New Roman" panose="02020603050405020304" pitchFamily="18" charset="0"/>
                <a:ea typeface="微软雅黑" pitchFamily="34" charset="-122"/>
                <a:cs typeface="Times New Roman" panose="02020603050405020304" pitchFamily="18" charset="0"/>
              </a:rPr>
              <a:t>án</a:t>
            </a:r>
            <a:r>
              <a:rPr lang="en-US" altLang="zh-CN" sz="2400" dirty="0" smtClean="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schemeClr val="bg1"/>
                </a:solidFill>
                <a:latin typeface="Times New Roman" panose="02020603050405020304" pitchFamily="18" charset="0"/>
                <a:ea typeface="微软雅黑" pitchFamily="34" charset="-122"/>
                <a:cs typeface="Times New Roman" panose="02020603050405020304" pitchFamily="18" charset="0"/>
              </a:rPr>
              <a:t>nhân</a:t>
            </a:r>
            <a:r>
              <a:rPr lang="en-US" altLang="zh-CN" sz="2400" dirty="0" smtClean="0">
                <a:solidFill>
                  <a:schemeClr val="bg1"/>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schemeClr val="bg1"/>
                </a:solidFill>
                <a:latin typeface="Times New Roman" panose="02020603050405020304" pitchFamily="18" charset="0"/>
                <a:ea typeface="微软雅黑" pitchFamily="34" charset="-122"/>
                <a:cs typeface="Times New Roman" panose="02020603050405020304" pitchFamily="18" charset="0"/>
              </a:rPr>
              <a:t>dân</a:t>
            </a:r>
            <a:endParaRPr lang="en-US" altLang="zh-CN" sz="2400" dirty="0">
              <a:solidFill>
                <a:schemeClr val="bg1"/>
              </a:solidFill>
              <a:latin typeface="Times New Roman" panose="02020603050405020304" pitchFamily="18" charset="0"/>
              <a:ea typeface="微软雅黑" pitchFamily="34" charset="-122"/>
              <a:cs typeface="Times New Roman" panose="02020603050405020304" pitchFamily="18" charset="0"/>
            </a:endParaRPr>
          </a:p>
          <a:p>
            <a:pPr algn="ctr"/>
            <a:r>
              <a:rPr lang="en-US" altLang="zh-CN" sz="2400" dirty="0" err="1" smtClean="0">
                <a:solidFill>
                  <a:schemeClr val="bg1"/>
                </a:solidFill>
                <a:latin typeface="Times New Roman" panose="02020603050405020304" pitchFamily="18" charset="0"/>
                <a:cs typeface="Times New Roman" panose="02020603050405020304" pitchFamily="18" charset="0"/>
              </a:rPr>
              <a:t>Viện</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err="1" smtClean="0">
                <a:solidFill>
                  <a:schemeClr val="bg1"/>
                </a:solidFill>
                <a:latin typeface="Times New Roman" panose="02020603050405020304" pitchFamily="18" charset="0"/>
                <a:cs typeface="Times New Roman" panose="02020603050405020304" pitchFamily="18" charset="0"/>
              </a:rPr>
              <a:t>kiểm</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err="1" smtClean="0">
                <a:solidFill>
                  <a:schemeClr val="bg1"/>
                </a:solidFill>
                <a:latin typeface="Times New Roman" panose="02020603050405020304" pitchFamily="18" charset="0"/>
                <a:cs typeface="Times New Roman" panose="02020603050405020304" pitchFamily="18" charset="0"/>
              </a:rPr>
              <a:t>sát</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err="1" smtClean="0">
                <a:solidFill>
                  <a:schemeClr val="bg1"/>
                </a:solidFill>
                <a:latin typeface="Times New Roman" panose="02020603050405020304" pitchFamily="18" charset="0"/>
                <a:cs typeface="Times New Roman" panose="02020603050405020304" pitchFamily="18" charset="0"/>
              </a:rPr>
              <a:t>nhân</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err="1" smtClean="0">
                <a:solidFill>
                  <a:schemeClr val="bg1"/>
                </a:solidFill>
                <a:latin typeface="Times New Roman" panose="02020603050405020304" pitchFamily="18" charset="0"/>
                <a:cs typeface="Times New Roman" panose="02020603050405020304" pitchFamily="18" charset="0"/>
              </a:rPr>
              <a:t>dân</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5" name="标题 4"/>
          <p:cNvSpPr>
            <a:spLocks noGrp="1"/>
          </p:cNvSpPr>
          <p:nvPr>
            <p:ph type="title"/>
          </p:nvPr>
        </p:nvSpPr>
        <p:spPr>
          <a:xfrm>
            <a:off x="497070" y="0"/>
            <a:ext cx="11060345" cy="1325563"/>
          </a:xfrm>
        </p:spPr>
        <p:txBody>
          <a:bodyPr/>
          <a:lstStyle/>
          <a:p>
            <a:pPr algn="ctr" latinLnBrk="1"/>
            <a:r>
              <a:rPr lang="vi-VN" altLang="ko-KR" b="1" dirty="0"/>
              <a:t>4. Tòa án </a:t>
            </a:r>
            <a:r>
              <a:rPr lang="vi-VN" altLang="ko-KR" b="1" dirty="0" smtClean="0"/>
              <a:t>nhân</a:t>
            </a:r>
            <a:r>
              <a:rPr lang="en-US" altLang="ko-KR" b="1" dirty="0" smtClean="0"/>
              <a:t> </a:t>
            </a:r>
            <a:r>
              <a:rPr lang="en-US" altLang="ko-KR" b="1" dirty="0" err="1" smtClean="0">
                <a:latin typeface="Times New Roman" panose="02020603050405020304" pitchFamily="18" charset="0"/>
                <a:cs typeface="Times New Roman" panose="02020603050405020304" pitchFamily="18" charset="0"/>
              </a:rPr>
              <a:t>dân</a:t>
            </a:r>
            <a:r>
              <a:rPr lang="vi-VN" altLang="ko-KR" b="1" dirty="0" smtClean="0"/>
              <a:t>, </a:t>
            </a:r>
            <a:r>
              <a:rPr lang="vi-VN" altLang="ko-KR" b="1" dirty="0"/>
              <a:t>Viện Kiểm sát nhân dân </a:t>
            </a:r>
          </a:p>
        </p:txBody>
      </p:sp>
      <p:sp>
        <p:nvSpPr>
          <p:cNvPr id="2" name="Rectangle 1"/>
          <p:cNvSpPr/>
          <p:nvPr/>
        </p:nvSpPr>
        <p:spPr>
          <a:xfrm>
            <a:off x="1342502" y="1850210"/>
            <a:ext cx="3173051" cy="3554819"/>
          </a:xfrm>
          <a:prstGeom prst="rect">
            <a:avLst/>
          </a:prstGeom>
        </p:spPr>
        <p:txBody>
          <a:bodyPr wrap="square">
            <a:spAutoFit/>
          </a:bodyPr>
          <a:lstStyle/>
          <a:p>
            <a:pPr eaLnBrk="0" hangingPunct="0">
              <a:buClr>
                <a:srgbClr val="D7181F"/>
              </a:buClr>
              <a:buFont typeface="Wingdings" panose="05000000000000000000" pitchFamily="2" charset="2"/>
              <a:buNone/>
            </a:pPr>
            <a:r>
              <a:rPr lang="vi-VN" sz="2500" dirty="0">
                <a:latin typeface="+mj-lt"/>
              </a:rPr>
              <a:t>có nhiệm vụ bảo vệ công lí, bảo vệ quyền con người, quyền công dân, bảo vệ chế độ xã hội chủ nghĩa, bảo vệ lợi ích của Nhà nước, quyền và lợi ích hợp pháp của tổ chức, cá nhân.</a:t>
            </a:r>
            <a:endParaRPr lang="zh-CN" altLang="en-US" sz="2500" dirty="0">
              <a:latin typeface="+mj-lt"/>
              <a:ea typeface="宋体" panose="02010600030101010101" pitchFamily="2" charset="-122"/>
              <a:cs typeface="Arial" panose="020B0604020202020204" pitchFamily="34" charset="0"/>
            </a:endParaRPr>
          </a:p>
        </p:txBody>
      </p:sp>
      <p:sp>
        <p:nvSpPr>
          <p:cNvPr id="3" name="Rectangle 2"/>
          <p:cNvSpPr/>
          <p:nvPr/>
        </p:nvSpPr>
        <p:spPr>
          <a:xfrm>
            <a:off x="8150351" y="1310952"/>
            <a:ext cx="2803160" cy="4893647"/>
          </a:xfrm>
          <a:prstGeom prst="rect">
            <a:avLst/>
          </a:prstGeom>
        </p:spPr>
        <p:txBody>
          <a:bodyPr wrap="square">
            <a:spAutoFit/>
          </a:bodyPr>
          <a:lstStyle/>
          <a:p>
            <a:pPr algn="ctr"/>
            <a:r>
              <a:rPr lang="vi-VN" sz="2400" dirty="0">
                <a:latin typeface="+mj-lt"/>
              </a:rPr>
              <a:t>có nhiệm vụ bảo vệ pháp luật, bảo vệ quyền con người, quyền công dân, bảo vệ chế độ xã hội chủ nghĩa, bảo vệ lợi ích của Nhà nước, quyền và lợi ích hợp pháp của tổ chức, cá nhân, góp phần bảo đảm pháp luật được chấp hành nghiêm chỉnh và thống nhấ</a:t>
            </a:r>
            <a:r>
              <a:rPr lang="vi-VN" sz="2400" dirty="0"/>
              <a:t>t.</a:t>
            </a:r>
            <a:endParaRPr lang="zh-CN" altLang="en-US" sz="2400" dirty="0">
              <a:solidFill>
                <a:schemeClr val="bg1"/>
              </a:solidFill>
            </a:endParaRPr>
          </a:p>
        </p:txBody>
      </p:sp>
    </p:spTree>
    <p:extLst>
      <p:ext uri="{BB962C8B-B14F-4D97-AF65-F5344CB8AC3E}">
        <p14:creationId xmlns:p14="http://schemas.microsoft.com/office/powerpoint/2010/main" val="1473857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500"/>
                                        <p:tgtEl>
                                          <p:spTgt spid="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02" name="Picture 38"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989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261548" y="1083574"/>
            <a:ext cx="6556210" cy="3105150"/>
          </a:xfrm>
          <a:prstGeom prst="rect">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Times New Roman" panose="02020603050405020304" pitchFamily="18" charset="0"/>
                <a:cs typeface="Times New Roman" panose="02020603050405020304" pitchFamily="18" charset="0"/>
              </a:rPr>
              <a:t>GV </a:t>
            </a:r>
            <a:r>
              <a:rPr lang="en-US" altLang="zh-CN" sz="3000" dirty="0" err="1" smtClean="0">
                <a:latin typeface="Times New Roman" panose="02020603050405020304" pitchFamily="18" charset="0"/>
                <a:cs typeface="Times New Roman" panose="02020603050405020304" pitchFamily="18" charset="0"/>
              </a:rPr>
              <a:t>mời</a:t>
            </a:r>
            <a:r>
              <a:rPr lang="en-US" altLang="zh-CN" sz="3000" dirty="0" smtClean="0">
                <a:latin typeface="Times New Roman" panose="02020603050405020304" pitchFamily="18" charset="0"/>
                <a:cs typeface="Times New Roman" panose="02020603050405020304" pitchFamily="18" charset="0"/>
              </a:rPr>
              <a:t> 1 </a:t>
            </a:r>
            <a:r>
              <a:rPr lang="en-US" altLang="zh-CN" sz="3000" dirty="0" err="1" smtClean="0">
                <a:latin typeface="Times New Roman" panose="02020603050405020304" pitchFamily="18" charset="0"/>
                <a:cs typeface="Times New Roman" panose="02020603050405020304" pitchFamily="18" charset="0"/>
              </a:rPr>
              <a:t>bạn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học</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sinh</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lên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diễn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tả</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bằng</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hành</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động</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các</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từ</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khóa</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không</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sử</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dụng</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lời</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nói</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các</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em</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học</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sinh</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phía</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dưới</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theo</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dõi</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quan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sát</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và</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đoán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từ</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khóa</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bạn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nào</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đoán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đúng</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sẽ</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được</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một</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phần</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thưởng</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giá</a:t>
            </a:r>
            <a:r>
              <a:rPr lang="en-US" altLang="zh-CN" sz="3000" dirty="0" smtClean="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trị</a:t>
            </a:r>
            <a:r>
              <a:rPr lang="en-US" altLang="zh-CN" sz="3000" dirty="0">
                <a:latin typeface="Times New Roman" panose="02020603050405020304" pitchFamily="18" charset="0"/>
                <a:cs typeface="Times New Roman" panose="02020603050405020304" pitchFamily="18" charset="0"/>
              </a:rPr>
              <a:t> </a:t>
            </a:r>
            <a:r>
              <a:rPr lang="en-US" altLang="zh-CN" sz="3000" dirty="0" err="1" smtClean="0">
                <a:latin typeface="Times New Roman" panose="02020603050405020304" pitchFamily="18" charset="0"/>
                <a:cs typeface="Times New Roman" panose="02020603050405020304" pitchFamily="18" charset="0"/>
              </a:rPr>
              <a:t>từ</a:t>
            </a:r>
            <a:r>
              <a:rPr lang="en-US" altLang="zh-CN" sz="3000" dirty="0" smtClean="0">
                <a:latin typeface="Times New Roman" panose="02020603050405020304" pitchFamily="18" charset="0"/>
                <a:cs typeface="Times New Roman" panose="02020603050405020304" pitchFamily="18" charset="0"/>
              </a:rPr>
              <a:t> GV </a:t>
            </a:r>
            <a:endParaRPr lang="zh-CN" altLang="en-US" sz="30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33" b="33426"/>
          <a:stretch/>
        </p:blipFill>
        <p:spPr>
          <a:xfrm>
            <a:off x="309463" y="2487223"/>
            <a:ext cx="6286500" cy="4565649"/>
          </a:xfrm>
          <a:prstGeom prst="rect">
            <a:avLst/>
          </a:prstGeom>
        </p:spPr>
      </p:pic>
      <p:pic>
        <p:nvPicPr>
          <p:cNvPr id="7" name="Picture 6">
            <a:extLst>
              <a:ext uri="{FF2B5EF4-FFF2-40B4-BE49-F238E27FC236}">
                <a16:creationId xmlns="" xmlns:a16="http://schemas.microsoft.com/office/drawing/2014/main" id="{01B90111-4F78-90A0-2883-63ED286D3552}"/>
              </a:ext>
            </a:extLst>
          </p:cNvPr>
          <p:cNvPicPr>
            <a:picLocks noChangeAspect="1"/>
          </p:cNvPicPr>
          <p:nvPr/>
        </p:nvPicPr>
        <p:blipFill>
          <a:blip r:embed="rId4"/>
          <a:stretch>
            <a:fillRect/>
          </a:stretch>
        </p:blipFill>
        <p:spPr>
          <a:xfrm>
            <a:off x="0" y="0"/>
            <a:ext cx="1867161" cy="819264"/>
          </a:xfrm>
          <a:prstGeom prst="rect">
            <a:avLst/>
          </a:prstGeom>
        </p:spPr>
      </p:pic>
      <p:sp>
        <p:nvSpPr>
          <p:cNvPr id="8" name="TextBox 34"/>
          <p:cNvSpPr txBox="1">
            <a:spLocks noChangeArrowheads="1"/>
          </p:cNvSpPr>
          <p:nvPr/>
        </p:nvSpPr>
        <p:spPr bwMode="auto">
          <a:xfrm>
            <a:off x="2578416" y="86038"/>
            <a:ext cx="4572184" cy="630940"/>
          </a:xfrm>
          <a:prstGeom prst="rect">
            <a:avLst/>
          </a:prstGeom>
          <a:noFill/>
          <a:ln w="9525">
            <a:noFill/>
            <a:miter lim="800000"/>
            <a:headEnd/>
            <a:tailEnd/>
          </a:ln>
        </p:spPr>
        <p:txBody>
          <a:bodyPr wrap="square" lIns="91438" tIns="45719" rIns="91438" bIns="45719">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lang="en-US" altLang="zh-CN" sz="3500" b="1" dirty="0" smtClean="0">
                <a:solidFill>
                  <a:prstClr val="black"/>
                </a:solidFill>
                <a:latin typeface="Times New Roman" panose="02020603050405020304" pitchFamily="18" charset="0"/>
                <a:ea typeface="微软雅黑" pitchFamily="34" charset="-122"/>
                <a:cs typeface="Times New Roman" panose="02020603050405020304" pitchFamily="18" charset="0"/>
              </a:rPr>
              <a:t>ĐOÁN Ý BẠN MÌNH</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itchFamily="34" charset="-122"/>
              <a:cs typeface="Times New Roman" panose="02020603050405020304" pitchFamily="18" charset="0"/>
            </a:endParaRPr>
          </a:p>
        </p:txBody>
      </p:sp>
      <p:pic>
        <p:nvPicPr>
          <p:cNvPr id="9" name="矩形 1"/>
          <p:cNvPicPr>
            <a:picLocks noChangeArrowheads="1"/>
          </p:cNvPicPr>
          <p:nvPr/>
        </p:nvPicPr>
        <p:blipFill>
          <a:blip r:embed="rId5" cstate="print"/>
          <a:srcRect/>
          <a:stretch>
            <a:fillRect/>
          </a:stretch>
        </p:blipFill>
        <p:spPr bwMode="auto">
          <a:xfrm>
            <a:off x="2066220" y="452634"/>
            <a:ext cx="5596576" cy="528687"/>
          </a:xfrm>
          <a:prstGeom prst="rect">
            <a:avLst/>
          </a:prstGeom>
          <a:noFill/>
          <a:ln w="9525" cmpd="sng">
            <a:noFill/>
            <a:miter lim="800000"/>
            <a:headEnd/>
            <a:tailEnd/>
          </a:ln>
        </p:spPr>
      </p:pic>
      <p:grpSp>
        <p:nvGrpSpPr>
          <p:cNvPr id="10" name="组合 16"/>
          <p:cNvGrpSpPr/>
          <p:nvPr/>
        </p:nvGrpSpPr>
        <p:grpSpPr>
          <a:xfrm>
            <a:off x="2069861" y="1347917"/>
            <a:ext cx="2319348" cy="4572857"/>
            <a:chOff x="10256838" y="1484313"/>
            <a:chExt cx="1163638" cy="2852737"/>
          </a:xfrm>
        </p:grpSpPr>
        <p:sp>
          <p:nvSpPr>
            <p:cNvPr id="11" name="Freeform 33"/>
            <p:cNvSpPr>
              <a:spLocks/>
            </p:cNvSpPr>
            <p:nvPr/>
          </p:nvSpPr>
          <p:spPr bwMode="auto">
            <a:xfrm>
              <a:off x="10591801" y="1736725"/>
              <a:ext cx="188913" cy="273050"/>
            </a:xfrm>
            <a:custGeom>
              <a:avLst/>
              <a:gdLst>
                <a:gd name="T0" fmla="*/ 0 w 132"/>
                <a:gd name="T1" fmla="*/ 83 h 190"/>
                <a:gd name="T2" fmla="*/ 5 w 132"/>
                <a:gd name="T3" fmla="*/ 7 h 190"/>
                <a:gd name="T4" fmla="*/ 90 w 132"/>
                <a:gd name="T5" fmla="*/ 44 h 190"/>
                <a:gd name="T6" fmla="*/ 124 w 132"/>
                <a:gd name="T7" fmla="*/ 131 h 190"/>
                <a:gd name="T8" fmla="*/ 62 w 132"/>
                <a:gd name="T9" fmla="*/ 190 h 190"/>
                <a:gd name="T10" fmla="*/ 0 w 132"/>
                <a:gd name="T11" fmla="*/ 83 h 190"/>
              </a:gdLst>
              <a:ahLst/>
              <a:cxnLst>
                <a:cxn ang="0">
                  <a:pos x="T0" y="T1"/>
                </a:cxn>
                <a:cxn ang="0">
                  <a:pos x="T2" y="T3"/>
                </a:cxn>
                <a:cxn ang="0">
                  <a:pos x="T4" y="T5"/>
                </a:cxn>
                <a:cxn ang="0">
                  <a:pos x="T6" y="T7"/>
                </a:cxn>
                <a:cxn ang="0">
                  <a:pos x="T8" y="T9"/>
                </a:cxn>
                <a:cxn ang="0">
                  <a:pos x="T10" y="T11"/>
                </a:cxn>
              </a:cxnLst>
              <a:rect l="0" t="0" r="r" b="b"/>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34"/>
            <p:cNvSpPr>
              <a:spLocks/>
            </p:cNvSpPr>
            <p:nvPr/>
          </p:nvSpPr>
          <p:spPr bwMode="auto">
            <a:xfrm>
              <a:off x="10456863" y="4075113"/>
              <a:ext cx="282575" cy="261937"/>
            </a:xfrm>
            <a:custGeom>
              <a:avLst/>
              <a:gdLst>
                <a:gd name="T0" fmla="*/ 27 w 196"/>
                <a:gd name="T1" fmla="*/ 16 h 182"/>
                <a:gd name="T2" fmla="*/ 16 w 196"/>
                <a:gd name="T3" fmla="*/ 102 h 182"/>
                <a:gd name="T4" fmla="*/ 11 w 196"/>
                <a:gd name="T5" fmla="*/ 126 h 182"/>
                <a:gd name="T6" fmla="*/ 38 w 196"/>
                <a:gd name="T7" fmla="*/ 126 h 182"/>
                <a:gd name="T8" fmla="*/ 129 w 196"/>
                <a:gd name="T9" fmla="*/ 174 h 182"/>
                <a:gd name="T10" fmla="*/ 196 w 196"/>
                <a:gd name="T11" fmla="*/ 153 h 182"/>
                <a:gd name="T12" fmla="*/ 161 w 196"/>
                <a:gd name="T13" fmla="*/ 96 h 182"/>
                <a:gd name="T14" fmla="*/ 121 w 196"/>
                <a:gd name="T15" fmla="*/ 16 h 182"/>
                <a:gd name="T16" fmla="*/ 27 w 196"/>
                <a:gd name="T17" fmla="*/ 1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35"/>
            <p:cNvSpPr>
              <a:spLocks/>
            </p:cNvSpPr>
            <p:nvPr/>
          </p:nvSpPr>
          <p:spPr bwMode="auto">
            <a:xfrm>
              <a:off x="11185526" y="2214563"/>
              <a:ext cx="234950" cy="152400"/>
            </a:xfrm>
            <a:custGeom>
              <a:avLst/>
              <a:gdLst>
                <a:gd name="T0" fmla="*/ 29 w 163"/>
                <a:gd name="T1" fmla="*/ 101 h 106"/>
                <a:gd name="T2" fmla="*/ 91 w 163"/>
                <a:gd name="T3" fmla="*/ 101 h 106"/>
                <a:gd name="T4" fmla="*/ 163 w 163"/>
                <a:gd name="T5" fmla="*/ 61 h 106"/>
                <a:gd name="T6" fmla="*/ 163 w 163"/>
                <a:gd name="T7" fmla="*/ 40 h 106"/>
                <a:gd name="T8" fmla="*/ 120 w 163"/>
                <a:gd name="T9" fmla="*/ 40 h 106"/>
                <a:gd name="T10" fmla="*/ 62 w 163"/>
                <a:gd name="T11" fmla="*/ 48 h 106"/>
                <a:gd name="T12" fmla="*/ 48 w 163"/>
                <a:gd name="T13" fmla="*/ 35 h 106"/>
                <a:gd name="T14" fmla="*/ 56 w 163"/>
                <a:gd name="T15" fmla="*/ 7 h 106"/>
                <a:gd name="T16" fmla="*/ 29 w 163"/>
                <a:gd name="T17" fmla="*/ 42 h 106"/>
                <a:gd name="T18" fmla="*/ 0 w 163"/>
                <a:gd name="T19" fmla="*/ 69 h 106"/>
                <a:gd name="T20" fmla="*/ 29 w 163"/>
                <a:gd name="T2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36"/>
            <p:cNvSpPr>
              <a:spLocks/>
            </p:cNvSpPr>
            <p:nvPr/>
          </p:nvSpPr>
          <p:spPr bwMode="auto">
            <a:xfrm>
              <a:off x="10599738" y="4027488"/>
              <a:ext cx="347663" cy="182562"/>
            </a:xfrm>
            <a:custGeom>
              <a:avLst/>
              <a:gdLst>
                <a:gd name="T0" fmla="*/ 22 w 241"/>
                <a:gd name="T1" fmla="*/ 99 h 127"/>
                <a:gd name="T2" fmla="*/ 118 w 241"/>
                <a:gd name="T3" fmla="*/ 126 h 127"/>
                <a:gd name="T4" fmla="*/ 228 w 241"/>
                <a:gd name="T5" fmla="*/ 126 h 127"/>
                <a:gd name="T6" fmla="*/ 201 w 241"/>
                <a:gd name="T7" fmla="*/ 99 h 127"/>
                <a:gd name="T8" fmla="*/ 126 w 241"/>
                <a:gd name="T9" fmla="*/ 72 h 127"/>
                <a:gd name="T10" fmla="*/ 57 w 241"/>
                <a:gd name="T11" fmla="*/ 0 h 127"/>
                <a:gd name="T12" fmla="*/ 5 w 241"/>
                <a:gd name="T13" fmla="*/ 10 h 127"/>
                <a:gd name="T14" fmla="*/ 22 w 241"/>
                <a:gd name="T15" fmla="*/ 99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37"/>
            <p:cNvSpPr>
              <a:spLocks/>
            </p:cNvSpPr>
            <p:nvPr/>
          </p:nvSpPr>
          <p:spPr bwMode="auto">
            <a:xfrm>
              <a:off x="10563226" y="2703513"/>
              <a:ext cx="322263" cy="1371600"/>
            </a:xfrm>
            <a:custGeom>
              <a:avLst/>
              <a:gdLst>
                <a:gd name="T0" fmla="*/ 20 w 224"/>
                <a:gd name="T1" fmla="*/ 954 h 954"/>
                <a:gd name="T2" fmla="*/ 91 w 224"/>
                <a:gd name="T3" fmla="*/ 933 h 954"/>
                <a:gd name="T4" fmla="*/ 91 w 224"/>
                <a:gd name="T5" fmla="*/ 901 h 954"/>
                <a:gd name="T6" fmla="*/ 75 w 224"/>
                <a:gd name="T7" fmla="*/ 873 h 954"/>
                <a:gd name="T8" fmla="*/ 84 w 224"/>
                <a:gd name="T9" fmla="*/ 842 h 954"/>
                <a:gd name="T10" fmla="*/ 70 w 224"/>
                <a:gd name="T11" fmla="*/ 816 h 954"/>
                <a:gd name="T12" fmla="*/ 94 w 224"/>
                <a:gd name="T13" fmla="*/ 796 h 954"/>
                <a:gd name="T14" fmla="*/ 81 w 224"/>
                <a:gd name="T15" fmla="*/ 750 h 954"/>
                <a:gd name="T16" fmla="*/ 94 w 224"/>
                <a:gd name="T17" fmla="*/ 668 h 954"/>
                <a:gd name="T18" fmla="*/ 103 w 224"/>
                <a:gd name="T19" fmla="*/ 613 h 954"/>
                <a:gd name="T20" fmla="*/ 101 w 224"/>
                <a:gd name="T21" fmla="*/ 605 h 954"/>
                <a:gd name="T22" fmla="*/ 132 w 224"/>
                <a:gd name="T23" fmla="*/ 580 h 954"/>
                <a:gd name="T24" fmla="*/ 123 w 224"/>
                <a:gd name="T25" fmla="*/ 545 h 954"/>
                <a:gd name="T26" fmla="*/ 143 w 224"/>
                <a:gd name="T27" fmla="*/ 503 h 954"/>
                <a:gd name="T28" fmla="*/ 213 w 224"/>
                <a:gd name="T29" fmla="*/ 156 h 954"/>
                <a:gd name="T30" fmla="*/ 214 w 224"/>
                <a:gd name="T31" fmla="*/ 0 h 954"/>
                <a:gd name="T32" fmla="*/ 143 w 224"/>
                <a:gd name="T33" fmla="*/ 18 h 954"/>
                <a:gd name="T34" fmla="*/ 101 w 224"/>
                <a:gd name="T35" fmla="*/ 66 h 954"/>
                <a:gd name="T36" fmla="*/ 31 w 224"/>
                <a:gd name="T37" fmla="*/ 279 h 954"/>
                <a:gd name="T38" fmla="*/ 40 w 224"/>
                <a:gd name="T39" fmla="*/ 477 h 954"/>
                <a:gd name="T40" fmla="*/ 7 w 224"/>
                <a:gd name="T41" fmla="*/ 640 h 954"/>
                <a:gd name="T42" fmla="*/ 7 w 224"/>
                <a:gd name="T43" fmla="*/ 879 h 954"/>
                <a:gd name="T44" fmla="*/ 20 w 224"/>
                <a:gd name="T45"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8"/>
            <p:cNvSpPr>
              <a:spLocks/>
            </p:cNvSpPr>
            <p:nvPr/>
          </p:nvSpPr>
          <p:spPr bwMode="auto">
            <a:xfrm>
              <a:off x="10563226" y="2703513"/>
              <a:ext cx="307975" cy="1371600"/>
            </a:xfrm>
            <a:custGeom>
              <a:avLst/>
              <a:gdLst>
                <a:gd name="T0" fmla="*/ 214 w 214"/>
                <a:gd name="T1" fmla="*/ 0 h 954"/>
                <a:gd name="T2" fmla="*/ 143 w 214"/>
                <a:gd name="T3" fmla="*/ 18 h 954"/>
                <a:gd name="T4" fmla="*/ 101 w 214"/>
                <a:gd name="T5" fmla="*/ 66 h 954"/>
                <a:gd name="T6" fmla="*/ 31 w 214"/>
                <a:gd name="T7" fmla="*/ 279 h 954"/>
                <a:gd name="T8" fmla="*/ 40 w 214"/>
                <a:gd name="T9" fmla="*/ 477 h 954"/>
                <a:gd name="T10" fmla="*/ 7 w 214"/>
                <a:gd name="T11" fmla="*/ 640 h 954"/>
                <a:gd name="T12" fmla="*/ 7 w 214"/>
                <a:gd name="T13" fmla="*/ 879 h 954"/>
                <a:gd name="T14" fmla="*/ 20 w 214"/>
                <a:gd name="T15" fmla="*/ 954 h 954"/>
                <a:gd name="T16" fmla="*/ 91 w 214"/>
                <a:gd name="T17" fmla="*/ 933 h 954"/>
                <a:gd name="T18" fmla="*/ 93 w 214"/>
                <a:gd name="T19" fmla="*/ 919 h 954"/>
                <a:gd name="T20" fmla="*/ 62 w 214"/>
                <a:gd name="T21" fmla="*/ 887 h 954"/>
                <a:gd name="T22" fmla="*/ 76 w 214"/>
                <a:gd name="T23" fmla="*/ 875 h 954"/>
                <a:gd name="T24" fmla="*/ 75 w 214"/>
                <a:gd name="T25" fmla="*/ 873 h 954"/>
                <a:gd name="T26" fmla="*/ 85 w 214"/>
                <a:gd name="T27" fmla="*/ 854 h 954"/>
                <a:gd name="T28" fmla="*/ 55 w 214"/>
                <a:gd name="T29" fmla="*/ 810 h 954"/>
                <a:gd name="T30" fmla="*/ 73 w 214"/>
                <a:gd name="T31" fmla="*/ 814 h 954"/>
                <a:gd name="T32" fmla="*/ 94 w 214"/>
                <a:gd name="T33" fmla="*/ 796 h 954"/>
                <a:gd name="T34" fmla="*/ 93 w 214"/>
                <a:gd name="T35" fmla="*/ 794 h 954"/>
                <a:gd name="T36" fmla="*/ 55 w 214"/>
                <a:gd name="T37" fmla="*/ 773 h 954"/>
                <a:gd name="T38" fmla="*/ 40 w 214"/>
                <a:gd name="T39" fmla="*/ 716 h 954"/>
                <a:gd name="T40" fmla="*/ 82 w 214"/>
                <a:gd name="T41" fmla="*/ 757 h 954"/>
                <a:gd name="T42" fmla="*/ 66 w 214"/>
                <a:gd name="T43" fmla="*/ 675 h 954"/>
                <a:gd name="T44" fmla="*/ 87 w 214"/>
                <a:gd name="T45" fmla="*/ 714 h 954"/>
                <a:gd name="T46" fmla="*/ 93 w 214"/>
                <a:gd name="T47" fmla="*/ 671 h 954"/>
                <a:gd name="T48" fmla="*/ 66 w 214"/>
                <a:gd name="T49" fmla="*/ 608 h 954"/>
                <a:gd name="T50" fmla="*/ 78 w 214"/>
                <a:gd name="T51" fmla="*/ 558 h 954"/>
                <a:gd name="T52" fmla="*/ 106 w 214"/>
                <a:gd name="T53" fmla="*/ 600 h 954"/>
                <a:gd name="T54" fmla="*/ 132 w 214"/>
                <a:gd name="T55" fmla="*/ 580 h 954"/>
                <a:gd name="T56" fmla="*/ 78 w 214"/>
                <a:gd name="T57" fmla="*/ 519 h 954"/>
                <a:gd name="T58" fmla="*/ 93 w 214"/>
                <a:gd name="T59" fmla="*/ 491 h 954"/>
                <a:gd name="T60" fmla="*/ 140 w 214"/>
                <a:gd name="T61" fmla="*/ 510 h 954"/>
                <a:gd name="T62" fmla="*/ 143 w 214"/>
                <a:gd name="T63" fmla="*/ 504 h 954"/>
                <a:gd name="T64" fmla="*/ 94 w 214"/>
                <a:gd name="T65" fmla="*/ 448 h 954"/>
                <a:gd name="T66" fmla="*/ 143 w 214"/>
                <a:gd name="T67" fmla="*/ 295 h 954"/>
                <a:gd name="T68" fmla="*/ 212 w 214"/>
                <a:gd name="T69" fmla="*/ 153 h 954"/>
                <a:gd name="T70" fmla="*/ 214 w 214"/>
                <a:gd name="T71"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9"/>
            <p:cNvSpPr>
              <a:spLocks/>
            </p:cNvSpPr>
            <p:nvPr/>
          </p:nvSpPr>
          <p:spPr bwMode="auto">
            <a:xfrm>
              <a:off x="10394951" y="2676525"/>
              <a:ext cx="438150" cy="1462087"/>
            </a:xfrm>
            <a:custGeom>
              <a:avLst/>
              <a:gdLst>
                <a:gd name="T0" fmla="*/ 35 w 304"/>
                <a:gd name="T1" fmla="*/ 865 h 1016"/>
                <a:gd name="T2" fmla="*/ 61 w 304"/>
                <a:gd name="T3" fmla="*/ 1016 h 1016"/>
                <a:gd name="T4" fmla="*/ 121 w 304"/>
                <a:gd name="T5" fmla="*/ 1016 h 1016"/>
                <a:gd name="T6" fmla="*/ 164 w 304"/>
                <a:gd name="T7" fmla="*/ 988 h 1016"/>
                <a:gd name="T8" fmla="*/ 164 w 304"/>
                <a:gd name="T9" fmla="*/ 915 h 1016"/>
                <a:gd name="T10" fmla="*/ 147 w 304"/>
                <a:gd name="T11" fmla="*/ 856 h 1016"/>
                <a:gd name="T12" fmla="*/ 147 w 304"/>
                <a:gd name="T13" fmla="*/ 755 h 1016"/>
                <a:gd name="T14" fmla="*/ 160 w 304"/>
                <a:gd name="T15" fmla="*/ 587 h 1016"/>
                <a:gd name="T16" fmla="*/ 184 w 304"/>
                <a:gd name="T17" fmla="*/ 495 h 1016"/>
                <a:gd name="T18" fmla="*/ 184 w 304"/>
                <a:gd name="T19" fmla="*/ 385 h 1016"/>
                <a:gd name="T20" fmla="*/ 226 w 304"/>
                <a:gd name="T21" fmla="*/ 291 h 1016"/>
                <a:gd name="T22" fmla="*/ 283 w 304"/>
                <a:gd name="T23" fmla="*/ 108 h 1016"/>
                <a:gd name="T24" fmla="*/ 304 w 304"/>
                <a:gd name="T25" fmla="*/ 25 h 1016"/>
                <a:gd name="T26" fmla="*/ 177 w 304"/>
                <a:gd name="T27" fmla="*/ 5 h 1016"/>
                <a:gd name="T28" fmla="*/ 50 w 304"/>
                <a:gd name="T29" fmla="*/ 5 h 1016"/>
                <a:gd name="T30" fmla="*/ 13 w 304"/>
                <a:gd name="T31" fmla="*/ 162 h 1016"/>
                <a:gd name="T32" fmla="*/ 26 w 304"/>
                <a:gd name="T33" fmla="*/ 282 h 1016"/>
                <a:gd name="T34" fmla="*/ 30 w 304"/>
                <a:gd name="T35" fmla="*/ 346 h 1016"/>
                <a:gd name="T36" fmla="*/ 39 w 304"/>
                <a:gd name="T37" fmla="*/ 449 h 1016"/>
                <a:gd name="T38" fmla="*/ 12 w 304"/>
                <a:gd name="T39" fmla="*/ 521 h 1016"/>
                <a:gd name="T40" fmla="*/ 10 w 304"/>
                <a:gd name="T41" fmla="*/ 737 h 1016"/>
                <a:gd name="T42" fmla="*/ 35 w 304"/>
                <a:gd name="T43" fmla="*/ 86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0"/>
            <p:cNvSpPr>
              <a:spLocks/>
            </p:cNvSpPr>
            <p:nvPr/>
          </p:nvSpPr>
          <p:spPr bwMode="auto">
            <a:xfrm>
              <a:off x="10396538" y="3327400"/>
              <a:ext cx="238125" cy="811212"/>
            </a:xfrm>
            <a:custGeom>
              <a:avLst/>
              <a:gdLst>
                <a:gd name="T0" fmla="*/ 165 w 165"/>
                <a:gd name="T1" fmla="*/ 57 h 564"/>
                <a:gd name="T2" fmla="*/ 38 w 165"/>
                <a:gd name="T3" fmla="*/ 0 h 564"/>
                <a:gd name="T4" fmla="*/ 11 w 165"/>
                <a:gd name="T5" fmla="*/ 69 h 564"/>
                <a:gd name="T6" fmla="*/ 8 w 165"/>
                <a:gd name="T7" fmla="*/ 279 h 564"/>
                <a:gd name="T8" fmla="*/ 8 w 165"/>
                <a:gd name="T9" fmla="*/ 281 h 564"/>
                <a:gd name="T10" fmla="*/ 8 w 165"/>
                <a:gd name="T11" fmla="*/ 282 h 564"/>
                <a:gd name="T12" fmla="*/ 8 w 165"/>
                <a:gd name="T13" fmla="*/ 283 h 564"/>
                <a:gd name="T14" fmla="*/ 9 w 165"/>
                <a:gd name="T15" fmla="*/ 285 h 564"/>
                <a:gd name="T16" fmla="*/ 34 w 165"/>
                <a:gd name="T17" fmla="*/ 413 h 564"/>
                <a:gd name="T18" fmla="*/ 56 w 165"/>
                <a:gd name="T19" fmla="*/ 561 h 564"/>
                <a:gd name="T20" fmla="*/ 57 w 165"/>
                <a:gd name="T21" fmla="*/ 560 h 564"/>
                <a:gd name="T22" fmla="*/ 60 w 165"/>
                <a:gd name="T23" fmla="*/ 564 h 564"/>
                <a:gd name="T24" fmla="*/ 120 w 165"/>
                <a:gd name="T25" fmla="*/ 564 h 564"/>
                <a:gd name="T26" fmla="*/ 159 w 165"/>
                <a:gd name="T27" fmla="*/ 539 h 564"/>
                <a:gd name="T28" fmla="*/ 138 w 165"/>
                <a:gd name="T29" fmla="*/ 504 h 564"/>
                <a:gd name="T30" fmla="*/ 74 w 165"/>
                <a:gd name="T31" fmla="*/ 504 h 564"/>
                <a:gd name="T32" fmla="*/ 163 w 165"/>
                <a:gd name="T33" fmla="*/ 463 h 564"/>
                <a:gd name="T34" fmla="*/ 50 w 165"/>
                <a:gd name="T35" fmla="*/ 479 h 564"/>
                <a:gd name="T36" fmla="*/ 51 w 165"/>
                <a:gd name="T37" fmla="*/ 414 h 564"/>
                <a:gd name="T38" fmla="*/ 93 w 165"/>
                <a:gd name="T39" fmla="*/ 440 h 564"/>
                <a:gd name="T40" fmla="*/ 53 w 165"/>
                <a:gd name="T41" fmla="*/ 371 h 564"/>
                <a:gd name="T42" fmla="*/ 93 w 165"/>
                <a:gd name="T43" fmla="*/ 380 h 564"/>
                <a:gd name="T44" fmla="*/ 51 w 165"/>
                <a:gd name="T45" fmla="*/ 339 h 564"/>
                <a:gd name="T46" fmla="*/ 93 w 165"/>
                <a:gd name="T47" fmla="*/ 296 h 564"/>
                <a:gd name="T48" fmla="*/ 79 w 165"/>
                <a:gd name="T49" fmla="*/ 243 h 564"/>
                <a:gd name="T50" fmla="*/ 40 w 165"/>
                <a:gd name="T51" fmla="*/ 234 h 564"/>
                <a:gd name="T52" fmla="*/ 42 w 165"/>
                <a:gd name="T53" fmla="*/ 225 h 564"/>
                <a:gd name="T54" fmla="*/ 93 w 165"/>
                <a:gd name="T55" fmla="*/ 154 h 564"/>
                <a:gd name="T56" fmla="*/ 37 w 165"/>
                <a:gd name="T57" fmla="*/ 154 h 564"/>
                <a:gd name="T58" fmla="*/ 108 w 165"/>
                <a:gd name="T59" fmla="*/ 110 h 564"/>
                <a:gd name="T60" fmla="*/ 90 w 165"/>
                <a:gd name="T61" fmla="*/ 99 h 564"/>
                <a:gd name="T62" fmla="*/ 37 w 165"/>
                <a:gd name="T63" fmla="*/ 90 h 564"/>
                <a:gd name="T64" fmla="*/ 74 w 165"/>
                <a:gd name="T65" fmla="*/ 81 h 564"/>
                <a:gd name="T66" fmla="*/ 40 w 165"/>
                <a:gd name="T67" fmla="*/ 57 h 564"/>
                <a:gd name="T68" fmla="*/ 165 w 165"/>
                <a:gd name="T69" fmla="*/ 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
            <p:cNvSpPr>
              <a:spLocks/>
            </p:cNvSpPr>
            <p:nvPr/>
          </p:nvSpPr>
          <p:spPr bwMode="auto">
            <a:xfrm>
              <a:off x="10380663" y="2678113"/>
              <a:ext cx="452438" cy="608012"/>
            </a:xfrm>
            <a:custGeom>
              <a:avLst/>
              <a:gdLst>
                <a:gd name="T0" fmla="*/ 187 w 314"/>
                <a:gd name="T1" fmla="*/ 4 h 422"/>
                <a:gd name="T2" fmla="*/ 60 w 314"/>
                <a:gd name="T3" fmla="*/ 4 h 422"/>
                <a:gd name="T4" fmla="*/ 7 w 314"/>
                <a:gd name="T5" fmla="*/ 146 h 422"/>
                <a:gd name="T6" fmla="*/ 9 w 314"/>
                <a:gd name="T7" fmla="*/ 267 h 422"/>
                <a:gd name="T8" fmla="*/ 18 w 314"/>
                <a:gd name="T9" fmla="*/ 349 h 422"/>
                <a:gd name="T10" fmla="*/ 46 w 314"/>
                <a:gd name="T11" fmla="*/ 422 h 422"/>
                <a:gd name="T12" fmla="*/ 104 w 314"/>
                <a:gd name="T13" fmla="*/ 337 h 422"/>
                <a:gd name="T14" fmla="*/ 62 w 314"/>
                <a:gd name="T15" fmla="*/ 353 h 422"/>
                <a:gd name="T16" fmla="*/ 89 w 314"/>
                <a:gd name="T17" fmla="*/ 209 h 422"/>
                <a:gd name="T18" fmla="*/ 104 w 314"/>
                <a:gd name="T19" fmla="*/ 99 h 422"/>
                <a:gd name="T20" fmla="*/ 236 w 314"/>
                <a:gd name="T21" fmla="*/ 99 h 422"/>
                <a:gd name="T22" fmla="*/ 288 w 314"/>
                <a:gd name="T23" fmla="*/ 119 h 422"/>
                <a:gd name="T24" fmla="*/ 293 w 314"/>
                <a:gd name="T25" fmla="*/ 107 h 422"/>
                <a:gd name="T26" fmla="*/ 314 w 314"/>
                <a:gd name="T27" fmla="*/ 24 h 422"/>
                <a:gd name="T28" fmla="*/ 187 w 314"/>
                <a:gd name="T29"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2"/>
            <p:cNvSpPr>
              <a:spLocks/>
            </p:cNvSpPr>
            <p:nvPr/>
          </p:nvSpPr>
          <p:spPr bwMode="auto">
            <a:xfrm>
              <a:off x="10531476" y="2614613"/>
              <a:ext cx="339725" cy="120650"/>
            </a:xfrm>
            <a:custGeom>
              <a:avLst/>
              <a:gdLst>
                <a:gd name="T0" fmla="*/ 0 w 236"/>
                <a:gd name="T1" fmla="*/ 39 h 83"/>
                <a:gd name="T2" fmla="*/ 191 w 236"/>
                <a:gd name="T3" fmla="*/ 81 h 83"/>
                <a:gd name="T4" fmla="*/ 236 w 236"/>
                <a:gd name="T5" fmla="*/ 61 h 83"/>
                <a:gd name="T6" fmla="*/ 230 w 236"/>
                <a:gd name="T7" fmla="*/ 17 h 83"/>
                <a:gd name="T8" fmla="*/ 9 w 236"/>
                <a:gd name="T9" fmla="*/ 0 h 83"/>
                <a:gd name="T10" fmla="*/ 0 w 236"/>
                <a:gd name="T11" fmla="*/ 39 h 83"/>
              </a:gdLst>
              <a:ahLst/>
              <a:cxnLst>
                <a:cxn ang="0">
                  <a:pos x="T0" y="T1"/>
                </a:cxn>
                <a:cxn ang="0">
                  <a:pos x="T2" y="T3"/>
                </a:cxn>
                <a:cxn ang="0">
                  <a:pos x="T4" y="T5"/>
                </a:cxn>
                <a:cxn ang="0">
                  <a:pos x="T6" y="T7"/>
                </a:cxn>
                <a:cxn ang="0">
                  <a:pos x="T8" y="T9"/>
                </a:cxn>
                <a:cxn ang="0">
                  <a:pos x="T10" y="T11"/>
                </a:cxn>
              </a:cxnLst>
              <a:rect l="0" t="0" r="r" b="b"/>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3"/>
            <p:cNvSpPr>
              <a:spLocks/>
            </p:cNvSpPr>
            <p:nvPr/>
          </p:nvSpPr>
          <p:spPr bwMode="auto">
            <a:xfrm>
              <a:off x="10555288" y="1828800"/>
              <a:ext cx="309563" cy="857250"/>
            </a:xfrm>
            <a:custGeom>
              <a:avLst/>
              <a:gdLst>
                <a:gd name="T0" fmla="*/ 2 w 215"/>
                <a:gd name="T1" fmla="*/ 534 h 596"/>
                <a:gd name="T2" fmla="*/ 71 w 215"/>
                <a:gd name="T3" fmla="*/ 586 h 596"/>
                <a:gd name="T4" fmla="*/ 215 w 215"/>
                <a:gd name="T5" fmla="*/ 576 h 596"/>
                <a:gd name="T6" fmla="*/ 193 w 215"/>
                <a:gd name="T7" fmla="*/ 388 h 596"/>
                <a:gd name="T8" fmla="*/ 204 w 215"/>
                <a:gd name="T9" fmla="*/ 267 h 596"/>
                <a:gd name="T10" fmla="*/ 149 w 215"/>
                <a:gd name="T11" fmla="*/ 111 h 596"/>
                <a:gd name="T12" fmla="*/ 141 w 215"/>
                <a:gd name="T13" fmla="*/ 32 h 596"/>
                <a:gd name="T14" fmla="*/ 123 w 215"/>
                <a:gd name="T15" fmla="*/ 79 h 596"/>
                <a:gd name="T16" fmla="*/ 25 w 215"/>
                <a:gd name="T17" fmla="*/ 0 h 596"/>
                <a:gd name="T18" fmla="*/ 2 w 215"/>
                <a:gd name="T19" fmla="*/ 28 h 596"/>
                <a:gd name="T20" fmla="*/ 2 w 215"/>
                <a:gd name="T21" fmla="*/ 53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4"/>
            <p:cNvSpPr>
              <a:spLocks/>
            </p:cNvSpPr>
            <p:nvPr/>
          </p:nvSpPr>
          <p:spPr bwMode="auto">
            <a:xfrm>
              <a:off x="10555288" y="1828800"/>
              <a:ext cx="309563" cy="857250"/>
            </a:xfrm>
            <a:custGeom>
              <a:avLst/>
              <a:gdLst>
                <a:gd name="T0" fmla="*/ 149 w 215"/>
                <a:gd name="T1" fmla="*/ 578 h 596"/>
                <a:gd name="T2" fmla="*/ 39 w 215"/>
                <a:gd name="T3" fmla="*/ 509 h 596"/>
                <a:gd name="T4" fmla="*/ 45 w 215"/>
                <a:gd name="T5" fmla="*/ 470 h 596"/>
                <a:gd name="T6" fmla="*/ 149 w 215"/>
                <a:gd name="T7" fmla="*/ 530 h 596"/>
                <a:gd name="T8" fmla="*/ 47 w 215"/>
                <a:gd name="T9" fmla="*/ 372 h 596"/>
                <a:gd name="T10" fmla="*/ 32 w 215"/>
                <a:gd name="T11" fmla="*/ 79 h 596"/>
                <a:gd name="T12" fmla="*/ 78 w 215"/>
                <a:gd name="T13" fmla="*/ 121 h 596"/>
                <a:gd name="T14" fmla="*/ 47 w 215"/>
                <a:gd name="T15" fmla="*/ 69 h 596"/>
                <a:gd name="T16" fmla="*/ 96 w 215"/>
                <a:gd name="T17" fmla="*/ 63 h 596"/>
                <a:gd name="T18" fmla="*/ 25 w 215"/>
                <a:gd name="T19" fmla="*/ 0 h 596"/>
                <a:gd name="T20" fmla="*/ 2 w 215"/>
                <a:gd name="T21" fmla="*/ 28 h 596"/>
                <a:gd name="T22" fmla="*/ 2 w 215"/>
                <a:gd name="T23" fmla="*/ 534 h 596"/>
                <a:gd name="T24" fmla="*/ 71 w 215"/>
                <a:gd name="T25" fmla="*/ 586 h 596"/>
                <a:gd name="T26" fmla="*/ 215 w 215"/>
                <a:gd name="T27" fmla="*/ 576 h 596"/>
                <a:gd name="T28" fmla="*/ 215 w 215"/>
                <a:gd name="T29" fmla="*/ 575 h 596"/>
                <a:gd name="T30" fmla="*/ 149 w 215"/>
                <a:gd name="T31" fmla="*/ 57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5"/>
            <p:cNvSpPr>
              <a:spLocks/>
            </p:cNvSpPr>
            <p:nvPr/>
          </p:nvSpPr>
          <p:spPr bwMode="auto">
            <a:xfrm>
              <a:off x="10256838" y="1855788"/>
              <a:ext cx="457200" cy="1096962"/>
            </a:xfrm>
            <a:custGeom>
              <a:avLst/>
              <a:gdLst>
                <a:gd name="T0" fmla="*/ 0 w 318"/>
                <a:gd name="T1" fmla="*/ 730 h 763"/>
                <a:gd name="T2" fmla="*/ 116 w 318"/>
                <a:gd name="T3" fmla="*/ 763 h 763"/>
                <a:gd name="T4" fmla="*/ 263 w 318"/>
                <a:gd name="T5" fmla="*/ 490 h 763"/>
                <a:gd name="T6" fmla="*/ 309 w 318"/>
                <a:gd name="T7" fmla="*/ 362 h 763"/>
                <a:gd name="T8" fmla="*/ 203 w 318"/>
                <a:gd name="T9" fmla="*/ 0 h 763"/>
                <a:gd name="T10" fmla="*/ 116 w 318"/>
                <a:gd name="T11" fmla="*/ 48 h 763"/>
                <a:gd name="T12" fmla="*/ 118 w 318"/>
                <a:gd name="T13" fmla="*/ 238 h 763"/>
                <a:gd name="T14" fmla="*/ 0 w 318"/>
                <a:gd name="T15" fmla="*/ 730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6"/>
            <p:cNvSpPr>
              <a:spLocks/>
            </p:cNvSpPr>
            <p:nvPr/>
          </p:nvSpPr>
          <p:spPr bwMode="auto">
            <a:xfrm>
              <a:off x="10687051" y="1941513"/>
              <a:ext cx="184150" cy="730250"/>
            </a:xfrm>
            <a:custGeom>
              <a:avLst/>
              <a:gdLst>
                <a:gd name="T0" fmla="*/ 68 w 127"/>
                <a:gd name="T1" fmla="*/ 472 h 507"/>
                <a:gd name="T2" fmla="*/ 101 w 127"/>
                <a:gd name="T3" fmla="*/ 507 h 507"/>
                <a:gd name="T4" fmla="*/ 127 w 127"/>
                <a:gd name="T5" fmla="*/ 478 h 507"/>
                <a:gd name="T6" fmla="*/ 98 w 127"/>
                <a:gd name="T7" fmla="*/ 218 h 507"/>
                <a:gd name="T8" fmla="*/ 43 w 127"/>
                <a:gd name="T9" fmla="*/ 53 h 507"/>
                <a:gd name="T10" fmla="*/ 31 w 127"/>
                <a:gd name="T11" fmla="*/ 0 h 507"/>
                <a:gd name="T12" fmla="*/ 0 w 127"/>
                <a:gd name="T13" fmla="*/ 32 h 507"/>
                <a:gd name="T14" fmla="*/ 14 w 127"/>
                <a:gd name="T15" fmla="*/ 59 h 507"/>
                <a:gd name="T16" fmla="*/ 41 w 127"/>
                <a:gd name="T17" fmla="*/ 184 h 507"/>
                <a:gd name="T18" fmla="*/ 68 w 127"/>
                <a:gd name="T19" fmla="*/ 47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7"/>
            <p:cNvSpPr>
              <a:spLocks/>
            </p:cNvSpPr>
            <p:nvPr/>
          </p:nvSpPr>
          <p:spPr bwMode="auto">
            <a:xfrm>
              <a:off x="10871201" y="2209800"/>
              <a:ext cx="412750" cy="296862"/>
            </a:xfrm>
            <a:custGeom>
              <a:avLst/>
              <a:gdLst>
                <a:gd name="T0" fmla="*/ 277 w 287"/>
                <a:gd name="T1" fmla="*/ 151 h 206"/>
                <a:gd name="T2" fmla="*/ 239 w 287"/>
                <a:gd name="T3" fmla="*/ 54 h 206"/>
                <a:gd name="T4" fmla="*/ 154 w 287"/>
                <a:gd name="T5" fmla="*/ 76 h 206"/>
                <a:gd name="T6" fmla="*/ 127 w 287"/>
                <a:gd name="T7" fmla="*/ 90 h 206"/>
                <a:gd name="T8" fmla="*/ 87 w 287"/>
                <a:gd name="T9" fmla="*/ 90 h 206"/>
                <a:gd name="T10" fmla="*/ 50 w 287"/>
                <a:gd name="T11" fmla="*/ 90 h 206"/>
                <a:gd name="T12" fmla="*/ 37 w 287"/>
                <a:gd name="T13" fmla="*/ 77 h 206"/>
                <a:gd name="T14" fmla="*/ 12 w 287"/>
                <a:gd name="T15" fmla="*/ 0 h 206"/>
                <a:gd name="T16" fmla="*/ 0 w 287"/>
                <a:gd name="T17" fmla="*/ 175 h 206"/>
                <a:gd name="T18" fmla="*/ 6 w 287"/>
                <a:gd name="T19" fmla="*/ 205 h 206"/>
                <a:gd name="T20" fmla="*/ 122 w 287"/>
                <a:gd name="T21" fmla="*/ 192 h 206"/>
                <a:gd name="T22" fmla="*/ 277 w 287"/>
                <a:gd name="T23" fmla="*/ 15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8"/>
            <p:cNvSpPr>
              <a:spLocks/>
            </p:cNvSpPr>
            <p:nvPr/>
          </p:nvSpPr>
          <p:spPr bwMode="auto">
            <a:xfrm>
              <a:off x="10910888" y="2284413"/>
              <a:ext cx="357188" cy="190500"/>
            </a:xfrm>
            <a:custGeom>
              <a:avLst/>
              <a:gdLst>
                <a:gd name="T0" fmla="*/ 211 w 248"/>
                <a:gd name="T1" fmla="*/ 2 h 133"/>
                <a:gd name="T2" fmla="*/ 126 w 248"/>
                <a:gd name="T3" fmla="*/ 24 h 133"/>
                <a:gd name="T4" fmla="*/ 99 w 248"/>
                <a:gd name="T5" fmla="*/ 38 h 133"/>
                <a:gd name="T6" fmla="*/ 59 w 248"/>
                <a:gd name="T7" fmla="*/ 38 h 133"/>
                <a:gd name="T8" fmla="*/ 31 w 248"/>
                <a:gd name="T9" fmla="*/ 33 h 133"/>
                <a:gd name="T10" fmla="*/ 14 w 248"/>
                <a:gd name="T11" fmla="*/ 69 h 133"/>
                <a:gd name="T12" fmla="*/ 37 w 248"/>
                <a:gd name="T13" fmla="*/ 64 h 133"/>
                <a:gd name="T14" fmla="*/ 0 w 248"/>
                <a:gd name="T15" fmla="*/ 133 h 133"/>
                <a:gd name="T16" fmla="*/ 59 w 248"/>
                <a:gd name="T17" fmla="*/ 67 h 133"/>
                <a:gd name="T18" fmla="*/ 111 w 248"/>
                <a:gd name="T19" fmla="*/ 51 h 133"/>
                <a:gd name="T20" fmla="*/ 83 w 248"/>
                <a:gd name="T21" fmla="*/ 114 h 133"/>
                <a:gd name="T22" fmla="*/ 162 w 248"/>
                <a:gd name="T23" fmla="*/ 38 h 133"/>
                <a:gd name="T24" fmla="*/ 199 w 248"/>
                <a:gd name="T25" fmla="*/ 51 h 133"/>
                <a:gd name="T26" fmla="*/ 242 w 248"/>
                <a:gd name="T27" fmla="*/ 67 h 133"/>
                <a:gd name="T28" fmla="*/ 248 w 248"/>
                <a:gd name="T29" fmla="*/ 66 h 133"/>
                <a:gd name="T30" fmla="*/ 211 w 248"/>
                <a:gd name="T31"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9"/>
            <p:cNvSpPr>
              <a:spLocks/>
            </p:cNvSpPr>
            <p:nvPr/>
          </p:nvSpPr>
          <p:spPr bwMode="auto">
            <a:xfrm>
              <a:off x="10520363" y="1876425"/>
              <a:ext cx="173038" cy="774700"/>
            </a:xfrm>
            <a:custGeom>
              <a:avLst/>
              <a:gdLst>
                <a:gd name="T0" fmla="*/ 43 w 120"/>
                <a:gd name="T1" fmla="*/ 538 h 538"/>
                <a:gd name="T2" fmla="*/ 79 w 120"/>
                <a:gd name="T3" fmla="*/ 475 h 538"/>
                <a:gd name="T4" fmla="*/ 114 w 120"/>
                <a:gd name="T5" fmla="*/ 427 h 538"/>
                <a:gd name="T6" fmla="*/ 116 w 120"/>
                <a:gd name="T7" fmla="*/ 334 h 538"/>
                <a:gd name="T8" fmla="*/ 16 w 120"/>
                <a:gd name="T9" fmla="*/ 77 h 538"/>
                <a:gd name="T10" fmla="*/ 26 w 120"/>
                <a:gd name="T11" fmla="*/ 60 h 538"/>
                <a:gd name="T12" fmla="*/ 6 w 120"/>
                <a:gd name="T13" fmla="*/ 0 h 538"/>
                <a:gd name="T14" fmla="*/ 0 w 120"/>
                <a:gd name="T15" fmla="*/ 5 h 538"/>
                <a:gd name="T16" fmla="*/ 7 w 120"/>
                <a:gd name="T17" fmla="*/ 55 h 538"/>
                <a:gd name="T18" fmla="*/ 7 w 120"/>
                <a:gd name="T19" fmla="*/ 77 h 538"/>
                <a:gd name="T20" fmla="*/ 103 w 120"/>
                <a:gd name="T21" fmla="*/ 338 h 538"/>
                <a:gd name="T22" fmla="*/ 63 w 120"/>
                <a:gd name="T23" fmla="*/ 461 h 538"/>
                <a:gd name="T24" fmla="*/ 43 w 120"/>
                <a:gd name="T2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50"/>
            <p:cNvSpPr>
              <a:spLocks/>
            </p:cNvSpPr>
            <p:nvPr/>
          </p:nvSpPr>
          <p:spPr bwMode="auto">
            <a:xfrm>
              <a:off x="10379076" y="1941513"/>
              <a:ext cx="198438" cy="841375"/>
            </a:xfrm>
            <a:custGeom>
              <a:avLst/>
              <a:gdLst>
                <a:gd name="T0" fmla="*/ 99 w 138"/>
                <a:gd name="T1" fmla="*/ 122 h 585"/>
                <a:gd name="T2" fmla="*/ 138 w 138"/>
                <a:gd name="T3" fmla="*/ 154 h 585"/>
                <a:gd name="T4" fmla="*/ 58 w 138"/>
                <a:gd name="T5" fmla="*/ 42 h 585"/>
                <a:gd name="T6" fmla="*/ 31 w 138"/>
                <a:gd name="T7" fmla="*/ 0 h 585"/>
                <a:gd name="T8" fmla="*/ 32 w 138"/>
                <a:gd name="T9" fmla="*/ 178 h 585"/>
                <a:gd name="T10" fmla="*/ 0 w 138"/>
                <a:gd name="T11" fmla="*/ 402 h 585"/>
                <a:gd name="T12" fmla="*/ 29 w 138"/>
                <a:gd name="T13" fmla="*/ 462 h 585"/>
                <a:gd name="T14" fmla="*/ 93 w 138"/>
                <a:gd name="T15" fmla="*/ 585 h 585"/>
                <a:gd name="T16" fmla="*/ 127 w 138"/>
                <a:gd name="T17" fmla="*/ 522 h 585"/>
                <a:gd name="T18" fmla="*/ 85 w 138"/>
                <a:gd name="T19" fmla="*/ 391 h 585"/>
                <a:gd name="T20" fmla="*/ 118 w 138"/>
                <a:gd name="T21" fmla="*/ 391 h 585"/>
                <a:gd name="T22" fmla="*/ 85 w 138"/>
                <a:gd name="T23" fmla="*/ 371 h 585"/>
                <a:gd name="T24" fmla="*/ 78 w 138"/>
                <a:gd name="T25" fmla="*/ 289 h 585"/>
                <a:gd name="T26" fmla="*/ 88 w 138"/>
                <a:gd name="T27" fmla="*/ 240 h 585"/>
                <a:gd name="T28" fmla="*/ 99 w 138"/>
                <a:gd name="T29" fmla="*/ 186 h 585"/>
                <a:gd name="T30" fmla="*/ 99 w 138"/>
                <a:gd name="T31" fmla="*/ 12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51"/>
            <p:cNvSpPr>
              <a:spLocks/>
            </p:cNvSpPr>
            <p:nvPr/>
          </p:nvSpPr>
          <p:spPr bwMode="auto">
            <a:xfrm>
              <a:off x="10453688" y="1912938"/>
              <a:ext cx="77788" cy="134937"/>
            </a:xfrm>
            <a:custGeom>
              <a:avLst/>
              <a:gdLst>
                <a:gd name="T0" fmla="*/ 54 w 54"/>
                <a:gd name="T1" fmla="*/ 94 h 94"/>
                <a:gd name="T2" fmla="*/ 18 w 54"/>
                <a:gd name="T3" fmla="*/ 0 h 94"/>
                <a:gd name="T4" fmla="*/ 0 w 54"/>
                <a:gd name="T5" fmla="*/ 6 h 94"/>
                <a:gd name="T6" fmla="*/ 54 w 54"/>
                <a:gd name="T7" fmla="*/ 94 h 94"/>
              </a:gdLst>
              <a:ahLst/>
              <a:cxnLst>
                <a:cxn ang="0">
                  <a:pos x="T0" y="T1"/>
                </a:cxn>
                <a:cxn ang="0">
                  <a:pos x="T2" y="T3"/>
                </a:cxn>
                <a:cxn ang="0">
                  <a:pos x="T4" y="T5"/>
                </a:cxn>
                <a:cxn ang="0">
                  <a:pos x="T6" y="T7"/>
                </a:cxn>
              </a:cxnLst>
              <a:rect l="0" t="0" r="r" b="b"/>
              <a:pathLst>
                <a:path w="54" h="94">
                  <a:moveTo>
                    <a:pt x="54" y="94"/>
                  </a:moveTo>
                  <a:lnTo>
                    <a:pt x="18" y="0"/>
                  </a:lnTo>
                  <a:cubicBezTo>
                    <a:pt x="12" y="3"/>
                    <a:pt x="6" y="5"/>
                    <a:pt x="0" y="6"/>
                  </a:cubicBezTo>
                  <a:cubicBezTo>
                    <a:pt x="14" y="21"/>
                    <a:pt x="32" y="48"/>
                    <a:pt x="54" y="9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52"/>
            <p:cNvSpPr>
              <a:spLocks/>
            </p:cNvSpPr>
            <p:nvPr/>
          </p:nvSpPr>
          <p:spPr bwMode="auto">
            <a:xfrm>
              <a:off x="10467976" y="2744788"/>
              <a:ext cx="123825" cy="214312"/>
            </a:xfrm>
            <a:custGeom>
              <a:avLst/>
              <a:gdLst>
                <a:gd name="T0" fmla="*/ 4 w 86"/>
                <a:gd name="T1" fmla="*/ 46 h 149"/>
                <a:gd name="T2" fmla="*/ 15 w 86"/>
                <a:gd name="T3" fmla="*/ 115 h 149"/>
                <a:gd name="T4" fmla="*/ 15 w 86"/>
                <a:gd name="T5" fmla="*/ 149 h 149"/>
                <a:gd name="T6" fmla="*/ 86 w 86"/>
                <a:gd name="T7" fmla="*/ 88 h 149"/>
                <a:gd name="T8" fmla="*/ 59 w 86"/>
                <a:gd name="T9" fmla="*/ 24 h 149"/>
                <a:gd name="T10" fmla="*/ 4 w 86"/>
                <a:gd name="T11" fmla="*/ 46 h 149"/>
              </a:gdLst>
              <a:ahLst/>
              <a:cxnLst>
                <a:cxn ang="0">
                  <a:pos x="T0" y="T1"/>
                </a:cxn>
                <a:cxn ang="0">
                  <a:pos x="T2" y="T3"/>
                </a:cxn>
                <a:cxn ang="0">
                  <a:pos x="T4" y="T5"/>
                </a:cxn>
                <a:cxn ang="0">
                  <a:pos x="T6" y="T7"/>
                </a:cxn>
                <a:cxn ang="0">
                  <a:pos x="T8" y="T9"/>
                </a:cxn>
                <a:cxn ang="0">
                  <a:pos x="T10" y="T11"/>
                </a:cxn>
              </a:cxnLst>
              <a:rect l="0" t="0" r="r" b="b"/>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53"/>
            <p:cNvSpPr>
              <a:spLocks/>
            </p:cNvSpPr>
            <p:nvPr/>
          </p:nvSpPr>
          <p:spPr bwMode="auto">
            <a:xfrm>
              <a:off x="10277476" y="1924050"/>
              <a:ext cx="280988" cy="928687"/>
            </a:xfrm>
            <a:custGeom>
              <a:avLst/>
              <a:gdLst>
                <a:gd name="T0" fmla="*/ 109 w 195"/>
                <a:gd name="T1" fmla="*/ 645 h 645"/>
                <a:gd name="T2" fmla="*/ 195 w 195"/>
                <a:gd name="T3" fmla="*/ 587 h 645"/>
                <a:gd name="T4" fmla="*/ 134 w 195"/>
                <a:gd name="T5" fmla="*/ 383 h 645"/>
                <a:gd name="T6" fmla="*/ 140 w 195"/>
                <a:gd name="T7" fmla="*/ 243 h 645"/>
                <a:gd name="T8" fmla="*/ 169 w 195"/>
                <a:gd name="T9" fmla="*/ 134 h 645"/>
                <a:gd name="T10" fmla="*/ 101 w 195"/>
                <a:gd name="T11" fmla="*/ 0 h 645"/>
                <a:gd name="T12" fmla="*/ 50 w 195"/>
                <a:gd name="T13" fmla="*/ 25 h 645"/>
                <a:gd name="T14" fmla="*/ 40 w 195"/>
                <a:gd name="T15" fmla="*/ 39 h 645"/>
                <a:gd name="T16" fmla="*/ 19 w 195"/>
                <a:gd name="T17" fmla="*/ 92 h 645"/>
                <a:gd name="T18" fmla="*/ 19 w 195"/>
                <a:gd name="T19" fmla="*/ 157 h 645"/>
                <a:gd name="T20" fmla="*/ 5 w 195"/>
                <a:gd name="T21" fmla="*/ 173 h 645"/>
                <a:gd name="T22" fmla="*/ 5 w 195"/>
                <a:gd name="T23" fmla="*/ 213 h 645"/>
                <a:gd name="T24" fmla="*/ 22 w 195"/>
                <a:gd name="T25" fmla="*/ 229 h 645"/>
                <a:gd name="T26" fmla="*/ 12 w 195"/>
                <a:gd name="T27" fmla="*/ 288 h 645"/>
                <a:gd name="T28" fmla="*/ 10 w 195"/>
                <a:gd name="T29" fmla="*/ 361 h 645"/>
                <a:gd name="T30" fmla="*/ 27 w 195"/>
                <a:gd name="T31" fmla="*/ 430 h 645"/>
                <a:gd name="T32" fmla="*/ 109 w 195"/>
                <a:gd name="T3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54"/>
            <p:cNvSpPr>
              <a:spLocks noEditPoints="1"/>
            </p:cNvSpPr>
            <p:nvPr/>
          </p:nvSpPr>
          <p:spPr bwMode="auto">
            <a:xfrm>
              <a:off x="10277476" y="1955800"/>
              <a:ext cx="214313" cy="896937"/>
            </a:xfrm>
            <a:custGeom>
              <a:avLst/>
              <a:gdLst>
                <a:gd name="T0" fmla="*/ 31 w 149"/>
                <a:gd name="T1" fmla="*/ 109 h 623"/>
                <a:gd name="T2" fmla="*/ 30 w 149"/>
                <a:gd name="T3" fmla="*/ 108 h 623"/>
                <a:gd name="T4" fmla="*/ 31 w 149"/>
                <a:gd name="T5" fmla="*/ 109 h 623"/>
                <a:gd name="T6" fmla="*/ 70 w 149"/>
                <a:gd name="T7" fmla="*/ 483 h 623"/>
                <a:gd name="T8" fmla="*/ 26 w 149"/>
                <a:gd name="T9" fmla="*/ 333 h 623"/>
                <a:gd name="T10" fmla="*/ 44 w 149"/>
                <a:gd name="T11" fmla="*/ 332 h 623"/>
                <a:gd name="T12" fmla="*/ 111 w 149"/>
                <a:gd name="T13" fmla="*/ 295 h 623"/>
                <a:gd name="T14" fmla="*/ 57 w 149"/>
                <a:gd name="T15" fmla="*/ 319 h 623"/>
                <a:gd name="T16" fmla="*/ 27 w 149"/>
                <a:gd name="T17" fmla="*/ 295 h 623"/>
                <a:gd name="T18" fmla="*/ 47 w 149"/>
                <a:gd name="T19" fmla="*/ 242 h 623"/>
                <a:gd name="T20" fmla="*/ 54 w 149"/>
                <a:gd name="T21" fmla="*/ 197 h 623"/>
                <a:gd name="T22" fmla="*/ 134 w 149"/>
                <a:gd name="T23" fmla="*/ 234 h 623"/>
                <a:gd name="T24" fmla="*/ 100 w 149"/>
                <a:gd name="T25" fmla="*/ 191 h 623"/>
                <a:gd name="T26" fmla="*/ 61 w 149"/>
                <a:gd name="T27" fmla="*/ 169 h 623"/>
                <a:gd name="T28" fmla="*/ 125 w 149"/>
                <a:gd name="T29" fmla="*/ 170 h 623"/>
                <a:gd name="T30" fmla="*/ 70 w 149"/>
                <a:gd name="T31" fmla="*/ 139 h 623"/>
                <a:gd name="T32" fmla="*/ 102 w 149"/>
                <a:gd name="T33" fmla="*/ 129 h 623"/>
                <a:gd name="T34" fmla="*/ 27 w 149"/>
                <a:gd name="T35" fmla="*/ 129 h 623"/>
                <a:gd name="T36" fmla="*/ 57 w 149"/>
                <a:gd name="T37" fmla="*/ 89 h 623"/>
                <a:gd name="T38" fmla="*/ 29 w 149"/>
                <a:gd name="T39" fmla="*/ 100 h 623"/>
                <a:gd name="T40" fmla="*/ 30 w 149"/>
                <a:gd name="T41" fmla="*/ 83 h 623"/>
                <a:gd name="T42" fmla="*/ 57 w 149"/>
                <a:gd name="T43" fmla="*/ 32 h 623"/>
                <a:gd name="T44" fmla="*/ 57 w 149"/>
                <a:gd name="T45" fmla="*/ 0 h 623"/>
                <a:gd name="T46" fmla="*/ 50 w 149"/>
                <a:gd name="T47" fmla="*/ 3 h 623"/>
                <a:gd name="T48" fmla="*/ 43 w 149"/>
                <a:gd name="T49" fmla="*/ 6 h 623"/>
                <a:gd name="T50" fmla="*/ 19 w 149"/>
                <a:gd name="T51" fmla="*/ 70 h 623"/>
                <a:gd name="T52" fmla="*/ 19 w 149"/>
                <a:gd name="T53" fmla="*/ 135 h 623"/>
                <a:gd name="T54" fmla="*/ 5 w 149"/>
                <a:gd name="T55" fmla="*/ 151 h 623"/>
                <a:gd name="T56" fmla="*/ 5 w 149"/>
                <a:gd name="T57" fmla="*/ 191 h 623"/>
                <a:gd name="T58" fmla="*/ 22 w 149"/>
                <a:gd name="T59" fmla="*/ 207 h 623"/>
                <a:gd name="T60" fmla="*/ 12 w 149"/>
                <a:gd name="T61" fmla="*/ 266 h 623"/>
                <a:gd name="T62" fmla="*/ 10 w 149"/>
                <a:gd name="T63" fmla="*/ 339 h 623"/>
                <a:gd name="T64" fmla="*/ 27 w 149"/>
                <a:gd name="T65" fmla="*/ 408 h 623"/>
                <a:gd name="T66" fmla="*/ 109 w 149"/>
                <a:gd name="T67" fmla="*/ 623 h 623"/>
                <a:gd name="T68" fmla="*/ 149 w 149"/>
                <a:gd name="T69" fmla="*/ 591 h 623"/>
                <a:gd name="T70" fmla="*/ 111 w 149"/>
                <a:gd name="T71" fmla="*/ 575 h 623"/>
                <a:gd name="T72" fmla="*/ 70 w 149"/>
                <a:gd name="T73"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55"/>
            <p:cNvSpPr>
              <a:spLocks/>
            </p:cNvSpPr>
            <p:nvPr/>
          </p:nvSpPr>
          <p:spPr bwMode="auto">
            <a:xfrm>
              <a:off x="10467976" y="2203450"/>
              <a:ext cx="23813" cy="12700"/>
            </a:xfrm>
            <a:custGeom>
              <a:avLst/>
              <a:gdLst>
                <a:gd name="T0" fmla="*/ 17 w 17"/>
                <a:gd name="T1" fmla="*/ 4 h 9"/>
                <a:gd name="T2" fmla="*/ 0 w 17"/>
                <a:gd name="T3" fmla="*/ 0 h 9"/>
                <a:gd name="T4" fmla="*/ 17 w 17"/>
                <a:gd name="T5" fmla="*/ 4 h 9"/>
              </a:gdLst>
              <a:ahLst/>
              <a:cxnLst>
                <a:cxn ang="0">
                  <a:pos x="T0" y="T1"/>
                </a:cxn>
                <a:cxn ang="0">
                  <a:pos x="T2" y="T3"/>
                </a:cxn>
                <a:cxn ang="0">
                  <a:pos x="T4" y="T5"/>
                </a:cxn>
              </a:cxnLst>
              <a:rect l="0" t="0" r="r" b="b"/>
              <a:pathLst>
                <a:path w="17" h="9">
                  <a:moveTo>
                    <a:pt x="17" y="4"/>
                  </a:moveTo>
                  <a:cubicBezTo>
                    <a:pt x="17" y="4"/>
                    <a:pt x="14" y="3"/>
                    <a:pt x="0" y="0"/>
                  </a:cubicBezTo>
                  <a:cubicBezTo>
                    <a:pt x="14" y="9"/>
                    <a:pt x="14" y="6"/>
                    <a:pt x="17" y="4"/>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56"/>
            <p:cNvSpPr>
              <a:spLocks/>
            </p:cNvSpPr>
            <p:nvPr/>
          </p:nvSpPr>
          <p:spPr bwMode="auto">
            <a:xfrm>
              <a:off x="10560051" y="1558925"/>
              <a:ext cx="280988" cy="354012"/>
            </a:xfrm>
            <a:custGeom>
              <a:avLst/>
              <a:gdLst>
                <a:gd name="T0" fmla="*/ 107 w 196"/>
                <a:gd name="T1" fmla="*/ 244 h 246"/>
                <a:gd name="T2" fmla="*/ 142 w 196"/>
                <a:gd name="T3" fmla="*/ 219 h 246"/>
                <a:gd name="T4" fmla="*/ 177 w 196"/>
                <a:gd name="T5" fmla="*/ 155 h 246"/>
                <a:gd name="T6" fmla="*/ 186 w 196"/>
                <a:gd name="T7" fmla="*/ 155 h 246"/>
                <a:gd name="T8" fmla="*/ 192 w 196"/>
                <a:gd name="T9" fmla="*/ 121 h 246"/>
                <a:gd name="T10" fmla="*/ 186 w 196"/>
                <a:gd name="T11" fmla="*/ 91 h 246"/>
                <a:gd name="T12" fmla="*/ 192 w 196"/>
                <a:gd name="T13" fmla="*/ 14 h 246"/>
                <a:gd name="T14" fmla="*/ 79 w 196"/>
                <a:gd name="T15" fmla="*/ 0 h 246"/>
                <a:gd name="T16" fmla="*/ 30 w 196"/>
                <a:gd name="T17" fmla="*/ 26 h 246"/>
                <a:gd name="T18" fmla="*/ 30 w 196"/>
                <a:gd name="T19" fmla="*/ 91 h 246"/>
                <a:gd name="T20" fmla="*/ 9 w 196"/>
                <a:gd name="T21" fmla="*/ 91 h 246"/>
                <a:gd name="T22" fmla="*/ 30 w 196"/>
                <a:gd name="T23" fmla="*/ 149 h 246"/>
                <a:gd name="T24" fmla="*/ 49 w 196"/>
                <a:gd name="T25" fmla="*/ 213 h 246"/>
                <a:gd name="T26" fmla="*/ 107 w 196"/>
                <a:gd name="T2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7"/>
            <p:cNvSpPr>
              <a:spLocks/>
            </p:cNvSpPr>
            <p:nvPr/>
          </p:nvSpPr>
          <p:spPr bwMode="auto">
            <a:xfrm>
              <a:off x="10560051" y="1560513"/>
              <a:ext cx="134938" cy="341312"/>
            </a:xfrm>
            <a:custGeom>
              <a:avLst/>
              <a:gdLst>
                <a:gd name="T0" fmla="*/ 82 w 94"/>
                <a:gd name="T1" fmla="*/ 237 h 237"/>
                <a:gd name="T2" fmla="*/ 55 w 94"/>
                <a:gd name="T3" fmla="*/ 169 h 237"/>
                <a:gd name="T4" fmla="*/ 64 w 94"/>
                <a:gd name="T5" fmla="*/ 134 h 237"/>
                <a:gd name="T6" fmla="*/ 55 w 94"/>
                <a:gd name="T7" fmla="*/ 113 h 237"/>
                <a:gd name="T8" fmla="*/ 73 w 94"/>
                <a:gd name="T9" fmla="*/ 96 h 237"/>
                <a:gd name="T10" fmla="*/ 85 w 94"/>
                <a:gd name="T11" fmla="*/ 59 h 237"/>
                <a:gd name="T12" fmla="*/ 94 w 94"/>
                <a:gd name="T13" fmla="*/ 1 h 237"/>
                <a:gd name="T14" fmla="*/ 79 w 94"/>
                <a:gd name="T15" fmla="*/ 0 h 237"/>
                <a:gd name="T16" fmla="*/ 30 w 94"/>
                <a:gd name="T17" fmla="*/ 25 h 237"/>
                <a:gd name="T18" fmla="*/ 30 w 94"/>
                <a:gd name="T19" fmla="*/ 90 h 237"/>
                <a:gd name="T20" fmla="*/ 9 w 94"/>
                <a:gd name="T21" fmla="*/ 90 h 237"/>
                <a:gd name="T22" fmla="*/ 30 w 94"/>
                <a:gd name="T23" fmla="*/ 148 h 237"/>
                <a:gd name="T24" fmla="*/ 49 w 94"/>
                <a:gd name="T25" fmla="*/ 212 h 237"/>
                <a:gd name="T26" fmla="*/ 82 w 94"/>
                <a:gd name="T2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8"/>
            <p:cNvSpPr>
              <a:spLocks/>
            </p:cNvSpPr>
            <p:nvPr/>
          </p:nvSpPr>
          <p:spPr bwMode="auto">
            <a:xfrm>
              <a:off x="10775951" y="1690688"/>
              <a:ext cx="68263" cy="166687"/>
            </a:xfrm>
            <a:custGeom>
              <a:avLst/>
              <a:gdLst>
                <a:gd name="T0" fmla="*/ 27 w 48"/>
                <a:gd name="T1" fmla="*/ 64 h 116"/>
                <a:gd name="T2" fmla="*/ 36 w 48"/>
                <a:gd name="T3" fmla="*/ 64 h 116"/>
                <a:gd name="T4" fmla="*/ 48 w 48"/>
                <a:gd name="T5" fmla="*/ 19 h 116"/>
                <a:gd name="T6" fmla="*/ 36 w 48"/>
                <a:gd name="T7" fmla="*/ 0 h 116"/>
                <a:gd name="T8" fmla="*/ 21 w 48"/>
                <a:gd name="T9" fmla="*/ 56 h 116"/>
                <a:gd name="T10" fmla="*/ 0 w 48"/>
                <a:gd name="T11" fmla="*/ 75 h 116"/>
                <a:gd name="T12" fmla="*/ 0 w 48"/>
                <a:gd name="T13" fmla="*/ 116 h 116"/>
                <a:gd name="T14" fmla="*/ 27 w 48"/>
                <a:gd name="T15" fmla="*/ 64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9"/>
            <p:cNvSpPr>
              <a:spLocks/>
            </p:cNvSpPr>
            <p:nvPr/>
          </p:nvSpPr>
          <p:spPr bwMode="auto">
            <a:xfrm>
              <a:off x="10583863" y="1484313"/>
              <a:ext cx="268288" cy="255587"/>
            </a:xfrm>
            <a:custGeom>
              <a:avLst/>
              <a:gdLst>
                <a:gd name="T0" fmla="*/ 185 w 186"/>
                <a:gd name="T1" fmla="*/ 76 h 178"/>
                <a:gd name="T2" fmla="*/ 127 w 186"/>
                <a:gd name="T3" fmla="*/ 0 h 178"/>
                <a:gd name="T4" fmla="*/ 93 w 186"/>
                <a:gd name="T5" fmla="*/ 7 h 178"/>
                <a:gd name="T6" fmla="*/ 55 w 186"/>
                <a:gd name="T7" fmla="*/ 11 h 178"/>
                <a:gd name="T8" fmla="*/ 34 w 186"/>
                <a:gd name="T9" fmla="*/ 22 h 178"/>
                <a:gd name="T10" fmla="*/ 0 w 186"/>
                <a:gd name="T11" fmla="*/ 71 h 178"/>
                <a:gd name="T12" fmla="*/ 3 w 186"/>
                <a:gd name="T13" fmla="*/ 140 h 178"/>
                <a:gd name="T14" fmla="*/ 11 w 186"/>
                <a:gd name="T15" fmla="*/ 142 h 178"/>
                <a:gd name="T16" fmla="*/ 15 w 186"/>
                <a:gd name="T17" fmla="*/ 169 h 178"/>
                <a:gd name="T18" fmla="*/ 20 w 186"/>
                <a:gd name="T19" fmla="*/ 165 h 178"/>
                <a:gd name="T20" fmla="*/ 25 w 186"/>
                <a:gd name="T21" fmla="*/ 126 h 178"/>
                <a:gd name="T22" fmla="*/ 25 w 186"/>
                <a:gd name="T23" fmla="*/ 96 h 178"/>
                <a:gd name="T24" fmla="*/ 44 w 186"/>
                <a:gd name="T25" fmla="*/ 79 h 178"/>
                <a:gd name="T26" fmla="*/ 80 w 186"/>
                <a:gd name="T27" fmla="*/ 91 h 178"/>
                <a:gd name="T28" fmla="*/ 107 w 186"/>
                <a:gd name="T29" fmla="*/ 105 h 178"/>
                <a:gd name="T30" fmla="*/ 110 w 186"/>
                <a:gd name="T31" fmla="*/ 105 h 178"/>
                <a:gd name="T32" fmla="*/ 124 w 186"/>
                <a:gd name="T33" fmla="*/ 104 h 178"/>
                <a:gd name="T34" fmla="*/ 150 w 186"/>
                <a:gd name="T35" fmla="*/ 116 h 178"/>
                <a:gd name="T36" fmla="*/ 144 w 186"/>
                <a:gd name="T37" fmla="*/ 97 h 178"/>
                <a:gd name="T38" fmla="*/ 149 w 186"/>
                <a:gd name="T39" fmla="*/ 96 h 178"/>
                <a:gd name="T40" fmla="*/ 157 w 186"/>
                <a:gd name="T41" fmla="*/ 108 h 178"/>
                <a:gd name="T42" fmla="*/ 160 w 186"/>
                <a:gd name="T43" fmla="*/ 143 h 178"/>
                <a:gd name="T44" fmla="*/ 159 w 186"/>
                <a:gd name="T45" fmla="*/ 174 h 178"/>
                <a:gd name="T46" fmla="*/ 161 w 186"/>
                <a:gd name="T47" fmla="*/ 178 h 178"/>
                <a:gd name="T48" fmla="*/ 169 w 186"/>
                <a:gd name="T49" fmla="*/ 143 h 178"/>
                <a:gd name="T50" fmla="*/ 176 w 186"/>
                <a:gd name="T51" fmla="*/ 147 h 178"/>
                <a:gd name="T52" fmla="*/ 184 w 186"/>
                <a:gd name="T53" fmla="*/ 115 h 178"/>
                <a:gd name="T54" fmla="*/ 185 w 186"/>
                <a:gd name="T5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60"/>
            <p:cNvSpPr>
              <a:spLocks/>
            </p:cNvSpPr>
            <p:nvPr/>
          </p:nvSpPr>
          <p:spPr bwMode="auto">
            <a:xfrm>
              <a:off x="10871201" y="2224088"/>
              <a:ext cx="50800" cy="280987"/>
            </a:xfrm>
            <a:custGeom>
              <a:avLst/>
              <a:gdLst>
                <a:gd name="T0" fmla="*/ 28 w 36"/>
                <a:gd name="T1" fmla="*/ 109 h 195"/>
                <a:gd name="T2" fmla="*/ 11 w 36"/>
                <a:gd name="T3" fmla="*/ 0 h 195"/>
                <a:gd name="T4" fmla="*/ 0 w 36"/>
                <a:gd name="T5" fmla="*/ 165 h 195"/>
                <a:gd name="T6" fmla="*/ 6 w 36"/>
                <a:gd name="T7" fmla="*/ 195 h 195"/>
                <a:gd name="T8" fmla="*/ 34 w 36"/>
                <a:gd name="T9" fmla="*/ 195 h 195"/>
                <a:gd name="T10" fmla="*/ 28 w 36"/>
                <a:gd name="T11" fmla="*/ 109 h 195"/>
              </a:gdLst>
              <a:ahLst/>
              <a:cxnLst>
                <a:cxn ang="0">
                  <a:pos x="T0" y="T1"/>
                </a:cxn>
                <a:cxn ang="0">
                  <a:pos x="T2" y="T3"/>
                </a:cxn>
                <a:cxn ang="0">
                  <a:pos x="T4" y="T5"/>
                </a:cxn>
                <a:cxn ang="0">
                  <a:pos x="T6" y="T7"/>
                </a:cxn>
                <a:cxn ang="0">
                  <a:pos x="T8" y="T9"/>
                </a:cxn>
                <a:cxn ang="0">
                  <a:pos x="T10" y="T11"/>
                </a:cxn>
              </a:cxnLst>
              <a:rect l="0" t="0" r="r" b="b"/>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61"/>
            <p:cNvSpPr>
              <a:spLocks/>
            </p:cNvSpPr>
            <p:nvPr/>
          </p:nvSpPr>
          <p:spPr bwMode="auto">
            <a:xfrm>
              <a:off x="10769601" y="1960563"/>
              <a:ext cx="173038" cy="1022350"/>
            </a:xfrm>
            <a:custGeom>
              <a:avLst/>
              <a:gdLst>
                <a:gd name="T0" fmla="*/ 55 w 120"/>
                <a:gd name="T1" fmla="*/ 694 h 711"/>
                <a:gd name="T2" fmla="*/ 108 w 120"/>
                <a:gd name="T3" fmla="*/ 711 h 711"/>
                <a:gd name="T4" fmla="*/ 120 w 120"/>
                <a:gd name="T5" fmla="*/ 703 h 711"/>
                <a:gd name="T6" fmla="*/ 88 w 120"/>
                <a:gd name="T7" fmla="*/ 368 h 711"/>
                <a:gd name="T8" fmla="*/ 88 w 120"/>
                <a:gd name="T9" fmla="*/ 218 h 711"/>
                <a:gd name="T10" fmla="*/ 88 w 120"/>
                <a:gd name="T11" fmla="*/ 126 h 711"/>
                <a:gd name="T12" fmla="*/ 55 w 120"/>
                <a:gd name="T13" fmla="*/ 40 h 711"/>
                <a:gd name="T14" fmla="*/ 1 w 120"/>
                <a:gd name="T15" fmla="*/ 0 h 711"/>
                <a:gd name="T16" fmla="*/ 0 w 120"/>
                <a:gd name="T17" fmla="*/ 40 h 711"/>
                <a:gd name="T18" fmla="*/ 55 w 120"/>
                <a:gd name="T19" fmla="*/ 193 h 711"/>
                <a:gd name="T20" fmla="*/ 44 w 120"/>
                <a:gd name="T21" fmla="*/ 296 h 711"/>
                <a:gd name="T22" fmla="*/ 66 w 120"/>
                <a:gd name="T23" fmla="*/ 509 h 711"/>
                <a:gd name="T24" fmla="*/ 55 w 120"/>
                <a:gd name="T25" fmla="*/ 69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735652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25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8"/>
                                        </p:tgtEl>
                                        <p:attrNameLst>
                                          <p:attrName>style.visibility</p:attrName>
                                        </p:attrNameLst>
                                      </p:cBhvr>
                                      <p:to>
                                        <p:strVal val="visible"/>
                                      </p:to>
                                    </p:set>
                                    <p:anim calcmode="discrete" valueType="clr">
                                      <p:cBhvr override="childStyle">
                                        <p:cTn id="16" dur="5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7" dur="500"/>
                                        <p:tgtEl>
                                          <p:spTgt spid="8"/>
                                        </p:tgtEl>
                                        <p:attrNameLst>
                                          <p:attrName>fillcolor</p:attrName>
                                        </p:attrNameLst>
                                      </p:cBhvr>
                                      <p:tavLst>
                                        <p:tav tm="0">
                                          <p:val>
                                            <p:clrVal>
                                              <a:schemeClr val="accent2"/>
                                            </p:clrVal>
                                          </p:val>
                                        </p:tav>
                                        <p:tav tm="50000">
                                          <p:val>
                                            <p:clrVal>
                                              <a:schemeClr val="hlink"/>
                                            </p:clrVal>
                                          </p:val>
                                        </p:tav>
                                      </p:tavLst>
                                    </p:anim>
                                    <p:set>
                                      <p:cBhvr>
                                        <p:cTn id="18" dur="500"/>
                                        <p:tgtEl>
                                          <p:spTgt spid="8"/>
                                        </p:tgtEl>
                                        <p:attrNameLst>
                                          <p:attrName>fill.type</p:attrName>
                                        </p:attrNameLst>
                                      </p:cBhvr>
                                      <p:to>
                                        <p:strVal val="solid"/>
                                      </p:to>
                                    </p:set>
                                  </p:childTnLst>
                                </p:cTn>
                              </p:par>
                            </p:childTnLst>
                          </p:cTn>
                        </p:par>
                        <p:par>
                          <p:cTn id="19" fill="hold">
                            <p:stCondLst>
                              <p:cond delay="57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675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F51CC7B-7672-148B-5F57-541384CA796F}"/>
              </a:ext>
            </a:extLst>
          </p:cNvPr>
          <p:cNvPicPr>
            <a:picLocks noChangeAspect="1"/>
          </p:cNvPicPr>
          <p:nvPr/>
        </p:nvPicPr>
        <p:blipFill>
          <a:blip r:embed="rId2"/>
          <a:stretch>
            <a:fillRect/>
          </a:stretch>
        </p:blipFill>
        <p:spPr>
          <a:xfrm>
            <a:off x="0" y="1376"/>
            <a:ext cx="12192000" cy="6855249"/>
          </a:xfrm>
          <a:prstGeom prst="rect">
            <a:avLst/>
          </a:prstGeom>
        </p:spPr>
      </p:pic>
      <p:sp>
        <p:nvSpPr>
          <p:cNvPr id="7" name="TextBox 6">
            <a:extLst>
              <a:ext uri="{FF2B5EF4-FFF2-40B4-BE49-F238E27FC236}">
                <a16:creationId xmlns="" xmlns:a16="http://schemas.microsoft.com/office/drawing/2014/main" id="{8DAA92DA-EBE4-6A5A-ADEF-3EF588106B42}"/>
              </a:ext>
            </a:extLst>
          </p:cNvPr>
          <p:cNvSpPr txBox="1"/>
          <p:nvPr/>
        </p:nvSpPr>
        <p:spPr>
          <a:xfrm>
            <a:off x="304952" y="177885"/>
            <a:ext cx="8229384" cy="630942"/>
          </a:xfrm>
          <a:prstGeom prst="rect">
            <a:avLst/>
          </a:prstGeom>
          <a:noFill/>
        </p:spPr>
        <p:txBody>
          <a:bodyPr wrap="square">
            <a:spAutoFit/>
          </a:bodyPr>
          <a:lstStyle/>
          <a:p>
            <a:pPr algn="justLow" eaLnBrk="1" hangingPunct="1"/>
            <a:r>
              <a:rPr lang="en-US" altLang="en-US" sz="3500" dirty="0" smtClean="0">
                <a:solidFill>
                  <a:schemeClr val="bg1"/>
                </a:solidFill>
                <a:latin typeface="Times New Roman" panose="02020603050405020304" pitchFamily="18" charset="0"/>
                <a:cs typeface="Times New Roman" panose="02020603050405020304" pitchFamily="18" charset="0"/>
              </a:rPr>
              <a:t>5. </a:t>
            </a:r>
            <a:r>
              <a:rPr lang="en-US" altLang="en-US" sz="3500" dirty="0" err="1" smtClean="0">
                <a:solidFill>
                  <a:schemeClr val="bg1"/>
                </a:solidFill>
                <a:latin typeface="Times New Roman" panose="02020603050405020304" pitchFamily="18" charset="0"/>
                <a:cs typeface="Times New Roman" panose="02020603050405020304" pitchFamily="18" charset="0"/>
              </a:rPr>
              <a:t>Chính</a:t>
            </a:r>
            <a:r>
              <a:rPr lang="en-US" altLang="en-US" sz="3500" dirty="0" smtClean="0">
                <a:solidFill>
                  <a:schemeClr val="bg1"/>
                </a:solidFill>
                <a:latin typeface="Times New Roman" panose="02020603050405020304" pitchFamily="18" charset="0"/>
                <a:cs typeface="Times New Roman" panose="02020603050405020304" pitchFamily="18" charset="0"/>
              </a:rPr>
              <a:t> </a:t>
            </a:r>
            <a:r>
              <a:rPr lang="en-US" altLang="en-US" sz="3500" dirty="0" err="1" smtClean="0">
                <a:solidFill>
                  <a:schemeClr val="bg1"/>
                </a:solidFill>
                <a:latin typeface="Times New Roman" panose="02020603050405020304" pitchFamily="18" charset="0"/>
                <a:cs typeface="Times New Roman" panose="02020603050405020304" pitchFamily="18" charset="0"/>
              </a:rPr>
              <a:t>quyền</a:t>
            </a:r>
            <a:r>
              <a:rPr lang="en-US" altLang="en-US" sz="3500" dirty="0" smtClean="0">
                <a:solidFill>
                  <a:schemeClr val="bg1"/>
                </a:solidFill>
                <a:latin typeface="Times New Roman" panose="02020603050405020304" pitchFamily="18" charset="0"/>
                <a:cs typeface="Times New Roman" panose="02020603050405020304" pitchFamily="18" charset="0"/>
              </a:rPr>
              <a:t> </a:t>
            </a:r>
            <a:r>
              <a:rPr lang="en-US" altLang="en-US" sz="3500" dirty="0" err="1" smtClean="0">
                <a:solidFill>
                  <a:schemeClr val="bg1"/>
                </a:solidFill>
                <a:latin typeface="Times New Roman" panose="02020603050405020304" pitchFamily="18" charset="0"/>
                <a:cs typeface="Times New Roman" panose="02020603050405020304" pitchFamily="18" charset="0"/>
              </a:rPr>
              <a:t>địa</a:t>
            </a:r>
            <a:r>
              <a:rPr lang="en-US" altLang="en-US" sz="3500" dirty="0" smtClean="0">
                <a:solidFill>
                  <a:schemeClr val="bg1"/>
                </a:solidFill>
                <a:latin typeface="Times New Roman" panose="02020603050405020304" pitchFamily="18" charset="0"/>
                <a:cs typeface="Times New Roman" panose="02020603050405020304" pitchFamily="18" charset="0"/>
              </a:rPr>
              <a:t> </a:t>
            </a:r>
            <a:r>
              <a:rPr lang="en-US" altLang="en-US" sz="3500" dirty="0" err="1" smtClean="0">
                <a:solidFill>
                  <a:schemeClr val="bg1"/>
                </a:solidFill>
                <a:latin typeface="Times New Roman" panose="02020603050405020304" pitchFamily="18" charset="0"/>
                <a:cs typeface="Times New Roman" panose="02020603050405020304" pitchFamily="18" charset="0"/>
              </a:rPr>
              <a:t>phương</a:t>
            </a:r>
            <a:endParaRPr lang="en-US" altLang="en-US" sz="3500" dirty="0">
              <a:solidFill>
                <a:schemeClr val="bg1"/>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 xmlns:a16="http://schemas.microsoft.com/office/drawing/2014/main" id="{FB11BED3-C64A-5C2C-A41B-621F63A8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7" y="1082567"/>
            <a:ext cx="12192000" cy="1356791"/>
          </a:xfrm>
          <a:prstGeom prst="rect">
            <a:avLst/>
          </a:prstGeom>
        </p:spPr>
      </p:pic>
      <p:pic>
        <p:nvPicPr>
          <p:cNvPr id="9" name="图片 12">
            <a:extLst>
              <a:ext uri="{FF2B5EF4-FFF2-40B4-BE49-F238E27FC236}">
                <a16:creationId xmlns="" xmlns:a16="http://schemas.microsoft.com/office/drawing/2014/main" id="{D67E6217-2D00-9635-2550-8B13CD7C1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336" y="1222435"/>
            <a:ext cx="3076557" cy="1228020"/>
          </a:xfrm>
          <a:prstGeom prst="rect">
            <a:avLst/>
          </a:prstGeom>
        </p:spPr>
      </p:pic>
      <p:pic>
        <p:nvPicPr>
          <p:cNvPr id="10" name="图片 11">
            <a:extLst>
              <a:ext uri="{FF2B5EF4-FFF2-40B4-BE49-F238E27FC236}">
                <a16:creationId xmlns="" xmlns:a16="http://schemas.microsoft.com/office/drawing/2014/main" id="{4E6DA928-FBBE-902B-A8E8-F63539A0A8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46" t="23834" r="41600" b="27717"/>
          <a:stretch>
            <a:fillRect/>
          </a:stretch>
        </p:blipFill>
        <p:spPr>
          <a:xfrm flipH="1">
            <a:off x="3188265" y="1262096"/>
            <a:ext cx="357851" cy="924449"/>
          </a:xfrm>
          <a:prstGeom prst="rect">
            <a:avLst/>
          </a:prstGeom>
        </p:spPr>
      </p:pic>
      <p:pic>
        <p:nvPicPr>
          <p:cNvPr id="11" name="图片 12">
            <a:extLst>
              <a:ext uri="{FF2B5EF4-FFF2-40B4-BE49-F238E27FC236}">
                <a16:creationId xmlns="" xmlns:a16="http://schemas.microsoft.com/office/drawing/2014/main" id="{C82BD0FD-39DE-3393-F092-241B72EE7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216" y="1183563"/>
            <a:ext cx="3076557" cy="1228020"/>
          </a:xfrm>
          <a:prstGeom prst="rect">
            <a:avLst/>
          </a:prstGeom>
        </p:spPr>
      </p:pic>
      <p:pic>
        <p:nvPicPr>
          <p:cNvPr id="12" name="图片 11">
            <a:extLst>
              <a:ext uri="{FF2B5EF4-FFF2-40B4-BE49-F238E27FC236}">
                <a16:creationId xmlns="" xmlns:a16="http://schemas.microsoft.com/office/drawing/2014/main" id="{047BC117-E392-213D-4BA9-DDBA33542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46" t="23834" r="41600" b="27717"/>
          <a:stretch>
            <a:fillRect/>
          </a:stretch>
        </p:blipFill>
        <p:spPr>
          <a:xfrm flipH="1">
            <a:off x="6707279" y="1247573"/>
            <a:ext cx="357851" cy="924449"/>
          </a:xfrm>
          <a:prstGeom prst="rect">
            <a:avLst/>
          </a:prstGeom>
        </p:spPr>
      </p:pic>
      <p:pic>
        <p:nvPicPr>
          <p:cNvPr id="13" name="图片 8">
            <a:extLst>
              <a:ext uri="{FF2B5EF4-FFF2-40B4-BE49-F238E27FC236}">
                <a16:creationId xmlns="" xmlns:a16="http://schemas.microsoft.com/office/drawing/2014/main" id="{3552E325-EA56-5939-8596-8683B1CDC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50" t="29108" r="24994" b="28108"/>
          <a:stretch>
            <a:fillRect/>
          </a:stretch>
        </p:blipFill>
        <p:spPr>
          <a:xfrm flipH="1">
            <a:off x="446005" y="1286785"/>
            <a:ext cx="1065460" cy="750276"/>
          </a:xfrm>
          <a:prstGeom prst="rect">
            <a:avLst/>
          </a:prstGeom>
        </p:spPr>
      </p:pic>
      <p:pic>
        <p:nvPicPr>
          <p:cNvPr id="14" name="图片 9">
            <a:extLst>
              <a:ext uri="{FF2B5EF4-FFF2-40B4-BE49-F238E27FC236}">
                <a16:creationId xmlns="" xmlns:a16="http://schemas.microsoft.com/office/drawing/2014/main" id="{5CD8CDA5-B823-4CD4-8CFE-B58535DC8386}"/>
              </a:ext>
            </a:extLst>
          </p:cNvPr>
          <p:cNvPicPr>
            <a:picLocks noChangeAspect="1"/>
          </p:cNvPicPr>
          <p:nvPr/>
        </p:nvPicPr>
        <p:blipFill rotWithShape="1">
          <a:blip r:embed="rId7">
            <a:extLst>
              <a:ext uri="{28A0092B-C50C-407E-A947-70E740481C1C}">
                <a14:useLocalDpi xmlns:a14="http://schemas.microsoft.com/office/drawing/2010/main" val="0"/>
              </a:ext>
            </a:extLst>
          </a:blip>
          <a:srcRect t="7215" b="19891"/>
          <a:stretch>
            <a:fillRect/>
          </a:stretch>
        </p:blipFill>
        <p:spPr>
          <a:xfrm>
            <a:off x="1441589" y="2092996"/>
            <a:ext cx="7194184" cy="3692856"/>
          </a:xfrm>
          <a:prstGeom prst="rect">
            <a:avLst/>
          </a:prstGeom>
          <a:effectLst>
            <a:outerShdw blurRad="63500" dist="25400" dir="1920000" sx="102000" sy="102000" algn="ctr" rotWithShape="0">
              <a:prstClr val="black">
                <a:alpha val="40000"/>
              </a:prstClr>
            </a:outerShdw>
          </a:effectLst>
        </p:spPr>
      </p:pic>
      <p:sp>
        <p:nvSpPr>
          <p:cNvPr id="16" name="TextBox 15">
            <a:extLst>
              <a:ext uri="{FF2B5EF4-FFF2-40B4-BE49-F238E27FC236}">
                <a16:creationId xmlns="" xmlns:a16="http://schemas.microsoft.com/office/drawing/2014/main" id="{D559FF3E-F079-2034-0B9E-4FDC20E74693}"/>
              </a:ext>
            </a:extLst>
          </p:cNvPr>
          <p:cNvSpPr txBox="1"/>
          <p:nvPr/>
        </p:nvSpPr>
        <p:spPr>
          <a:xfrm>
            <a:off x="3826830" y="2240998"/>
            <a:ext cx="2714834" cy="630942"/>
          </a:xfrm>
          <a:prstGeom prst="rect">
            <a:avLst/>
          </a:prstGeom>
          <a:noFill/>
        </p:spPr>
        <p:txBody>
          <a:bodyPr wrap="square">
            <a:spAutoFit/>
          </a:bodyPr>
          <a:lstStyle/>
          <a:p>
            <a:r>
              <a:rPr lang="en-US" altLang="zh-CN" sz="3500" b="1" dirty="0" err="1" smtClean="0">
                <a:solidFill>
                  <a:srgbClr val="DE3D0C"/>
                </a:solidFill>
                <a:latin typeface="Times New Roman" panose="02020603050405020304" pitchFamily="18" charset="0"/>
                <a:cs typeface="Times New Roman" panose="02020603050405020304" pitchFamily="18" charset="0"/>
              </a:rPr>
              <a:t>Chức</a:t>
            </a:r>
            <a:r>
              <a:rPr lang="en-US" altLang="zh-CN" sz="3500" b="1" dirty="0" smtClean="0">
                <a:solidFill>
                  <a:srgbClr val="DE3D0C"/>
                </a:solidFill>
                <a:latin typeface="Times New Roman" panose="02020603050405020304" pitchFamily="18" charset="0"/>
                <a:cs typeface="Times New Roman" panose="02020603050405020304" pitchFamily="18" charset="0"/>
              </a:rPr>
              <a:t> </a:t>
            </a:r>
            <a:r>
              <a:rPr lang="en-US" altLang="zh-CN" sz="3500" b="1" dirty="0" err="1" smtClean="0">
                <a:solidFill>
                  <a:srgbClr val="DE3D0C"/>
                </a:solidFill>
                <a:latin typeface="Times New Roman" panose="02020603050405020304" pitchFamily="18" charset="0"/>
                <a:cs typeface="Times New Roman" panose="02020603050405020304" pitchFamily="18" charset="0"/>
              </a:rPr>
              <a:t>năng</a:t>
            </a:r>
            <a:endParaRPr lang="zh-CN" altLang="en-US" sz="3500" b="1" dirty="0">
              <a:solidFill>
                <a:srgbClr val="DE3D0C"/>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B90106FD-853A-D97C-C933-E0651517B77C}"/>
              </a:ext>
            </a:extLst>
          </p:cNvPr>
          <p:cNvSpPr txBox="1"/>
          <p:nvPr/>
        </p:nvSpPr>
        <p:spPr>
          <a:xfrm>
            <a:off x="1927754" y="2774746"/>
            <a:ext cx="6195727" cy="1938992"/>
          </a:xfrm>
          <a:prstGeom prst="rect">
            <a:avLst/>
          </a:prstGeom>
          <a:noFill/>
        </p:spPr>
        <p:txBody>
          <a:bodyPr wrap="square">
            <a:spAutoFit/>
          </a:bodyPr>
          <a:lstStyle/>
          <a:p>
            <a:pPr algn="justLow"/>
            <a:r>
              <a:rPr lang="vi-VN" sz="2400" dirty="0"/>
              <a:t>Tổ chức và bảo đảm việc thị hành Hiến pháp và pháp luật tại địa phương; quyết định các vấn đê của địa phương do luật định, chịu sự kiểm tra, giám sát của cơ quan nhà nước cấp trên.</a:t>
            </a:r>
            <a:endParaRPr lang="en-US" altLang="en-US" sz="2400" dirty="0">
              <a:solidFill>
                <a:srgbClr val="92D050"/>
              </a:solidFill>
              <a:latin typeface="Times New Roman" panose="02020603050405020304" pitchFamily="18" charset="0"/>
              <a:cs typeface="Times New Roman" panose="02020603050405020304" pitchFamily="18" charset="0"/>
            </a:endParaRPr>
          </a:p>
        </p:txBody>
      </p:sp>
      <p:pic>
        <p:nvPicPr>
          <p:cNvPr id="2" name="图片 6" descr="未 标题 -1">
            <a:extLst>
              <a:ext uri="{FF2B5EF4-FFF2-40B4-BE49-F238E27FC236}">
                <a16:creationId xmlns="" xmlns:a16="http://schemas.microsoft.com/office/drawing/2014/main" id="{D56571DC-AAEB-51BF-175B-F7F97CD62937}"/>
              </a:ext>
            </a:extLst>
          </p:cNvPr>
          <p:cNvPicPr>
            <a:picLocks noChangeAspect="1"/>
          </p:cNvPicPr>
          <p:nvPr/>
        </p:nvPicPr>
        <p:blipFill>
          <a:blip r:embed="rId8"/>
          <a:stretch>
            <a:fillRect/>
          </a:stretch>
        </p:blipFill>
        <p:spPr>
          <a:xfrm>
            <a:off x="8609645" y="1671511"/>
            <a:ext cx="3362113" cy="2949787"/>
          </a:xfrm>
          <a:prstGeom prst="rect">
            <a:avLst/>
          </a:prstGeom>
        </p:spPr>
      </p:pic>
    </p:spTree>
    <p:extLst>
      <p:ext uri="{BB962C8B-B14F-4D97-AF65-F5344CB8AC3E}">
        <p14:creationId xmlns:p14="http://schemas.microsoft.com/office/powerpoint/2010/main" val="3503693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750"/>
                            </p:stCondLst>
                            <p:childTnLst>
                              <p:par>
                                <p:cTn id="25" presetID="47"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anim calcmode="lin" valueType="num">
                                      <p:cBhvr>
                                        <p:cTn id="28" dur="750" fill="hold"/>
                                        <p:tgtEl>
                                          <p:spTgt spid="12"/>
                                        </p:tgtEl>
                                        <p:attrNameLst>
                                          <p:attrName>ppt_x</p:attrName>
                                        </p:attrNameLst>
                                      </p:cBhvr>
                                      <p:tavLst>
                                        <p:tav tm="0">
                                          <p:val>
                                            <p:strVal val="#ppt_x"/>
                                          </p:val>
                                        </p:tav>
                                        <p:tav tm="100000">
                                          <p:val>
                                            <p:strVal val="#ppt_x"/>
                                          </p:val>
                                        </p:tav>
                                      </p:tavLst>
                                    </p:anim>
                                    <p:anim calcmode="lin" valueType="num">
                                      <p:cBhvr>
                                        <p:cTn id="29" dur="7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4000"/>
                            </p:stCondLst>
                            <p:childTnLst>
                              <p:par>
                                <p:cTn id="37" presetID="32" presetClass="emph" presetSubtype="0" fill="hold" nodeType="after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92" y="125282"/>
            <a:ext cx="11498705" cy="1325563"/>
          </a:xfrm>
        </p:spPr>
        <p:txBody>
          <a:bodyPr/>
          <a:lstStyle/>
          <a:p>
            <a:r>
              <a:rPr lang="en-US" altLang="en-US" dirty="0">
                <a:latin typeface="Times New Roman" panose="02020603050405020304" pitchFamily="18" charset="0"/>
                <a:cs typeface="Times New Roman" panose="02020603050405020304" pitchFamily="18" charset="0"/>
              </a:rPr>
              <a:t>5. </a:t>
            </a:r>
            <a:r>
              <a:rPr lang="en-US" altLang="en-US" dirty="0" err="1" smtClean="0">
                <a:latin typeface="Times New Roman" panose="02020603050405020304" pitchFamily="18" charset="0"/>
                <a:cs typeface="Times New Roman" panose="02020603050405020304" pitchFamily="18" charset="0"/>
              </a:rPr>
              <a:t>Hội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đồng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bầu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cử</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quốc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gia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Kiểm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toán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nhà</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nước</a:t>
            </a:r>
            <a:r>
              <a:rPr lang="en-US" altLang="en-US" dirty="0">
                <a:solidFill>
                  <a:schemeClr val="bg1"/>
                </a:solidFill>
                <a:latin typeface="Times New Roman" panose="02020603050405020304" pitchFamily="18" charset="0"/>
                <a:cs typeface="Times New Roman" panose="02020603050405020304" pitchFamily="18" charset="0"/>
              </a:rPr>
              <a:t/>
            </a:r>
            <a:br>
              <a:rPr lang="en-US" altLang="en-US" dirty="0">
                <a:solidFill>
                  <a:schemeClr val="bg1"/>
                </a:solidFill>
                <a:latin typeface="Times New Roman" panose="02020603050405020304" pitchFamily="18" charset="0"/>
                <a:cs typeface="Times New Roman" panose="02020603050405020304" pitchFamily="18" charset="0"/>
              </a:rPr>
            </a:br>
            <a:endParaRPr lang="en-US" dirty="0"/>
          </a:p>
        </p:txBody>
      </p:sp>
      <p:pic>
        <p:nvPicPr>
          <p:cNvPr id="3" name="Picture 2"/>
          <p:cNvPicPr>
            <a:picLocks noChangeAspect="1"/>
          </p:cNvPicPr>
          <p:nvPr/>
        </p:nvPicPr>
        <p:blipFill>
          <a:blip r:embed="rId2"/>
          <a:stretch>
            <a:fillRect/>
          </a:stretch>
        </p:blipFill>
        <p:spPr>
          <a:xfrm>
            <a:off x="4227226" y="918244"/>
            <a:ext cx="7964774" cy="56024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92" y="764498"/>
            <a:ext cx="3883703" cy="5756221"/>
          </a:xfrm>
          <a:prstGeom prst="rect">
            <a:avLst/>
          </a:prstGeom>
        </p:spPr>
      </p:pic>
    </p:spTree>
    <p:extLst>
      <p:ext uri="{BB962C8B-B14F-4D97-AF65-F5344CB8AC3E}">
        <p14:creationId xmlns:p14="http://schemas.microsoft.com/office/powerpoint/2010/main" val="150098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a:spLocks noChangeArrowheads="1"/>
          </p:cNvSpPr>
          <p:nvPr/>
        </p:nvSpPr>
        <p:spPr bwMode="auto">
          <a:xfrm>
            <a:off x="330074" y="2498377"/>
            <a:ext cx="5183187" cy="3471848"/>
          </a:xfrm>
          <a:prstGeom prst="rect">
            <a:avLst/>
          </a:prstGeom>
          <a:noFill/>
          <a:ln w="9525">
            <a:noFill/>
            <a:miter lim="800000"/>
            <a:headEnd/>
            <a:tailEnd/>
          </a:ln>
        </p:spPr>
        <p:txBody>
          <a:bodyPr wrap="square">
            <a:spAutoFit/>
          </a:bodyPr>
          <a:lstStyle/>
          <a:p>
            <a:pPr>
              <a:lnSpc>
                <a:spcPct val="150000"/>
              </a:lnSpc>
              <a:defRPr/>
            </a:pP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do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hướng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dẫn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a:t>
            </a:r>
            <a:endParaRPr lang="en-US" altLang="zh-CN" sz="3000" b="1" dirty="0">
              <a:latin typeface="Times New Roman" panose="02020603050405020304" pitchFamily="18" charset="0"/>
              <a:ea typeface="微软雅黑" pitchFamily="34" charset="-122"/>
              <a:cs typeface="Times New Roman" panose="02020603050405020304" pitchFamily="18" charset="0"/>
              <a:sym typeface="Calibri" pitchFamily="34" charset="0"/>
            </a:endParaRPr>
          </a:p>
        </p:txBody>
      </p:sp>
      <p:grpSp>
        <p:nvGrpSpPr>
          <p:cNvPr id="5" name="组合 4"/>
          <p:cNvGrpSpPr/>
          <p:nvPr/>
        </p:nvGrpSpPr>
        <p:grpSpPr>
          <a:xfrm>
            <a:off x="3060967" y="0"/>
            <a:ext cx="6877512" cy="2405798"/>
            <a:chOff x="3060967" y="0"/>
            <a:chExt cx="6877512" cy="2405798"/>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21900"/>
            <a:stretch/>
          </p:blipFill>
          <p:spPr>
            <a:xfrm>
              <a:off x="3060967" y="0"/>
              <a:ext cx="6877512" cy="2405798"/>
            </a:xfrm>
            <a:prstGeom prst="rect">
              <a:avLst/>
            </a:prstGeom>
          </p:spPr>
        </p:pic>
        <p:sp>
          <p:nvSpPr>
            <p:cNvPr id="7" name="矩形 6"/>
            <p:cNvSpPr/>
            <p:nvPr/>
          </p:nvSpPr>
          <p:spPr>
            <a:xfrm>
              <a:off x="3386531" y="1202899"/>
              <a:ext cx="6226384" cy="553998"/>
            </a:xfrm>
            <a:prstGeom prst="rect">
              <a:avLst/>
            </a:prstGeom>
          </p:spPr>
          <p:txBody>
            <a:bodyPr wrap="none">
              <a:spAutoFit/>
            </a:bodyPr>
            <a:lstStyle/>
            <a:p>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Hội</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đồng</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bầu</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cử</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quốc</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gia</a:t>
              </a:r>
              <a:endParaRPr lang="zh-CN" altLang="en-US" sz="3000" spc="600" dirty="0">
                <a:latin typeface="Times New Roman" panose="02020603050405020304" pitchFamily="18" charset="0"/>
                <a:cs typeface="Times New Roman" panose="02020603050405020304" pitchFamily="18" charset="0"/>
              </a:endParaRPr>
            </a:p>
          </p:txBody>
        </p:sp>
      </p:grpSp>
      <p:pic>
        <p:nvPicPr>
          <p:cNvPr id="8" name="Picture 15" descr="Cuộc họp Hội đồng bầu cử quốc gia được tiến hành khi có ít nhất bao nhiêu  số thành viên của Hội đồng bầu cử quốc gia tham d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71" y="33028"/>
            <a:ext cx="2979396" cy="24323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122" y="2255896"/>
            <a:ext cx="5337171" cy="3665218"/>
          </a:xfrm>
          <a:prstGeom prst="rect">
            <a:avLst/>
          </a:prstGeom>
        </p:spPr>
      </p:pic>
    </p:spTree>
    <p:extLst>
      <p:ext uri="{BB962C8B-B14F-4D97-AF65-F5344CB8AC3E}">
        <p14:creationId xmlns:p14="http://schemas.microsoft.com/office/powerpoint/2010/main" val="50333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a:spLocks noChangeArrowheads="1"/>
          </p:cNvSpPr>
          <p:nvPr/>
        </p:nvSpPr>
        <p:spPr bwMode="auto">
          <a:xfrm>
            <a:off x="380992" y="2405798"/>
            <a:ext cx="5606031" cy="3785652"/>
          </a:xfrm>
          <a:prstGeom prst="rect">
            <a:avLst/>
          </a:prstGeom>
          <a:noFill/>
          <a:ln w="9525">
            <a:noFill/>
            <a:miter lim="800000"/>
            <a:headEnd/>
            <a:tailEnd/>
          </a:ln>
        </p:spPr>
        <p:txBody>
          <a:bodyPr wrap="square">
            <a:spAutoFit/>
          </a:bodyPr>
          <a:lstStyle/>
          <a:p>
            <a:pPr>
              <a:lnSpc>
                <a:spcPct val="150000"/>
              </a:lnSpc>
              <a:defRPr/>
            </a:pP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a:t>
            </a:r>
            <a:r>
              <a:rPr lang="en-US" sz="3000" dirty="0" smtClean="0">
                <a:latin typeface="Times New Roman" panose="02020603050405020304" pitchFamily="18" charset="0"/>
                <a:cs typeface="Times New Roman" panose="02020603050405020304" pitchFamily="18" charset="0"/>
              </a:rPr>
              <a:t>.</a:t>
            </a:r>
            <a:endParaRPr lang="en-US" altLang="zh-CN" sz="3000" b="1" dirty="0">
              <a:latin typeface="Times New Roman" panose="02020603050405020304" pitchFamily="18" charset="0"/>
              <a:ea typeface="微软雅黑" pitchFamily="34" charset="-122"/>
              <a:cs typeface="Times New Roman" panose="02020603050405020304" pitchFamily="18" charset="0"/>
              <a:sym typeface="Calibri" pitchFamily="34" charset="0"/>
            </a:endParaRPr>
          </a:p>
        </p:txBody>
      </p:sp>
      <p:grpSp>
        <p:nvGrpSpPr>
          <p:cNvPr id="5" name="组合 4"/>
          <p:cNvGrpSpPr/>
          <p:nvPr/>
        </p:nvGrpSpPr>
        <p:grpSpPr>
          <a:xfrm>
            <a:off x="3184007" y="-159578"/>
            <a:ext cx="6877512" cy="2405798"/>
            <a:chOff x="3060967" y="0"/>
            <a:chExt cx="6877512" cy="2405798"/>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21900"/>
            <a:stretch/>
          </p:blipFill>
          <p:spPr>
            <a:xfrm>
              <a:off x="3060967" y="0"/>
              <a:ext cx="6877512" cy="2405798"/>
            </a:xfrm>
            <a:prstGeom prst="rect">
              <a:avLst/>
            </a:prstGeom>
          </p:spPr>
        </p:pic>
        <p:sp>
          <p:nvSpPr>
            <p:cNvPr id="7" name="矩形 6"/>
            <p:cNvSpPr/>
            <p:nvPr/>
          </p:nvSpPr>
          <p:spPr>
            <a:xfrm>
              <a:off x="3761285" y="1202899"/>
              <a:ext cx="4931158" cy="553998"/>
            </a:xfrm>
            <a:prstGeom prst="rect">
              <a:avLst/>
            </a:prstGeom>
          </p:spPr>
          <p:txBody>
            <a:bodyPr wrap="none">
              <a:spAutoFit/>
            </a:bodyPr>
            <a:lstStyle/>
            <a:p>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Kiểm</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toán</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nhà</a:t>
              </a:r>
              <a:r>
                <a:rPr lang="en-US" altLang="zh-CN" sz="3000" b="1" spc="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 </a:t>
              </a:r>
              <a:r>
                <a:rPr lang="en-US" altLang="zh-CN" sz="3000" b="1" spc="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楷体" panose="02010609060101010101" pitchFamily="49" charset="-122"/>
                </a:rPr>
                <a:t>nước</a:t>
              </a:r>
              <a:endParaRPr lang="zh-CN" altLang="en-US" sz="3000" spc="600" dirty="0">
                <a:latin typeface="Times New Roman" panose="02020603050405020304" pitchFamily="18" charset="0"/>
                <a:cs typeface="Times New Roman" panose="02020603050405020304" pitchFamily="18" charset="0"/>
              </a:endParaRPr>
            </a:p>
          </p:txBody>
        </p:sp>
      </p:grpSp>
      <p:pic>
        <p:nvPicPr>
          <p:cNvPr id="9" name="Picture 18" descr="Kiểm toán Nhà nước (Việt Nam)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11" y="289660"/>
            <a:ext cx="2926056" cy="21161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104" y="2246220"/>
            <a:ext cx="5560951" cy="3749846"/>
          </a:xfrm>
          <a:prstGeom prst="rect">
            <a:avLst/>
          </a:prstGeom>
        </p:spPr>
      </p:pic>
    </p:spTree>
    <p:extLst>
      <p:ext uri="{BB962C8B-B14F-4D97-AF65-F5344CB8AC3E}">
        <p14:creationId xmlns:p14="http://schemas.microsoft.com/office/powerpoint/2010/main" val="285281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5" name="Rectangle 19"/>
          <p:cNvSpPr>
            <a:spLocks noChangeArrowheads="1"/>
          </p:cNvSpPr>
          <p:nvPr/>
        </p:nvSpPr>
        <p:spPr bwMode="auto">
          <a:xfrm>
            <a:off x="0" y="12069"/>
            <a:ext cx="12192000" cy="830997"/>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atinLnBrk="1"/>
            <a:r>
              <a:rPr lang="en-US" altLang="ko-KR" sz="2400" b="1" dirty="0" err="1" smtClean="0">
                <a:latin typeface="Times New Roman" panose="02020603050405020304" pitchFamily="18" charset="0"/>
                <a:cs typeface="Times New Roman" panose="02020603050405020304" pitchFamily="18" charset="0"/>
              </a:rPr>
              <a:t>Bài</a:t>
            </a:r>
            <a:r>
              <a:rPr lang="en-US" altLang="ko-KR" sz="2400" b="1" dirty="0" smtClean="0"/>
              <a:t> </a:t>
            </a:r>
            <a:r>
              <a:rPr lang="vi-VN" altLang="ko-KR" sz="2400" b="1" dirty="0" smtClean="0"/>
              <a:t>1</a:t>
            </a:r>
            <a:r>
              <a:rPr lang="vi-VN" altLang="ko-KR" sz="2400" b="1" dirty="0"/>
              <a:t>.</a:t>
            </a:r>
            <a:r>
              <a:rPr lang="vi-VN" altLang="ko-KR" sz="2400" dirty="0"/>
              <a:t> Nội dung nào sau đây đúng về cơ quan trong bộ máy nhà nước theo Hiến pháp sửa đổi năm 2013? </a:t>
            </a:r>
          </a:p>
        </p:txBody>
      </p:sp>
      <p:graphicFrame>
        <p:nvGraphicFramePr>
          <p:cNvPr id="40100" name="Group 164"/>
          <p:cNvGraphicFramePr>
            <a:graphicFrameLocks noGrp="1"/>
          </p:cNvGraphicFramePr>
          <p:nvPr/>
        </p:nvGraphicFramePr>
        <p:xfrm>
          <a:off x="334434" y="1411817"/>
          <a:ext cx="11137900" cy="5071872"/>
        </p:xfrm>
        <a:graphic>
          <a:graphicData uri="http://schemas.openxmlformats.org/drawingml/2006/table">
            <a:tbl>
              <a:tblPr/>
              <a:tblGrid>
                <a:gridCol w="9950451"/>
                <a:gridCol w="1187449"/>
              </a:tblGrid>
              <a:tr h="85344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A. Quốc hội có chức năng lập hiến, lập pháp, quyết định những vấn đề cơ bản và quan trọng của quốc gia, giám sát tối cao.</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r>
              <a:tr h="48768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B. Toà án có chức năng xét xử.</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r>
              <a:tr h="48768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C. Viện Kiểm sát thực hiện quyền tư pháp.</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r>
              <a:tr h="926592">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D. Viện Kiểm sát thực hiện quyền công tố và kiểm soát các hoạt động </a:t>
                      </a:r>
                    </a:p>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tư pháp.</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CC"/>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CC"/>
                    </a:solidFill>
                  </a:tcPr>
                </a:tc>
              </a:tr>
              <a:tr h="48768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E. Chính phủ là cơ quan hành chính nhà nước cao nhất.</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r>
              <a:tr h="85344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G. Chính quyền địa phương có nhiệm vụ tổ chức thi hành Hiến pháp và pháp luật tại địa phương.</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FF99"/>
                    </a:solidFill>
                  </a:tcPr>
                </a:tc>
              </a:tr>
              <a:tr h="48768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H. Hội đồng bầu cử quốc gia là cơ quan thuộc Chính phủ.</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CFFCC"/>
                    </a:solidFill>
                  </a:tcPr>
                </a:tc>
              </a:tr>
              <a:tr h="487680">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base" latinLnBrk="1" hangingPunct="1">
                        <a:lnSpc>
                          <a:spcPct val="100000"/>
                        </a:lnSpc>
                        <a:spcBef>
                          <a:spcPct val="20000"/>
                        </a:spcBef>
                        <a:spcAft>
                          <a:spcPct val="0"/>
                        </a:spcAft>
                        <a:buClrTx/>
                        <a:buSzTx/>
                        <a:buFont typeface="Arial" panose="020B0604020202020204" pitchFamily="34" charset="0"/>
                        <a:buNone/>
                        <a:tabLst/>
                      </a:pPr>
                      <a:r>
                        <a:rPr kumimoji="0" lang="vi-VN" sz="2400" b="0" i="0" u="none" strike="noStrike" cap="none" normalizeH="0" baseline="0" smtClean="0">
                          <a:ln>
                            <a:noFill/>
                          </a:ln>
                          <a:solidFill>
                            <a:srgbClr val="333333"/>
                          </a:solidFill>
                          <a:effectLst/>
                          <a:latin typeface="Arial Unicode MS" panose="020B0604020202020204" pitchFamily="34" charset="-128"/>
                          <a:ea typeface="Arial Unicode MS" panose="020B0604020202020204" pitchFamily="34" charset="-128"/>
                          <a:cs typeface="Arial Unicode MS" panose="020B0604020202020204" pitchFamily="34" charset="-128"/>
                        </a:rPr>
                        <a:t>I. Kiểm toán nhà nước là cơ quan của Quốc hội.</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latinLnBrk="1">
                        <a:spcBef>
                          <a:spcPct val="20000"/>
                        </a:spcBef>
                        <a:buFont typeface="Arial" panose="020B0604020202020204" pitchFamily="34" charset="0"/>
                        <a:defRPr sz="28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latinLnBrk="1">
                        <a:spcBef>
                          <a:spcPct val="20000"/>
                        </a:spcBef>
                        <a:buFont typeface="Arial" panose="020B0604020202020204" pitchFamily="34" charset="0"/>
                        <a:defRPr sz="24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latinLnBrk="1">
                        <a:spcBef>
                          <a:spcPct val="20000"/>
                        </a:spcBef>
                        <a:buFont typeface="Arial" panose="020B0604020202020204" pitchFamily="34" charset="0"/>
                        <a:defRPr sz="20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latinLnBrk="1">
                        <a:spcBef>
                          <a:spcPct val="20000"/>
                        </a:spcBef>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fontAlgn="base" latinLnBrk="1">
                        <a:spcBef>
                          <a:spcPct val="20000"/>
                        </a:spcBef>
                        <a:spcAft>
                          <a:spcPct val="0"/>
                        </a:spcAft>
                        <a:buFont typeface="Arial" panose="020B0604020202020204" pitchFamily="34" charset="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914400" rtl="0" eaLnBrk="1" fontAlgn="ctr" latinLnBrk="1" hangingPunct="1">
                        <a:lnSpc>
                          <a:spcPct val="100000"/>
                        </a:lnSpc>
                        <a:spcBef>
                          <a:spcPct val="0"/>
                        </a:spcBef>
                        <a:spcAft>
                          <a:spcPct val="0"/>
                        </a:spcAft>
                        <a:buClrTx/>
                        <a:buSzTx/>
                        <a:buFontTx/>
                        <a:buNone/>
                        <a:tabLst/>
                      </a:pPr>
                      <a:r>
                        <a:rPr kumimoji="0" lang="vi-VN" altLang="ko-KR" sz="2400" b="0" i="0" u="none" strike="noStrike" cap="none" normalizeH="0" baseline="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121920" marR="121920" marT="60960" marB="60960" anchor="ct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CC99"/>
                    </a:solidFill>
                  </a:tcPr>
                </a:tc>
              </a:tr>
            </a:tbl>
          </a:graphicData>
        </a:graphic>
      </p:graphicFrame>
      <p:sp>
        <p:nvSpPr>
          <p:cNvPr id="40092" name="Rectangle 156"/>
          <p:cNvSpPr>
            <a:spLocks noChangeArrowheads="1"/>
          </p:cNvSpPr>
          <p:nvPr/>
        </p:nvSpPr>
        <p:spPr bwMode="auto">
          <a:xfrm>
            <a:off x="10416118" y="1595968"/>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
        <p:nvSpPr>
          <p:cNvPr id="40093" name="Rectangle 157"/>
          <p:cNvSpPr>
            <a:spLocks noChangeArrowheads="1"/>
          </p:cNvSpPr>
          <p:nvPr/>
        </p:nvSpPr>
        <p:spPr bwMode="auto">
          <a:xfrm>
            <a:off x="10403418" y="2180168"/>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
        <p:nvSpPr>
          <p:cNvPr id="40094" name="Rectangle 158"/>
          <p:cNvSpPr>
            <a:spLocks noChangeArrowheads="1"/>
          </p:cNvSpPr>
          <p:nvPr/>
        </p:nvSpPr>
        <p:spPr bwMode="auto">
          <a:xfrm>
            <a:off x="10416118" y="3333752"/>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
        <p:nvSpPr>
          <p:cNvPr id="40095" name="Rectangle 159"/>
          <p:cNvSpPr>
            <a:spLocks noChangeArrowheads="1"/>
          </p:cNvSpPr>
          <p:nvPr/>
        </p:nvSpPr>
        <p:spPr bwMode="auto">
          <a:xfrm>
            <a:off x="10378018" y="4091518"/>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
        <p:nvSpPr>
          <p:cNvPr id="40096" name="Rectangle 160"/>
          <p:cNvSpPr>
            <a:spLocks noChangeArrowheads="1"/>
          </p:cNvSpPr>
          <p:nvPr/>
        </p:nvSpPr>
        <p:spPr bwMode="auto">
          <a:xfrm>
            <a:off x="10365318" y="4773085"/>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
        <p:nvSpPr>
          <p:cNvPr id="40097" name="Rectangle 161"/>
          <p:cNvSpPr>
            <a:spLocks noChangeArrowheads="1"/>
          </p:cNvSpPr>
          <p:nvPr/>
        </p:nvSpPr>
        <p:spPr bwMode="auto">
          <a:xfrm>
            <a:off x="10352618" y="5446185"/>
            <a:ext cx="6303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Sai</a:t>
            </a:r>
            <a:endParaRPr lang="vi-VN" sz="2400"/>
          </a:p>
        </p:txBody>
      </p:sp>
      <p:sp>
        <p:nvSpPr>
          <p:cNvPr id="40098" name="Rectangle 162"/>
          <p:cNvSpPr>
            <a:spLocks noChangeArrowheads="1"/>
          </p:cNvSpPr>
          <p:nvPr/>
        </p:nvSpPr>
        <p:spPr bwMode="auto">
          <a:xfrm>
            <a:off x="10339918" y="5916085"/>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
        <p:nvSpPr>
          <p:cNvPr id="40099" name="Rectangle 163"/>
          <p:cNvSpPr>
            <a:spLocks noChangeArrowheads="1"/>
          </p:cNvSpPr>
          <p:nvPr/>
        </p:nvSpPr>
        <p:spPr bwMode="auto">
          <a:xfrm>
            <a:off x="10416118" y="2747434"/>
            <a:ext cx="922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altLang="ko-KR" sz="2400"/>
              <a:t>Đúng</a:t>
            </a:r>
            <a:endParaRPr lang="vi-VN" sz="2400"/>
          </a:p>
        </p:txBody>
      </p:sp>
    </p:spTree>
    <p:extLst>
      <p:ext uri="{BB962C8B-B14F-4D97-AF65-F5344CB8AC3E}">
        <p14:creationId xmlns:p14="http://schemas.microsoft.com/office/powerpoint/2010/main" val="9841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092"/>
                                        </p:tgtEl>
                                        <p:attrNameLst>
                                          <p:attrName>style.visibility</p:attrName>
                                        </p:attrNameLst>
                                      </p:cBhvr>
                                      <p:to>
                                        <p:strVal val="visible"/>
                                      </p:to>
                                    </p:set>
                                    <p:animEffect transition="in" filter="blinds(horizontal)">
                                      <p:cBhvr>
                                        <p:cTn id="7" dur="500"/>
                                        <p:tgtEl>
                                          <p:spTgt spid="40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093"/>
                                        </p:tgtEl>
                                        <p:attrNameLst>
                                          <p:attrName>style.visibility</p:attrName>
                                        </p:attrNameLst>
                                      </p:cBhvr>
                                      <p:to>
                                        <p:strVal val="visible"/>
                                      </p:to>
                                    </p:set>
                                    <p:animEffect transition="in" filter="blinds(horizontal)">
                                      <p:cBhvr>
                                        <p:cTn id="12" dur="500"/>
                                        <p:tgtEl>
                                          <p:spTgt spid="400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099"/>
                                        </p:tgtEl>
                                        <p:attrNameLst>
                                          <p:attrName>style.visibility</p:attrName>
                                        </p:attrNameLst>
                                      </p:cBhvr>
                                      <p:to>
                                        <p:strVal val="visible"/>
                                      </p:to>
                                    </p:set>
                                    <p:animEffect transition="in" filter="blinds(horizontal)">
                                      <p:cBhvr>
                                        <p:cTn id="17" dur="500"/>
                                        <p:tgtEl>
                                          <p:spTgt spid="400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094"/>
                                        </p:tgtEl>
                                        <p:attrNameLst>
                                          <p:attrName>style.visibility</p:attrName>
                                        </p:attrNameLst>
                                      </p:cBhvr>
                                      <p:to>
                                        <p:strVal val="visible"/>
                                      </p:to>
                                    </p:set>
                                    <p:animEffect transition="in" filter="blinds(horizontal)">
                                      <p:cBhvr>
                                        <p:cTn id="22" dur="500"/>
                                        <p:tgtEl>
                                          <p:spTgt spid="400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095"/>
                                        </p:tgtEl>
                                        <p:attrNameLst>
                                          <p:attrName>style.visibility</p:attrName>
                                        </p:attrNameLst>
                                      </p:cBhvr>
                                      <p:to>
                                        <p:strVal val="visible"/>
                                      </p:to>
                                    </p:set>
                                    <p:animEffect transition="in" filter="blinds(horizontal)">
                                      <p:cBhvr>
                                        <p:cTn id="27" dur="500"/>
                                        <p:tgtEl>
                                          <p:spTgt spid="400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0096"/>
                                        </p:tgtEl>
                                        <p:attrNameLst>
                                          <p:attrName>style.visibility</p:attrName>
                                        </p:attrNameLst>
                                      </p:cBhvr>
                                      <p:to>
                                        <p:strVal val="visible"/>
                                      </p:to>
                                    </p:set>
                                    <p:animEffect transition="in" filter="blinds(horizontal)">
                                      <p:cBhvr>
                                        <p:cTn id="32" dur="500"/>
                                        <p:tgtEl>
                                          <p:spTgt spid="400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0097"/>
                                        </p:tgtEl>
                                        <p:attrNameLst>
                                          <p:attrName>style.visibility</p:attrName>
                                        </p:attrNameLst>
                                      </p:cBhvr>
                                      <p:to>
                                        <p:strVal val="visible"/>
                                      </p:to>
                                    </p:set>
                                    <p:animEffect transition="in" filter="blinds(horizontal)">
                                      <p:cBhvr>
                                        <p:cTn id="37" dur="500"/>
                                        <p:tgtEl>
                                          <p:spTgt spid="400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0098"/>
                                        </p:tgtEl>
                                        <p:attrNameLst>
                                          <p:attrName>style.visibility</p:attrName>
                                        </p:attrNameLst>
                                      </p:cBhvr>
                                      <p:to>
                                        <p:strVal val="visible"/>
                                      </p:to>
                                    </p:set>
                                    <p:animEffect transition="in" filter="blinds(horizontal)">
                                      <p:cBhvr>
                                        <p:cTn id="42" dur="500"/>
                                        <p:tgtEl>
                                          <p:spTgt spid="4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92" grpId="0"/>
      <p:bldP spid="40093" grpId="0"/>
      <p:bldP spid="40094" grpId="0"/>
      <p:bldP spid="40095" grpId="0"/>
      <p:bldP spid="40096" grpId="0"/>
      <p:bldP spid="40097" grpId="0"/>
      <p:bldP spid="40098" grpId="0"/>
      <p:bldP spid="400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062949" y="3708957"/>
            <a:ext cx="1347762" cy="1345229"/>
            <a:chOff x="5186121" y="3507044"/>
            <a:chExt cx="1010953" cy="1008922"/>
          </a:xfrm>
        </p:grpSpPr>
        <p:sp>
          <p:nvSpPr>
            <p:cNvPr id="47" name="Freeform 12"/>
            <p:cNvSpPr>
              <a:spLocks/>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 name="Freeform 13"/>
            <p:cNvSpPr>
              <a:spLocks/>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 name="Freeform 14"/>
            <p:cNvSpPr>
              <a:spLocks/>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0" name="Freeform 15"/>
            <p:cNvSpPr>
              <a:spLocks/>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1" name="Freeform 16"/>
            <p:cNvSpPr>
              <a:spLocks/>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 name="Freeform 17"/>
            <p:cNvSpPr>
              <a:spLocks/>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3" name="Freeform 18"/>
            <p:cNvSpPr>
              <a:spLocks/>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4" name="Freeform 19"/>
            <p:cNvSpPr>
              <a:spLocks/>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5" name="Freeform 20"/>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close/>
                  <a:moveTo>
                    <a:pt x="21" y="0"/>
                  </a:moveTo>
                  <a:lnTo>
                    <a:pt x="21" y="0"/>
                  </a:lnTo>
                  <a:lnTo>
                    <a:pt x="24" y="4"/>
                  </a:lnTo>
                  <a:lnTo>
                    <a:pt x="21"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6" name="Freeform 21"/>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moveTo>
                    <a:pt x="21" y="0"/>
                  </a:moveTo>
                  <a:lnTo>
                    <a:pt x="21" y="0"/>
                  </a:lnTo>
                  <a:lnTo>
                    <a:pt x="24"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7" name="Freeform 22"/>
            <p:cNvSpPr>
              <a:spLocks/>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8" name="Freeform 23"/>
            <p:cNvSpPr>
              <a:spLocks/>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9" name="Freeform 24"/>
            <p:cNvSpPr>
              <a:spLocks noEditPoints="1"/>
            </p:cNvSpPr>
            <p:nvPr/>
          </p:nvSpPr>
          <p:spPr bwMode="auto">
            <a:xfrm flipH="1">
              <a:off x="5226223" y="4274459"/>
              <a:ext cx="152017"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close/>
                  <a:moveTo>
                    <a:pt x="160" y="0"/>
                  </a:moveTo>
                  <a:lnTo>
                    <a:pt x="160" y="0"/>
                  </a:lnTo>
                  <a:lnTo>
                    <a:pt x="163" y="4"/>
                  </a:lnTo>
                  <a:lnTo>
                    <a:pt x="160"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0" name="Freeform 25"/>
            <p:cNvSpPr>
              <a:spLocks noEditPoints="1"/>
            </p:cNvSpPr>
            <p:nvPr/>
          </p:nvSpPr>
          <p:spPr bwMode="auto">
            <a:xfrm flipH="1">
              <a:off x="5226223" y="4274459"/>
              <a:ext cx="152017"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moveTo>
                    <a:pt x="160" y="0"/>
                  </a:moveTo>
                  <a:lnTo>
                    <a:pt x="160" y="0"/>
                  </a:lnTo>
                  <a:lnTo>
                    <a:pt x="163" y="4"/>
                  </a:lnTo>
                  <a:lnTo>
                    <a:pt x="1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1" name="Freeform 26"/>
            <p:cNvSpPr>
              <a:spLocks/>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2" name="Freeform 27"/>
            <p:cNvSpPr>
              <a:spLocks/>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3" name="Freeform 28"/>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close/>
                  <a:moveTo>
                    <a:pt x="159" y="0"/>
                  </a:moveTo>
                  <a:lnTo>
                    <a:pt x="159" y="0"/>
                  </a:lnTo>
                  <a:lnTo>
                    <a:pt x="161" y="2"/>
                  </a:lnTo>
                  <a:lnTo>
                    <a:pt x="159"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 name="Freeform 29"/>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moveTo>
                    <a:pt x="159" y="0"/>
                  </a:moveTo>
                  <a:lnTo>
                    <a:pt x="159" y="0"/>
                  </a:lnTo>
                  <a:lnTo>
                    <a:pt x="161" y="2"/>
                  </a:lnTo>
                  <a:lnTo>
                    <a:pt x="1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5" name="Freeform 30"/>
            <p:cNvSpPr>
              <a:spLocks/>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6" name="Freeform 31"/>
            <p:cNvSpPr>
              <a:spLocks/>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7" name="Freeform 32"/>
            <p:cNvSpPr>
              <a:spLocks/>
            </p:cNvSpPr>
            <p:nvPr/>
          </p:nvSpPr>
          <p:spPr bwMode="auto">
            <a:xfrm flipH="1">
              <a:off x="5329743" y="3507044"/>
              <a:ext cx="867331" cy="865323"/>
            </a:xfrm>
            <a:custGeom>
              <a:avLst/>
              <a:gdLst>
                <a:gd name="T0" fmla="*/ 81 w 507"/>
                <a:gd name="T1" fmla="*/ 31 h 506"/>
                <a:gd name="T2" fmla="*/ 81 w 507"/>
                <a:gd name="T3" fmla="*/ 31 h 506"/>
                <a:gd name="T4" fmla="*/ 0 w 507"/>
                <a:gd name="T5" fmla="*/ 0 h 506"/>
                <a:gd name="T6" fmla="*/ 37 w 507"/>
                <a:gd name="T7" fmla="*/ 79 h 506"/>
                <a:gd name="T8" fmla="*/ 37 w 507"/>
                <a:gd name="T9" fmla="*/ 79 h 506"/>
                <a:gd name="T10" fmla="*/ 888 w 507"/>
                <a:gd name="T11" fmla="*/ 928 h 506"/>
                <a:gd name="T12" fmla="*/ 930 w 507"/>
                <a:gd name="T13" fmla="*/ 884 h 506"/>
                <a:gd name="T14" fmla="*/ 81 w 507"/>
                <a:gd name="T15" fmla="*/ 31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7"/>
                  </a:moveTo>
                  <a:cubicBezTo>
                    <a:pt x="44" y="17"/>
                    <a:pt x="44" y="17"/>
                    <a:pt x="44" y="17"/>
                  </a:cubicBezTo>
                  <a:cubicBezTo>
                    <a:pt x="41" y="14"/>
                    <a:pt x="0" y="0"/>
                    <a:pt x="0" y="0"/>
                  </a:cubicBezTo>
                  <a:cubicBezTo>
                    <a:pt x="0" y="0"/>
                    <a:pt x="16" y="40"/>
                    <a:pt x="20" y="43"/>
                  </a:cubicBezTo>
                  <a:cubicBezTo>
                    <a:pt x="20" y="43"/>
                    <a:pt x="20" y="43"/>
                    <a:pt x="20" y="43"/>
                  </a:cubicBezTo>
                  <a:cubicBezTo>
                    <a:pt x="484" y="506"/>
                    <a:pt x="484" y="506"/>
                    <a:pt x="484" y="506"/>
                  </a:cubicBezTo>
                  <a:cubicBezTo>
                    <a:pt x="507" y="482"/>
                    <a:pt x="507" y="482"/>
                    <a:pt x="507" y="482"/>
                  </a:cubicBezTo>
                  <a:lnTo>
                    <a:pt x="44" y="17"/>
                  </a:lnTo>
                  <a:close/>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8" name="组合 7"/>
          <p:cNvGrpSpPr/>
          <p:nvPr/>
        </p:nvGrpSpPr>
        <p:grpSpPr>
          <a:xfrm>
            <a:off x="5822987" y="5672578"/>
            <a:ext cx="1347763" cy="1343985"/>
            <a:chOff x="5107781" y="2781590"/>
            <a:chExt cx="1010954" cy="1007989"/>
          </a:xfrm>
        </p:grpSpPr>
        <p:sp>
          <p:nvSpPr>
            <p:cNvPr id="40" name="Freeform 5"/>
            <p:cNvSpPr>
              <a:spLocks/>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 name="Freeform 6"/>
            <p:cNvSpPr>
              <a:spLocks/>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2" name="Freeform 7"/>
            <p:cNvSpPr>
              <a:spLocks/>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3" name="Freeform 8"/>
            <p:cNvSpPr>
              <a:spLocks/>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4" name="Freeform 9"/>
            <p:cNvSpPr>
              <a:spLocks/>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5" name="Freeform 10"/>
            <p:cNvSpPr>
              <a:spLocks/>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6" name="Freeform 11"/>
            <p:cNvSpPr>
              <a:spLocks/>
            </p:cNvSpPr>
            <p:nvPr/>
          </p:nvSpPr>
          <p:spPr bwMode="auto">
            <a:xfrm flipH="1">
              <a:off x="5251404" y="2781590"/>
              <a:ext cx="867331" cy="864391"/>
            </a:xfrm>
            <a:custGeom>
              <a:avLst/>
              <a:gdLst>
                <a:gd name="T0" fmla="*/ 79 w 507"/>
                <a:gd name="T1" fmla="*/ 31 h 505"/>
                <a:gd name="T2" fmla="*/ 79 w 507"/>
                <a:gd name="T3" fmla="*/ 31 h 505"/>
                <a:gd name="T4" fmla="*/ 0 w 507"/>
                <a:gd name="T5" fmla="*/ 0 h 505"/>
                <a:gd name="T6" fmla="*/ 35 w 507"/>
                <a:gd name="T7" fmla="*/ 79 h 505"/>
                <a:gd name="T8" fmla="*/ 35 w 507"/>
                <a:gd name="T9" fmla="*/ 79 h 505"/>
                <a:gd name="T10" fmla="*/ 886 w 507"/>
                <a:gd name="T11" fmla="*/ 927 h 505"/>
                <a:gd name="T12" fmla="*/ 930 w 507"/>
                <a:gd name="T13" fmla="*/ 885 h 505"/>
                <a:gd name="T14" fmla="*/ 79 w 507"/>
                <a:gd name="T15" fmla="*/ 31 h 5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5">
                  <a:moveTo>
                    <a:pt x="43" y="17"/>
                  </a:moveTo>
                  <a:cubicBezTo>
                    <a:pt x="43" y="17"/>
                    <a:pt x="43" y="17"/>
                    <a:pt x="43" y="17"/>
                  </a:cubicBezTo>
                  <a:cubicBezTo>
                    <a:pt x="40" y="14"/>
                    <a:pt x="0" y="0"/>
                    <a:pt x="0" y="0"/>
                  </a:cubicBezTo>
                  <a:cubicBezTo>
                    <a:pt x="0" y="0"/>
                    <a:pt x="15" y="40"/>
                    <a:pt x="19" y="43"/>
                  </a:cubicBezTo>
                  <a:cubicBezTo>
                    <a:pt x="19" y="43"/>
                    <a:pt x="19" y="43"/>
                    <a:pt x="19" y="43"/>
                  </a:cubicBezTo>
                  <a:cubicBezTo>
                    <a:pt x="483" y="505"/>
                    <a:pt x="483" y="505"/>
                    <a:pt x="483" y="505"/>
                  </a:cubicBezTo>
                  <a:cubicBezTo>
                    <a:pt x="507" y="482"/>
                    <a:pt x="507" y="482"/>
                    <a:pt x="507" y="482"/>
                  </a:cubicBezTo>
                  <a:cubicBezTo>
                    <a:pt x="43" y="17"/>
                    <a:pt x="43" y="17"/>
                    <a:pt x="43" y="17"/>
                  </a:cubicBezTo>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8" name="Freeform 33"/>
            <p:cNvSpPr>
              <a:spLocks/>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9" name="Freeform 34"/>
            <p:cNvSpPr>
              <a:spLocks/>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0" name="Freeform 35"/>
            <p:cNvSpPr>
              <a:spLocks/>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close/>
                </a:path>
              </a:pathLst>
            </a:custGeom>
            <a:solidFill>
              <a:srgbClr val="301D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1" name="Freeform 36"/>
            <p:cNvSpPr>
              <a:spLocks/>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2" name="Freeform 37"/>
            <p:cNvSpPr>
              <a:spLocks/>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3" name="Freeform 38"/>
            <p:cNvSpPr>
              <a:spLocks/>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4" name="Freeform 39"/>
            <p:cNvSpPr>
              <a:spLocks/>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5" name="Freeform 40"/>
            <p:cNvSpPr>
              <a:spLocks/>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6" name="Freeform 41"/>
            <p:cNvSpPr>
              <a:spLocks/>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close/>
                </a:path>
              </a:pathLst>
            </a:custGeom>
            <a:solidFill>
              <a:srgbClr val="301D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7" name="Freeform 42"/>
            <p:cNvSpPr>
              <a:spLocks/>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8" name="Freeform 43"/>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close/>
                  <a:moveTo>
                    <a:pt x="152" y="0"/>
                  </a:moveTo>
                  <a:lnTo>
                    <a:pt x="152" y="0"/>
                  </a:lnTo>
                  <a:lnTo>
                    <a:pt x="156" y="2"/>
                  </a:lnTo>
                  <a:lnTo>
                    <a:pt x="152"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9" name="Freeform 44"/>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moveTo>
                    <a:pt x="152" y="0"/>
                  </a:moveTo>
                  <a:lnTo>
                    <a:pt x="152" y="0"/>
                  </a:lnTo>
                  <a:lnTo>
                    <a:pt x="156" y="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0" name="Freeform 45"/>
            <p:cNvSpPr>
              <a:spLocks/>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1" name="Freeform 46"/>
            <p:cNvSpPr>
              <a:spLocks/>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 name="Freeform 47"/>
            <p:cNvSpPr>
              <a:spLocks/>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close/>
                </a:path>
              </a:pathLst>
            </a:custGeom>
            <a:solidFill>
              <a:srgbClr val="301D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3" name="Freeform 48"/>
            <p:cNvSpPr>
              <a:spLocks/>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 name="组合 1"/>
          <p:cNvGrpSpPr/>
          <p:nvPr/>
        </p:nvGrpSpPr>
        <p:grpSpPr>
          <a:xfrm>
            <a:off x="4108816" y="489164"/>
            <a:ext cx="1347762" cy="1346472"/>
            <a:chOff x="6073970" y="3409136"/>
            <a:chExt cx="1010953" cy="1009854"/>
          </a:xfrm>
        </p:grpSpPr>
        <p:sp>
          <p:nvSpPr>
            <p:cNvPr id="84" name="Freeform 49"/>
            <p:cNvSpPr>
              <a:spLocks/>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5" name="Freeform 50"/>
            <p:cNvSpPr>
              <a:spLocks/>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6" name="Freeform 51"/>
            <p:cNvSpPr>
              <a:spLocks/>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7" name="Freeform 52"/>
            <p:cNvSpPr>
              <a:spLocks/>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8" name="Freeform 53"/>
            <p:cNvSpPr>
              <a:spLocks/>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 name="Freeform 54"/>
            <p:cNvSpPr>
              <a:spLocks/>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0" name="Freeform 55"/>
            <p:cNvSpPr>
              <a:spLocks/>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1" name="Freeform 56"/>
            <p:cNvSpPr>
              <a:spLocks/>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2" name="Freeform 57"/>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close/>
                  <a:moveTo>
                    <a:pt x="21" y="0"/>
                  </a:moveTo>
                  <a:lnTo>
                    <a:pt x="21" y="0"/>
                  </a:lnTo>
                  <a:lnTo>
                    <a:pt x="22" y="3"/>
                  </a:lnTo>
                  <a:lnTo>
                    <a:pt x="21"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3" name="Freeform 58"/>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moveTo>
                    <a:pt x="21" y="0"/>
                  </a:moveTo>
                  <a:lnTo>
                    <a:pt x="21" y="0"/>
                  </a:lnTo>
                  <a:lnTo>
                    <a:pt x="22" y="3"/>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4" name="Freeform 59"/>
            <p:cNvSpPr>
              <a:spLocks/>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5" name="Freeform 60"/>
            <p:cNvSpPr>
              <a:spLocks/>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6" name="Freeform 61"/>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close/>
                  <a:moveTo>
                    <a:pt x="160" y="0"/>
                  </a:moveTo>
                  <a:lnTo>
                    <a:pt x="160" y="0"/>
                  </a:lnTo>
                  <a:lnTo>
                    <a:pt x="162" y="2"/>
                  </a:lnTo>
                  <a:lnTo>
                    <a:pt x="160"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7" name="Freeform 62"/>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moveTo>
                    <a:pt x="160" y="0"/>
                  </a:moveTo>
                  <a:lnTo>
                    <a:pt x="160" y="0"/>
                  </a:lnTo>
                  <a:lnTo>
                    <a:pt x="162" y="2"/>
                  </a:lnTo>
                  <a:lnTo>
                    <a:pt x="1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8" name="Freeform 63"/>
            <p:cNvSpPr>
              <a:spLocks/>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9" name="Freeform 64"/>
            <p:cNvSpPr>
              <a:spLocks/>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0" name="Freeform 65"/>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close/>
                  <a:moveTo>
                    <a:pt x="161" y="0"/>
                  </a:moveTo>
                  <a:lnTo>
                    <a:pt x="161"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1" name="Freeform 66"/>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moveTo>
                    <a:pt x="161" y="0"/>
                  </a:move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 name="Freeform 67"/>
            <p:cNvSpPr>
              <a:spLocks/>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3" name="Freeform 68"/>
            <p:cNvSpPr>
              <a:spLocks/>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4" name="Freeform 69"/>
            <p:cNvSpPr>
              <a:spLocks/>
            </p:cNvSpPr>
            <p:nvPr/>
          </p:nvSpPr>
          <p:spPr bwMode="auto">
            <a:xfrm flipH="1">
              <a:off x="6217592" y="3409136"/>
              <a:ext cx="867331" cy="865323"/>
            </a:xfrm>
            <a:custGeom>
              <a:avLst/>
              <a:gdLst>
                <a:gd name="T0" fmla="*/ 81 w 507"/>
                <a:gd name="T1" fmla="*/ 33 h 506"/>
                <a:gd name="T2" fmla="*/ 81 w 507"/>
                <a:gd name="T3" fmla="*/ 33 h 506"/>
                <a:gd name="T4" fmla="*/ 0 w 507"/>
                <a:gd name="T5" fmla="*/ 0 h 506"/>
                <a:gd name="T6" fmla="*/ 35 w 507"/>
                <a:gd name="T7" fmla="*/ 81 h 506"/>
                <a:gd name="T8" fmla="*/ 35 w 507"/>
                <a:gd name="T9" fmla="*/ 81 h 506"/>
                <a:gd name="T10" fmla="*/ 886 w 507"/>
                <a:gd name="T11" fmla="*/ 928 h 506"/>
                <a:gd name="T12" fmla="*/ 930 w 507"/>
                <a:gd name="T13" fmla="*/ 884 h 506"/>
                <a:gd name="T14" fmla="*/ 81 w 507"/>
                <a:gd name="T15" fmla="*/ 33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8"/>
                  </a:moveTo>
                  <a:cubicBezTo>
                    <a:pt x="44" y="18"/>
                    <a:pt x="44" y="18"/>
                    <a:pt x="44" y="18"/>
                  </a:cubicBezTo>
                  <a:cubicBezTo>
                    <a:pt x="40" y="14"/>
                    <a:pt x="0" y="0"/>
                    <a:pt x="0" y="0"/>
                  </a:cubicBezTo>
                  <a:cubicBezTo>
                    <a:pt x="0" y="0"/>
                    <a:pt x="16" y="40"/>
                    <a:pt x="19" y="44"/>
                  </a:cubicBezTo>
                  <a:cubicBezTo>
                    <a:pt x="19" y="44"/>
                    <a:pt x="19" y="44"/>
                    <a:pt x="19" y="44"/>
                  </a:cubicBezTo>
                  <a:cubicBezTo>
                    <a:pt x="483" y="506"/>
                    <a:pt x="483" y="506"/>
                    <a:pt x="483" y="506"/>
                  </a:cubicBezTo>
                  <a:cubicBezTo>
                    <a:pt x="507" y="482"/>
                    <a:pt x="507" y="482"/>
                    <a:pt x="507" y="482"/>
                  </a:cubicBezTo>
                  <a:lnTo>
                    <a:pt x="44" y="18"/>
                  </a:lnTo>
                  <a:close/>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0" name="组合 9"/>
          <p:cNvGrpSpPr/>
          <p:nvPr/>
        </p:nvGrpSpPr>
        <p:grpSpPr>
          <a:xfrm>
            <a:off x="214558" y="959177"/>
            <a:ext cx="1315435" cy="1315391"/>
            <a:chOff x="6598099" y="2161504"/>
            <a:chExt cx="986705" cy="986543"/>
          </a:xfrm>
        </p:grpSpPr>
        <p:sp>
          <p:nvSpPr>
            <p:cNvPr id="112" name="Freeform 77"/>
            <p:cNvSpPr>
              <a:spLocks/>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3" name="Freeform 78"/>
            <p:cNvSpPr>
              <a:spLocks/>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4" name="Freeform 79"/>
            <p:cNvSpPr>
              <a:spLocks/>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close/>
                </a:path>
              </a:pathLst>
            </a:custGeom>
            <a:solidFill>
              <a:srgbClr val="F34A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5" name="Freeform 80"/>
            <p:cNvSpPr>
              <a:spLocks/>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6" name="Freeform 81"/>
            <p:cNvSpPr>
              <a:spLocks/>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7" name="Freeform 82"/>
            <p:cNvSpPr>
              <a:spLocks/>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8" name="Freeform 83"/>
            <p:cNvSpPr>
              <a:spLocks/>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9" name="Freeform 84"/>
            <p:cNvSpPr>
              <a:spLocks/>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0" name="Freeform 85"/>
            <p:cNvSpPr>
              <a:spLocks/>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1" name="Freeform 86"/>
            <p:cNvSpPr>
              <a:spLocks/>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2" name="Freeform 87"/>
            <p:cNvSpPr>
              <a:spLocks/>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 name="Freeform 88"/>
            <p:cNvSpPr>
              <a:spLocks/>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4" name="Freeform 89"/>
            <p:cNvSpPr>
              <a:spLocks/>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close/>
                </a:path>
              </a:pathLst>
            </a:custGeom>
            <a:solidFill>
              <a:srgbClr val="004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5" name="Freeform 90"/>
            <p:cNvSpPr>
              <a:spLocks/>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6" name="Freeform 91"/>
            <p:cNvSpPr>
              <a:spLocks/>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7" name="Freeform 92"/>
            <p:cNvSpPr>
              <a:spLocks/>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8" name="Freeform 93"/>
            <p:cNvSpPr>
              <a:spLocks/>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close/>
                </a:path>
              </a:pathLst>
            </a:custGeom>
            <a:solidFill>
              <a:srgbClr val="201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9" name="Freeform 94"/>
            <p:cNvSpPr>
              <a:spLocks/>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0" name="Freeform 95"/>
            <p:cNvSpPr>
              <a:spLocks/>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close/>
                </a:path>
              </a:pathLst>
            </a:custGeom>
            <a:solidFill>
              <a:srgbClr val="EA1E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1" name="Freeform 96"/>
            <p:cNvSpPr>
              <a:spLocks/>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2" name="Freeform 97"/>
            <p:cNvSpPr>
              <a:spLocks/>
            </p:cNvSpPr>
            <p:nvPr/>
          </p:nvSpPr>
          <p:spPr bwMode="auto">
            <a:xfrm flipH="1">
              <a:off x="6741721" y="2161504"/>
              <a:ext cx="843083" cy="842944"/>
            </a:xfrm>
            <a:custGeom>
              <a:avLst/>
              <a:gdLst>
                <a:gd name="T0" fmla="*/ 55 w 493"/>
                <a:gd name="T1" fmla="*/ 9 h 493"/>
                <a:gd name="T2" fmla="*/ 55 w 493"/>
                <a:gd name="T3" fmla="*/ 9 h 493"/>
                <a:gd name="T4" fmla="*/ 31 w 493"/>
                <a:gd name="T5" fmla="*/ 0 h 493"/>
                <a:gd name="T6" fmla="*/ 0 w 493"/>
                <a:gd name="T7" fmla="*/ 31 h 493"/>
                <a:gd name="T8" fmla="*/ 11 w 493"/>
                <a:gd name="T9" fmla="*/ 57 h 493"/>
                <a:gd name="T10" fmla="*/ 11 w 493"/>
                <a:gd name="T11" fmla="*/ 57 h 493"/>
                <a:gd name="T12" fmla="*/ 862 w 493"/>
                <a:gd name="T13" fmla="*/ 904 h 493"/>
                <a:gd name="T14" fmla="*/ 904 w 493"/>
                <a:gd name="T15" fmla="*/ 860 h 493"/>
                <a:gd name="T16" fmla="*/ 55 w 493"/>
                <a:gd name="T17" fmla="*/ 9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3" h="493">
                  <a:moveTo>
                    <a:pt x="30" y="5"/>
                  </a:moveTo>
                  <a:cubicBezTo>
                    <a:pt x="30" y="5"/>
                    <a:pt x="30" y="5"/>
                    <a:pt x="30" y="5"/>
                  </a:cubicBezTo>
                  <a:cubicBezTo>
                    <a:pt x="27" y="2"/>
                    <a:pt x="22" y="0"/>
                    <a:pt x="17" y="0"/>
                  </a:cubicBezTo>
                  <a:cubicBezTo>
                    <a:pt x="8" y="0"/>
                    <a:pt x="0" y="8"/>
                    <a:pt x="0" y="17"/>
                  </a:cubicBezTo>
                  <a:cubicBezTo>
                    <a:pt x="0" y="23"/>
                    <a:pt x="2" y="28"/>
                    <a:pt x="6" y="31"/>
                  </a:cubicBezTo>
                  <a:cubicBezTo>
                    <a:pt x="6" y="31"/>
                    <a:pt x="6" y="31"/>
                    <a:pt x="6" y="31"/>
                  </a:cubicBezTo>
                  <a:cubicBezTo>
                    <a:pt x="470" y="493"/>
                    <a:pt x="470" y="493"/>
                    <a:pt x="470" y="493"/>
                  </a:cubicBezTo>
                  <a:cubicBezTo>
                    <a:pt x="493" y="469"/>
                    <a:pt x="493" y="469"/>
                    <a:pt x="493" y="469"/>
                  </a:cubicBezTo>
                  <a:cubicBezTo>
                    <a:pt x="30" y="5"/>
                    <a:pt x="30" y="5"/>
                    <a:pt x="30" y="5"/>
                  </a:cubicBezTo>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33" name="Freeform 98"/>
          <p:cNvSpPr>
            <a:spLocks/>
          </p:cNvSpPr>
          <p:nvPr/>
        </p:nvSpPr>
        <p:spPr bwMode="auto">
          <a:xfrm flipH="1">
            <a:off x="10531880" y="3907717"/>
            <a:ext cx="72113" cy="73353"/>
          </a:xfrm>
          <a:custGeom>
            <a:avLst/>
            <a:gdLst>
              <a:gd name="T0" fmla="*/ 5 w 32"/>
              <a:gd name="T1" fmla="*/ 0 h 32"/>
              <a:gd name="T2" fmla="*/ 0 w 32"/>
              <a:gd name="T3" fmla="*/ 6 h 32"/>
              <a:gd name="T4" fmla="*/ 24 w 32"/>
              <a:gd name="T5" fmla="*/ 31 h 32"/>
              <a:gd name="T6" fmla="*/ 53 w 32"/>
              <a:gd name="T7" fmla="*/ 59 h 32"/>
              <a:gd name="T8" fmla="*/ 58 w 32"/>
              <a:gd name="T9" fmla="*/ 53 h 32"/>
              <a:gd name="T10" fmla="*/ 5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 y="0"/>
                </a:moveTo>
                <a:cubicBezTo>
                  <a:pt x="0" y="3"/>
                  <a:pt x="0" y="3"/>
                  <a:pt x="0" y="3"/>
                </a:cubicBezTo>
                <a:cubicBezTo>
                  <a:pt x="4" y="8"/>
                  <a:pt x="8" y="12"/>
                  <a:pt x="13" y="17"/>
                </a:cubicBezTo>
                <a:cubicBezTo>
                  <a:pt x="18" y="22"/>
                  <a:pt x="24" y="27"/>
                  <a:pt x="29" y="32"/>
                </a:cubicBezTo>
                <a:cubicBezTo>
                  <a:pt x="32" y="29"/>
                  <a:pt x="32" y="29"/>
                  <a:pt x="32" y="29"/>
                </a:cubicBezTo>
                <a:cubicBezTo>
                  <a:pt x="22" y="20"/>
                  <a:pt x="12" y="10"/>
                  <a:pt x="3" y="0"/>
                </a:cubicBezTo>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lIns="121884" tIns="60943" rIns="121884" bIns="60943"/>
          <a:lstStyle/>
          <a:p>
            <a:endParaRPr lang="zh-CN" altLang="en-US"/>
          </a:p>
        </p:txBody>
      </p:sp>
      <p:sp>
        <p:nvSpPr>
          <p:cNvPr id="134" name="Freeform 106"/>
          <p:cNvSpPr>
            <a:spLocks/>
          </p:cNvSpPr>
          <p:nvPr/>
        </p:nvSpPr>
        <p:spPr bwMode="auto">
          <a:xfrm flipH="1">
            <a:off x="9528516" y="2904387"/>
            <a:ext cx="60923" cy="77084"/>
          </a:xfrm>
          <a:custGeom>
            <a:avLst/>
            <a:gdLst>
              <a:gd name="T0" fmla="*/ 4 w 27"/>
              <a:gd name="T1" fmla="*/ 0 h 34"/>
              <a:gd name="T2" fmla="*/ 0 w 27"/>
              <a:gd name="T3" fmla="*/ 4 h 34"/>
              <a:gd name="T4" fmla="*/ 0 w 27"/>
              <a:gd name="T5" fmla="*/ 13 h 34"/>
              <a:gd name="T6" fmla="*/ 11 w 27"/>
              <a:gd name="T7" fmla="*/ 38 h 34"/>
              <a:gd name="T8" fmla="*/ 11 w 27"/>
              <a:gd name="T9" fmla="*/ 38 h 34"/>
              <a:gd name="T10" fmla="*/ 34 w 27"/>
              <a:gd name="T11" fmla="*/ 62 h 34"/>
              <a:gd name="T12" fmla="*/ 49 w 27"/>
              <a:gd name="T13" fmla="*/ 46 h 34"/>
              <a:gd name="T14" fmla="*/ 27 w 27"/>
              <a:gd name="T15" fmla="*/ 27 h 34"/>
              <a:gd name="T16" fmla="*/ 4 w 27"/>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34">
                <a:moveTo>
                  <a:pt x="2" y="0"/>
                </a:moveTo>
                <a:cubicBezTo>
                  <a:pt x="0" y="2"/>
                  <a:pt x="0" y="2"/>
                  <a:pt x="0" y="2"/>
                </a:cubicBezTo>
                <a:cubicBezTo>
                  <a:pt x="0" y="3"/>
                  <a:pt x="0" y="5"/>
                  <a:pt x="0" y="7"/>
                </a:cubicBezTo>
                <a:cubicBezTo>
                  <a:pt x="0" y="13"/>
                  <a:pt x="2" y="18"/>
                  <a:pt x="6" y="21"/>
                </a:cubicBezTo>
                <a:cubicBezTo>
                  <a:pt x="6" y="21"/>
                  <a:pt x="6" y="21"/>
                  <a:pt x="6" y="21"/>
                </a:cubicBezTo>
                <a:cubicBezTo>
                  <a:pt x="19" y="34"/>
                  <a:pt x="19" y="34"/>
                  <a:pt x="19" y="34"/>
                </a:cubicBezTo>
                <a:cubicBezTo>
                  <a:pt x="27" y="25"/>
                  <a:pt x="27" y="25"/>
                  <a:pt x="27" y="25"/>
                </a:cubicBezTo>
                <a:cubicBezTo>
                  <a:pt x="15" y="15"/>
                  <a:pt x="15" y="15"/>
                  <a:pt x="15" y="15"/>
                </a:cubicBezTo>
                <a:cubicBezTo>
                  <a:pt x="2" y="0"/>
                  <a:pt x="2" y="0"/>
                  <a:pt x="2" y="0"/>
                </a:cubicBezTo>
              </a:path>
            </a:pathLst>
          </a:custGeom>
          <a:solidFill>
            <a:srgbClr val="5D4837"/>
          </a:solidFill>
          <a:ln>
            <a:noFill/>
          </a:ln>
          <a:extLst>
            <a:ext uri="{91240B29-F687-4F45-9708-019B960494DF}">
              <a14:hiddenLine xmlns:a14="http://schemas.microsoft.com/office/drawing/2010/main" w="9525">
                <a:solidFill>
                  <a:srgbClr val="000000"/>
                </a:solidFill>
                <a:round/>
                <a:headEnd/>
                <a:tailEnd/>
              </a14:hiddenLine>
            </a:ext>
          </a:extLst>
        </p:spPr>
        <p:txBody>
          <a:bodyPr lIns="121884" tIns="60943" rIns="121884" bIns="60943"/>
          <a:lstStyle/>
          <a:p>
            <a:endParaRPr lang="zh-CN" altLang="en-US"/>
          </a:p>
        </p:txBody>
      </p:sp>
      <p:grpSp>
        <p:nvGrpSpPr>
          <p:cNvPr id="3" name="组合 2"/>
          <p:cNvGrpSpPr/>
          <p:nvPr/>
        </p:nvGrpSpPr>
        <p:grpSpPr>
          <a:xfrm>
            <a:off x="914023" y="2019003"/>
            <a:ext cx="487299" cy="584200"/>
            <a:chOff x="685009" y="1514252"/>
            <a:chExt cx="365522" cy="438150"/>
          </a:xfrm>
        </p:grpSpPr>
        <p:sp>
          <p:nvSpPr>
            <p:cNvPr id="141" name="Flowchart: Off-page Connector 108"/>
            <p:cNvSpPr/>
            <p:nvPr/>
          </p:nvSpPr>
          <p:spPr bwMode="auto">
            <a:xfrm>
              <a:off x="704059" y="1529730"/>
              <a:ext cx="317898" cy="422672"/>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300">
                <a:solidFill>
                  <a:srgbClr val="FFFFFF"/>
                </a:solidFill>
                <a:latin typeface="Arial" pitchFamily="34" charset="0"/>
                <a:cs typeface="Arial" pitchFamily="34" charset="0"/>
              </a:endParaRPr>
            </a:p>
          </p:txBody>
        </p:sp>
        <p:sp>
          <p:nvSpPr>
            <p:cNvPr id="144" name="Oval 111"/>
            <p:cNvSpPr/>
            <p:nvPr/>
          </p:nvSpPr>
          <p:spPr bwMode="auto">
            <a:xfrm>
              <a:off x="685009" y="1514252"/>
              <a:ext cx="365522"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a:solidFill>
                    <a:srgbClr val="FFFFFF"/>
                  </a:solidFill>
                  <a:latin typeface="Arial" pitchFamily="34" charset="0"/>
                  <a:cs typeface="Arial" pitchFamily="34" charset="0"/>
                </a:rPr>
                <a:t>1</a:t>
              </a:r>
              <a:endParaRPr lang="en-US" altLang="zh-CN" dirty="0">
                <a:solidFill>
                  <a:schemeClr val="bg1"/>
                </a:solidFill>
                <a:latin typeface="Arial" pitchFamily="34" charset="0"/>
                <a:cs typeface="Arial" pitchFamily="34" charset="0"/>
              </a:endParaRPr>
            </a:p>
          </p:txBody>
        </p:sp>
      </p:grpSp>
      <p:grpSp>
        <p:nvGrpSpPr>
          <p:cNvPr id="4" name="组合 3"/>
          <p:cNvGrpSpPr/>
          <p:nvPr/>
        </p:nvGrpSpPr>
        <p:grpSpPr>
          <a:xfrm>
            <a:off x="914023" y="3015957"/>
            <a:ext cx="487299" cy="601661"/>
            <a:chOff x="685009" y="2261965"/>
            <a:chExt cx="365522" cy="451246"/>
          </a:xfrm>
        </p:grpSpPr>
        <p:sp>
          <p:nvSpPr>
            <p:cNvPr id="142" name="Flowchart: Off-page Connector 109"/>
            <p:cNvSpPr/>
            <p:nvPr/>
          </p:nvSpPr>
          <p:spPr bwMode="auto">
            <a:xfrm>
              <a:off x="704059" y="2290540"/>
              <a:ext cx="317898" cy="422671"/>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300">
                <a:solidFill>
                  <a:srgbClr val="FFFFFF"/>
                </a:solidFill>
                <a:latin typeface="Arial" pitchFamily="34" charset="0"/>
                <a:cs typeface="Arial" pitchFamily="34" charset="0"/>
              </a:endParaRPr>
            </a:p>
          </p:txBody>
        </p:sp>
        <p:sp>
          <p:nvSpPr>
            <p:cNvPr id="145" name="Oval 112"/>
            <p:cNvSpPr/>
            <p:nvPr/>
          </p:nvSpPr>
          <p:spPr bwMode="auto">
            <a:xfrm>
              <a:off x="685009" y="2261965"/>
              <a:ext cx="365522"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a:solidFill>
                    <a:srgbClr val="FFFFFF"/>
                  </a:solidFill>
                  <a:latin typeface="Arial" pitchFamily="34" charset="0"/>
                  <a:cs typeface="Arial" pitchFamily="34" charset="0"/>
                </a:rPr>
                <a:t>2</a:t>
              </a:r>
              <a:endParaRPr lang="en-US" altLang="zh-CN" dirty="0">
                <a:solidFill>
                  <a:schemeClr val="bg1"/>
                </a:solidFill>
                <a:latin typeface="Arial" pitchFamily="34" charset="0"/>
                <a:cs typeface="Arial" pitchFamily="34" charset="0"/>
              </a:endParaRPr>
            </a:p>
          </p:txBody>
        </p:sp>
      </p:grpSp>
      <p:grpSp>
        <p:nvGrpSpPr>
          <p:cNvPr id="5" name="组合 4"/>
          <p:cNvGrpSpPr/>
          <p:nvPr/>
        </p:nvGrpSpPr>
        <p:grpSpPr>
          <a:xfrm>
            <a:off x="907673" y="4028781"/>
            <a:ext cx="487299" cy="601661"/>
            <a:chOff x="680246" y="3021584"/>
            <a:chExt cx="365522" cy="451246"/>
          </a:xfrm>
        </p:grpSpPr>
        <p:sp>
          <p:nvSpPr>
            <p:cNvPr id="143" name="Flowchart: Off-page Connector 110"/>
            <p:cNvSpPr/>
            <p:nvPr/>
          </p:nvSpPr>
          <p:spPr bwMode="auto">
            <a:xfrm>
              <a:off x="704059" y="3050159"/>
              <a:ext cx="317898" cy="422671"/>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300">
                <a:solidFill>
                  <a:srgbClr val="FFFFFF"/>
                </a:solidFill>
                <a:latin typeface="Arial" pitchFamily="34" charset="0"/>
                <a:cs typeface="Arial" pitchFamily="34" charset="0"/>
              </a:endParaRPr>
            </a:p>
          </p:txBody>
        </p:sp>
        <p:sp>
          <p:nvSpPr>
            <p:cNvPr id="146" name="Oval 113"/>
            <p:cNvSpPr/>
            <p:nvPr/>
          </p:nvSpPr>
          <p:spPr bwMode="auto">
            <a:xfrm>
              <a:off x="680246" y="3021584"/>
              <a:ext cx="365522"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a:solidFill>
                    <a:srgbClr val="FFFFFF"/>
                  </a:solidFill>
                  <a:latin typeface="Arial" pitchFamily="34" charset="0"/>
                  <a:cs typeface="Arial" pitchFamily="34" charset="0"/>
                </a:rPr>
                <a:t>3</a:t>
              </a:r>
              <a:endParaRPr lang="en-US" altLang="zh-CN" dirty="0">
                <a:solidFill>
                  <a:schemeClr val="bg1"/>
                </a:solidFill>
                <a:latin typeface="Arial" pitchFamily="34" charset="0"/>
                <a:cs typeface="Arial" pitchFamily="34" charset="0"/>
              </a:endParaRPr>
            </a:p>
          </p:txBody>
        </p:sp>
      </p:grpSp>
      <p:sp>
        <p:nvSpPr>
          <p:cNvPr id="154" name="Rectangle 1436"/>
          <p:cNvSpPr>
            <a:spLocks noChangeArrowheads="1"/>
          </p:cNvSpPr>
          <p:nvPr/>
        </p:nvSpPr>
        <p:spPr bwMode="auto">
          <a:xfrm>
            <a:off x="1686188" y="1988841"/>
            <a:ext cx="53347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latinLnBrk="1">
              <a:spcBef>
                <a:spcPct val="20000"/>
              </a:spcBef>
              <a:spcAft>
                <a:spcPct val="0"/>
              </a:spcAft>
            </a:pPr>
            <a:r>
              <a:rPr lang="vi-VN" sz="2000" b="1" dirty="0">
                <a:solidFill>
                  <a:srgbClr val="333333"/>
                </a:solidFill>
                <a:latin typeface="+mj-lt"/>
                <a:ea typeface="Arial Unicode MS" panose="020B0604020202020204" pitchFamily="34" charset="-128"/>
                <a:cs typeface="Arial Unicode MS" panose="020B0604020202020204" pitchFamily="34" charset="-128"/>
              </a:rPr>
              <a:t>Chính phủ ban hành nghị định để triển khai luật</a:t>
            </a:r>
          </a:p>
        </p:txBody>
      </p:sp>
      <p:sp>
        <p:nvSpPr>
          <p:cNvPr id="155" name="Content Placeholder 2"/>
          <p:cNvSpPr txBox="1">
            <a:spLocks/>
          </p:cNvSpPr>
          <p:nvPr/>
        </p:nvSpPr>
        <p:spPr bwMode="auto">
          <a:xfrm>
            <a:off x="1696757" y="2274568"/>
            <a:ext cx="4938053" cy="606425"/>
          </a:xfrm>
          <a:prstGeom prst="rect">
            <a:avLst/>
          </a:prstGeom>
        </p:spPr>
        <p:txBody>
          <a:bodyPr lIns="121884" tIns="60943" rIns="121884" bIns="60943"/>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altLang="ko-KR" sz="2000" dirty="0">
                <a:latin typeface="+mj-lt"/>
                <a:ea typeface="Arial Unicode MS" panose="020B0604020202020204" pitchFamily="34" charset="-128"/>
                <a:cs typeface="Arial Unicode MS" panose="020B0604020202020204" pitchFamily="34" charset="-128"/>
              </a:rPr>
              <a:t>Tổ chức thi hành Hiến pháp và pháp luật</a:t>
            </a:r>
            <a:endParaRPr lang="en-US" altLang="zh-CN" sz="2000" dirty="0">
              <a:solidFill>
                <a:schemeClr val="tx1">
                  <a:lumMod val="85000"/>
                  <a:lumOff val="15000"/>
                </a:schemeClr>
              </a:solidFill>
              <a:latin typeface="+mj-lt"/>
              <a:ea typeface="微软雅黑" panose="020B0503020204020204" pitchFamily="34" charset="-122"/>
            </a:endParaRPr>
          </a:p>
        </p:txBody>
      </p:sp>
      <p:sp>
        <p:nvSpPr>
          <p:cNvPr id="152" name="Rectangle 1436"/>
          <p:cNvSpPr>
            <a:spLocks noChangeArrowheads="1"/>
          </p:cNvSpPr>
          <p:nvPr/>
        </p:nvSpPr>
        <p:spPr bwMode="auto">
          <a:xfrm>
            <a:off x="1615487" y="2918639"/>
            <a:ext cx="5132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latinLnBrk="1">
              <a:spcBef>
                <a:spcPct val="20000"/>
              </a:spcBef>
              <a:spcAft>
                <a:spcPct val="0"/>
              </a:spcAft>
            </a:pPr>
            <a:r>
              <a:rPr lang="vi-VN" sz="2000" b="1" dirty="0">
                <a:solidFill>
                  <a:srgbClr val="333333"/>
                </a:solidFill>
                <a:latin typeface="+mj-lt"/>
                <a:ea typeface="Arial Unicode MS" panose="020B0604020202020204" pitchFamily="34" charset="-128"/>
                <a:cs typeface="Arial Unicode MS" panose="020B0604020202020204" pitchFamily="34" charset="-128"/>
              </a:rPr>
              <a:t>Chính phủ chỉ đạo phòng chống dịch COVID</a:t>
            </a:r>
          </a:p>
        </p:txBody>
      </p:sp>
      <p:sp>
        <p:nvSpPr>
          <p:cNvPr id="153" name="Content Placeholder 2"/>
          <p:cNvSpPr txBox="1">
            <a:spLocks/>
          </p:cNvSpPr>
          <p:nvPr/>
        </p:nvSpPr>
        <p:spPr bwMode="auto">
          <a:xfrm>
            <a:off x="1618782" y="3204870"/>
            <a:ext cx="6065420" cy="606425"/>
          </a:xfrm>
          <a:prstGeom prst="rect">
            <a:avLst/>
          </a:prstGeom>
        </p:spPr>
        <p:txBody>
          <a:bodyPr lIns="121884" tIns="60943" rIns="121884" bIns="60943"/>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altLang="ko-KR" sz="2000" dirty="0">
                <a:latin typeface="+mj-lt"/>
                <a:ea typeface="Arial Unicode MS" panose="020B0604020202020204" pitchFamily="34" charset="-128"/>
                <a:cs typeface="Arial Unicode MS" panose="020B0604020202020204" pitchFamily="34" charset="-128"/>
              </a:rPr>
              <a:t>Thống nhất quản lí tất cả các lĩnh vực đời sống xã hội</a:t>
            </a:r>
            <a:endParaRPr lang="en-US" altLang="zh-CN" sz="2000" dirty="0">
              <a:solidFill>
                <a:schemeClr val="tx1">
                  <a:lumMod val="85000"/>
                  <a:lumOff val="15000"/>
                </a:schemeClr>
              </a:solidFill>
              <a:latin typeface="+mj-lt"/>
              <a:ea typeface="微软雅黑" panose="020B0503020204020204" pitchFamily="34" charset="-122"/>
            </a:endParaRPr>
          </a:p>
        </p:txBody>
      </p:sp>
      <p:sp>
        <p:nvSpPr>
          <p:cNvPr id="150" name="Rectangle 1436"/>
          <p:cNvSpPr>
            <a:spLocks noChangeArrowheads="1"/>
          </p:cNvSpPr>
          <p:nvPr/>
        </p:nvSpPr>
        <p:spPr bwMode="auto">
          <a:xfrm>
            <a:off x="1686189" y="3981105"/>
            <a:ext cx="3239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latinLnBrk="1">
              <a:spcBef>
                <a:spcPct val="20000"/>
              </a:spcBef>
              <a:spcAft>
                <a:spcPct val="0"/>
              </a:spcAft>
            </a:pPr>
            <a:r>
              <a:rPr lang="vi-VN" sz="2000" b="1" dirty="0">
                <a:solidFill>
                  <a:srgbClr val="333333"/>
                </a:solidFill>
                <a:latin typeface="+mj-lt"/>
                <a:ea typeface="Arial Unicode MS" panose="020B0604020202020204" pitchFamily="34" charset="-128"/>
                <a:cs typeface="Arial Unicode MS" panose="020B0604020202020204" pitchFamily="34" charset="-128"/>
              </a:rPr>
              <a:t>Thi tuyển công chức vào Bộ </a:t>
            </a:r>
            <a:r>
              <a:rPr lang="vi-VN" sz="1600" dirty="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rPr>
              <a:t>X</a:t>
            </a:r>
          </a:p>
        </p:txBody>
      </p:sp>
      <p:sp>
        <p:nvSpPr>
          <p:cNvPr id="151" name="Content Placeholder 2"/>
          <p:cNvSpPr txBox="1">
            <a:spLocks/>
          </p:cNvSpPr>
          <p:nvPr/>
        </p:nvSpPr>
        <p:spPr bwMode="auto">
          <a:xfrm>
            <a:off x="1587036" y="4190709"/>
            <a:ext cx="5047774" cy="606425"/>
          </a:xfrm>
          <a:prstGeom prst="rect">
            <a:avLst/>
          </a:prstGeom>
        </p:spPr>
        <p:txBody>
          <a:bodyPr lIns="121884" tIns="60943" rIns="121884" bIns="60943"/>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latinLnBrk="1">
              <a:spcBef>
                <a:spcPct val="0"/>
              </a:spcBef>
              <a:spcAft>
                <a:spcPct val="0"/>
              </a:spcAft>
              <a:buNone/>
            </a:pPr>
            <a:r>
              <a:rPr lang="vi-VN" altLang="ko-KR" sz="2000" dirty="0">
                <a:latin typeface="+mj-lt"/>
                <a:ea typeface="Arial Unicode MS" panose="020B0604020202020204" pitchFamily="34" charset="-128"/>
                <a:cs typeface="Arial Unicode MS" panose="020B0604020202020204" pitchFamily="34" charset="-128"/>
              </a:rPr>
              <a:t>Thực hiện quản lí cán bộ công chức viên chức và công, vụ trong cơ quan nhà nước. </a:t>
            </a:r>
          </a:p>
        </p:txBody>
      </p:sp>
      <p:sp>
        <p:nvSpPr>
          <p:cNvPr id="138" name="Rectangle 1436"/>
          <p:cNvSpPr>
            <a:spLocks noChangeArrowheads="1"/>
          </p:cNvSpPr>
          <p:nvPr/>
        </p:nvSpPr>
        <p:spPr bwMode="auto">
          <a:xfrm>
            <a:off x="1717889" y="5007669"/>
            <a:ext cx="4823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latinLnBrk="1">
              <a:spcBef>
                <a:spcPct val="20000"/>
              </a:spcBef>
              <a:spcAft>
                <a:spcPct val="0"/>
              </a:spcAft>
            </a:pPr>
            <a:r>
              <a:rPr lang="vi-VN" sz="2000" b="1" dirty="0">
                <a:solidFill>
                  <a:srgbClr val="333333"/>
                </a:solidFill>
                <a:latin typeface="+mj-lt"/>
                <a:ea typeface="Arial Unicode MS" panose="020B0604020202020204" pitchFamily="34" charset="-128"/>
                <a:cs typeface="Arial Unicode MS" panose="020B0604020202020204" pitchFamily="34" charset="-128"/>
              </a:rPr>
              <a:t>Xử phạt vi phạm trong lĩnh </a:t>
            </a:r>
            <a:r>
              <a:rPr lang="vi-VN" sz="2000" b="1" dirty="0" smtClean="0">
                <a:solidFill>
                  <a:srgbClr val="333333"/>
                </a:solidFill>
                <a:latin typeface="+mj-lt"/>
                <a:ea typeface="Arial Unicode MS" panose="020B0604020202020204" pitchFamily="34" charset="-128"/>
                <a:cs typeface="Arial Unicode MS" panose="020B0604020202020204" pitchFamily="34" charset="-128"/>
              </a:rPr>
              <a:t>vực </a:t>
            </a:r>
            <a:r>
              <a:rPr lang="vi-VN" sz="2000" b="1" dirty="0">
                <a:solidFill>
                  <a:srgbClr val="333333"/>
                </a:solidFill>
                <a:latin typeface="+mj-lt"/>
                <a:ea typeface="Arial Unicode MS" panose="020B0604020202020204" pitchFamily="34" charset="-128"/>
                <a:cs typeface="Arial Unicode MS" panose="020B0604020202020204" pitchFamily="34" charset="-128"/>
              </a:rPr>
              <a:t>môi trường</a:t>
            </a:r>
          </a:p>
        </p:txBody>
      </p:sp>
      <p:sp>
        <p:nvSpPr>
          <p:cNvPr id="139" name="Content Placeholder 2"/>
          <p:cNvSpPr txBox="1">
            <a:spLocks/>
          </p:cNvSpPr>
          <p:nvPr/>
        </p:nvSpPr>
        <p:spPr bwMode="auto">
          <a:xfrm>
            <a:off x="1625978" y="5373880"/>
            <a:ext cx="5008832" cy="547687"/>
          </a:xfrm>
          <a:prstGeom prst="rect">
            <a:avLst/>
          </a:prstGeom>
        </p:spPr>
        <p:txBody>
          <a:bodyPr lIns="121884" tIns="60943" rIns="121884" bIns="60943"/>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fontAlgn="ctr" latinLnBrk="1">
              <a:spcBef>
                <a:spcPct val="0"/>
              </a:spcBef>
              <a:spcAft>
                <a:spcPct val="0"/>
              </a:spcAft>
              <a:buNone/>
            </a:pPr>
            <a:r>
              <a:rPr lang="vi-VN" altLang="ko-KR" sz="2000" dirty="0">
                <a:latin typeface="+mj-lt"/>
                <a:ea typeface="Arial Unicode MS" panose="020B0604020202020204" pitchFamily="34" charset="-128"/>
                <a:cs typeface="Arial Unicode MS" panose="020B0604020202020204" pitchFamily="34" charset="-128"/>
              </a:rPr>
              <a:t>Bảo vệ quyền và lợi ích của Nhà nước và xã hội, quyền con người, quyền công dân, bảo đảm trật tự an toàn xã hội. </a:t>
            </a:r>
          </a:p>
        </p:txBody>
      </p:sp>
      <p:grpSp>
        <p:nvGrpSpPr>
          <p:cNvPr id="7" name="组合 6"/>
          <p:cNvGrpSpPr/>
          <p:nvPr/>
        </p:nvGrpSpPr>
        <p:grpSpPr>
          <a:xfrm>
            <a:off x="939421" y="5081289"/>
            <a:ext cx="488887" cy="576264"/>
            <a:chOff x="704059" y="3810967"/>
            <a:chExt cx="366713" cy="432198"/>
          </a:xfrm>
        </p:grpSpPr>
        <p:sp>
          <p:nvSpPr>
            <p:cNvPr id="137" name="Flowchart: Off-page Connector 104"/>
            <p:cNvSpPr/>
            <p:nvPr/>
          </p:nvSpPr>
          <p:spPr bwMode="auto">
            <a:xfrm>
              <a:off x="727871" y="3862165"/>
              <a:ext cx="317898" cy="381000"/>
            </a:xfrm>
            <a:prstGeom prst="flowChartOffpage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sz="1300">
                <a:solidFill>
                  <a:srgbClr val="FFFFFF"/>
                </a:solidFill>
                <a:latin typeface="Arial" pitchFamily="34" charset="0"/>
                <a:cs typeface="Arial" pitchFamily="34" charset="0"/>
              </a:endParaRPr>
            </a:p>
          </p:txBody>
        </p:sp>
        <p:sp>
          <p:nvSpPr>
            <p:cNvPr id="140" name="Oval 107"/>
            <p:cNvSpPr/>
            <p:nvPr/>
          </p:nvSpPr>
          <p:spPr bwMode="auto">
            <a:xfrm>
              <a:off x="704059" y="3810967"/>
              <a:ext cx="366713" cy="4191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dirty="0">
                  <a:solidFill>
                    <a:srgbClr val="FFFFFF"/>
                  </a:solidFill>
                  <a:latin typeface="Arial" pitchFamily="34" charset="0"/>
                  <a:cs typeface="Arial" pitchFamily="34" charset="0"/>
                </a:rPr>
                <a:t>4</a:t>
              </a:r>
              <a:endParaRPr lang="en-US" altLang="zh-CN" dirty="0">
                <a:solidFill>
                  <a:schemeClr val="bg1"/>
                </a:solidFill>
                <a:latin typeface="Arial" pitchFamily="34" charset="0"/>
                <a:cs typeface="Arial" pitchFamily="34" charset="0"/>
              </a:endParaRPr>
            </a:p>
          </p:txBody>
        </p:sp>
      </p:grpSp>
      <p:sp>
        <p:nvSpPr>
          <p:cNvPr id="9" name="标题 8"/>
          <p:cNvSpPr>
            <a:spLocks noGrp="1"/>
          </p:cNvSpPr>
          <p:nvPr>
            <p:ph type="title"/>
          </p:nvPr>
        </p:nvSpPr>
        <p:spPr/>
        <p:txBody>
          <a:bodyPr>
            <a:normAutofit/>
          </a:bodyPr>
          <a:lstStyle/>
          <a:p>
            <a:r>
              <a:rPr lang="en-US" altLang="zh-CN" dirty="0" err="1" smtClean="0"/>
              <a:t>Bài</a:t>
            </a:r>
            <a:r>
              <a:rPr lang="en-US" altLang="zh-CN" dirty="0" smtClean="0"/>
              <a:t> 2</a:t>
            </a:r>
            <a:endParaRPr lang="zh-CN" altLang="en-US" dirty="0"/>
          </a:p>
        </p:txBody>
      </p:sp>
      <p:pic>
        <p:nvPicPr>
          <p:cNvPr id="135" name="Picture 27" descr="1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471" y="346425"/>
            <a:ext cx="4707193" cy="606936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881" y="346425"/>
            <a:ext cx="747311" cy="141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0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750"/>
                                  </p:stCondLst>
                                  <p:childTnLst>
                                    <p:set>
                                      <p:cBhvr>
                                        <p:cTn id="6" dur="1" fill="hold">
                                          <p:stCondLst>
                                            <p:cond delay="0"/>
                                          </p:stCondLst>
                                        </p:cTn>
                                        <p:tgtEl>
                                          <p:spTgt spid="133"/>
                                        </p:tgtEl>
                                        <p:attrNameLst>
                                          <p:attrName>style.visibility</p:attrName>
                                        </p:attrNameLst>
                                      </p:cBhvr>
                                      <p:to>
                                        <p:strVal val="visible"/>
                                      </p:to>
                                    </p:set>
                                    <p:anim calcmode="lin" valueType="num">
                                      <p:cBhvr>
                                        <p:cTn id="7" dur="500" fill="hold"/>
                                        <p:tgtEl>
                                          <p:spTgt spid="133"/>
                                        </p:tgtEl>
                                        <p:attrNameLst>
                                          <p:attrName>ppt_w</p:attrName>
                                        </p:attrNameLst>
                                      </p:cBhvr>
                                      <p:tavLst>
                                        <p:tav tm="0">
                                          <p:val>
                                            <p:fltVal val="0"/>
                                          </p:val>
                                        </p:tav>
                                        <p:tav tm="100000">
                                          <p:val>
                                            <p:strVal val="#ppt_w"/>
                                          </p:val>
                                        </p:tav>
                                      </p:tavLst>
                                    </p:anim>
                                    <p:anim calcmode="lin" valueType="num">
                                      <p:cBhvr>
                                        <p:cTn id="8" dur="500" fill="hold"/>
                                        <p:tgtEl>
                                          <p:spTgt spid="133"/>
                                        </p:tgtEl>
                                        <p:attrNameLst>
                                          <p:attrName>ppt_h</p:attrName>
                                        </p:attrNameLst>
                                      </p:cBhvr>
                                      <p:tavLst>
                                        <p:tav tm="0">
                                          <p:val>
                                            <p:fltVal val="0"/>
                                          </p:val>
                                        </p:tav>
                                        <p:tav tm="100000">
                                          <p:val>
                                            <p:strVal val="#ppt_h"/>
                                          </p:val>
                                        </p:tav>
                                      </p:tavLst>
                                    </p:anim>
                                    <p:animEffect transition="in" filter="fade">
                                      <p:cBhvr>
                                        <p:cTn id="9" dur="500"/>
                                        <p:tgtEl>
                                          <p:spTgt spid="133"/>
                                        </p:tgtEl>
                                      </p:cBhvr>
                                    </p:animEffect>
                                  </p:childTnLst>
                                </p:cTn>
                              </p:par>
                              <p:par>
                                <p:cTn id="10" presetID="53" presetClass="entr" presetSubtype="16" fill="hold" grpId="0" nodeType="withEffect">
                                  <p:stCondLst>
                                    <p:cond delay="2000"/>
                                  </p:stCondLst>
                                  <p:childTnLst>
                                    <p:set>
                                      <p:cBhvr>
                                        <p:cTn id="11" dur="1" fill="hold">
                                          <p:stCondLst>
                                            <p:cond delay="0"/>
                                          </p:stCondLst>
                                        </p:cTn>
                                        <p:tgtEl>
                                          <p:spTgt spid="134"/>
                                        </p:tgtEl>
                                        <p:attrNameLst>
                                          <p:attrName>style.visibility</p:attrName>
                                        </p:attrNameLst>
                                      </p:cBhvr>
                                      <p:to>
                                        <p:strVal val="visible"/>
                                      </p:to>
                                    </p:set>
                                    <p:anim calcmode="lin" valueType="num">
                                      <p:cBhvr>
                                        <p:cTn id="12" dur="500" fill="hold"/>
                                        <p:tgtEl>
                                          <p:spTgt spid="134"/>
                                        </p:tgtEl>
                                        <p:attrNameLst>
                                          <p:attrName>ppt_w</p:attrName>
                                        </p:attrNameLst>
                                      </p:cBhvr>
                                      <p:tavLst>
                                        <p:tav tm="0">
                                          <p:val>
                                            <p:fltVal val="0"/>
                                          </p:val>
                                        </p:tav>
                                        <p:tav tm="100000">
                                          <p:val>
                                            <p:strVal val="#ppt_w"/>
                                          </p:val>
                                        </p:tav>
                                      </p:tavLst>
                                    </p:anim>
                                    <p:anim calcmode="lin" valueType="num">
                                      <p:cBhvr>
                                        <p:cTn id="13" dur="500" fill="hold"/>
                                        <p:tgtEl>
                                          <p:spTgt spid="134"/>
                                        </p:tgtEl>
                                        <p:attrNameLst>
                                          <p:attrName>ppt_h</p:attrName>
                                        </p:attrNameLst>
                                      </p:cBhvr>
                                      <p:tavLst>
                                        <p:tav tm="0">
                                          <p:val>
                                            <p:fltVal val="0"/>
                                          </p:val>
                                        </p:tav>
                                        <p:tav tm="100000">
                                          <p:val>
                                            <p:strVal val="#ppt_h"/>
                                          </p:val>
                                        </p:tav>
                                      </p:tavLst>
                                    </p:anim>
                                    <p:animEffect transition="in" filter="fade">
                                      <p:cBhvr>
                                        <p:cTn id="14" dur="500"/>
                                        <p:tgtEl>
                                          <p:spTgt spid="134"/>
                                        </p:tgtEl>
                                      </p:cBhvr>
                                    </p:animEffect>
                                  </p:childTnLst>
                                </p:cTn>
                              </p:par>
                              <p:par>
                                <p:cTn id="15" presetID="2" presetClass="entr" presetSubtype="12" fill="hold" nodeType="withEffect">
                                  <p:stCondLst>
                                    <p:cond delay="2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1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47"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750"/>
                                        <p:tgtEl>
                                          <p:spTgt spid="3"/>
                                        </p:tgtEl>
                                      </p:cBhvr>
                                    </p:animEffect>
                                    <p:anim calcmode="lin" valueType="num">
                                      <p:cBhvr>
                                        <p:cTn id="36" dur="750" fill="hold"/>
                                        <p:tgtEl>
                                          <p:spTgt spid="3"/>
                                        </p:tgtEl>
                                        <p:attrNameLst>
                                          <p:attrName>ppt_x</p:attrName>
                                        </p:attrNameLst>
                                      </p:cBhvr>
                                      <p:tavLst>
                                        <p:tav tm="0">
                                          <p:val>
                                            <p:strVal val="#ppt_x"/>
                                          </p:val>
                                        </p:tav>
                                        <p:tav tm="100000">
                                          <p:val>
                                            <p:strVal val="#ppt_x"/>
                                          </p:val>
                                        </p:tav>
                                      </p:tavLst>
                                    </p:anim>
                                    <p:anim calcmode="lin" valueType="num">
                                      <p:cBhvr>
                                        <p:cTn id="37" dur="750" fill="hold"/>
                                        <p:tgtEl>
                                          <p:spTgt spid="3"/>
                                        </p:tgtEl>
                                        <p:attrNameLst>
                                          <p:attrName>ppt_y</p:attrName>
                                        </p:attrNameLst>
                                      </p:cBhvr>
                                      <p:tavLst>
                                        <p:tav tm="0">
                                          <p:val>
                                            <p:strVal val="#ppt_y-.1"/>
                                          </p:val>
                                        </p:tav>
                                        <p:tav tm="100000">
                                          <p:val>
                                            <p:strVal val="#ppt_y"/>
                                          </p:val>
                                        </p:tav>
                                      </p:tavLst>
                                    </p:anim>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wipe(left)">
                                      <p:cBhvr>
                                        <p:cTn id="41" dur="500"/>
                                        <p:tgtEl>
                                          <p:spTgt spid="154"/>
                                        </p:tgtEl>
                                      </p:cBhvr>
                                    </p:animEffect>
                                  </p:childTnLst>
                                </p:cTn>
                              </p:par>
                            </p:childTnLst>
                          </p:cTn>
                        </p:par>
                        <p:par>
                          <p:cTn id="42" fill="hold">
                            <p:stCondLst>
                              <p:cond delay="4250"/>
                            </p:stCondLst>
                            <p:childTnLst>
                              <p:par>
                                <p:cTn id="43" presetID="22" presetClass="entr" presetSubtype="1" fill="hold" grpId="0" nodeType="afterEffect">
                                  <p:stCondLst>
                                    <p:cond delay="0"/>
                                  </p:stCondLst>
                                  <p:childTnLst>
                                    <p:set>
                                      <p:cBhvr>
                                        <p:cTn id="44" dur="1" fill="hold">
                                          <p:stCondLst>
                                            <p:cond delay="0"/>
                                          </p:stCondLst>
                                        </p:cTn>
                                        <p:tgtEl>
                                          <p:spTgt spid="155"/>
                                        </p:tgtEl>
                                        <p:attrNameLst>
                                          <p:attrName>style.visibility</p:attrName>
                                        </p:attrNameLst>
                                      </p:cBhvr>
                                      <p:to>
                                        <p:strVal val="visible"/>
                                      </p:to>
                                    </p:set>
                                    <p:animEffect transition="in" filter="wipe(up)">
                                      <p:cBhvr>
                                        <p:cTn id="45" dur="500"/>
                                        <p:tgtEl>
                                          <p:spTgt spid="155"/>
                                        </p:tgtEl>
                                      </p:cBhvr>
                                    </p:animEffect>
                                  </p:childTnLst>
                                </p:cTn>
                              </p:par>
                            </p:childTnLst>
                          </p:cTn>
                        </p:par>
                        <p:par>
                          <p:cTn id="46" fill="hold">
                            <p:stCondLst>
                              <p:cond delay="4750"/>
                            </p:stCondLst>
                            <p:childTnLst>
                              <p:par>
                                <p:cTn id="47" presetID="47"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750"/>
                                        <p:tgtEl>
                                          <p:spTgt spid="4"/>
                                        </p:tgtEl>
                                      </p:cBhvr>
                                    </p:animEffect>
                                    <p:anim calcmode="lin" valueType="num">
                                      <p:cBhvr>
                                        <p:cTn id="50" dur="750" fill="hold"/>
                                        <p:tgtEl>
                                          <p:spTgt spid="4"/>
                                        </p:tgtEl>
                                        <p:attrNameLst>
                                          <p:attrName>ppt_x</p:attrName>
                                        </p:attrNameLst>
                                      </p:cBhvr>
                                      <p:tavLst>
                                        <p:tav tm="0">
                                          <p:val>
                                            <p:strVal val="#ppt_x"/>
                                          </p:val>
                                        </p:tav>
                                        <p:tav tm="100000">
                                          <p:val>
                                            <p:strVal val="#ppt_x"/>
                                          </p:val>
                                        </p:tav>
                                      </p:tavLst>
                                    </p:anim>
                                    <p:anim calcmode="lin" valueType="num">
                                      <p:cBhvr>
                                        <p:cTn id="51" dur="750" fill="hold"/>
                                        <p:tgtEl>
                                          <p:spTgt spid="4"/>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left)">
                                      <p:cBhvr>
                                        <p:cTn id="55" dur="500"/>
                                        <p:tgtEl>
                                          <p:spTgt spid="152"/>
                                        </p:tgtEl>
                                      </p:cBhvr>
                                    </p:animEffect>
                                  </p:childTnLst>
                                </p:cTn>
                              </p:par>
                            </p:childTnLst>
                          </p:cTn>
                        </p:par>
                        <p:par>
                          <p:cTn id="56" fill="hold">
                            <p:stCondLst>
                              <p:cond delay="6000"/>
                            </p:stCondLst>
                            <p:childTnLst>
                              <p:par>
                                <p:cTn id="57" presetID="22" presetClass="entr" presetSubtype="1" fill="hold" grpId="0" nodeType="afterEffect">
                                  <p:stCondLst>
                                    <p:cond delay="0"/>
                                  </p:stCondLst>
                                  <p:childTnLst>
                                    <p:set>
                                      <p:cBhvr>
                                        <p:cTn id="58" dur="1" fill="hold">
                                          <p:stCondLst>
                                            <p:cond delay="0"/>
                                          </p:stCondLst>
                                        </p:cTn>
                                        <p:tgtEl>
                                          <p:spTgt spid="153"/>
                                        </p:tgtEl>
                                        <p:attrNameLst>
                                          <p:attrName>style.visibility</p:attrName>
                                        </p:attrNameLst>
                                      </p:cBhvr>
                                      <p:to>
                                        <p:strVal val="visible"/>
                                      </p:to>
                                    </p:set>
                                    <p:animEffect transition="in" filter="wipe(up)">
                                      <p:cBhvr>
                                        <p:cTn id="59" dur="500"/>
                                        <p:tgtEl>
                                          <p:spTgt spid="153"/>
                                        </p:tgtEl>
                                      </p:cBhvr>
                                    </p:animEffect>
                                  </p:childTnLst>
                                </p:cTn>
                              </p:par>
                            </p:childTnLst>
                          </p:cTn>
                        </p:par>
                        <p:par>
                          <p:cTn id="60" fill="hold">
                            <p:stCondLst>
                              <p:cond delay="6500"/>
                            </p:stCondLst>
                            <p:childTnLst>
                              <p:par>
                                <p:cTn id="61" presetID="47"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750"/>
                                        <p:tgtEl>
                                          <p:spTgt spid="5"/>
                                        </p:tgtEl>
                                      </p:cBhvr>
                                    </p:animEffect>
                                    <p:anim calcmode="lin" valueType="num">
                                      <p:cBhvr>
                                        <p:cTn id="64" dur="750" fill="hold"/>
                                        <p:tgtEl>
                                          <p:spTgt spid="5"/>
                                        </p:tgtEl>
                                        <p:attrNameLst>
                                          <p:attrName>ppt_x</p:attrName>
                                        </p:attrNameLst>
                                      </p:cBhvr>
                                      <p:tavLst>
                                        <p:tav tm="0">
                                          <p:val>
                                            <p:strVal val="#ppt_x"/>
                                          </p:val>
                                        </p:tav>
                                        <p:tav tm="100000">
                                          <p:val>
                                            <p:strVal val="#ppt_x"/>
                                          </p:val>
                                        </p:tav>
                                      </p:tavLst>
                                    </p:anim>
                                    <p:anim calcmode="lin" valueType="num">
                                      <p:cBhvr>
                                        <p:cTn id="65" dur="750" fill="hold"/>
                                        <p:tgtEl>
                                          <p:spTgt spid="5"/>
                                        </p:tgtEl>
                                        <p:attrNameLst>
                                          <p:attrName>ppt_y</p:attrName>
                                        </p:attrNameLst>
                                      </p:cBhvr>
                                      <p:tavLst>
                                        <p:tav tm="0">
                                          <p:val>
                                            <p:strVal val="#ppt_y-.1"/>
                                          </p:val>
                                        </p:tav>
                                        <p:tav tm="100000">
                                          <p:val>
                                            <p:strVal val="#ppt_y"/>
                                          </p:val>
                                        </p:tav>
                                      </p:tavLst>
                                    </p:anim>
                                  </p:childTnLst>
                                </p:cTn>
                              </p:par>
                            </p:childTnLst>
                          </p:cTn>
                        </p:par>
                        <p:par>
                          <p:cTn id="66" fill="hold">
                            <p:stCondLst>
                              <p:cond delay="7250"/>
                            </p:stCondLst>
                            <p:childTnLst>
                              <p:par>
                                <p:cTn id="67" presetID="22" presetClass="entr" presetSubtype="8" fill="hold" grpId="0" nodeType="afterEffect">
                                  <p:stCondLst>
                                    <p:cond delay="0"/>
                                  </p:stCondLst>
                                  <p:childTnLst>
                                    <p:set>
                                      <p:cBhvr>
                                        <p:cTn id="68" dur="1" fill="hold">
                                          <p:stCondLst>
                                            <p:cond delay="0"/>
                                          </p:stCondLst>
                                        </p:cTn>
                                        <p:tgtEl>
                                          <p:spTgt spid="150"/>
                                        </p:tgtEl>
                                        <p:attrNameLst>
                                          <p:attrName>style.visibility</p:attrName>
                                        </p:attrNameLst>
                                      </p:cBhvr>
                                      <p:to>
                                        <p:strVal val="visible"/>
                                      </p:to>
                                    </p:set>
                                    <p:animEffect transition="in" filter="wipe(left)">
                                      <p:cBhvr>
                                        <p:cTn id="69" dur="500"/>
                                        <p:tgtEl>
                                          <p:spTgt spid="150"/>
                                        </p:tgtEl>
                                      </p:cBhvr>
                                    </p:animEffect>
                                  </p:childTnLst>
                                </p:cTn>
                              </p:par>
                            </p:childTnLst>
                          </p:cTn>
                        </p:par>
                        <p:par>
                          <p:cTn id="70" fill="hold">
                            <p:stCondLst>
                              <p:cond delay="7750"/>
                            </p:stCondLst>
                            <p:childTnLst>
                              <p:par>
                                <p:cTn id="71" presetID="22" presetClass="entr" presetSubtype="1" fill="hold" grpId="0" nodeType="after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wipe(up)">
                                      <p:cBhvr>
                                        <p:cTn id="73" dur="500"/>
                                        <p:tgtEl>
                                          <p:spTgt spid="151"/>
                                        </p:tgtEl>
                                      </p:cBhvr>
                                    </p:animEffect>
                                  </p:childTnLst>
                                </p:cTn>
                              </p:par>
                            </p:childTnLst>
                          </p:cTn>
                        </p:par>
                        <p:par>
                          <p:cTn id="74" fill="hold">
                            <p:stCondLst>
                              <p:cond delay="8250"/>
                            </p:stCondLst>
                            <p:childTnLst>
                              <p:par>
                                <p:cTn id="75" presetID="47" presetClass="entr" presetSubtype="0"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750"/>
                                        <p:tgtEl>
                                          <p:spTgt spid="7"/>
                                        </p:tgtEl>
                                      </p:cBhvr>
                                    </p:animEffect>
                                    <p:anim calcmode="lin" valueType="num">
                                      <p:cBhvr>
                                        <p:cTn id="78" dur="750" fill="hold"/>
                                        <p:tgtEl>
                                          <p:spTgt spid="7"/>
                                        </p:tgtEl>
                                        <p:attrNameLst>
                                          <p:attrName>ppt_x</p:attrName>
                                        </p:attrNameLst>
                                      </p:cBhvr>
                                      <p:tavLst>
                                        <p:tav tm="0">
                                          <p:val>
                                            <p:strVal val="#ppt_x"/>
                                          </p:val>
                                        </p:tav>
                                        <p:tav tm="100000">
                                          <p:val>
                                            <p:strVal val="#ppt_x"/>
                                          </p:val>
                                        </p:tav>
                                      </p:tavLst>
                                    </p:anim>
                                    <p:anim calcmode="lin" valueType="num">
                                      <p:cBhvr>
                                        <p:cTn id="79" dur="750" fill="hold"/>
                                        <p:tgtEl>
                                          <p:spTgt spid="7"/>
                                        </p:tgtEl>
                                        <p:attrNameLst>
                                          <p:attrName>ppt_y</p:attrName>
                                        </p:attrNameLst>
                                      </p:cBhvr>
                                      <p:tavLst>
                                        <p:tav tm="0">
                                          <p:val>
                                            <p:strVal val="#ppt_y-.1"/>
                                          </p:val>
                                        </p:tav>
                                        <p:tav tm="100000">
                                          <p:val>
                                            <p:strVal val="#ppt_y"/>
                                          </p:val>
                                        </p:tav>
                                      </p:tavLst>
                                    </p:anim>
                                  </p:childTnLst>
                                </p:cTn>
                              </p:par>
                            </p:childTnLst>
                          </p:cTn>
                        </p:par>
                        <p:par>
                          <p:cTn id="80" fill="hold">
                            <p:stCondLst>
                              <p:cond delay="9000"/>
                            </p:stCondLst>
                            <p:childTnLst>
                              <p:par>
                                <p:cTn id="81" presetID="22" presetClass="entr" presetSubtype="8" fill="hold" grpId="0" nodeType="afterEffect">
                                  <p:stCondLst>
                                    <p:cond delay="0"/>
                                  </p:stCondLst>
                                  <p:childTnLst>
                                    <p:set>
                                      <p:cBhvr>
                                        <p:cTn id="82" dur="1" fill="hold">
                                          <p:stCondLst>
                                            <p:cond delay="0"/>
                                          </p:stCondLst>
                                        </p:cTn>
                                        <p:tgtEl>
                                          <p:spTgt spid="138"/>
                                        </p:tgtEl>
                                        <p:attrNameLst>
                                          <p:attrName>style.visibility</p:attrName>
                                        </p:attrNameLst>
                                      </p:cBhvr>
                                      <p:to>
                                        <p:strVal val="visible"/>
                                      </p:to>
                                    </p:set>
                                    <p:animEffect transition="in" filter="wipe(left)">
                                      <p:cBhvr>
                                        <p:cTn id="83" dur="500"/>
                                        <p:tgtEl>
                                          <p:spTgt spid="138"/>
                                        </p:tgtEl>
                                      </p:cBhvr>
                                    </p:animEffect>
                                  </p:childTnLst>
                                </p:cTn>
                              </p:par>
                            </p:childTnLst>
                          </p:cTn>
                        </p:par>
                        <p:par>
                          <p:cTn id="84" fill="hold">
                            <p:stCondLst>
                              <p:cond delay="9500"/>
                            </p:stCondLst>
                            <p:childTnLst>
                              <p:par>
                                <p:cTn id="85" presetID="22" presetClass="entr" presetSubtype="1" fill="hold" grpId="0" nodeType="afterEffect">
                                  <p:stCondLst>
                                    <p:cond delay="0"/>
                                  </p:stCondLst>
                                  <p:childTnLst>
                                    <p:set>
                                      <p:cBhvr>
                                        <p:cTn id="86" dur="1" fill="hold">
                                          <p:stCondLst>
                                            <p:cond delay="0"/>
                                          </p:stCondLst>
                                        </p:cTn>
                                        <p:tgtEl>
                                          <p:spTgt spid="139"/>
                                        </p:tgtEl>
                                        <p:attrNameLst>
                                          <p:attrName>style.visibility</p:attrName>
                                        </p:attrNameLst>
                                      </p:cBhvr>
                                      <p:to>
                                        <p:strVal val="visible"/>
                                      </p:to>
                                    </p:set>
                                    <p:animEffect transition="in" filter="wipe(up)">
                                      <p:cBhvr>
                                        <p:cTn id="87" dur="500"/>
                                        <p:tgtEl>
                                          <p:spTgt spid="139"/>
                                        </p:tgtEl>
                                      </p:cBhvr>
                                    </p:animEffect>
                                  </p:childTnLst>
                                </p:cTn>
                              </p:par>
                            </p:childTnLst>
                          </p:cTn>
                        </p:par>
                        <p:par>
                          <p:cTn id="88" fill="hold">
                            <p:stCondLst>
                              <p:cond delay="10000"/>
                            </p:stCondLst>
                            <p:childTnLst>
                              <p:par>
                                <p:cTn id="89" presetID="42" presetClass="entr" presetSubtype="0" fill="hold" nodeType="afterEffect">
                                  <p:stCondLst>
                                    <p:cond delay="0"/>
                                  </p:stCondLst>
                                  <p:childTnLst>
                                    <p:set>
                                      <p:cBhvr>
                                        <p:cTn id="90" dur="1" fill="hold">
                                          <p:stCondLst>
                                            <p:cond delay="0"/>
                                          </p:stCondLst>
                                        </p:cTn>
                                        <p:tgtEl>
                                          <p:spTgt spid="136"/>
                                        </p:tgtEl>
                                        <p:attrNameLst>
                                          <p:attrName>style.visibility</p:attrName>
                                        </p:attrNameLst>
                                      </p:cBhvr>
                                      <p:to>
                                        <p:strVal val="visible"/>
                                      </p:to>
                                    </p:set>
                                    <p:animEffect transition="in" filter="fade">
                                      <p:cBhvr>
                                        <p:cTn id="91" dur="1000"/>
                                        <p:tgtEl>
                                          <p:spTgt spid="136"/>
                                        </p:tgtEl>
                                      </p:cBhvr>
                                    </p:animEffect>
                                    <p:anim calcmode="lin" valueType="num">
                                      <p:cBhvr>
                                        <p:cTn id="92" dur="1000" fill="hold"/>
                                        <p:tgtEl>
                                          <p:spTgt spid="136"/>
                                        </p:tgtEl>
                                        <p:attrNameLst>
                                          <p:attrName>ppt_x</p:attrName>
                                        </p:attrNameLst>
                                      </p:cBhvr>
                                      <p:tavLst>
                                        <p:tav tm="0">
                                          <p:val>
                                            <p:strVal val="#ppt_x"/>
                                          </p:val>
                                        </p:tav>
                                        <p:tav tm="100000">
                                          <p:val>
                                            <p:strVal val="#ppt_x"/>
                                          </p:val>
                                        </p:tav>
                                      </p:tavLst>
                                    </p:anim>
                                    <p:anim calcmode="lin" valueType="num">
                                      <p:cBhvr>
                                        <p:cTn id="93" dur="1000" fill="hold"/>
                                        <p:tgtEl>
                                          <p:spTgt spid="136"/>
                                        </p:tgtEl>
                                        <p:attrNameLst>
                                          <p:attrName>ppt_y</p:attrName>
                                        </p:attrNameLst>
                                      </p:cBhvr>
                                      <p:tavLst>
                                        <p:tav tm="0">
                                          <p:val>
                                            <p:strVal val="#ppt_y+.1"/>
                                          </p:val>
                                        </p:tav>
                                        <p:tav tm="100000">
                                          <p:val>
                                            <p:strVal val="#ppt_y"/>
                                          </p:val>
                                        </p:tav>
                                      </p:tavLst>
                                    </p:anim>
                                  </p:childTnLst>
                                </p:cTn>
                              </p:par>
                              <p:par>
                                <p:cTn id="94" presetID="42" presetClass="path" presetSubtype="0" repeatCount="2000" accel="50000" decel="50000" autoRev="1" fill="hold" nodeType="withEffect">
                                  <p:stCondLst>
                                    <p:cond delay="1000"/>
                                  </p:stCondLst>
                                  <p:childTnLst>
                                    <p:animMotion origin="layout" path="M -1.66667E-6 4.07407E-6 L 0.00508 0.03611 " pathEditMode="relative" rAng="0" ptsTypes="AA">
                                      <p:cBhvr>
                                        <p:cTn id="95" dur="1867" fill="hold"/>
                                        <p:tgtEl>
                                          <p:spTgt spid="136"/>
                                        </p:tgtEl>
                                        <p:attrNameLst>
                                          <p:attrName>ppt_x</p:attrName>
                                          <p:attrName>ppt_y</p:attrName>
                                        </p:attrNameLst>
                                      </p:cBhvr>
                                      <p:rCtr x="247" y="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animBg="1"/>
      <p:bldP spid="154" grpId="0"/>
      <p:bldP spid="155" grpId="0"/>
      <p:bldP spid="152" grpId="0"/>
      <p:bldP spid="153" grpId="0"/>
      <p:bldP spid="150" grpId="0"/>
      <p:bldP spid="151" grpId="0"/>
      <p:bldP spid="138" grpId="0"/>
      <p:bldP spid="1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F51CC7B-7672-148B-5F57-541384CA796F}"/>
              </a:ext>
            </a:extLst>
          </p:cNvPr>
          <p:cNvPicPr>
            <a:picLocks noChangeAspect="1"/>
          </p:cNvPicPr>
          <p:nvPr/>
        </p:nvPicPr>
        <p:blipFill>
          <a:blip r:embed="rId2"/>
          <a:stretch>
            <a:fillRect/>
          </a:stretch>
        </p:blipFill>
        <p:spPr>
          <a:xfrm>
            <a:off x="0" y="1376"/>
            <a:ext cx="12192000" cy="6855249"/>
          </a:xfrm>
          <a:prstGeom prst="rect">
            <a:avLst/>
          </a:prstGeom>
        </p:spPr>
      </p:pic>
      <p:sp>
        <p:nvSpPr>
          <p:cNvPr id="7" name="TextBox 6">
            <a:extLst>
              <a:ext uri="{FF2B5EF4-FFF2-40B4-BE49-F238E27FC236}">
                <a16:creationId xmlns="" xmlns:a16="http://schemas.microsoft.com/office/drawing/2014/main" id="{8DAA92DA-EBE4-6A5A-ADEF-3EF588106B42}"/>
              </a:ext>
            </a:extLst>
          </p:cNvPr>
          <p:cNvSpPr txBox="1"/>
          <p:nvPr/>
        </p:nvSpPr>
        <p:spPr>
          <a:xfrm>
            <a:off x="304952" y="177885"/>
            <a:ext cx="8229384" cy="630942"/>
          </a:xfrm>
          <a:prstGeom prst="rect">
            <a:avLst/>
          </a:prstGeom>
          <a:noFill/>
        </p:spPr>
        <p:txBody>
          <a:bodyPr wrap="square">
            <a:spAutoFit/>
          </a:bodyPr>
          <a:lstStyle/>
          <a:p>
            <a:pPr algn="justLow" eaLnBrk="1" hangingPunct="1"/>
            <a:r>
              <a:rPr lang="en-US" altLang="en-US" sz="3500" dirty="0" err="1" smtClean="0">
                <a:solidFill>
                  <a:schemeClr val="bg1"/>
                </a:solidFill>
                <a:latin typeface="Times New Roman" panose="02020603050405020304" pitchFamily="18" charset="0"/>
                <a:cs typeface="Times New Roman" panose="02020603050405020304" pitchFamily="18" charset="0"/>
              </a:rPr>
              <a:t>Bài</a:t>
            </a:r>
            <a:r>
              <a:rPr lang="en-US" altLang="en-US" sz="3500" dirty="0" smtClean="0">
                <a:solidFill>
                  <a:schemeClr val="bg1"/>
                </a:solidFill>
                <a:latin typeface="Times New Roman" panose="02020603050405020304" pitchFamily="18" charset="0"/>
                <a:cs typeface="Times New Roman" panose="02020603050405020304" pitchFamily="18" charset="0"/>
              </a:rPr>
              <a:t> 3</a:t>
            </a:r>
            <a:endParaRPr lang="en-US" altLang="en-US" sz="3500" dirty="0">
              <a:solidFill>
                <a:schemeClr val="bg1"/>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 xmlns:a16="http://schemas.microsoft.com/office/drawing/2014/main" id="{FB11BED3-C64A-5C2C-A41B-621F63A8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0" y="378154"/>
            <a:ext cx="12192000" cy="1356791"/>
          </a:xfrm>
          <a:prstGeom prst="rect">
            <a:avLst/>
          </a:prstGeom>
        </p:spPr>
      </p:pic>
      <p:pic>
        <p:nvPicPr>
          <p:cNvPr id="9" name="图片 12">
            <a:extLst>
              <a:ext uri="{FF2B5EF4-FFF2-40B4-BE49-F238E27FC236}">
                <a16:creationId xmlns="" xmlns:a16="http://schemas.microsoft.com/office/drawing/2014/main" id="{D67E6217-2D00-9635-2550-8B13CD7C1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307" y="953118"/>
            <a:ext cx="3076557" cy="1228020"/>
          </a:xfrm>
          <a:prstGeom prst="rect">
            <a:avLst/>
          </a:prstGeom>
        </p:spPr>
      </p:pic>
      <p:pic>
        <p:nvPicPr>
          <p:cNvPr id="10" name="图片 11">
            <a:extLst>
              <a:ext uri="{FF2B5EF4-FFF2-40B4-BE49-F238E27FC236}">
                <a16:creationId xmlns="" xmlns:a16="http://schemas.microsoft.com/office/drawing/2014/main" id="{4E6DA928-FBBE-902B-A8E8-F63539A0A8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46" t="23834" r="41600" b="27717"/>
          <a:stretch>
            <a:fillRect/>
          </a:stretch>
        </p:blipFill>
        <p:spPr>
          <a:xfrm flipH="1">
            <a:off x="3190489" y="1023753"/>
            <a:ext cx="357851" cy="924449"/>
          </a:xfrm>
          <a:prstGeom prst="rect">
            <a:avLst/>
          </a:prstGeom>
        </p:spPr>
      </p:pic>
      <p:pic>
        <p:nvPicPr>
          <p:cNvPr id="11" name="图片 12">
            <a:extLst>
              <a:ext uri="{FF2B5EF4-FFF2-40B4-BE49-F238E27FC236}">
                <a16:creationId xmlns="" xmlns:a16="http://schemas.microsoft.com/office/drawing/2014/main" id="{C82BD0FD-39DE-3393-F092-241B72EE7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171" y="883703"/>
            <a:ext cx="3076557" cy="1228020"/>
          </a:xfrm>
          <a:prstGeom prst="rect">
            <a:avLst/>
          </a:prstGeom>
        </p:spPr>
      </p:pic>
      <p:pic>
        <p:nvPicPr>
          <p:cNvPr id="12" name="图片 11">
            <a:extLst>
              <a:ext uri="{FF2B5EF4-FFF2-40B4-BE49-F238E27FC236}">
                <a16:creationId xmlns="" xmlns:a16="http://schemas.microsoft.com/office/drawing/2014/main" id="{047BC117-E392-213D-4BA9-DDBA33542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46" t="23834" r="41600" b="27717"/>
          <a:stretch>
            <a:fillRect/>
          </a:stretch>
        </p:blipFill>
        <p:spPr>
          <a:xfrm flipH="1">
            <a:off x="6726579" y="1069554"/>
            <a:ext cx="357851" cy="924449"/>
          </a:xfrm>
          <a:prstGeom prst="rect">
            <a:avLst/>
          </a:prstGeom>
        </p:spPr>
      </p:pic>
      <p:pic>
        <p:nvPicPr>
          <p:cNvPr id="13" name="图片 8">
            <a:extLst>
              <a:ext uri="{FF2B5EF4-FFF2-40B4-BE49-F238E27FC236}">
                <a16:creationId xmlns="" xmlns:a16="http://schemas.microsoft.com/office/drawing/2014/main" id="{3552E325-EA56-5939-8596-8683B1CDC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50" t="29108" r="24994" b="28108"/>
          <a:stretch>
            <a:fillRect/>
          </a:stretch>
        </p:blipFill>
        <p:spPr>
          <a:xfrm flipH="1">
            <a:off x="392847" y="984669"/>
            <a:ext cx="1065460" cy="750276"/>
          </a:xfrm>
          <a:prstGeom prst="rect">
            <a:avLst/>
          </a:prstGeom>
        </p:spPr>
      </p:pic>
      <p:pic>
        <p:nvPicPr>
          <p:cNvPr id="14" name="图片 9">
            <a:extLst>
              <a:ext uri="{FF2B5EF4-FFF2-40B4-BE49-F238E27FC236}">
                <a16:creationId xmlns="" xmlns:a16="http://schemas.microsoft.com/office/drawing/2014/main" id="{5CD8CDA5-B823-4CD4-8CFE-B58535DC8386}"/>
              </a:ext>
            </a:extLst>
          </p:cNvPr>
          <p:cNvPicPr>
            <a:picLocks noChangeAspect="1"/>
          </p:cNvPicPr>
          <p:nvPr/>
        </p:nvPicPr>
        <p:blipFill rotWithShape="1">
          <a:blip r:embed="rId7">
            <a:extLst>
              <a:ext uri="{28A0092B-C50C-407E-A947-70E740481C1C}">
                <a14:useLocalDpi xmlns:a14="http://schemas.microsoft.com/office/drawing/2010/main" val="0"/>
              </a:ext>
            </a:extLst>
          </a:blip>
          <a:srcRect t="7215" b="19891"/>
          <a:stretch>
            <a:fillRect/>
          </a:stretch>
        </p:blipFill>
        <p:spPr>
          <a:xfrm>
            <a:off x="749508" y="2046106"/>
            <a:ext cx="10508105" cy="3692856"/>
          </a:xfrm>
          <a:prstGeom prst="rect">
            <a:avLst/>
          </a:prstGeom>
          <a:effectLst>
            <a:outerShdw blurRad="63500" dist="25400" dir="1920000" sx="102000" sy="102000" algn="ctr" rotWithShape="0">
              <a:prstClr val="black">
                <a:alpha val="40000"/>
              </a:prstClr>
            </a:outerShdw>
          </a:effectLst>
        </p:spPr>
      </p:pic>
      <p:sp>
        <p:nvSpPr>
          <p:cNvPr id="18" name="TextBox 17">
            <a:extLst>
              <a:ext uri="{FF2B5EF4-FFF2-40B4-BE49-F238E27FC236}">
                <a16:creationId xmlns="" xmlns:a16="http://schemas.microsoft.com/office/drawing/2014/main" id="{B90106FD-853A-D97C-C933-E0651517B77C}"/>
              </a:ext>
            </a:extLst>
          </p:cNvPr>
          <p:cNvSpPr txBox="1"/>
          <p:nvPr/>
        </p:nvSpPr>
        <p:spPr>
          <a:xfrm>
            <a:off x="1618938" y="2366989"/>
            <a:ext cx="8079698" cy="2862322"/>
          </a:xfrm>
          <a:prstGeom prst="rect">
            <a:avLst/>
          </a:prstGeom>
          <a:noFill/>
        </p:spPr>
        <p:txBody>
          <a:bodyPr wrap="square">
            <a:spAutoFit/>
          </a:bodyPr>
          <a:lstStyle/>
          <a:p>
            <a:r>
              <a:rPr lang="vi-VN" altLang="ko-KR" sz="3000" dirty="0">
                <a:latin typeface="Times New Roman" panose="02020603050405020304" pitchFamily="18" charset="0"/>
                <a:cs typeface="Times New Roman" panose="02020603050405020304" pitchFamily="18" charset="0"/>
              </a:rPr>
              <a:t> Bạn A cho rằng, ở Việt Nam Toà án và Viện Kiểm sát đều là cơ quan xét xử để bảo vệ quyền và lợi ích hợp pháp của Nhà nước, của công dân, cá nhân, tổ chức.</a:t>
            </a:r>
            <a:br>
              <a:rPr lang="vi-VN" altLang="ko-KR" sz="3000" dirty="0">
                <a:latin typeface="Times New Roman" panose="02020603050405020304" pitchFamily="18" charset="0"/>
                <a:cs typeface="Times New Roman" panose="02020603050405020304" pitchFamily="18" charset="0"/>
              </a:rPr>
            </a:br>
            <a:r>
              <a:rPr lang="vi-VN" altLang="ko-KR" sz="3000" dirty="0">
                <a:latin typeface="Times New Roman" panose="02020603050405020304" pitchFamily="18" charset="0"/>
                <a:cs typeface="Times New Roman" panose="02020603050405020304" pitchFamily="18" charset="0"/>
              </a:rPr>
              <a:t>Theo em, quan điểm của bạn A đúng hay sai? Giải thích tại sao. (Nêu điều luật để chứng minh)</a:t>
            </a:r>
            <a:endParaRPr lang="en-US" altLang="en-US" sz="3000" dirty="0">
              <a:solidFill>
                <a:srgbClr val="92D050"/>
              </a:solidFill>
              <a:latin typeface="Times New Roman" panose="02020603050405020304" pitchFamily="18" charset="0"/>
              <a:cs typeface="Times New Roman" panose="02020603050405020304" pitchFamily="18" charset="0"/>
            </a:endParaRPr>
          </a:p>
        </p:txBody>
      </p:sp>
      <p:pic>
        <p:nvPicPr>
          <p:cNvPr id="2" name="图片 6" descr="未 标题 -1">
            <a:extLst>
              <a:ext uri="{FF2B5EF4-FFF2-40B4-BE49-F238E27FC236}">
                <a16:creationId xmlns="" xmlns:a16="http://schemas.microsoft.com/office/drawing/2014/main" id="{D56571DC-AAEB-51BF-175B-F7F97CD62937}"/>
              </a:ext>
            </a:extLst>
          </p:cNvPr>
          <p:cNvPicPr>
            <a:picLocks noChangeAspect="1"/>
          </p:cNvPicPr>
          <p:nvPr/>
        </p:nvPicPr>
        <p:blipFill>
          <a:blip r:embed="rId8"/>
          <a:stretch>
            <a:fillRect/>
          </a:stretch>
        </p:blipFill>
        <p:spPr>
          <a:xfrm>
            <a:off x="8609645" y="1671511"/>
            <a:ext cx="3362113" cy="2949787"/>
          </a:xfrm>
          <a:prstGeom prst="rect">
            <a:avLst/>
          </a:prstGeom>
        </p:spPr>
      </p:pic>
    </p:spTree>
    <p:extLst>
      <p:ext uri="{BB962C8B-B14F-4D97-AF65-F5344CB8AC3E}">
        <p14:creationId xmlns:p14="http://schemas.microsoft.com/office/powerpoint/2010/main" val="38260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750"/>
                            </p:stCondLst>
                            <p:childTnLst>
                              <p:par>
                                <p:cTn id="25" presetID="47"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anim calcmode="lin" valueType="num">
                                      <p:cBhvr>
                                        <p:cTn id="28" dur="750" fill="hold"/>
                                        <p:tgtEl>
                                          <p:spTgt spid="12"/>
                                        </p:tgtEl>
                                        <p:attrNameLst>
                                          <p:attrName>ppt_x</p:attrName>
                                        </p:attrNameLst>
                                      </p:cBhvr>
                                      <p:tavLst>
                                        <p:tav tm="0">
                                          <p:val>
                                            <p:strVal val="#ppt_x"/>
                                          </p:val>
                                        </p:tav>
                                        <p:tav tm="100000">
                                          <p:val>
                                            <p:strVal val="#ppt_x"/>
                                          </p:val>
                                        </p:tav>
                                      </p:tavLst>
                                    </p:anim>
                                    <p:anim calcmode="lin" valueType="num">
                                      <p:cBhvr>
                                        <p:cTn id="29" dur="7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4000"/>
                            </p:stCondLst>
                            <p:childTnLst>
                              <p:par>
                                <p:cTn id="37" presetID="32" presetClass="emph" presetSubtype="0" fill="hold" nodeType="after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340809" y="1745483"/>
            <a:ext cx="956250" cy="4038750"/>
          </a:xfrm>
          <a:prstGeom prst="rect">
            <a:avLst/>
          </a:prstGeom>
        </p:spPr>
      </p:pic>
      <p:pic>
        <p:nvPicPr>
          <p:cNvPr id="21" name="图片 20"/>
          <p:cNvPicPr>
            <a:picLocks noChangeAspect="1"/>
          </p:cNvPicPr>
          <p:nvPr/>
        </p:nvPicPr>
        <p:blipFill>
          <a:blip r:embed="rId4"/>
          <a:stretch>
            <a:fillRect/>
          </a:stretch>
        </p:blipFill>
        <p:spPr>
          <a:xfrm>
            <a:off x="42259" y="1856609"/>
            <a:ext cx="2477184" cy="3413009"/>
          </a:xfrm>
          <a:prstGeom prst="rect">
            <a:avLst/>
          </a:prstGeom>
        </p:spPr>
      </p:pic>
      <p:pic>
        <p:nvPicPr>
          <p:cNvPr id="22" name="图片 21"/>
          <p:cNvPicPr>
            <a:picLocks noChangeAspect="1"/>
          </p:cNvPicPr>
          <p:nvPr/>
        </p:nvPicPr>
        <p:blipFill>
          <a:blip r:embed="rId5"/>
          <a:stretch>
            <a:fillRect/>
          </a:stretch>
        </p:blipFill>
        <p:spPr>
          <a:xfrm>
            <a:off x="-17059" y="3308597"/>
            <a:ext cx="2194392" cy="2691107"/>
          </a:xfrm>
          <a:prstGeom prst="rect">
            <a:avLst/>
          </a:prstGeom>
        </p:spPr>
      </p:pic>
      <p:sp>
        <p:nvSpPr>
          <p:cNvPr id="13" name="TextBox 5"/>
          <p:cNvSpPr txBox="1"/>
          <p:nvPr/>
        </p:nvSpPr>
        <p:spPr>
          <a:xfrm>
            <a:off x="3806971" y="1752107"/>
            <a:ext cx="7465632" cy="1246495"/>
          </a:xfrm>
          <a:prstGeom prst="rect">
            <a:avLst/>
          </a:prstGeom>
          <a:noFill/>
        </p:spPr>
        <p:txBody>
          <a:bodyPr wrap="square" rtlCol="0">
            <a:spAutoFit/>
          </a:bodyPr>
          <a:lstStyle/>
          <a:p>
            <a:pPr latinLnBrk="1"/>
            <a:r>
              <a:rPr lang="vi-VN" altLang="ko-KR" sz="2500" dirty="0">
                <a:latin typeface="+mj-lt"/>
              </a:rPr>
              <a:t>Tại Khoản 1 Điều 102 Hiến pháp năm 2013 quy định: “Tòa án nhân dân là cơ quan xét xử của nước Cộng hòa xã hội chủ nghĩa Việt Nam, thực hiện quyền tư pháp” </a:t>
            </a:r>
          </a:p>
        </p:txBody>
      </p:sp>
      <p:sp>
        <p:nvSpPr>
          <p:cNvPr id="14" name="TextBox 21"/>
          <p:cNvSpPr txBox="1"/>
          <p:nvPr/>
        </p:nvSpPr>
        <p:spPr>
          <a:xfrm>
            <a:off x="3839752" y="3308597"/>
            <a:ext cx="7713082" cy="2400657"/>
          </a:xfrm>
          <a:prstGeom prst="rect">
            <a:avLst/>
          </a:prstGeom>
          <a:noFill/>
        </p:spPr>
        <p:txBody>
          <a:bodyPr wrap="square" rtlCol="0">
            <a:spAutoFit/>
          </a:bodyPr>
          <a:lstStyle/>
          <a:p>
            <a:pPr latinLnBrk="1"/>
            <a:r>
              <a:rPr lang="vi-VN" altLang="ko-KR" sz="2500" dirty="0">
                <a:latin typeface="+mj-lt"/>
              </a:rPr>
              <a:t>Khoản 3 Điều 107, cụ thể: “Viện kiểm sát nhân dân có nhiệm vụ bảo vệ pháp luật, bảo vệ quyền con người, quyền công dân, bảo vệ chế độ xã hội chủ nghĩa, bảo vệ lợi ích của Nhà nước, quyền và lợi ích hợp pháp của tổ chức, cá nhân, góp phần bảo đảm pháp luật được chấp hành nghiêm chỉnh và thống nhất”. </a:t>
            </a:r>
          </a:p>
        </p:txBody>
      </p:sp>
      <p:grpSp>
        <p:nvGrpSpPr>
          <p:cNvPr id="20" name="组合 19"/>
          <p:cNvGrpSpPr/>
          <p:nvPr/>
        </p:nvGrpSpPr>
        <p:grpSpPr>
          <a:xfrm>
            <a:off x="2937075" y="1851784"/>
            <a:ext cx="622446" cy="923330"/>
            <a:chOff x="4931305" y="1039196"/>
            <a:chExt cx="2089858" cy="3100080"/>
          </a:xfrm>
        </p:grpSpPr>
        <p:sp>
          <p:nvSpPr>
            <p:cNvPr id="23" name="文本框 10"/>
            <p:cNvSpPr txBox="1">
              <a:spLocks noChangeArrowheads="1"/>
            </p:cNvSpPr>
            <p:nvPr/>
          </p:nvSpPr>
          <p:spPr bwMode="auto">
            <a:xfrm>
              <a:off x="5131680" y="1039196"/>
              <a:ext cx="1889483" cy="3100080"/>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smtClean="0">
                  <a:solidFill>
                    <a:schemeClr val="tx1">
                      <a:lumMod val="75000"/>
                      <a:lumOff val="25000"/>
                    </a:schemeClr>
                  </a:solidFill>
                  <a:sym typeface="+mn-lt"/>
                </a:rPr>
                <a:t>1</a:t>
              </a:r>
              <a:endParaRPr lang="zh-CN" altLang="en-US" sz="5400" dirty="0">
                <a:solidFill>
                  <a:schemeClr val="tx1">
                    <a:lumMod val="75000"/>
                    <a:lumOff val="25000"/>
                  </a:schemeClr>
                </a:solidFill>
                <a:sym typeface="+mn-lt"/>
              </a:endParaRPr>
            </a:p>
          </p:txBody>
        </p:sp>
        <p:sp>
          <p:nvSpPr>
            <p:cNvPr id="24" name="任意多边形 23"/>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26" name="组合 25"/>
          <p:cNvGrpSpPr/>
          <p:nvPr/>
        </p:nvGrpSpPr>
        <p:grpSpPr>
          <a:xfrm>
            <a:off x="2863121" y="3809573"/>
            <a:ext cx="622446" cy="923330"/>
            <a:chOff x="4931305" y="1039196"/>
            <a:chExt cx="2089858" cy="3100080"/>
          </a:xfrm>
        </p:grpSpPr>
        <p:sp>
          <p:nvSpPr>
            <p:cNvPr id="27" name="文本框 10"/>
            <p:cNvSpPr txBox="1">
              <a:spLocks noChangeArrowheads="1"/>
            </p:cNvSpPr>
            <p:nvPr/>
          </p:nvSpPr>
          <p:spPr bwMode="auto">
            <a:xfrm>
              <a:off x="5131680" y="1039196"/>
              <a:ext cx="1889483" cy="3100080"/>
            </a:xfrm>
            <a:prstGeom prst="rect">
              <a:avLst/>
            </a:prstGeom>
            <a:noFill/>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r>
                <a:rPr lang="en-US" altLang="zh-CN" sz="5400" dirty="0" smtClean="0">
                  <a:solidFill>
                    <a:schemeClr val="tx1">
                      <a:lumMod val="75000"/>
                      <a:lumOff val="25000"/>
                    </a:schemeClr>
                  </a:solidFill>
                  <a:sym typeface="+mn-lt"/>
                </a:rPr>
                <a:t>2</a:t>
              </a:r>
              <a:endParaRPr lang="zh-CN" altLang="en-US" sz="5400" dirty="0">
                <a:solidFill>
                  <a:schemeClr val="tx1">
                    <a:lumMod val="75000"/>
                    <a:lumOff val="25000"/>
                  </a:schemeClr>
                </a:solidFill>
                <a:sym typeface="+mn-lt"/>
              </a:endParaRPr>
            </a:p>
          </p:txBody>
        </p:sp>
        <p:sp>
          <p:nvSpPr>
            <p:cNvPr id="28" name="任意多边形 27"/>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32" name="文本框 31"/>
          <p:cNvSpPr txBox="1"/>
          <p:nvPr/>
        </p:nvSpPr>
        <p:spPr>
          <a:xfrm>
            <a:off x="610014" y="167618"/>
            <a:ext cx="10942820" cy="1169551"/>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r>
              <a:rPr lang="vi-VN" altLang="ko-KR" sz="3500" dirty="0">
                <a:latin typeface="+mj-lt"/>
              </a:rPr>
              <a:t>Quan điểm của bạn A đúng. Tuy nhiên, Toà án và Viện Kiểm sát có chức năng khác nhau</a:t>
            </a:r>
            <a:endParaRPr lang="zh-CN" altLang="en-US" sz="3500" dirty="0">
              <a:latin typeface="+mj-lt"/>
            </a:endParaRPr>
          </a:p>
        </p:txBody>
      </p:sp>
    </p:spTree>
    <p:extLst>
      <p:ext uri="{BB962C8B-B14F-4D97-AF65-F5344CB8AC3E}">
        <p14:creationId xmlns:p14="http://schemas.microsoft.com/office/powerpoint/2010/main" val="263866218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nodeType="withEffect">
                                  <p:stCondLst>
                                    <p:cond delay="25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childTnLst>
                          </p:cTn>
                        </p:par>
                        <p:par>
                          <p:cTn id="42" fill="hold">
                            <p:stCondLst>
                              <p:cond delay="2250"/>
                            </p:stCondLst>
                            <p:childTnLst>
                              <p:par>
                                <p:cTn id="43" presetID="10" presetClass="entr" presetSubtype="0" fill="hold" grpId="0" nodeType="afterEffect">
                                  <p:stCondLst>
                                    <p:cond delay="0"/>
                                  </p:stCondLst>
                                  <p:iterate type="lt">
                                    <p:tmPct val="10000"/>
                                  </p:iterate>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5950"/>
                            </p:stCondLst>
                            <p:childTnLst>
                              <p:par>
                                <p:cTn id="47" presetID="53" presetClass="entr" presetSubtype="16"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par>
                          <p:cTn id="57" fill="hold">
                            <p:stCondLst>
                              <p:cond delay="645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par>
                                <p:cTn id="62" presetID="12" presetClass="entr" presetSubtype="8" fill="hold" grpId="0"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p:tgtEl>
                                          <p:spTgt spid="14"/>
                                        </p:tgtEl>
                                        <p:attrNameLst>
                                          <p:attrName>ppt_x</p:attrName>
                                        </p:attrNameLst>
                                      </p:cBhvr>
                                      <p:tavLst>
                                        <p:tav tm="0">
                                          <p:val>
                                            <p:strVal val="#ppt_x-#ppt_w*1.125000"/>
                                          </p:val>
                                        </p:tav>
                                        <p:tav tm="100000">
                                          <p:val>
                                            <p:strVal val="#ppt_x"/>
                                          </p:val>
                                        </p:tav>
                                      </p:tavLst>
                                    </p:anim>
                                    <p:animEffect transition="in" filter="wipe(righ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F51CC7B-7672-148B-5F57-541384CA796F}"/>
              </a:ext>
            </a:extLst>
          </p:cNvPr>
          <p:cNvPicPr>
            <a:picLocks noChangeAspect="1"/>
          </p:cNvPicPr>
          <p:nvPr/>
        </p:nvPicPr>
        <p:blipFill>
          <a:blip r:embed="rId2"/>
          <a:stretch>
            <a:fillRect/>
          </a:stretch>
        </p:blipFill>
        <p:spPr>
          <a:xfrm>
            <a:off x="0" y="1376"/>
            <a:ext cx="12192000" cy="6855249"/>
          </a:xfrm>
          <a:prstGeom prst="rect">
            <a:avLst/>
          </a:prstGeom>
        </p:spPr>
      </p:pic>
      <p:sp>
        <p:nvSpPr>
          <p:cNvPr id="7" name="TextBox 6">
            <a:extLst>
              <a:ext uri="{FF2B5EF4-FFF2-40B4-BE49-F238E27FC236}">
                <a16:creationId xmlns="" xmlns:a16="http://schemas.microsoft.com/office/drawing/2014/main" id="{8DAA92DA-EBE4-6A5A-ADEF-3EF588106B42}"/>
              </a:ext>
            </a:extLst>
          </p:cNvPr>
          <p:cNvSpPr txBox="1"/>
          <p:nvPr/>
        </p:nvSpPr>
        <p:spPr>
          <a:xfrm>
            <a:off x="304952" y="177885"/>
            <a:ext cx="8229384" cy="630942"/>
          </a:xfrm>
          <a:prstGeom prst="rect">
            <a:avLst/>
          </a:prstGeom>
          <a:noFill/>
        </p:spPr>
        <p:txBody>
          <a:bodyPr wrap="square">
            <a:spAutoFit/>
          </a:bodyPr>
          <a:lstStyle/>
          <a:p>
            <a:pPr algn="justLow" eaLnBrk="1" hangingPunct="1"/>
            <a:r>
              <a:rPr lang="en-US" altLang="en-US" sz="3500" dirty="0" err="1" smtClean="0">
                <a:solidFill>
                  <a:schemeClr val="bg1"/>
                </a:solidFill>
                <a:latin typeface="Times New Roman" panose="02020603050405020304" pitchFamily="18" charset="0"/>
                <a:cs typeface="Times New Roman" panose="02020603050405020304" pitchFamily="18" charset="0"/>
              </a:rPr>
              <a:t>Bài</a:t>
            </a:r>
            <a:r>
              <a:rPr lang="en-US" altLang="en-US" sz="3500" dirty="0" smtClean="0">
                <a:solidFill>
                  <a:schemeClr val="bg1"/>
                </a:solidFill>
                <a:latin typeface="Times New Roman" panose="02020603050405020304" pitchFamily="18" charset="0"/>
                <a:cs typeface="Times New Roman" panose="02020603050405020304" pitchFamily="18" charset="0"/>
              </a:rPr>
              <a:t> 4</a:t>
            </a:r>
            <a:endParaRPr lang="en-US" altLang="en-US" sz="3500" dirty="0">
              <a:solidFill>
                <a:schemeClr val="bg1"/>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 xmlns:a16="http://schemas.microsoft.com/office/drawing/2014/main" id="{FB11BED3-C64A-5C2C-A41B-621F63A8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6142"/>
            <a:ext cx="12192000" cy="1356791"/>
          </a:xfrm>
          <a:prstGeom prst="rect">
            <a:avLst/>
          </a:prstGeom>
        </p:spPr>
      </p:pic>
      <p:pic>
        <p:nvPicPr>
          <p:cNvPr id="9" name="图片 12">
            <a:extLst>
              <a:ext uri="{FF2B5EF4-FFF2-40B4-BE49-F238E27FC236}">
                <a16:creationId xmlns="" xmlns:a16="http://schemas.microsoft.com/office/drawing/2014/main" id="{D67E6217-2D00-9635-2550-8B13CD7C1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307" y="953118"/>
            <a:ext cx="3076557" cy="1228020"/>
          </a:xfrm>
          <a:prstGeom prst="rect">
            <a:avLst/>
          </a:prstGeom>
        </p:spPr>
      </p:pic>
      <p:pic>
        <p:nvPicPr>
          <p:cNvPr id="10" name="图片 11">
            <a:extLst>
              <a:ext uri="{FF2B5EF4-FFF2-40B4-BE49-F238E27FC236}">
                <a16:creationId xmlns="" xmlns:a16="http://schemas.microsoft.com/office/drawing/2014/main" id="{4E6DA928-FBBE-902B-A8E8-F63539A0A8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46" t="23834" r="41600" b="27717"/>
          <a:stretch>
            <a:fillRect/>
          </a:stretch>
        </p:blipFill>
        <p:spPr>
          <a:xfrm flipH="1">
            <a:off x="3190489" y="1023753"/>
            <a:ext cx="357851" cy="924449"/>
          </a:xfrm>
          <a:prstGeom prst="rect">
            <a:avLst/>
          </a:prstGeom>
        </p:spPr>
      </p:pic>
      <p:pic>
        <p:nvPicPr>
          <p:cNvPr id="11" name="图片 12">
            <a:extLst>
              <a:ext uri="{FF2B5EF4-FFF2-40B4-BE49-F238E27FC236}">
                <a16:creationId xmlns="" xmlns:a16="http://schemas.microsoft.com/office/drawing/2014/main" id="{C82BD0FD-39DE-3393-F092-241B72EE7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171" y="883703"/>
            <a:ext cx="3076557" cy="1228020"/>
          </a:xfrm>
          <a:prstGeom prst="rect">
            <a:avLst/>
          </a:prstGeom>
        </p:spPr>
      </p:pic>
      <p:pic>
        <p:nvPicPr>
          <p:cNvPr id="12" name="图片 11">
            <a:extLst>
              <a:ext uri="{FF2B5EF4-FFF2-40B4-BE49-F238E27FC236}">
                <a16:creationId xmlns="" xmlns:a16="http://schemas.microsoft.com/office/drawing/2014/main" id="{047BC117-E392-213D-4BA9-DDBA33542C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46" t="23834" r="41600" b="27717"/>
          <a:stretch>
            <a:fillRect/>
          </a:stretch>
        </p:blipFill>
        <p:spPr>
          <a:xfrm flipH="1">
            <a:off x="6726579" y="1069554"/>
            <a:ext cx="357851" cy="924449"/>
          </a:xfrm>
          <a:prstGeom prst="rect">
            <a:avLst/>
          </a:prstGeom>
        </p:spPr>
      </p:pic>
      <p:pic>
        <p:nvPicPr>
          <p:cNvPr id="13" name="图片 8">
            <a:extLst>
              <a:ext uri="{FF2B5EF4-FFF2-40B4-BE49-F238E27FC236}">
                <a16:creationId xmlns="" xmlns:a16="http://schemas.microsoft.com/office/drawing/2014/main" id="{3552E325-EA56-5939-8596-8683B1CDC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50" t="29108" r="24994" b="28108"/>
          <a:stretch>
            <a:fillRect/>
          </a:stretch>
        </p:blipFill>
        <p:spPr>
          <a:xfrm flipH="1">
            <a:off x="392847" y="984669"/>
            <a:ext cx="1065460" cy="750276"/>
          </a:xfrm>
          <a:prstGeom prst="rect">
            <a:avLst/>
          </a:prstGeom>
        </p:spPr>
      </p:pic>
      <p:pic>
        <p:nvPicPr>
          <p:cNvPr id="14" name="图片 9">
            <a:extLst>
              <a:ext uri="{FF2B5EF4-FFF2-40B4-BE49-F238E27FC236}">
                <a16:creationId xmlns="" xmlns:a16="http://schemas.microsoft.com/office/drawing/2014/main" id="{5CD8CDA5-B823-4CD4-8CFE-B58535DC8386}"/>
              </a:ext>
            </a:extLst>
          </p:cNvPr>
          <p:cNvPicPr>
            <a:picLocks noChangeAspect="1"/>
          </p:cNvPicPr>
          <p:nvPr/>
        </p:nvPicPr>
        <p:blipFill rotWithShape="1">
          <a:blip r:embed="rId7">
            <a:extLst>
              <a:ext uri="{28A0092B-C50C-407E-A947-70E740481C1C}">
                <a14:useLocalDpi xmlns:a14="http://schemas.microsoft.com/office/drawing/2010/main" val="0"/>
              </a:ext>
            </a:extLst>
          </a:blip>
          <a:srcRect t="7215" b="19891"/>
          <a:stretch>
            <a:fillRect/>
          </a:stretch>
        </p:blipFill>
        <p:spPr>
          <a:xfrm>
            <a:off x="739118" y="1734945"/>
            <a:ext cx="10508105" cy="3692856"/>
          </a:xfrm>
          <a:prstGeom prst="rect">
            <a:avLst/>
          </a:prstGeom>
          <a:effectLst>
            <a:outerShdw blurRad="63500" dist="25400" dir="1920000" sx="102000" sy="102000" algn="ctr" rotWithShape="0">
              <a:prstClr val="black">
                <a:alpha val="40000"/>
              </a:prstClr>
            </a:outerShdw>
          </a:effectLst>
        </p:spPr>
      </p:pic>
      <p:sp>
        <p:nvSpPr>
          <p:cNvPr id="18" name="TextBox 17">
            <a:extLst>
              <a:ext uri="{FF2B5EF4-FFF2-40B4-BE49-F238E27FC236}">
                <a16:creationId xmlns="" xmlns:a16="http://schemas.microsoft.com/office/drawing/2014/main" id="{B90106FD-853A-D97C-C933-E0651517B77C}"/>
              </a:ext>
            </a:extLst>
          </p:cNvPr>
          <p:cNvSpPr txBox="1"/>
          <p:nvPr/>
        </p:nvSpPr>
        <p:spPr>
          <a:xfrm>
            <a:off x="925577" y="2421396"/>
            <a:ext cx="9368853" cy="2708434"/>
          </a:xfrm>
          <a:prstGeom prst="rect">
            <a:avLst/>
          </a:prstGeom>
          <a:noFill/>
        </p:spPr>
        <p:txBody>
          <a:bodyPr wrap="square">
            <a:spAutoFit/>
          </a:bodyPr>
          <a:lstStyle/>
          <a:p>
            <a:r>
              <a:rPr lang="vi-VN" altLang="ko-KR" sz="3000" dirty="0">
                <a:latin typeface="Times New Roman" panose="02020603050405020304" pitchFamily="18" charset="0"/>
                <a:cs typeface="Times New Roman" panose="02020603050405020304" pitchFamily="18" charset="0"/>
              </a:rPr>
              <a:t> </a:t>
            </a:r>
            <a:r>
              <a:rPr lang="vi-VN" altLang="ko-KR" sz="2800" dirty="0">
                <a:latin typeface="+mj-lt"/>
              </a:rPr>
              <a:t>H là học sinh của một trường trung học phổ thông muốn thực hiện quyền khiếu nại vì có quyết định cho H đi nghĩa vụ quân sự. H gửi đơn khiếu nại đến Hội đồng nhân dân xã X.</a:t>
            </a:r>
          </a:p>
          <a:p>
            <a:r>
              <a:rPr lang="vi-VN" altLang="ko-KR" sz="2800" dirty="0">
                <a:latin typeface="+mj-lt"/>
              </a:rPr>
              <a:t>Trong tường hợp trên, nếu là bạn của H, em sẽ làm gì để H hiểu về nhiệm vụ, quyền hạn của Hội đông nhân dân, ủy ban nhân dân để H thực hiện đúng quyền của mình?</a:t>
            </a:r>
          </a:p>
        </p:txBody>
      </p:sp>
      <p:pic>
        <p:nvPicPr>
          <p:cNvPr id="2" name="图片 6" descr="未 标题 -1">
            <a:extLst>
              <a:ext uri="{FF2B5EF4-FFF2-40B4-BE49-F238E27FC236}">
                <a16:creationId xmlns="" xmlns:a16="http://schemas.microsoft.com/office/drawing/2014/main" id="{D56571DC-AAEB-51BF-175B-F7F97CD62937}"/>
              </a:ext>
            </a:extLst>
          </p:cNvPr>
          <p:cNvPicPr>
            <a:picLocks noChangeAspect="1"/>
          </p:cNvPicPr>
          <p:nvPr/>
        </p:nvPicPr>
        <p:blipFill>
          <a:blip r:embed="rId8"/>
          <a:stretch>
            <a:fillRect/>
          </a:stretch>
        </p:blipFill>
        <p:spPr>
          <a:xfrm>
            <a:off x="8888149" y="1501237"/>
            <a:ext cx="3362113" cy="2949787"/>
          </a:xfrm>
          <a:prstGeom prst="rect">
            <a:avLst/>
          </a:prstGeom>
        </p:spPr>
      </p:pic>
    </p:spTree>
    <p:extLst>
      <p:ext uri="{BB962C8B-B14F-4D97-AF65-F5344CB8AC3E}">
        <p14:creationId xmlns:p14="http://schemas.microsoft.com/office/powerpoint/2010/main" val="22565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750"/>
                            </p:stCondLst>
                            <p:childTnLst>
                              <p:par>
                                <p:cTn id="25" presetID="47"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anim calcmode="lin" valueType="num">
                                      <p:cBhvr>
                                        <p:cTn id="28" dur="750" fill="hold"/>
                                        <p:tgtEl>
                                          <p:spTgt spid="12"/>
                                        </p:tgtEl>
                                        <p:attrNameLst>
                                          <p:attrName>ppt_x</p:attrName>
                                        </p:attrNameLst>
                                      </p:cBhvr>
                                      <p:tavLst>
                                        <p:tav tm="0">
                                          <p:val>
                                            <p:strVal val="#ppt_x"/>
                                          </p:val>
                                        </p:tav>
                                        <p:tav tm="100000">
                                          <p:val>
                                            <p:strVal val="#ppt_x"/>
                                          </p:val>
                                        </p:tav>
                                      </p:tavLst>
                                    </p:anim>
                                    <p:anim calcmode="lin" valueType="num">
                                      <p:cBhvr>
                                        <p:cTn id="29" dur="7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4000"/>
                            </p:stCondLst>
                            <p:childTnLst>
                              <p:par>
                                <p:cTn id="37" presetID="32" presetClass="emph" presetSubtype="0" fill="hold" nodeType="after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430" y="413109"/>
            <a:ext cx="6700603" cy="5863144"/>
          </a:xfrm>
          <a:prstGeom prst="rect">
            <a:avLst/>
          </a:prstGeom>
        </p:spPr>
        <p:txBody>
          <a:bodyPr wrap="square">
            <a:spAutoFit/>
          </a:bodyPr>
          <a:lstStyle/>
          <a:p>
            <a:r>
              <a:rPr lang="vi-VN" altLang="ko-KR" sz="2500" dirty="0">
                <a:latin typeface="+mj-lt"/>
              </a:rPr>
              <a:t>Em sẽ giải thích cho H biết rằng Hội đông nhân dân, ủy ban nhân dân có những nhiệm vụ và chức năng khác nhau, bạn cần hiểu rõ để thực hiện đúng và tránh mất thời gian:</a:t>
            </a:r>
          </a:p>
          <a:p>
            <a:r>
              <a:rPr lang="vi-VN" altLang="ko-KR" sz="2500" dirty="0">
                <a:latin typeface="+mj-lt"/>
              </a:rPr>
              <a:t>- Hội đồng nhân dân quyết định các vấn đề của địa phương do luật định, giám sát việc tuân theo Hiến pháp và pháp luật ở địa phương và việc thực hiện nghị quyết của Hội đồng nhân dân.</a:t>
            </a:r>
          </a:p>
          <a:p>
            <a:r>
              <a:rPr lang="vi-VN" altLang="ko-KR" sz="2500" dirty="0">
                <a:latin typeface="+mj-lt"/>
              </a:rPr>
              <a:t>- Ủy ban nhân dân thực hiện chức năng quản lí hành chính nhà nước ở địa phương trên các lĩnh vực kinh tế, văn hoá, giáo dục, y tế, quốc phòng, an ninh...</a:t>
            </a:r>
          </a:p>
          <a:p>
            <a:r>
              <a:rPr lang="vi-VN" altLang="ko-KR" sz="2500" dirty="0">
                <a:latin typeface="+mj-lt"/>
              </a:rPr>
              <a:t>=&gt; Vì vậy, bạn phải đến Ủy ban nhân dân để thực hiện quyền khiếu nại về quyết định cho H đi nghĩa vụ quân sự.</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032" y="413109"/>
            <a:ext cx="4621967" cy="5193212"/>
          </a:xfrm>
          <a:prstGeom prst="rect">
            <a:avLst/>
          </a:prstGeom>
        </p:spPr>
      </p:pic>
    </p:spTree>
    <p:extLst>
      <p:ext uri="{BB962C8B-B14F-4D97-AF65-F5344CB8AC3E}">
        <p14:creationId xmlns:p14="http://schemas.microsoft.com/office/powerpoint/2010/main" val="1528663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l="7376" r="10238"/>
          <a:stretch/>
        </p:blipFill>
        <p:spPr>
          <a:xfrm>
            <a:off x="-299441" y="5443726"/>
            <a:ext cx="12192000" cy="1477178"/>
          </a:xfrm>
          <a:prstGeom prst="rect">
            <a:avLst/>
          </a:prstGeom>
        </p:spPr>
      </p:pic>
      <p:grpSp>
        <p:nvGrpSpPr>
          <p:cNvPr id="29" name="组合 28"/>
          <p:cNvGrpSpPr/>
          <p:nvPr/>
        </p:nvGrpSpPr>
        <p:grpSpPr>
          <a:xfrm>
            <a:off x="2834855" y="-330747"/>
            <a:ext cx="6059943" cy="2405798"/>
            <a:chOff x="3060967" y="0"/>
            <a:chExt cx="6059943" cy="2405798"/>
          </a:xfrm>
        </p:grpSpPr>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t="21900"/>
            <a:stretch/>
          </p:blipFill>
          <p:spPr>
            <a:xfrm>
              <a:off x="3060967" y="0"/>
              <a:ext cx="6059943" cy="2405798"/>
            </a:xfrm>
            <a:prstGeom prst="rect">
              <a:avLst/>
            </a:prstGeom>
          </p:spPr>
        </p:pic>
        <p:sp>
          <p:nvSpPr>
            <p:cNvPr id="31" name="矩形 30"/>
            <p:cNvSpPr/>
            <p:nvPr/>
          </p:nvSpPr>
          <p:spPr>
            <a:xfrm>
              <a:off x="4420053" y="949328"/>
              <a:ext cx="3804118" cy="923330"/>
            </a:xfrm>
            <a:prstGeom prst="rect">
              <a:avLst/>
            </a:prstGeom>
          </p:spPr>
          <p:txBody>
            <a:bodyPr wrap="none">
              <a:spAutoFit/>
            </a:bodyPr>
            <a:lstStyle/>
            <a:p>
              <a:r>
                <a:rPr lang="en-US" altLang="zh-CN" sz="5400" b="1" spc="600" dirty="0" err="1" smtClean="0">
                  <a:solidFill>
                    <a:schemeClr val="bg1"/>
                  </a:solidFill>
                  <a:latin typeface="微软雅黑" panose="020B0503020204020204" pitchFamily="34" charset="-122"/>
                  <a:ea typeface="微软雅黑" panose="020B0503020204020204" pitchFamily="34" charset="-122"/>
                  <a:sym typeface="楷体" panose="02010609060101010101" pitchFamily="49" charset="-122"/>
                </a:rPr>
                <a:t>Từ</a:t>
              </a:r>
              <a:r>
                <a:rPr lang="en-US" altLang="zh-CN" sz="5400" b="1" spc="600" dirty="0" smtClean="0">
                  <a:solidFill>
                    <a:schemeClr val="bg1"/>
                  </a:solidFill>
                  <a:latin typeface="微软雅黑" panose="020B0503020204020204" pitchFamily="34" charset="-122"/>
                  <a:ea typeface="微软雅黑" panose="020B0503020204020204" pitchFamily="34" charset="-122"/>
                  <a:sym typeface="楷体" panose="02010609060101010101" pitchFamily="49" charset="-122"/>
                </a:rPr>
                <a:t> </a:t>
              </a:r>
              <a:r>
                <a:rPr lang="en-US" altLang="zh-CN" sz="5400" b="1" spc="600" dirty="0" err="1" smtClean="0">
                  <a:solidFill>
                    <a:schemeClr val="bg1"/>
                  </a:solidFill>
                  <a:latin typeface="微软雅黑" panose="020B0503020204020204" pitchFamily="34" charset="-122"/>
                  <a:ea typeface="微软雅黑" panose="020B0503020204020204" pitchFamily="34" charset="-122"/>
                  <a:sym typeface="楷体" panose="02010609060101010101" pitchFamily="49" charset="-122"/>
                </a:rPr>
                <a:t>khóa</a:t>
              </a:r>
              <a:r>
                <a:rPr lang="en-US" altLang="zh-CN" sz="5400" b="1" spc="600" dirty="0" smtClean="0">
                  <a:solidFill>
                    <a:schemeClr val="bg1"/>
                  </a:solidFill>
                  <a:latin typeface="微软雅黑" panose="020B0503020204020204" pitchFamily="34" charset="-122"/>
                  <a:ea typeface="微软雅黑" panose="020B0503020204020204" pitchFamily="34" charset="-122"/>
                  <a:sym typeface="楷体" panose="02010609060101010101" pitchFamily="49" charset="-122"/>
                </a:rPr>
                <a:t> </a:t>
              </a:r>
              <a:endParaRPr lang="zh-CN" altLang="en-US" sz="5400" spc="600" dirty="0"/>
            </a:p>
          </p:txBody>
        </p:sp>
      </p:grpSp>
      <p:grpSp>
        <p:nvGrpSpPr>
          <p:cNvPr id="36" name="组合 35"/>
          <p:cNvGrpSpPr/>
          <p:nvPr/>
        </p:nvGrpSpPr>
        <p:grpSpPr>
          <a:xfrm>
            <a:off x="4193941" y="2039769"/>
            <a:ext cx="4465935" cy="733425"/>
            <a:chOff x="1302963" y="2752840"/>
            <a:chExt cx="4465935" cy="733425"/>
          </a:xfrm>
        </p:grpSpPr>
        <p:sp>
          <p:nvSpPr>
            <p:cNvPr id="32" name="矩形: 圆角 31"/>
            <p:cNvSpPr/>
            <p:nvPr/>
          </p:nvSpPr>
          <p:spPr>
            <a:xfrm>
              <a:off x="2451100" y="2819400"/>
              <a:ext cx="3317798" cy="600307"/>
            </a:xfrm>
            <a:prstGeom prst="roundRect">
              <a:avLst/>
            </a:prstGeom>
            <a:solidFill>
              <a:srgbClr val="014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2595770" y="2884684"/>
              <a:ext cx="2755900" cy="430887"/>
            </a:xfrm>
            <a:prstGeom prst="rect">
              <a:avLst/>
            </a:prstGeom>
            <a:noFill/>
          </p:spPr>
          <p:txBody>
            <a:bodyPr wrap="square" rtlCol="0">
              <a:spAutoFit/>
            </a:bodyPr>
            <a:lstStyle/>
            <a:p>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Quốc</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hội</a:t>
              </a:r>
              <a:endParaRPr lang="zh-CN" altLang="en-US"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椭圆 33"/>
            <p:cNvSpPr/>
            <p:nvPr/>
          </p:nvSpPr>
          <p:spPr>
            <a:xfrm>
              <a:off x="1302963" y="2752840"/>
              <a:ext cx="733425" cy="733425"/>
            </a:xfrm>
            <a:prstGeom prst="ellipse">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399282" y="2895025"/>
              <a:ext cx="562975" cy="461665"/>
            </a:xfrm>
            <a:prstGeom prst="rect">
              <a:avLst/>
            </a:prstGeom>
          </p:spPr>
          <p:txBody>
            <a:bodyPr wrap="non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p>
          </p:txBody>
        </p:sp>
      </p:grpSp>
      <p:grpSp>
        <p:nvGrpSpPr>
          <p:cNvPr id="42" name="组合 41"/>
          <p:cNvGrpSpPr/>
          <p:nvPr/>
        </p:nvGrpSpPr>
        <p:grpSpPr>
          <a:xfrm>
            <a:off x="4193941" y="2931637"/>
            <a:ext cx="4465935" cy="733425"/>
            <a:chOff x="1302963" y="2752840"/>
            <a:chExt cx="4465935" cy="733425"/>
          </a:xfrm>
        </p:grpSpPr>
        <p:sp>
          <p:nvSpPr>
            <p:cNvPr id="43" name="矩形: 圆角 42"/>
            <p:cNvSpPr/>
            <p:nvPr/>
          </p:nvSpPr>
          <p:spPr>
            <a:xfrm>
              <a:off x="2451100" y="2819400"/>
              <a:ext cx="3317798" cy="600307"/>
            </a:xfrm>
            <a:prstGeom prst="roundRect">
              <a:avLst/>
            </a:prstGeom>
            <a:solidFill>
              <a:srgbClr val="014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2692400" y="2895025"/>
              <a:ext cx="2755900" cy="430887"/>
            </a:xfrm>
            <a:prstGeom prst="rect">
              <a:avLst/>
            </a:prstGeom>
            <a:noFill/>
          </p:spPr>
          <p:txBody>
            <a:bodyPr wrap="square" rtlCol="0">
              <a:spAutoFit/>
            </a:bodyPr>
            <a:lstStyle/>
            <a:p>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Chủ</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tịch</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nước</a:t>
              </a:r>
              <a:endParaRPr lang="zh-CN" altLang="en-US"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椭圆 44"/>
            <p:cNvSpPr/>
            <p:nvPr/>
          </p:nvSpPr>
          <p:spPr>
            <a:xfrm>
              <a:off x="1302963" y="2752840"/>
              <a:ext cx="733425" cy="733425"/>
            </a:xfrm>
            <a:prstGeom prst="ellipse">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399282" y="2895025"/>
              <a:ext cx="562975" cy="461665"/>
            </a:xfrm>
            <a:prstGeom prst="rect">
              <a:avLst/>
            </a:prstGeom>
          </p:spPr>
          <p:txBody>
            <a:bodyPr wrap="non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p>
          </p:txBody>
        </p:sp>
      </p:grpSp>
      <p:grpSp>
        <p:nvGrpSpPr>
          <p:cNvPr id="47" name="组合 46"/>
          <p:cNvGrpSpPr/>
          <p:nvPr/>
        </p:nvGrpSpPr>
        <p:grpSpPr>
          <a:xfrm>
            <a:off x="4193941" y="3736809"/>
            <a:ext cx="4697157" cy="733425"/>
            <a:chOff x="1302963" y="2752840"/>
            <a:chExt cx="4697157" cy="733425"/>
          </a:xfrm>
        </p:grpSpPr>
        <p:sp>
          <p:nvSpPr>
            <p:cNvPr id="48" name="矩形: 圆角 47"/>
            <p:cNvSpPr/>
            <p:nvPr/>
          </p:nvSpPr>
          <p:spPr>
            <a:xfrm>
              <a:off x="2451100" y="2819400"/>
              <a:ext cx="3317798" cy="600307"/>
            </a:xfrm>
            <a:prstGeom prst="roundRect">
              <a:avLst/>
            </a:prstGeom>
            <a:solidFill>
              <a:srgbClr val="014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2643678" y="2850174"/>
              <a:ext cx="3356442" cy="430887"/>
            </a:xfrm>
            <a:prstGeom prst="rect">
              <a:avLst/>
            </a:prstGeom>
            <a:noFill/>
          </p:spPr>
          <p:txBody>
            <a:bodyPr wrap="square" rtlCol="0">
              <a:spAutoFit/>
            </a:bodyPr>
            <a:lstStyle/>
            <a:p>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phủ</a:t>
              </a:r>
              <a:endParaRPr lang="zh-CN" altLang="en-US"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椭圆 49"/>
            <p:cNvSpPr/>
            <p:nvPr/>
          </p:nvSpPr>
          <p:spPr>
            <a:xfrm>
              <a:off x="1302963" y="2752840"/>
              <a:ext cx="733425" cy="733425"/>
            </a:xfrm>
            <a:prstGeom prst="ellipse">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399282" y="2895025"/>
              <a:ext cx="562975" cy="461665"/>
            </a:xfrm>
            <a:prstGeom prst="rect">
              <a:avLst/>
            </a:prstGeom>
          </p:spPr>
          <p:txBody>
            <a:bodyPr wrap="non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03</a:t>
              </a:r>
              <a:endParaRPr lang="zh-CN" altLang="en-US" sz="2400" b="1" dirty="0"/>
            </a:p>
          </p:txBody>
        </p:sp>
      </p:grpSp>
      <p:grpSp>
        <p:nvGrpSpPr>
          <p:cNvPr id="52" name="组合 51"/>
          <p:cNvGrpSpPr/>
          <p:nvPr/>
        </p:nvGrpSpPr>
        <p:grpSpPr>
          <a:xfrm>
            <a:off x="4225293" y="4529833"/>
            <a:ext cx="8284930" cy="733425"/>
            <a:chOff x="1302964" y="2752840"/>
            <a:chExt cx="4881450" cy="733425"/>
          </a:xfrm>
        </p:grpSpPr>
        <p:sp>
          <p:nvSpPr>
            <p:cNvPr id="53" name="矩形: 圆角 52"/>
            <p:cNvSpPr/>
            <p:nvPr/>
          </p:nvSpPr>
          <p:spPr>
            <a:xfrm>
              <a:off x="1966824" y="2758441"/>
              <a:ext cx="3317798" cy="600307"/>
            </a:xfrm>
            <a:prstGeom prst="roundRect">
              <a:avLst/>
            </a:prstGeom>
            <a:solidFill>
              <a:srgbClr val="014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1979127" y="2821596"/>
              <a:ext cx="4205287" cy="430887"/>
            </a:xfrm>
            <a:prstGeom prst="rect">
              <a:avLst/>
            </a:prstGeom>
            <a:noFill/>
          </p:spPr>
          <p:txBody>
            <a:bodyPr wrap="square" rtlCol="0">
              <a:spAutoFit/>
            </a:bodyPr>
            <a:lstStyle/>
            <a:p>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Tòa</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án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dân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viện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kiểm</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sát</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dân</a:t>
              </a:r>
              <a:endParaRPr lang="zh-CN" altLang="en-US"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椭圆 54"/>
            <p:cNvSpPr/>
            <p:nvPr/>
          </p:nvSpPr>
          <p:spPr>
            <a:xfrm>
              <a:off x="1302964" y="2752840"/>
              <a:ext cx="413659" cy="733425"/>
            </a:xfrm>
            <a:prstGeom prst="ellipse">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1345763" y="2909881"/>
              <a:ext cx="562975" cy="461665"/>
            </a:xfrm>
            <a:prstGeom prst="rect">
              <a:avLst/>
            </a:prstGeom>
          </p:spPr>
          <p:txBody>
            <a:bodyPr wrap="non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04</a:t>
              </a:r>
              <a:endParaRPr lang="zh-CN" altLang="en-US" sz="2400" b="1" dirty="0"/>
            </a:p>
          </p:txBody>
        </p:sp>
      </p:grpSp>
      <p:grpSp>
        <p:nvGrpSpPr>
          <p:cNvPr id="58" name="组合 57"/>
          <p:cNvGrpSpPr/>
          <p:nvPr/>
        </p:nvGrpSpPr>
        <p:grpSpPr>
          <a:xfrm>
            <a:off x="4254709" y="5368030"/>
            <a:ext cx="5219977" cy="733425"/>
            <a:chOff x="1302964" y="2752840"/>
            <a:chExt cx="4834778" cy="733425"/>
          </a:xfrm>
        </p:grpSpPr>
        <p:sp>
          <p:nvSpPr>
            <p:cNvPr id="59" name="矩形: 圆角 58"/>
            <p:cNvSpPr/>
            <p:nvPr/>
          </p:nvSpPr>
          <p:spPr>
            <a:xfrm>
              <a:off x="2451100" y="2819400"/>
              <a:ext cx="3317798" cy="600307"/>
            </a:xfrm>
            <a:prstGeom prst="roundRect">
              <a:avLst/>
            </a:prstGeom>
            <a:solidFill>
              <a:srgbClr val="014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2451100" y="2878868"/>
              <a:ext cx="3686642" cy="430887"/>
            </a:xfrm>
            <a:prstGeom prst="rect">
              <a:avLst/>
            </a:prstGeom>
            <a:noFill/>
          </p:spPr>
          <p:txBody>
            <a:bodyPr wrap="square" rtlCol="0">
              <a:spAutoFit/>
            </a:bodyPr>
            <a:lstStyle/>
            <a:p>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quyền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địa</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phương</a:t>
              </a:r>
              <a:endParaRPr lang="zh-CN" altLang="en-US"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椭圆 60"/>
            <p:cNvSpPr/>
            <p:nvPr/>
          </p:nvSpPr>
          <p:spPr>
            <a:xfrm>
              <a:off x="1302964" y="2752840"/>
              <a:ext cx="659294" cy="733425"/>
            </a:xfrm>
            <a:prstGeom prst="ellipse">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1399282" y="2895025"/>
              <a:ext cx="562975" cy="461665"/>
            </a:xfrm>
            <a:prstGeom prst="rect">
              <a:avLst/>
            </a:prstGeom>
          </p:spPr>
          <p:txBody>
            <a:bodyPr wrap="non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05</a:t>
              </a:r>
              <a:endParaRPr lang="zh-CN" altLang="en-US" sz="2400" b="1" dirty="0"/>
            </a:p>
          </p:txBody>
        </p:sp>
      </p:grpSp>
      <p:grpSp>
        <p:nvGrpSpPr>
          <p:cNvPr id="37" name="组合 35"/>
          <p:cNvGrpSpPr/>
          <p:nvPr/>
        </p:nvGrpSpPr>
        <p:grpSpPr>
          <a:xfrm>
            <a:off x="4193940" y="6194245"/>
            <a:ext cx="8289875" cy="652096"/>
            <a:chOff x="1360841" y="2752840"/>
            <a:chExt cx="5308575" cy="652096"/>
          </a:xfrm>
        </p:grpSpPr>
        <p:sp>
          <p:nvSpPr>
            <p:cNvPr id="39" name="矩形: 圆角 31"/>
            <p:cNvSpPr/>
            <p:nvPr/>
          </p:nvSpPr>
          <p:spPr>
            <a:xfrm>
              <a:off x="2172070" y="2804629"/>
              <a:ext cx="4097231" cy="600307"/>
            </a:xfrm>
            <a:prstGeom prst="roundRect">
              <a:avLst/>
            </a:prstGeom>
            <a:solidFill>
              <a:srgbClr val="014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2"/>
            <p:cNvSpPr txBox="1"/>
            <p:nvPr/>
          </p:nvSpPr>
          <p:spPr>
            <a:xfrm>
              <a:off x="2250593" y="2969249"/>
              <a:ext cx="4418823" cy="430887"/>
            </a:xfrm>
            <a:prstGeom prst="rect">
              <a:avLst/>
            </a:prstGeom>
            <a:noFill/>
          </p:spPr>
          <p:txBody>
            <a:bodyPr wrap="square" rtlCol="0">
              <a:spAutoFit/>
            </a:bodyPr>
            <a:lstStyle/>
            <a:p>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Hội</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bầu</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cử</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quốc</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gia</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Kiểm</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toán</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nhà</a:t>
              </a:r>
              <a:r>
                <a:rPr lang="en-US" altLang="zh-CN"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nước</a:t>
              </a:r>
              <a:endParaRPr lang="zh-CN" altLang="en-US"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椭圆 33"/>
            <p:cNvSpPr/>
            <p:nvPr/>
          </p:nvSpPr>
          <p:spPr>
            <a:xfrm>
              <a:off x="1360841" y="2752840"/>
              <a:ext cx="505737" cy="603495"/>
            </a:xfrm>
            <a:prstGeom prst="ellipse">
              <a:avLst/>
            </a:prstGeom>
            <a:solidFill>
              <a:srgbClr val="0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34"/>
            <p:cNvSpPr/>
            <p:nvPr/>
          </p:nvSpPr>
          <p:spPr>
            <a:xfrm>
              <a:off x="1435733" y="2835480"/>
              <a:ext cx="562975" cy="461665"/>
            </a:xfrm>
            <a:prstGeom prst="rect">
              <a:avLst/>
            </a:prstGeom>
          </p:spPr>
          <p:txBody>
            <a:bodyPr wrap="none">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06</a:t>
              </a:r>
              <a:endParaRPr lang="zh-CN" altLang="en-US" sz="2400" b="1" dirty="0"/>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92" y="2012745"/>
            <a:ext cx="3408117" cy="4781862"/>
          </a:xfrm>
          <a:prstGeom prst="rect">
            <a:avLst/>
          </a:prstGeom>
        </p:spPr>
      </p:pic>
    </p:spTree>
    <p:extLst>
      <p:ext uri="{BB962C8B-B14F-4D97-AF65-F5344CB8AC3E}">
        <p14:creationId xmlns:p14="http://schemas.microsoft.com/office/powerpoint/2010/main" val="43729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142" y="409835"/>
            <a:ext cx="7934912" cy="6857623"/>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82" y="2429228"/>
            <a:ext cx="4436134" cy="4436134"/>
          </a:xfrm>
          <a:prstGeom prst="rect">
            <a:avLst/>
          </a:prstGeom>
        </p:spPr>
      </p:pic>
      <p:sp>
        <p:nvSpPr>
          <p:cNvPr id="28" name="TextBox 1"/>
          <p:cNvSpPr txBox="1"/>
          <p:nvPr/>
        </p:nvSpPr>
        <p:spPr>
          <a:xfrm>
            <a:off x="5656263" y="1722144"/>
            <a:ext cx="6174774" cy="1290248"/>
          </a:xfrm>
          <a:prstGeom prst="rect">
            <a:avLst/>
          </a:prstGeom>
          <a:noFill/>
        </p:spPr>
        <p:txBody>
          <a:bodyPr wrap="square" lIns="121816" tIns="60908" rIns="121816" bIns="60908" rtlCol="0">
            <a:spAutoFit/>
          </a:bodyPr>
          <a:lstStyle/>
          <a:p>
            <a:r>
              <a:rPr lang="en-US" altLang="zh-CN" sz="7585"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mn-lt"/>
              </a:rPr>
              <a:t>THANK YOU</a:t>
            </a:r>
            <a:endParaRPr lang="zh-CN" altLang="en-US" sz="7585"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pic>
        <p:nvPicPr>
          <p:cNvPr id="2" name="Could This Be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7005" y="-904263"/>
            <a:ext cx="577991" cy="577991"/>
          </a:xfrm>
          <a:prstGeom prst="rect">
            <a:avLst/>
          </a:prstGeom>
        </p:spPr>
      </p:pic>
      <p:pic>
        <p:nvPicPr>
          <p:cNvPr id="7170" name="Picture 2" descr="Thể chế chính trị trong thời kỳ quá độ lên chủ nghĩa xã hội ở Việt Nam –  Những vấn đề cần bổ sung và phát triển trong bối cảnh mới |">
            <a:extLst>
              <a:ext uri="{FF2B5EF4-FFF2-40B4-BE49-F238E27FC236}">
                <a16:creationId xmlns:a16="http://schemas.microsoft.com/office/drawing/2014/main" xmlns="" id="{823BFBD2-4D00-9C4E-CBCA-52657E558B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79" y="327445"/>
            <a:ext cx="4623929" cy="443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1447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1700"/>
                                  </p:stCondLst>
                                  <p:iterate type="lt">
                                    <p:tmPct val="23333"/>
                                  </p:iterate>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remove" display="0">
                  <p:stCondLst>
                    <p:cond delay="indefinite"/>
                  </p:stCondLst>
                  <p:endCondLst>
                    <p:cond evt="onStopAudio" delay="0">
                      <p:tgtEl>
                        <p:sldTgt/>
                      </p:tgtEl>
                    </p:cond>
                  </p:endCondLst>
                </p:cTn>
                <p:tgtEl>
                  <p:spTgt spid="2"/>
                </p:tgtEl>
              </p:cMediaNode>
            </p:audio>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84223" y="239843"/>
            <a:ext cx="11007777" cy="6618157"/>
          </a:xfrm>
          <a:prstGeom prst="rect">
            <a:avLst/>
          </a:prstGeom>
        </p:spPr>
      </p:pic>
      <p:sp>
        <p:nvSpPr>
          <p:cNvPr id="17411" name="Text Box 3"/>
          <p:cNvSpPr>
            <a:spLocks noChangeArrowheads="1"/>
          </p:cNvSpPr>
          <p:nvPr/>
        </p:nvSpPr>
        <p:spPr bwMode="auto">
          <a:xfrm>
            <a:off x="2533338" y="387454"/>
            <a:ext cx="948877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u"/>
            </a:pPr>
            <a:endParaRPr lang="zh-CN" altLang="en-US" sz="3600" b="1"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a:p>
            <a:pPr>
              <a:lnSpc>
                <a:spcPct val="150000"/>
              </a:lnSpc>
            </a:pPr>
            <a:r>
              <a:rPr lang="vi-VN" sz="3600" dirty="0">
                <a:solidFill>
                  <a:schemeClr val="bg1"/>
                </a:solidFill>
              </a:rPr>
              <a:t>Hãy chia sẻ hiểu biết của em về một trong các cơ </a:t>
            </a:r>
            <a:r>
              <a:rPr lang="vi-VN" sz="3600" dirty="0" smtClean="0">
                <a:solidFill>
                  <a:schemeClr val="bg1"/>
                </a:solidFill>
              </a:rPr>
              <a:t>quan</a:t>
            </a:r>
            <a:r>
              <a:rPr lang="en-US" sz="3600" dirty="0" smtClean="0">
                <a:solidFill>
                  <a:schemeClr val="bg1"/>
                </a:solidFill>
              </a:rPr>
              <a:t> </a:t>
            </a:r>
            <a:r>
              <a:rPr lang="en-US" sz="3600" dirty="0" err="1" smtClean="0">
                <a:solidFill>
                  <a:schemeClr val="bg1"/>
                </a:solidFill>
              </a:rPr>
              <a:t>nhà</a:t>
            </a:r>
            <a:r>
              <a:rPr lang="en-US" sz="3600" dirty="0" smtClean="0">
                <a:solidFill>
                  <a:schemeClr val="bg1"/>
                </a:solidFill>
              </a:rPr>
              <a:t> </a:t>
            </a:r>
            <a:r>
              <a:rPr lang="en-US" sz="3600" dirty="0" err="1" smtClean="0">
                <a:solidFill>
                  <a:schemeClr val="bg1"/>
                </a:solidFill>
              </a:rPr>
              <a:t>nước</a:t>
            </a:r>
            <a:r>
              <a:rPr lang="vi-VN" sz="3600" dirty="0" smtClean="0">
                <a:solidFill>
                  <a:schemeClr val="bg1"/>
                </a:solidFill>
              </a:rPr>
              <a:t> </a:t>
            </a:r>
            <a:r>
              <a:rPr lang="vi-VN" sz="3600" dirty="0">
                <a:solidFill>
                  <a:schemeClr val="bg1"/>
                </a:solidFill>
              </a:rPr>
              <a:t>có trong từ khóa trên?</a:t>
            </a:r>
            <a:endParaRPr lang="en-US" sz="3600" dirty="0">
              <a:solidFill>
                <a:schemeClr val="bg1"/>
              </a:solidFill>
            </a:endParaRPr>
          </a:p>
          <a:p>
            <a:pPr>
              <a:lnSpc>
                <a:spcPct val="150000"/>
              </a:lnSpc>
            </a:pPr>
            <a:endParaRPr lang="zh-CN" altLang="en-US" sz="3600"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288260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33" y="-126906"/>
            <a:ext cx="12235733" cy="6873796"/>
            <a:chOff x="-13728" y="-11847"/>
            <a:chExt cx="9176800" cy="5155347"/>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 y="-1"/>
              <a:ext cx="9139126" cy="514350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8" y="3760991"/>
              <a:ext cx="9143244" cy="1377582"/>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3909" y="3546480"/>
              <a:ext cx="2919743" cy="1597020"/>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8" y="3839064"/>
              <a:ext cx="2724687" cy="1304436"/>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6600" y="3595244"/>
              <a:ext cx="1761598" cy="1548256"/>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6900" y="-11847"/>
              <a:ext cx="2952455" cy="1154005"/>
            </a:xfrm>
            <a:prstGeom prst="rect">
              <a:avLst/>
            </a:prstGeom>
          </p:spPr>
        </p:pic>
      </p:grpSp>
      <p:grpSp>
        <p:nvGrpSpPr>
          <p:cNvPr id="3" name="组合 2"/>
          <p:cNvGrpSpPr/>
          <p:nvPr/>
        </p:nvGrpSpPr>
        <p:grpSpPr>
          <a:xfrm>
            <a:off x="1084540" y="850969"/>
            <a:ext cx="2000264" cy="4000527"/>
            <a:chOff x="1028728" y="892104"/>
            <a:chExt cx="1500198" cy="3000395"/>
          </a:xfrm>
        </p:grpSpPr>
        <p:pic>
          <p:nvPicPr>
            <p:cNvPr id="4" name="图片 3" descr="未标题-1.png"/>
            <p:cNvPicPr>
              <a:picLocks noChangeAspect="1"/>
            </p:cNvPicPr>
            <p:nvPr/>
          </p:nvPicPr>
          <p:blipFill>
            <a:blip r:embed="rId9" cstate="print"/>
            <a:stretch>
              <a:fillRect/>
            </a:stretch>
          </p:blipFill>
          <p:spPr>
            <a:xfrm>
              <a:off x="1028728" y="892104"/>
              <a:ext cx="1500198" cy="3000395"/>
            </a:xfrm>
            <a:prstGeom prst="rect">
              <a:avLst/>
            </a:prstGeom>
          </p:spPr>
        </p:pic>
        <p:sp>
          <p:nvSpPr>
            <p:cNvPr id="5" name="文本框 4"/>
            <p:cNvSpPr txBox="1"/>
            <p:nvPr/>
          </p:nvSpPr>
          <p:spPr>
            <a:xfrm>
              <a:off x="1348615" y="2571749"/>
              <a:ext cx="1064215" cy="761747"/>
            </a:xfrm>
            <a:prstGeom prst="rect">
              <a:avLst/>
            </a:prstGeom>
            <a:noFill/>
          </p:spPr>
          <p:txBody>
            <a:bodyPr wrap="square" rtlCol="0">
              <a:spAutoFit/>
            </a:bodyPr>
            <a:lstStyle/>
            <a:p>
              <a:pPr defTabSz="914377">
                <a:defRPr/>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7" name="矩形 1"/>
          <p:cNvPicPr>
            <a:picLocks noChangeArrowheads="1"/>
          </p:cNvPicPr>
          <p:nvPr/>
        </p:nvPicPr>
        <p:blipFill>
          <a:blip r:embed="rId10" cstate="print"/>
          <a:srcRect/>
          <a:stretch>
            <a:fillRect/>
          </a:stretch>
        </p:blipFill>
        <p:spPr bwMode="auto">
          <a:xfrm>
            <a:off x="3014994" y="2174063"/>
            <a:ext cx="7462101" cy="704916"/>
          </a:xfrm>
          <a:prstGeom prst="rect">
            <a:avLst/>
          </a:prstGeom>
          <a:noFill/>
          <a:ln w="9525" cmpd="sng">
            <a:noFill/>
            <a:miter lim="800000"/>
            <a:headEnd/>
            <a:tailEnd/>
          </a:ln>
        </p:spPr>
      </p:pic>
      <p:grpSp>
        <p:nvGrpSpPr>
          <p:cNvPr id="8" name="组合 7"/>
          <p:cNvGrpSpPr/>
          <p:nvPr/>
        </p:nvGrpSpPr>
        <p:grpSpPr>
          <a:xfrm>
            <a:off x="4573415" y="-114229"/>
            <a:ext cx="2692037" cy="2692037"/>
            <a:chOff x="4217597" y="1153866"/>
            <a:chExt cx="950913" cy="950913"/>
          </a:xfrm>
        </p:grpSpPr>
        <p:pic>
          <p:nvPicPr>
            <p:cNvPr id="9" name="圆角矩形 22"/>
            <p:cNvPicPr>
              <a:picLocks noChangeAspect="1" noChangeArrowheads="1"/>
            </p:cNvPicPr>
            <p:nvPr/>
          </p:nvPicPr>
          <p:blipFill>
            <a:blip r:embed="rId11" cstate="print"/>
            <a:srcRect/>
            <a:stretch>
              <a:fillRect/>
            </a:stretch>
          </p:blipFill>
          <p:spPr bwMode="auto">
            <a:xfrm>
              <a:off x="4217597" y="1153866"/>
              <a:ext cx="950913" cy="950913"/>
            </a:xfrm>
            <a:prstGeom prst="rect">
              <a:avLst/>
            </a:prstGeom>
            <a:noFill/>
            <a:ln w="9525" cmpd="sng">
              <a:noFill/>
              <a:miter lim="800000"/>
              <a:headEnd/>
              <a:tailEnd/>
            </a:ln>
          </p:spPr>
        </p:pic>
        <p:sp>
          <p:nvSpPr>
            <p:cNvPr id="10" name="TextBox 61"/>
            <p:cNvSpPr txBox="1">
              <a:spLocks noChangeArrowheads="1"/>
            </p:cNvSpPr>
            <p:nvPr/>
          </p:nvSpPr>
          <p:spPr bwMode="auto">
            <a:xfrm>
              <a:off x="4473239" y="1353983"/>
              <a:ext cx="379412" cy="423994"/>
            </a:xfrm>
            <a:prstGeom prst="rect">
              <a:avLst/>
            </a:prstGeom>
            <a:noFill/>
            <a:ln w="9525">
              <a:noFill/>
              <a:miter lim="800000"/>
              <a:headEnd/>
              <a:tailEnd/>
            </a:ln>
          </p:spPr>
          <p:txBody>
            <a:bodyPr>
              <a:spAutoFit/>
            </a:bodyPr>
            <a:lstStyle/>
            <a:p>
              <a:pPr algn="ctr" defTabSz="914377" eaLnBrk="0" hangingPunct="0">
                <a:defRPr/>
              </a:pPr>
              <a:r>
                <a:rPr lang="en-US" altLang="zh-CN" sz="7200" b="1" dirty="0">
                  <a:solidFill>
                    <a:prstClr val="black"/>
                  </a:solidFill>
                  <a:latin typeface="微软雅黑" pitchFamily="34" charset="-122"/>
                  <a:ea typeface="微软雅黑" pitchFamily="34" charset="-122"/>
                </a:rPr>
                <a:t>1</a:t>
              </a:r>
              <a:endParaRPr lang="zh-CN" altLang="en-US" sz="7200" b="1" dirty="0">
                <a:solidFill>
                  <a:prstClr val="black"/>
                </a:solidFill>
                <a:latin typeface="微软雅黑" pitchFamily="34" charset="-122"/>
                <a:ea typeface="微软雅黑" pitchFamily="34" charset="-122"/>
              </a:endParaRPr>
            </a:p>
          </p:txBody>
        </p:sp>
      </p:grpSp>
      <p:sp>
        <p:nvSpPr>
          <p:cNvPr id="11" name="TextBox 34"/>
          <p:cNvSpPr txBox="1">
            <a:spLocks noChangeArrowheads="1"/>
          </p:cNvSpPr>
          <p:nvPr/>
        </p:nvSpPr>
        <p:spPr bwMode="auto">
          <a:xfrm>
            <a:off x="3853260" y="1787293"/>
            <a:ext cx="5785568" cy="779763"/>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4267" b="1" dirty="0">
                <a:solidFill>
                  <a:prstClr val="black"/>
                </a:solidFill>
                <a:latin typeface="Times New Roman" panose="02020603050405020304" pitchFamily="18" charset="0"/>
                <a:ea typeface="微软雅黑" pitchFamily="34" charset="-122"/>
                <a:cs typeface="Times New Roman" panose="02020603050405020304" pitchFamily="18" charset="0"/>
              </a:rPr>
              <a:t>NHÓM CHUYÊN GIA</a:t>
            </a:r>
            <a:endParaRPr lang="zh-CN" altLang="en-US" sz="4267"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 xmlns:a16="http://schemas.microsoft.com/office/drawing/2014/main" id="{F03AC633-FBF9-1AC5-9919-3DA4740874F3}"/>
              </a:ext>
            </a:extLst>
          </p:cNvPr>
          <p:cNvSpPr txBox="1"/>
          <p:nvPr/>
        </p:nvSpPr>
        <p:spPr>
          <a:xfrm>
            <a:off x="3527338" y="2798804"/>
            <a:ext cx="6306589" cy="2308324"/>
          </a:xfrm>
          <a:prstGeom prst="rect">
            <a:avLst/>
          </a:prstGeom>
          <a:noFill/>
        </p:spPr>
        <p:txBody>
          <a:bodyPr wrap="square">
            <a:spAutoFit/>
          </a:bodyPr>
          <a:lstStyle/>
          <a:p>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Vòng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1: Thành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lập</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chuyên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gia</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gồm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6</a:t>
            </a:r>
            <a:r>
              <a:rPr lang="en-US" altLang="zh-CN" sz="2400" b="1" dirty="0" smtClean="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giao</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nhiệm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vụ</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cho</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mỗi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nghiên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cứu</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thảo</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luận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đọc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thông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tin,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trường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hợp</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và</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trả</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lời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câu</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hỏi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trong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sách</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giáo</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khoa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để</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tìm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ra</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smtClean="0">
                <a:latin typeface="Times New Roman" panose="02020603050405020304" pitchFamily="18" charset="0"/>
                <a:ea typeface="方正稚艺简体" panose="03000509000000000000" pitchFamily="65" charset="-122"/>
                <a:cs typeface="Times New Roman" panose="02020603050405020304" pitchFamily="18" charset="0"/>
                <a:sym typeface="+mn-lt"/>
              </a:rPr>
              <a:t>nôi</a:t>
            </a:r>
            <a:r>
              <a:rPr lang="en-US" altLang="zh-CN" sz="2400" b="1" dirty="0" smtClean="0">
                <a:latin typeface="Times New Roman" panose="02020603050405020304" pitchFamily="18" charset="0"/>
                <a:ea typeface="方正稚艺简体" panose="03000509000000000000" pitchFamily="65" charset="-122"/>
                <a:cs typeface="Times New Roman" panose="02020603050405020304" pitchFamily="18" charset="0"/>
                <a:sym typeface="+mn-lt"/>
              </a:rPr>
              <a:t> dung </a:t>
            </a:r>
            <a:r>
              <a:rPr lang="en-US" altLang="zh-CN" sz="2400" b="1" dirty="0" err="1" smtClean="0">
                <a:latin typeface="Times New Roman" panose="02020603050405020304" pitchFamily="18" charset="0"/>
                <a:ea typeface="方正稚艺简体" panose="03000509000000000000" pitchFamily="65" charset="-122"/>
                <a:cs typeface="Times New Roman" panose="02020603050405020304" pitchFamily="18" charset="0"/>
                <a:sym typeface="+mn-lt"/>
              </a:rPr>
              <a:t>cơ</a:t>
            </a:r>
            <a:r>
              <a:rPr lang="en-US" altLang="zh-CN" sz="2400" b="1" dirty="0" smtClean="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smtClean="0">
                <a:latin typeface="Times New Roman" panose="02020603050405020304" pitchFamily="18" charset="0"/>
                <a:ea typeface="方正稚艺简体" panose="03000509000000000000" pitchFamily="65" charset="-122"/>
                <a:cs typeface="Times New Roman" panose="02020603050405020304" pitchFamily="18" charset="0"/>
                <a:sym typeface="+mn-lt"/>
              </a:rPr>
              <a:t>bản</a:t>
            </a:r>
            <a:r>
              <a:rPr lang="en-US" altLang="zh-CN" sz="2400" b="1" dirty="0" smtClean="0">
                <a:latin typeface="Times New Roman" panose="02020603050405020304" pitchFamily="18" charset="0"/>
                <a:ea typeface="方正稚艺简体" panose="03000509000000000000" pitchFamily="65" charset="-122"/>
                <a:cs typeface="Times New Roman" panose="02020603050405020304" pitchFamily="18" charset="0"/>
                <a:sym typeface="+mn-lt"/>
              </a:rPr>
              <a:t>(</a:t>
            </a:r>
            <a:r>
              <a:rPr lang="en-US" altLang="zh-CN" sz="2400" b="1" dirty="0" err="1" smtClean="0">
                <a:latin typeface="Times New Roman" panose="02020603050405020304" pitchFamily="18" charset="0"/>
                <a:ea typeface="方正稚艺简体" panose="03000509000000000000" pitchFamily="65" charset="-122"/>
                <a:cs typeface="Times New Roman" panose="02020603050405020304" pitchFamily="18" charset="0"/>
                <a:sym typeface="+mn-lt"/>
              </a:rPr>
              <a:t>chuẩn</a:t>
            </a:r>
            <a:r>
              <a:rPr lang="en-US" altLang="zh-CN" sz="2400" b="1" dirty="0" smtClean="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bị</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bài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thuyết</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trình</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a:t>
            </a:r>
            <a:r>
              <a:rPr lang="en-US" altLang="zh-CN" sz="24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mn-lt"/>
              </a:rPr>
              <a:t>.</a:t>
            </a:r>
          </a:p>
          <a:p>
            <a:r>
              <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rPr>
              <a:t>*</a:t>
            </a:r>
            <a:r>
              <a:rPr lang="en-US" altLang="zh-CN" sz="2400"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Thời</a:t>
            </a:r>
            <a:r>
              <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gian</a:t>
            </a:r>
            <a:r>
              <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rPr>
              <a:t>: 15 </a:t>
            </a:r>
            <a:r>
              <a:rPr lang="en-US" altLang="zh-CN" sz="2400"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phút</a:t>
            </a:r>
            <a:endPar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pic>
        <p:nvPicPr>
          <p:cNvPr id="2" name="图片 5" descr="未 标题-1">
            <a:extLst>
              <a:ext uri="{FF2B5EF4-FFF2-40B4-BE49-F238E27FC236}">
                <a16:creationId xmlns="" xmlns:a16="http://schemas.microsoft.com/office/drawing/2014/main" id="{11D88B99-4FB6-EEC9-5BCB-C5208D700084}"/>
              </a:ext>
            </a:extLst>
          </p:cNvPr>
          <p:cNvPicPr>
            <a:picLocks noChangeAspect="1"/>
          </p:cNvPicPr>
          <p:nvPr/>
        </p:nvPicPr>
        <p:blipFill>
          <a:blip r:embed="rId12"/>
          <a:stretch>
            <a:fillRect/>
          </a:stretch>
        </p:blipFill>
        <p:spPr>
          <a:xfrm>
            <a:off x="-181854" y="-51074"/>
            <a:ext cx="2266527" cy="2202180"/>
          </a:xfrm>
          <a:prstGeom prst="rect">
            <a:avLst/>
          </a:prstGeom>
        </p:spPr>
      </p:pic>
      <p:pic>
        <p:nvPicPr>
          <p:cNvPr id="19" name="图片 6" descr="未 标题 -1">
            <a:extLst>
              <a:ext uri="{FF2B5EF4-FFF2-40B4-BE49-F238E27FC236}">
                <a16:creationId xmlns="" xmlns:a16="http://schemas.microsoft.com/office/drawing/2014/main" id="{5DA96EF8-F695-2840-8285-314049550F46}"/>
              </a:ext>
            </a:extLst>
          </p:cNvPr>
          <p:cNvPicPr>
            <a:picLocks noChangeAspect="1"/>
          </p:cNvPicPr>
          <p:nvPr/>
        </p:nvPicPr>
        <p:blipFill>
          <a:blip r:embed="rId13"/>
          <a:stretch>
            <a:fillRect/>
          </a:stretch>
        </p:blipFill>
        <p:spPr>
          <a:xfrm>
            <a:off x="9215173" y="810960"/>
            <a:ext cx="3362113" cy="2949787"/>
          </a:xfrm>
          <a:prstGeom prst="rect">
            <a:avLst/>
          </a:prstGeom>
        </p:spPr>
      </p:pic>
    </p:spTree>
    <p:extLst>
      <p:ext uri="{BB962C8B-B14F-4D97-AF65-F5344CB8AC3E}">
        <p14:creationId xmlns:p14="http://schemas.microsoft.com/office/powerpoint/2010/main" val="2815942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1"/>
                                        </p:tgtEl>
                                        <p:attrNameLst>
                                          <p:attrName>style.visibility</p:attrName>
                                        </p:attrNameLst>
                                      </p:cBhvr>
                                      <p:to>
                                        <p:strVal val="visible"/>
                                      </p:to>
                                    </p:set>
                                    <p:anim calcmode="discrete" valueType="clr">
                                      <p:cBhvr override="childStyle">
                                        <p:cTn id="25"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6" dur="500"/>
                                        <p:tgtEl>
                                          <p:spTgt spid="11"/>
                                        </p:tgtEl>
                                        <p:attrNameLst>
                                          <p:attrName>fillcolor</p:attrName>
                                        </p:attrNameLst>
                                      </p:cBhvr>
                                      <p:tavLst>
                                        <p:tav tm="0">
                                          <p:val>
                                            <p:clrVal>
                                              <a:schemeClr val="accent2"/>
                                            </p:clrVal>
                                          </p:val>
                                        </p:tav>
                                        <p:tav tm="50000">
                                          <p:val>
                                            <p:clrVal>
                                              <a:schemeClr val="hlink"/>
                                            </p:clrVal>
                                          </p:val>
                                        </p:tav>
                                      </p:tavLst>
                                    </p:anim>
                                    <p:set>
                                      <p:cBhvr>
                                        <p:cTn id="27"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43733" y="-44117"/>
            <a:ext cx="12235733" cy="6873796"/>
            <a:chOff x="-13728" y="-11847"/>
            <a:chExt cx="9176800" cy="5155347"/>
          </a:xfrm>
        </p:grpSpPr>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 y="-1"/>
              <a:ext cx="9139126" cy="5143501"/>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8" y="3760991"/>
              <a:ext cx="9143244" cy="1377582"/>
            </a:xfrm>
            <a:prstGeom prst="rect">
              <a:avLst/>
            </a:prstGeom>
          </p:spPr>
        </p:pic>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3909" y="3546480"/>
              <a:ext cx="2919743" cy="1597020"/>
            </a:xfrm>
            <a:prstGeom prst="rect">
              <a:avLst/>
            </a:prstGeom>
          </p:spPr>
        </p:pic>
        <p:pic>
          <p:nvPicPr>
            <p:cNvPr id="41"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8" y="3839064"/>
              <a:ext cx="2724687" cy="1304436"/>
            </a:xfrm>
            <a:prstGeom prst="rect">
              <a:avLst/>
            </a:prstGeom>
          </p:spPr>
        </p:pic>
        <p:pic>
          <p:nvPicPr>
            <p:cNvPr id="42" name="图片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6600" y="3595244"/>
              <a:ext cx="1761598" cy="1548256"/>
            </a:xfrm>
            <a:prstGeom prst="rect">
              <a:avLst/>
            </a:prstGeom>
          </p:spPr>
        </p:pic>
        <p:pic>
          <p:nvPicPr>
            <p:cNvPr id="43" name="图片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6900" y="-11847"/>
              <a:ext cx="2952455" cy="1154005"/>
            </a:xfrm>
            <a:prstGeom prst="rect">
              <a:avLst/>
            </a:prstGeom>
          </p:spPr>
        </p:pic>
      </p:grpSp>
      <p:grpSp>
        <p:nvGrpSpPr>
          <p:cNvPr id="4" name="组合 3"/>
          <p:cNvGrpSpPr/>
          <p:nvPr/>
        </p:nvGrpSpPr>
        <p:grpSpPr>
          <a:xfrm>
            <a:off x="4477335" y="1566143"/>
            <a:ext cx="5882933" cy="1219796"/>
            <a:chOff x="3650291" y="1805278"/>
            <a:chExt cx="4412200" cy="914847"/>
          </a:xfrm>
        </p:grpSpPr>
        <p:pic>
          <p:nvPicPr>
            <p:cNvPr id="5" name="矩形 2"/>
            <p:cNvPicPr>
              <a:picLocks noChangeArrowheads="1"/>
            </p:cNvPicPr>
            <p:nvPr/>
          </p:nvPicPr>
          <p:blipFill>
            <a:blip r:embed="rId9" cstate="print"/>
            <a:srcRect/>
            <a:stretch>
              <a:fillRect/>
            </a:stretch>
          </p:blipFill>
          <p:spPr bwMode="auto">
            <a:xfrm>
              <a:off x="3650291" y="2069512"/>
              <a:ext cx="4412200" cy="650613"/>
            </a:xfrm>
            <a:prstGeom prst="rect">
              <a:avLst/>
            </a:prstGeom>
            <a:noFill/>
            <a:ln w="9525" cmpd="sng">
              <a:noFill/>
              <a:miter lim="800000"/>
              <a:headEnd/>
              <a:tailEnd/>
            </a:ln>
          </p:spPr>
        </p:pic>
        <p:grpSp>
          <p:nvGrpSpPr>
            <p:cNvPr id="6" name="组合 5"/>
            <p:cNvGrpSpPr/>
            <p:nvPr/>
          </p:nvGrpSpPr>
          <p:grpSpPr>
            <a:xfrm>
              <a:off x="3941944" y="1805278"/>
              <a:ext cx="746584" cy="746584"/>
              <a:chOff x="3811619" y="2311385"/>
              <a:chExt cx="950912" cy="950912"/>
            </a:xfrm>
          </p:grpSpPr>
          <p:pic>
            <p:nvPicPr>
              <p:cNvPr id="7" name="圆角矩形 9"/>
              <p:cNvPicPr>
                <a:picLocks noChangeAspect="1" noChangeArrowheads="1"/>
              </p:cNvPicPr>
              <p:nvPr/>
            </p:nvPicPr>
            <p:blipFill>
              <a:blip r:embed="rId10" cstate="print"/>
              <a:srcRect/>
              <a:stretch>
                <a:fillRect/>
              </a:stretch>
            </p:blipFill>
            <p:spPr bwMode="auto">
              <a:xfrm>
                <a:off x="3811619" y="2311385"/>
                <a:ext cx="950912" cy="950912"/>
              </a:xfrm>
              <a:prstGeom prst="rect">
                <a:avLst/>
              </a:prstGeom>
              <a:noFill/>
              <a:ln w="9525" cmpd="sng">
                <a:noFill/>
                <a:miter lim="800000"/>
                <a:headEnd/>
                <a:tailEnd/>
              </a:ln>
            </p:spPr>
          </p:pic>
          <p:sp>
            <p:nvSpPr>
              <p:cNvPr id="8" name="TextBox 61"/>
              <p:cNvSpPr txBox="1">
                <a:spLocks noChangeArrowheads="1"/>
              </p:cNvSpPr>
              <p:nvPr/>
            </p:nvSpPr>
            <p:spPr bwMode="auto">
              <a:xfrm>
                <a:off x="4102131" y="2601897"/>
                <a:ext cx="379413" cy="362671"/>
              </a:xfrm>
              <a:prstGeom prst="rect">
                <a:avLst/>
              </a:prstGeom>
              <a:noFill/>
              <a:ln w="9525">
                <a:noFill/>
                <a:miter lim="800000"/>
                <a:headEnd/>
                <a:tailEnd/>
              </a:ln>
            </p:spPr>
            <p:txBody>
              <a:bodyPr>
                <a:spAutoFit/>
              </a:bodyPr>
              <a:lstStyle/>
              <a:p>
                <a:pPr algn="ctr" defTabSz="914377" eaLnBrk="0" hangingPunct="0">
                  <a:defRPr/>
                </a:pPr>
                <a:r>
                  <a:rPr lang="en-US" sz="1867" b="1" dirty="0">
                    <a:solidFill>
                      <a:prstClr val="black"/>
                    </a:solidFill>
                    <a:latin typeface="微软雅黑" pitchFamily="34" charset="-122"/>
                    <a:ea typeface="微软雅黑" pitchFamily="34" charset="-122"/>
                  </a:rPr>
                  <a:t>2</a:t>
                </a:r>
                <a:endParaRPr lang="zh-CN" altLang="en-US" sz="1867" b="1" dirty="0">
                  <a:solidFill>
                    <a:prstClr val="black"/>
                  </a:solidFill>
                  <a:latin typeface="微软雅黑" pitchFamily="34" charset="-122"/>
                  <a:ea typeface="微软雅黑" pitchFamily="34" charset="-122"/>
                </a:endParaRPr>
              </a:p>
            </p:txBody>
          </p:sp>
        </p:grpSp>
      </p:grpSp>
      <p:sp>
        <p:nvSpPr>
          <p:cNvPr id="9" name="TextBox 71"/>
          <p:cNvSpPr txBox="1">
            <a:spLocks noChangeArrowheads="1"/>
          </p:cNvSpPr>
          <p:nvPr/>
        </p:nvSpPr>
        <p:spPr bwMode="auto">
          <a:xfrm>
            <a:off x="5682915" y="2008405"/>
            <a:ext cx="3765796" cy="492440"/>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Chủ</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tịch</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nước</a:t>
            </a:r>
            <a:endPar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grpSp>
        <p:nvGrpSpPr>
          <p:cNvPr id="10" name="组合 9"/>
          <p:cNvGrpSpPr/>
          <p:nvPr/>
        </p:nvGrpSpPr>
        <p:grpSpPr>
          <a:xfrm>
            <a:off x="3941301" y="2496988"/>
            <a:ext cx="6726579" cy="1226443"/>
            <a:chOff x="3247708" y="2494528"/>
            <a:chExt cx="4809797" cy="919832"/>
          </a:xfrm>
        </p:grpSpPr>
        <p:pic>
          <p:nvPicPr>
            <p:cNvPr id="11" name="矩形 3"/>
            <p:cNvPicPr>
              <a:picLocks noChangeArrowheads="1"/>
            </p:cNvPicPr>
            <p:nvPr/>
          </p:nvPicPr>
          <p:blipFill>
            <a:blip r:embed="rId11" cstate="print"/>
            <a:srcRect/>
            <a:stretch>
              <a:fillRect/>
            </a:stretch>
          </p:blipFill>
          <p:spPr bwMode="auto">
            <a:xfrm>
              <a:off x="3247708" y="2762501"/>
              <a:ext cx="4809797" cy="651859"/>
            </a:xfrm>
            <a:prstGeom prst="rect">
              <a:avLst/>
            </a:prstGeom>
            <a:noFill/>
            <a:ln w="9525" cmpd="sng">
              <a:noFill/>
              <a:miter lim="800000"/>
              <a:headEnd/>
              <a:tailEnd/>
            </a:ln>
          </p:spPr>
        </p:pic>
        <p:grpSp>
          <p:nvGrpSpPr>
            <p:cNvPr id="12" name="组合 11"/>
            <p:cNvGrpSpPr/>
            <p:nvPr/>
          </p:nvGrpSpPr>
          <p:grpSpPr>
            <a:xfrm>
              <a:off x="3597942" y="2494528"/>
              <a:ext cx="746584" cy="746585"/>
              <a:chOff x="3373469" y="3189272"/>
              <a:chExt cx="950912" cy="950913"/>
            </a:xfrm>
          </p:grpSpPr>
          <p:pic>
            <p:nvPicPr>
              <p:cNvPr id="13" name="圆角矩形 12"/>
              <p:cNvPicPr>
                <a:picLocks noChangeAspect="1" noChangeArrowheads="1"/>
              </p:cNvPicPr>
              <p:nvPr/>
            </p:nvPicPr>
            <p:blipFill>
              <a:blip r:embed="rId12" cstate="print"/>
              <a:srcRect/>
              <a:stretch>
                <a:fillRect/>
              </a:stretch>
            </p:blipFill>
            <p:spPr bwMode="auto">
              <a:xfrm>
                <a:off x="3373469" y="3189272"/>
                <a:ext cx="950912" cy="950913"/>
              </a:xfrm>
              <a:prstGeom prst="rect">
                <a:avLst/>
              </a:prstGeom>
              <a:noFill/>
              <a:ln w="9525" cmpd="sng">
                <a:noFill/>
                <a:miter lim="800000"/>
                <a:headEnd/>
                <a:tailEnd/>
              </a:ln>
            </p:spPr>
          </p:pic>
          <p:sp>
            <p:nvSpPr>
              <p:cNvPr id="14" name="TextBox 61"/>
              <p:cNvSpPr txBox="1">
                <a:spLocks noChangeArrowheads="1"/>
              </p:cNvSpPr>
              <p:nvPr/>
            </p:nvSpPr>
            <p:spPr bwMode="auto">
              <a:xfrm>
                <a:off x="3662395" y="3476610"/>
                <a:ext cx="379413" cy="362671"/>
              </a:xfrm>
              <a:prstGeom prst="rect">
                <a:avLst/>
              </a:prstGeom>
              <a:noFill/>
              <a:ln w="9525">
                <a:noFill/>
                <a:miter lim="800000"/>
                <a:headEnd/>
                <a:tailEnd/>
              </a:ln>
            </p:spPr>
            <p:txBody>
              <a:bodyPr>
                <a:spAutoFit/>
              </a:bodyPr>
              <a:lstStyle/>
              <a:p>
                <a:pPr algn="ctr" defTabSz="914377" eaLnBrk="0" hangingPunct="0">
                  <a:defRPr/>
                </a:pPr>
                <a:r>
                  <a:rPr lang="en-US" sz="1867" b="1">
                    <a:solidFill>
                      <a:prstClr val="black"/>
                    </a:solidFill>
                    <a:latin typeface="微软雅黑" pitchFamily="34" charset="-122"/>
                    <a:ea typeface="微软雅黑" pitchFamily="34" charset="-122"/>
                  </a:rPr>
                  <a:t>3</a:t>
                </a:r>
                <a:endParaRPr lang="zh-CN" altLang="en-US" sz="1867" b="1">
                  <a:solidFill>
                    <a:prstClr val="black"/>
                  </a:solidFill>
                  <a:latin typeface="微软雅黑" pitchFamily="34" charset="-122"/>
                  <a:ea typeface="微软雅黑" pitchFamily="34" charset="-122"/>
                </a:endParaRPr>
              </a:p>
            </p:txBody>
          </p:sp>
        </p:grpSp>
      </p:grpSp>
      <p:grpSp>
        <p:nvGrpSpPr>
          <p:cNvPr id="15" name="组合 14"/>
          <p:cNvGrpSpPr/>
          <p:nvPr/>
        </p:nvGrpSpPr>
        <p:grpSpPr>
          <a:xfrm>
            <a:off x="3372951" y="3435932"/>
            <a:ext cx="7294929" cy="1211485"/>
            <a:chOff x="2821445" y="3198736"/>
            <a:chExt cx="5227336" cy="908614"/>
          </a:xfrm>
        </p:grpSpPr>
        <p:pic>
          <p:nvPicPr>
            <p:cNvPr id="16" name="矩形 4"/>
            <p:cNvPicPr>
              <a:picLocks noChangeArrowheads="1"/>
            </p:cNvPicPr>
            <p:nvPr/>
          </p:nvPicPr>
          <p:blipFill>
            <a:blip r:embed="rId13" cstate="print"/>
            <a:srcRect/>
            <a:stretch>
              <a:fillRect/>
            </a:stretch>
          </p:blipFill>
          <p:spPr bwMode="auto">
            <a:xfrm>
              <a:off x="2821445" y="3456737"/>
              <a:ext cx="5227336" cy="650613"/>
            </a:xfrm>
            <a:prstGeom prst="rect">
              <a:avLst/>
            </a:prstGeom>
            <a:noFill/>
            <a:ln w="9525" cmpd="sng">
              <a:noFill/>
              <a:miter lim="800000"/>
              <a:headEnd/>
              <a:tailEnd/>
            </a:ln>
          </p:spPr>
        </p:pic>
        <p:grpSp>
          <p:nvGrpSpPr>
            <p:cNvPr id="17" name="组合 16"/>
            <p:cNvGrpSpPr/>
            <p:nvPr/>
          </p:nvGrpSpPr>
          <p:grpSpPr>
            <a:xfrm>
              <a:off x="3180403" y="3198736"/>
              <a:ext cx="747831" cy="746584"/>
              <a:chOff x="2841656" y="4086210"/>
              <a:chExt cx="952500" cy="950912"/>
            </a:xfrm>
          </p:grpSpPr>
          <p:pic>
            <p:nvPicPr>
              <p:cNvPr id="18" name="圆角矩形 14"/>
              <p:cNvPicPr>
                <a:picLocks noChangeAspect="1" noChangeArrowheads="1"/>
              </p:cNvPicPr>
              <p:nvPr/>
            </p:nvPicPr>
            <p:blipFill>
              <a:blip r:embed="rId14" cstate="print"/>
              <a:srcRect/>
              <a:stretch>
                <a:fillRect/>
              </a:stretch>
            </p:blipFill>
            <p:spPr bwMode="auto">
              <a:xfrm>
                <a:off x="2841656" y="4086210"/>
                <a:ext cx="952500" cy="950912"/>
              </a:xfrm>
              <a:prstGeom prst="rect">
                <a:avLst/>
              </a:prstGeom>
              <a:noFill/>
              <a:ln w="9525" cmpd="sng">
                <a:noFill/>
                <a:miter lim="800000"/>
                <a:headEnd/>
                <a:tailEnd/>
              </a:ln>
            </p:spPr>
          </p:pic>
          <p:sp>
            <p:nvSpPr>
              <p:cNvPr id="19" name="TextBox 61"/>
              <p:cNvSpPr txBox="1">
                <a:spLocks noChangeArrowheads="1"/>
              </p:cNvSpPr>
              <p:nvPr/>
            </p:nvSpPr>
            <p:spPr bwMode="auto">
              <a:xfrm>
                <a:off x="3128994" y="4375135"/>
                <a:ext cx="379412" cy="362671"/>
              </a:xfrm>
              <a:prstGeom prst="rect">
                <a:avLst/>
              </a:prstGeom>
              <a:noFill/>
              <a:ln w="9525">
                <a:noFill/>
                <a:miter lim="800000"/>
                <a:headEnd/>
                <a:tailEnd/>
              </a:ln>
            </p:spPr>
            <p:txBody>
              <a:bodyPr>
                <a:spAutoFit/>
              </a:bodyPr>
              <a:lstStyle/>
              <a:p>
                <a:pPr algn="ctr" defTabSz="914377" eaLnBrk="0" hangingPunct="0">
                  <a:defRPr/>
                </a:pPr>
                <a:r>
                  <a:rPr lang="en-US" sz="1867" b="1" dirty="0">
                    <a:solidFill>
                      <a:prstClr val="black"/>
                    </a:solidFill>
                    <a:latin typeface="微软雅黑" pitchFamily="34" charset="-122"/>
                    <a:ea typeface="微软雅黑" pitchFamily="34" charset="-122"/>
                  </a:rPr>
                  <a:t>4</a:t>
                </a:r>
                <a:endParaRPr lang="zh-CN" altLang="en-US" sz="1867" b="1" dirty="0">
                  <a:solidFill>
                    <a:prstClr val="black"/>
                  </a:solidFill>
                  <a:latin typeface="微软雅黑" pitchFamily="34" charset="-122"/>
                  <a:ea typeface="微软雅黑" pitchFamily="34" charset="-122"/>
                </a:endParaRPr>
              </a:p>
            </p:txBody>
          </p:sp>
        </p:grpSp>
      </p:grpSp>
      <p:grpSp>
        <p:nvGrpSpPr>
          <p:cNvPr id="20" name="组合 19"/>
          <p:cNvGrpSpPr/>
          <p:nvPr/>
        </p:nvGrpSpPr>
        <p:grpSpPr>
          <a:xfrm>
            <a:off x="2876057" y="4361579"/>
            <a:ext cx="7498248" cy="1211487"/>
            <a:chOff x="2448776" y="3892971"/>
            <a:chExt cx="5623686" cy="908615"/>
          </a:xfrm>
        </p:grpSpPr>
        <p:pic>
          <p:nvPicPr>
            <p:cNvPr id="21" name="矩形 5"/>
            <p:cNvPicPr>
              <a:picLocks noChangeArrowheads="1"/>
            </p:cNvPicPr>
            <p:nvPr/>
          </p:nvPicPr>
          <p:blipFill>
            <a:blip r:embed="rId15" cstate="print"/>
            <a:srcRect/>
            <a:stretch>
              <a:fillRect/>
            </a:stretch>
          </p:blipFill>
          <p:spPr bwMode="auto">
            <a:xfrm>
              <a:off x="2448776" y="4145988"/>
              <a:ext cx="5623686" cy="655598"/>
            </a:xfrm>
            <a:prstGeom prst="rect">
              <a:avLst/>
            </a:prstGeom>
            <a:noFill/>
            <a:ln w="9525" cmpd="sng">
              <a:noFill/>
              <a:miter lim="800000"/>
              <a:headEnd/>
              <a:tailEnd/>
            </a:ln>
          </p:spPr>
        </p:pic>
        <p:grpSp>
          <p:nvGrpSpPr>
            <p:cNvPr id="22" name="组合 21"/>
            <p:cNvGrpSpPr/>
            <p:nvPr/>
          </p:nvGrpSpPr>
          <p:grpSpPr>
            <a:xfrm>
              <a:off x="2817706" y="3892971"/>
              <a:ext cx="746584" cy="746585"/>
              <a:chOff x="2379694" y="4970447"/>
              <a:chExt cx="950912" cy="950913"/>
            </a:xfrm>
          </p:grpSpPr>
          <p:pic>
            <p:nvPicPr>
              <p:cNvPr id="23" name="圆角矩形 16"/>
              <p:cNvPicPr>
                <a:picLocks noChangeAspect="1" noChangeArrowheads="1"/>
              </p:cNvPicPr>
              <p:nvPr/>
            </p:nvPicPr>
            <p:blipFill>
              <a:blip r:embed="rId16" cstate="print"/>
              <a:srcRect/>
              <a:stretch>
                <a:fillRect/>
              </a:stretch>
            </p:blipFill>
            <p:spPr bwMode="auto">
              <a:xfrm>
                <a:off x="2379694" y="4970447"/>
                <a:ext cx="950912" cy="950913"/>
              </a:xfrm>
              <a:prstGeom prst="rect">
                <a:avLst/>
              </a:prstGeom>
              <a:noFill/>
              <a:ln w="9525" cmpd="sng">
                <a:noFill/>
                <a:miter lim="800000"/>
                <a:headEnd/>
                <a:tailEnd/>
              </a:ln>
            </p:spPr>
          </p:pic>
          <p:sp>
            <p:nvSpPr>
              <p:cNvPr id="24" name="TextBox 61"/>
              <p:cNvSpPr txBox="1">
                <a:spLocks noChangeArrowheads="1"/>
              </p:cNvSpPr>
              <p:nvPr/>
            </p:nvSpPr>
            <p:spPr bwMode="auto">
              <a:xfrm>
                <a:off x="2667031" y="5259372"/>
                <a:ext cx="377826" cy="362671"/>
              </a:xfrm>
              <a:prstGeom prst="rect">
                <a:avLst/>
              </a:prstGeom>
              <a:noFill/>
              <a:ln w="9525">
                <a:noFill/>
                <a:miter lim="800000"/>
                <a:headEnd/>
                <a:tailEnd/>
              </a:ln>
            </p:spPr>
            <p:txBody>
              <a:bodyPr>
                <a:spAutoFit/>
              </a:bodyPr>
              <a:lstStyle/>
              <a:p>
                <a:pPr algn="ctr" defTabSz="914377" eaLnBrk="0" hangingPunct="0">
                  <a:defRPr/>
                </a:pPr>
                <a:r>
                  <a:rPr lang="en-US" sz="1867" b="1">
                    <a:solidFill>
                      <a:prstClr val="black"/>
                    </a:solidFill>
                    <a:latin typeface="微软雅黑" pitchFamily="34" charset="-122"/>
                    <a:ea typeface="微软雅黑" pitchFamily="34" charset="-122"/>
                  </a:rPr>
                  <a:t>5</a:t>
                </a:r>
                <a:endParaRPr lang="zh-CN" altLang="en-US" sz="1867" b="1">
                  <a:solidFill>
                    <a:prstClr val="black"/>
                  </a:solidFill>
                  <a:latin typeface="微软雅黑" pitchFamily="34" charset="-122"/>
                  <a:ea typeface="微软雅黑" pitchFamily="34" charset="-122"/>
                </a:endParaRPr>
              </a:p>
            </p:txBody>
          </p:sp>
        </p:grpSp>
      </p:grpSp>
      <p:pic>
        <p:nvPicPr>
          <p:cNvPr id="25" name="任意多边形 18"/>
          <p:cNvPicPr>
            <a:picLocks noChangeArrowheads="1"/>
          </p:cNvPicPr>
          <p:nvPr/>
        </p:nvPicPr>
        <p:blipFill>
          <a:blip r:embed="rId17" cstate="print"/>
          <a:srcRect/>
          <a:stretch>
            <a:fillRect/>
          </a:stretch>
        </p:blipFill>
        <p:spPr bwMode="auto">
          <a:xfrm>
            <a:off x="2234383" y="476153"/>
            <a:ext cx="3197391" cy="5163355"/>
          </a:xfrm>
          <a:prstGeom prst="rect">
            <a:avLst/>
          </a:prstGeom>
          <a:noFill/>
          <a:ln w="9525" cmpd="sng">
            <a:noFill/>
            <a:miter lim="800000"/>
            <a:headEnd/>
            <a:tailEnd/>
          </a:ln>
        </p:spPr>
      </p:pic>
      <p:sp>
        <p:nvSpPr>
          <p:cNvPr id="26" name="TextBox 34"/>
          <p:cNvSpPr txBox="1">
            <a:spLocks noChangeArrowheads="1"/>
          </p:cNvSpPr>
          <p:nvPr/>
        </p:nvSpPr>
        <p:spPr bwMode="auto">
          <a:xfrm>
            <a:off x="5209290" y="2957319"/>
            <a:ext cx="5668089" cy="492440"/>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Chính</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phủ</a:t>
            </a:r>
            <a:endPar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27" name="TextBox 71"/>
          <p:cNvSpPr txBox="1">
            <a:spLocks noChangeArrowheads="1"/>
          </p:cNvSpPr>
          <p:nvPr/>
        </p:nvSpPr>
        <p:spPr bwMode="auto">
          <a:xfrm>
            <a:off x="4662540" y="3861364"/>
            <a:ext cx="5743707" cy="492440"/>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Tòa</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án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nhân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dân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Viện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kiểm</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sát</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nhân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dân</a:t>
            </a:r>
            <a:endPar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28" name="TextBox 71"/>
          <p:cNvSpPr txBox="1">
            <a:spLocks noChangeArrowheads="1"/>
          </p:cNvSpPr>
          <p:nvPr/>
        </p:nvSpPr>
        <p:spPr bwMode="auto">
          <a:xfrm>
            <a:off x="4429846" y="4670815"/>
            <a:ext cx="4354390" cy="492440"/>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Chính</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quyền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địa</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phương</a:t>
            </a:r>
            <a:endPar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grpSp>
        <p:nvGrpSpPr>
          <p:cNvPr id="30" name="组合 29"/>
          <p:cNvGrpSpPr/>
          <p:nvPr/>
        </p:nvGrpSpPr>
        <p:grpSpPr>
          <a:xfrm>
            <a:off x="4945019" y="644740"/>
            <a:ext cx="5359453" cy="1193205"/>
            <a:chOff x="4037916" y="1130984"/>
            <a:chExt cx="4019590" cy="894904"/>
          </a:xfrm>
        </p:grpSpPr>
        <p:pic>
          <p:nvPicPr>
            <p:cNvPr id="31" name="矩形 1"/>
            <p:cNvPicPr>
              <a:picLocks noChangeArrowheads="1"/>
            </p:cNvPicPr>
            <p:nvPr/>
          </p:nvPicPr>
          <p:blipFill>
            <a:blip r:embed="rId18" cstate="print"/>
            <a:srcRect/>
            <a:stretch>
              <a:fillRect/>
            </a:stretch>
          </p:blipFill>
          <p:spPr bwMode="auto">
            <a:xfrm>
              <a:off x="4037916" y="1375275"/>
              <a:ext cx="4019590" cy="650613"/>
            </a:xfrm>
            <a:prstGeom prst="rect">
              <a:avLst/>
            </a:prstGeom>
            <a:noFill/>
            <a:ln w="9525" cmpd="sng">
              <a:noFill/>
              <a:miter lim="800000"/>
              <a:headEnd/>
              <a:tailEnd/>
            </a:ln>
          </p:spPr>
        </p:pic>
        <p:grpSp>
          <p:nvGrpSpPr>
            <p:cNvPr id="32" name="组合 31"/>
            <p:cNvGrpSpPr/>
            <p:nvPr/>
          </p:nvGrpSpPr>
          <p:grpSpPr>
            <a:xfrm>
              <a:off x="4344526" y="1130984"/>
              <a:ext cx="746585" cy="746585"/>
              <a:chOff x="4324381" y="1452547"/>
              <a:chExt cx="950913" cy="950913"/>
            </a:xfrm>
          </p:grpSpPr>
          <p:pic>
            <p:nvPicPr>
              <p:cNvPr id="33" name="圆角矩形 22"/>
              <p:cNvPicPr>
                <a:picLocks noChangeAspect="1" noChangeArrowheads="1"/>
              </p:cNvPicPr>
              <p:nvPr/>
            </p:nvPicPr>
            <p:blipFill>
              <a:blip r:embed="rId19" cstate="print"/>
              <a:srcRect/>
              <a:stretch>
                <a:fillRect/>
              </a:stretch>
            </p:blipFill>
            <p:spPr bwMode="auto">
              <a:xfrm>
                <a:off x="4324381" y="1452547"/>
                <a:ext cx="950913" cy="950913"/>
              </a:xfrm>
              <a:prstGeom prst="rect">
                <a:avLst/>
              </a:prstGeom>
              <a:noFill/>
              <a:ln w="9525" cmpd="sng">
                <a:noFill/>
                <a:miter lim="800000"/>
                <a:headEnd/>
                <a:tailEnd/>
              </a:ln>
            </p:spPr>
          </p:pic>
          <p:sp>
            <p:nvSpPr>
              <p:cNvPr id="34" name="TextBox 61"/>
              <p:cNvSpPr txBox="1">
                <a:spLocks noChangeArrowheads="1"/>
              </p:cNvSpPr>
              <p:nvPr/>
            </p:nvSpPr>
            <p:spPr bwMode="auto">
              <a:xfrm>
                <a:off x="4611719" y="1738297"/>
                <a:ext cx="379412" cy="362671"/>
              </a:xfrm>
              <a:prstGeom prst="rect">
                <a:avLst/>
              </a:prstGeom>
              <a:noFill/>
              <a:ln w="9525">
                <a:noFill/>
                <a:miter lim="800000"/>
                <a:headEnd/>
                <a:tailEnd/>
              </a:ln>
            </p:spPr>
            <p:txBody>
              <a:bodyPr>
                <a:spAutoFit/>
              </a:bodyPr>
              <a:lstStyle/>
              <a:p>
                <a:pPr algn="ctr" defTabSz="914377" eaLnBrk="0" hangingPunct="0">
                  <a:defRPr/>
                </a:pPr>
                <a:r>
                  <a:rPr lang="en-US" sz="1867" b="1">
                    <a:solidFill>
                      <a:prstClr val="black"/>
                    </a:solidFill>
                    <a:latin typeface="微软雅黑" pitchFamily="34" charset="-122"/>
                    <a:ea typeface="微软雅黑" pitchFamily="34" charset="-122"/>
                  </a:rPr>
                  <a:t>1</a:t>
                </a:r>
                <a:endParaRPr lang="zh-CN" altLang="en-US" sz="1867" b="1">
                  <a:solidFill>
                    <a:prstClr val="black"/>
                  </a:solidFill>
                  <a:latin typeface="微软雅黑" pitchFamily="34" charset="-122"/>
                  <a:ea typeface="微软雅黑" pitchFamily="34" charset="-122"/>
                </a:endParaRPr>
              </a:p>
            </p:txBody>
          </p:sp>
        </p:grpSp>
      </p:grpSp>
      <p:sp>
        <p:nvSpPr>
          <p:cNvPr id="35" name="TextBox 34"/>
          <p:cNvSpPr txBox="1">
            <a:spLocks noChangeArrowheads="1"/>
          </p:cNvSpPr>
          <p:nvPr/>
        </p:nvSpPr>
        <p:spPr bwMode="auto">
          <a:xfrm>
            <a:off x="6183278" y="980689"/>
            <a:ext cx="2841756" cy="492440"/>
          </a:xfrm>
          <a:prstGeom prst="rect">
            <a:avLst/>
          </a:prstGeom>
          <a:noFill/>
          <a:ln w="9525">
            <a:noFill/>
            <a:miter lim="800000"/>
            <a:headEnd/>
            <a:tailEnd/>
          </a:ln>
        </p:spPr>
        <p:txBody>
          <a:bodyPr lIns="121917" tIns="60959" rIns="121917" bIns="60959">
            <a:spAutoFit/>
          </a:bodyPr>
          <a:lstStyle/>
          <a:p>
            <a:pPr defTabSz="914377" eaLnBrk="0" hangingPunct="0">
              <a:defRPr/>
            </a:pP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Quốc</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hội</a:t>
            </a:r>
            <a:endPar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grpSp>
        <p:nvGrpSpPr>
          <p:cNvPr id="3" name="组合 2"/>
          <p:cNvGrpSpPr/>
          <p:nvPr/>
        </p:nvGrpSpPr>
        <p:grpSpPr>
          <a:xfrm>
            <a:off x="195688" y="148231"/>
            <a:ext cx="2000264" cy="4000527"/>
            <a:chOff x="1028728" y="892104"/>
            <a:chExt cx="1500198" cy="3000395"/>
          </a:xfrm>
        </p:grpSpPr>
        <p:pic>
          <p:nvPicPr>
            <p:cNvPr id="29" name="图片 28" descr="未标题-1.png"/>
            <p:cNvPicPr>
              <a:picLocks noChangeAspect="1"/>
            </p:cNvPicPr>
            <p:nvPr/>
          </p:nvPicPr>
          <p:blipFill>
            <a:blip r:embed="rId20" cstate="print"/>
            <a:stretch>
              <a:fillRect/>
            </a:stretch>
          </p:blipFill>
          <p:spPr>
            <a:xfrm>
              <a:off x="1028728" y="892104"/>
              <a:ext cx="1500198" cy="3000395"/>
            </a:xfrm>
            <a:prstGeom prst="rect">
              <a:avLst/>
            </a:prstGeom>
          </p:spPr>
        </p:pic>
        <p:sp>
          <p:nvSpPr>
            <p:cNvPr id="2" name="文本框 1"/>
            <p:cNvSpPr txBox="1"/>
            <p:nvPr/>
          </p:nvSpPr>
          <p:spPr>
            <a:xfrm>
              <a:off x="1377764" y="2563769"/>
              <a:ext cx="1120876" cy="761747"/>
            </a:xfrm>
            <a:prstGeom prst="rect">
              <a:avLst/>
            </a:prstGeom>
            <a:noFill/>
          </p:spPr>
          <p:txBody>
            <a:bodyPr wrap="square" rtlCol="0">
              <a:spAutoFit/>
            </a:bodyPr>
            <a:lstStyle/>
            <a:p>
              <a:pPr defTabSz="914377">
                <a:defRPr/>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6" name="图片 60">
            <a:extLst>
              <a:ext uri="{FF2B5EF4-FFF2-40B4-BE49-F238E27FC236}">
                <a16:creationId xmlns="" xmlns:a16="http://schemas.microsoft.com/office/drawing/2014/main" id="{1D81BF9C-DF5D-63F5-D5A8-7AACE226387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656727" y="250311"/>
            <a:ext cx="2586524" cy="2586524"/>
          </a:xfrm>
          <a:prstGeom prst="rect">
            <a:avLst/>
          </a:prstGeom>
        </p:spPr>
      </p:pic>
      <p:grpSp>
        <p:nvGrpSpPr>
          <p:cNvPr id="45" name="组合 19"/>
          <p:cNvGrpSpPr/>
          <p:nvPr/>
        </p:nvGrpSpPr>
        <p:grpSpPr>
          <a:xfrm>
            <a:off x="2386583" y="5354535"/>
            <a:ext cx="7987723" cy="1211487"/>
            <a:chOff x="2448776" y="3892971"/>
            <a:chExt cx="5990792" cy="908615"/>
          </a:xfrm>
        </p:grpSpPr>
        <p:pic>
          <p:nvPicPr>
            <p:cNvPr id="46" name="矩形 5"/>
            <p:cNvPicPr>
              <a:picLocks noChangeArrowheads="1"/>
            </p:cNvPicPr>
            <p:nvPr/>
          </p:nvPicPr>
          <p:blipFill>
            <a:blip r:embed="rId15" cstate="print"/>
            <a:srcRect/>
            <a:stretch>
              <a:fillRect/>
            </a:stretch>
          </p:blipFill>
          <p:spPr bwMode="auto">
            <a:xfrm>
              <a:off x="2448776" y="4145988"/>
              <a:ext cx="5990792" cy="655598"/>
            </a:xfrm>
            <a:prstGeom prst="rect">
              <a:avLst/>
            </a:prstGeom>
            <a:noFill/>
            <a:ln w="9525" cmpd="sng">
              <a:noFill/>
              <a:miter lim="800000"/>
              <a:headEnd/>
              <a:tailEnd/>
            </a:ln>
          </p:spPr>
        </p:pic>
        <p:grpSp>
          <p:nvGrpSpPr>
            <p:cNvPr id="47" name="组合 21"/>
            <p:cNvGrpSpPr/>
            <p:nvPr/>
          </p:nvGrpSpPr>
          <p:grpSpPr>
            <a:xfrm>
              <a:off x="2817706" y="3892971"/>
              <a:ext cx="746584" cy="746585"/>
              <a:chOff x="2379694" y="4970447"/>
              <a:chExt cx="950912" cy="950913"/>
            </a:xfrm>
          </p:grpSpPr>
          <p:pic>
            <p:nvPicPr>
              <p:cNvPr id="48" name="圆角矩形 16"/>
              <p:cNvPicPr>
                <a:picLocks noChangeAspect="1" noChangeArrowheads="1"/>
              </p:cNvPicPr>
              <p:nvPr/>
            </p:nvPicPr>
            <p:blipFill>
              <a:blip r:embed="rId16" cstate="print"/>
              <a:srcRect/>
              <a:stretch>
                <a:fillRect/>
              </a:stretch>
            </p:blipFill>
            <p:spPr bwMode="auto">
              <a:xfrm>
                <a:off x="2379694" y="4970447"/>
                <a:ext cx="950912" cy="950913"/>
              </a:xfrm>
              <a:prstGeom prst="rect">
                <a:avLst/>
              </a:prstGeom>
              <a:noFill/>
              <a:ln w="9525" cmpd="sng">
                <a:noFill/>
                <a:miter lim="800000"/>
                <a:headEnd/>
                <a:tailEnd/>
              </a:ln>
            </p:spPr>
          </p:pic>
          <p:sp>
            <p:nvSpPr>
              <p:cNvPr id="49" name="TextBox 61"/>
              <p:cNvSpPr txBox="1">
                <a:spLocks noChangeArrowheads="1"/>
              </p:cNvSpPr>
              <p:nvPr/>
            </p:nvSpPr>
            <p:spPr bwMode="auto">
              <a:xfrm>
                <a:off x="2667031" y="5259372"/>
                <a:ext cx="377826" cy="362671"/>
              </a:xfrm>
              <a:prstGeom prst="rect">
                <a:avLst/>
              </a:prstGeom>
              <a:noFill/>
              <a:ln w="9525">
                <a:noFill/>
                <a:miter lim="800000"/>
                <a:headEnd/>
                <a:tailEnd/>
              </a:ln>
            </p:spPr>
            <p:txBody>
              <a:bodyPr>
                <a:spAutoFit/>
              </a:bodyPr>
              <a:lstStyle/>
              <a:p>
                <a:pPr algn="ctr" defTabSz="914377" eaLnBrk="0" hangingPunct="0">
                  <a:defRPr/>
                </a:pPr>
                <a:r>
                  <a:rPr lang="en-US" altLang="zh-CN" sz="1867" b="1" dirty="0">
                    <a:solidFill>
                      <a:prstClr val="black"/>
                    </a:solidFill>
                    <a:latin typeface="微软雅黑" pitchFamily="34" charset="-122"/>
                    <a:ea typeface="微软雅黑" pitchFamily="34" charset="-122"/>
                  </a:rPr>
                  <a:t>6</a:t>
                </a:r>
                <a:endParaRPr lang="zh-CN" altLang="en-US" sz="1867" b="1" dirty="0">
                  <a:solidFill>
                    <a:prstClr val="black"/>
                  </a:solidFill>
                  <a:latin typeface="微软雅黑" pitchFamily="34" charset="-122"/>
                  <a:ea typeface="微软雅黑" pitchFamily="34" charset="-122"/>
                </a:endParaRPr>
              </a:p>
            </p:txBody>
          </p:sp>
        </p:grpSp>
      </p:grpSp>
      <p:sp>
        <p:nvSpPr>
          <p:cNvPr id="50" name="TextBox 71"/>
          <p:cNvSpPr txBox="1">
            <a:spLocks noChangeArrowheads="1"/>
          </p:cNvSpPr>
          <p:nvPr/>
        </p:nvSpPr>
        <p:spPr bwMode="auto">
          <a:xfrm>
            <a:off x="3613441" y="5567286"/>
            <a:ext cx="6371875" cy="492440"/>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Hội</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đồng</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bầu</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cử</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quốc</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gia</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kiểm</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toán</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nhà</a:t>
            </a:r>
            <a:r>
              <a:rPr lang="en-US" altLang="zh-CN" sz="24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nước</a:t>
            </a:r>
            <a:endPar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0283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ppt_x</p:attrName>
                                        </p:attrNameLst>
                                      </p:cBhvr>
                                      <p:tavLst>
                                        <p:tav tm="0">
                                          <p:val>
                                            <p:strVal val="#ppt_x-.2"/>
                                          </p:val>
                                        </p:tav>
                                        <p:tav tm="100000">
                                          <p:val>
                                            <p:strVal val="#ppt_x"/>
                                          </p:val>
                                        </p:tav>
                                      </p:tavLst>
                                    </p:anim>
                                    <p:anim calcmode="lin" valueType="num">
                                      <p:cBhvr>
                                        <p:cTn id="1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0"/>
                                        </p:tgtEl>
                                      </p:cBhvr>
                                    </p:animEffect>
                                  </p:childTnLst>
                                </p:cTn>
                              </p:par>
                            </p:childTnLst>
                          </p:cTn>
                        </p:par>
                        <p:par>
                          <p:cTn id="20" fill="hold">
                            <p:stCondLst>
                              <p:cond delay="25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5"/>
                                        </p:tgtEl>
                                        <p:attrNameLst>
                                          <p:attrName>style.visibility</p:attrName>
                                        </p:attrNameLst>
                                      </p:cBhvr>
                                      <p:to>
                                        <p:strVal val="visible"/>
                                      </p:to>
                                    </p:set>
                                    <p:anim calcmode="discrete" valueType="clr">
                                      <p:cBhvr override="childStyle">
                                        <p:cTn id="23"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5"/>
                                        </p:tgtEl>
                                        <p:attrNameLst>
                                          <p:attrName>fillcolor</p:attrName>
                                        </p:attrNameLst>
                                      </p:cBhvr>
                                      <p:tavLst>
                                        <p:tav tm="0">
                                          <p:val>
                                            <p:clrVal>
                                              <a:schemeClr val="accent2"/>
                                            </p:clrVal>
                                          </p:val>
                                        </p:tav>
                                        <p:tav tm="50000">
                                          <p:val>
                                            <p:clrVal>
                                              <a:schemeClr val="hlink"/>
                                            </p:clrVal>
                                          </p:val>
                                        </p:tav>
                                      </p:tavLst>
                                    </p:anim>
                                    <p:set>
                                      <p:cBhvr>
                                        <p:cTn id="25" dur="80"/>
                                        <p:tgtEl>
                                          <p:spTgt spid="35"/>
                                        </p:tgtEl>
                                        <p:attrNameLst>
                                          <p:attrName>fill.type</p:attrName>
                                        </p:attrNameLst>
                                      </p:cBhvr>
                                      <p:to>
                                        <p:strVal val="solid"/>
                                      </p:to>
                                    </p:set>
                                  </p:childTnLst>
                                </p:cTn>
                              </p:par>
                            </p:childTnLst>
                          </p:cTn>
                        </p:par>
                        <p:par>
                          <p:cTn id="26" fill="hold">
                            <p:stCondLst>
                              <p:cond delay="282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38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par>
                          <p:cTn id="38" fill="hold">
                            <p:stCondLst>
                              <p:cond delay="4300"/>
                            </p:stCondLst>
                            <p:childTnLst>
                              <p:par>
                                <p:cTn id="39" presetID="29"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childTnLst>
                          </p:cTn>
                        </p:par>
                        <p:par>
                          <p:cTn id="44" fill="hold">
                            <p:stCondLst>
                              <p:cond delay="530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26"/>
                                        </p:tgtEl>
                                        <p:attrNameLst>
                                          <p:attrName>style.visibility</p:attrName>
                                        </p:attrNameLst>
                                      </p:cBhvr>
                                      <p:to>
                                        <p:strVal val="visible"/>
                                      </p:to>
                                    </p:set>
                                    <p:anim calcmode="discrete" valueType="clr">
                                      <p:cBhvr override="childStyle">
                                        <p:cTn id="47"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26"/>
                                        </p:tgtEl>
                                        <p:attrNameLst>
                                          <p:attrName>fillcolor</p:attrName>
                                        </p:attrNameLst>
                                      </p:cBhvr>
                                      <p:tavLst>
                                        <p:tav tm="0">
                                          <p:val>
                                            <p:clrVal>
                                              <a:schemeClr val="accent2"/>
                                            </p:clrVal>
                                          </p:val>
                                        </p:tav>
                                        <p:tav tm="50000">
                                          <p:val>
                                            <p:clrVal>
                                              <a:schemeClr val="hlink"/>
                                            </p:clrVal>
                                          </p:val>
                                        </p:tav>
                                      </p:tavLst>
                                    </p:anim>
                                    <p:set>
                                      <p:cBhvr>
                                        <p:cTn id="49" dur="80"/>
                                        <p:tgtEl>
                                          <p:spTgt spid="26"/>
                                        </p:tgtEl>
                                        <p:attrNameLst>
                                          <p:attrName>fill.type</p:attrName>
                                        </p:attrNameLst>
                                      </p:cBhvr>
                                      <p:to>
                                        <p:strVal val="solid"/>
                                      </p:to>
                                    </p:set>
                                  </p:childTnLst>
                                </p:cTn>
                              </p:par>
                            </p:childTnLst>
                          </p:cTn>
                        </p:par>
                        <p:par>
                          <p:cTn id="50" fill="hold">
                            <p:stCondLst>
                              <p:cond delay="5660"/>
                            </p:stCondLst>
                            <p:childTnLst>
                              <p:par>
                                <p:cTn id="51" presetID="29"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ppt_x</p:attrName>
                                        </p:attrNameLst>
                                      </p:cBhvr>
                                      <p:tavLst>
                                        <p:tav tm="0">
                                          <p:val>
                                            <p:strVal val="#ppt_x-.2"/>
                                          </p:val>
                                        </p:tav>
                                        <p:tav tm="100000">
                                          <p:val>
                                            <p:strVal val="#ppt_x"/>
                                          </p:val>
                                        </p:tav>
                                      </p:tavLst>
                                    </p:anim>
                                    <p:anim calcmode="lin" valueType="num">
                                      <p:cBhvr>
                                        <p:cTn id="5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5"/>
                                        </p:tgtEl>
                                      </p:cBhvr>
                                    </p:animEffect>
                                  </p:childTnLst>
                                </p:cTn>
                              </p:par>
                            </p:childTnLst>
                          </p:cTn>
                        </p:par>
                        <p:par>
                          <p:cTn id="56" fill="hold">
                            <p:stCondLst>
                              <p:cond delay="6660"/>
                            </p:stCondLst>
                            <p:childTnLst>
                              <p:par>
                                <p:cTn id="57" presetID="27" presetClass="entr" presetSubtype="0" fill="hold" grpId="0" nodeType="afterEffect">
                                  <p:stCondLst>
                                    <p:cond delay="0"/>
                                  </p:stCondLst>
                                  <p:iterate type="lt">
                                    <p:tmPct val="50000"/>
                                  </p:iterate>
                                  <p:childTnLst>
                                    <p:set>
                                      <p:cBhvr>
                                        <p:cTn id="58" dur="1" fill="hold">
                                          <p:stCondLst>
                                            <p:cond delay="0"/>
                                          </p:stCondLst>
                                        </p:cTn>
                                        <p:tgtEl>
                                          <p:spTgt spid="27"/>
                                        </p:tgtEl>
                                        <p:attrNameLst>
                                          <p:attrName>style.visibility</p:attrName>
                                        </p:attrNameLst>
                                      </p:cBhvr>
                                      <p:to>
                                        <p:strVal val="visible"/>
                                      </p:to>
                                    </p:set>
                                    <p:anim calcmode="discrete" valueType="clr">
                                      <p:cBhvr override="childStyle">
                                        <p:cTn id="5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27"/>
                                        </p:tgtEl>
                                        <p:attrNameLst>
                                          <p:attrName>fillcolor</p:attrName>
                                        </p:attrNameLst>
                                      </p:cBhvr>
                                      <p:tavLst>
                                        <p:tav tm="0">
                                          <p:val>
                                            <p:clrVal>
                                              <a:schemeClr val="accent2"/>
                                            </p:clrVal>
                                          </p:val>
                                        </p:tav>
                                        <p:tav tm="50000">
                                          <p:val>
                                            <p:clrVal>
                                              <a:schemeClr val="hlink"/>
                                            </p:clrVal>
                                          </p:val>
                                        </p:tav>
                                      </p:tavLst>
                                    </p:anim>
                                    <p:set>
                                      <p:cBhvr>
                                        <p:cTn id="61" dur="80"/>
                                        <p:tgtEl>
                                          <p:spTgt spid="27"/>
                                        </p:tgtEl>
                                        <p:attrNameLst>
                                          <p:attrName>fill.type</p:attrName>
                                        </p:attrNameLst>
                                      </p:cBhvr>
                                      <p:to>
                                        <p:strVal val="solid"/>
                                      </p:to>
                                    </p:set>
                                  </p:childTnLst>
                                </p:cTn>
                              </p:par>
                            </p:childTnLst>
                          </p:cTn>
                        </p:par>
                        <p:par>
                          <p:cTn id="62" fill="hold">
                            <p:stCondLst>
                              <p:cond delay="7940"/>
                            </p:stCondLst>
                            <p:childTnLst>
                              <p:par>
                                <p:cTn id="63" presetID="29"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1000" fill="hold"/>
                                        <p:tgtEl>
                                          <p:spTgt spid="20"/>
                                        </p:tgtEl>
                                        <p:attrNameLst>
                                          <p:attrName>ppt_x</p:attrName>
                                        </p:attrNameLst>
                                      </p:cBhvr>
                                      <p:tavLst>
                                        <p:tav tm="0">
                                          <p:val>
                                            <p:strVal val="#ppt_x-.2"/>
                                          </p:val>
                                        </p:tav>
                                        <p:tav tm="100000">
                                          <p:val>
                                            <p:strVal val="#ppt_x"/>
                                          </p:val>
                                        </p:tav>
                                      </p:tavLst>
                                    </p:anim>
                                    <p:anim calcmode="lin" valueType="num">
                                      <p:cBhvr>
                                        <p:cTn id="66"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7" dur="1000"/>
                                        <p:tgtEl>
                                          <p:spTgt spid="20"/>
                                        </p:tgtEl>
                                      </p:cBhvr>
                                    </p:animEffect>
                                  </p:childTnLst>
                                </p:cTn>
                              </p:par>
                            </p:childTnLst>
                          </p:cTn>
                        </p:par>
                        <p:par>
                          <p:cTn id="68" fill="hold">
                            <p:stCondLst>
                              <p:cond delay="8940"/>
                            </p:stCondLst>
                            <p:childTnLst>
                              <p:par>
                                <p:cTn id="69" presetID="27" presetClass="entr" presetSubtype="0" fill="hold" grpId="0" nodeType="afterEffect">
                                  <p:stCondLst>
                                    <p:cond delay="0"/>
                                  </p:stCondLst>
                                  <p:iterate type="lt">
                                    <p:tmPct val="50000"/>
                                  </p:iterate>
                                  <p:childTnLst>
                                    <p:set>
                                      <p:cBhvr>
                                        <p:cTn id="70" dur="1" fill="hold">
                                          <p:stCondLst>
                                            <p:cond delay="0"/>
                                          </p:stCondLst>
                                        </p:cTn>
                                        <p:tgtEl>
                                          <p:spTgt spid="28"/>
                                        </p:tgtEl>
                                        <p:attrNameLst>
                                          <p:attrName>style.visibility</p:attrName>
                                        </p:attrNameLst>
                                      </p:cBhvr>
                                      <p:to>
                                        <p:strVal val="visible"/>
                                      </p:to>
                                    </p:set>
                                    <p:anim calcmode="discrete" valueType="clr">
                                      <p:cBhvr override="childStyle">
                                        <p:cTn id="71"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28"/>
                                        </p:tgtEl>
                                        <p:attrNameLst>
                                          <p:attrName>fillcolor</p:attrName>
                                        </p:attrNameLst>
                                      </p:cBhvr>
                                      <p:tavLst>
                                        <p:tav tm="0">
                                          <p:val>
                                            <p:clrVal>
                                              <a:schemeClr val="accent2"/>
                                            </p:clrVal>
                                          </p:val>
                                        </p:tav>
                                        <p:tav tm="50000">
                                          <p:val>
                                            <p:clrVal>
                                              <a:schemeClr val="hlink"/>
                                            </p:clrVal>
                                          </p:val>
                                        </p:tav>
                                      </p:tavLst>
                                    </p:anim>
                                    <p:set>
                                      <p:cBhvr>
                                        <p:cTn id="73" dur="80"/>
                                        <p:tgtEl>
                                          <p:spTgt spid="28"/>
                                        </p:tgtEl>
                                        <p:attrNameLst>
                                          <p:attrName>fill.type</p:attrName>
                                        </p:attrNameLst>
                                      </p:cBhvr>
                                      <p:to>
                                        <p:strVal val="solid"/>
                                      </p:to>
                                    </p:set>
                                  </p:childTnLst>
                                </p:cTn>
                              </p:par>
                            </p:childTnLst>
                          </p:cTn>
                        </p:par>
                        <p:par>
                          <p:cTn id="74" fill="hold">
                            <p:stCondLst>
                              <p:cond delay="9740"/>
                            </p:stCondLst>
                            <p:childTnLst>
                              <p:par>
                                <p:cTn id="75" presetID="29" presetClass="entr" presetSubtype="0" fill="hold" nodeType="after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p:cTn id="77" dur="1000" fill="hold"/>
                                        <p:tgtEl>
                                          <p:spTgt spid="45"/>
                                        </p:tgtEl>
                                        <p:attrNameLst>
                                          <p:attrName>ppt_x</p:attrName>
                                        </p:attrNameLst>
                                      </p:cBhvr>
                                      <p:tavLst>
                                        <p:tav tm="0">
                                          <p:val>
                                            <p:strVal val="#ppt_x-.2"/>
                                          </p:val>
                                        </p:tav>
                                        <p:tav tm="100000">
                                          <p:val>
                                            <p:strVal val="#ppt_x"/>
                                          </p:val>
                                        </p:tav>
                                      </p:tavLst>
                                    </p:anim>
                                    <p:anim calcmode="lin" valueType="num">
                                      <p:cBhvr>
                                        <p:cTn id="78"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79" dur="1000"/>
                                        <p:tgtEl>
                                          <p:spTgt spid="45"/>
                                        </p:tgtEl>
                                      </p:cBhvr>
                                    </p:animEffect>
                                  </p:childTnLst>
                                </p:cTn>
                              </p:par>
                            </p:childTnLst>
                          </p:cTn>
                        </p:par>
                        <p:par>
                          <p:cTn id="80" fill="hold">
                            <p:stCondLst>
                              <p:cond delay="10740"/>
                            </p:stCondLst>
                            <p:childTnLst>
                              <p:par>
                                <p:cTn id="81" presetID="27" presetClass="entr" presetSubtype="0" fill="hold" grpId="0" nodeType="afterEffect">
                                  <p:stCondLst>
                                    <p:cond delay="0"/>
                                  </p:stCondLst>
                                  <p:iterate type="lt">
                                    <p:tmPct val="50000"/>
                                  </p:iterate>
                                  <p:childTnLst>
                                    <p:set>
                                      <p:cBhvr>
                                        <p:cTn id="82" dur="1" fill="hold">
                                          <p:stCondLst>
                                            <p:cond delay="0"/>
                                          </p:stCondLst>
                                        </p:cTn>
                                        <p:tgtEl>
                                          <p:spTgt spid="50"/>
                                        </p:tgtEl>
                                        <p:attrNameLst>
                                          <p:attrName>style.visibility</p:attrName>
                                        </p:attrNameLst>
                                      </p:cBhvr>
                                      <p:to>
                                        <p:strVal val="visible"/>
                                      </p:to>
                                    </p:set>
                                    <p:anim calcmode="discrete" valueType="clr">
                                      <p:cBhvr override="childStyle">
                                        <p:cTn id="83"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4" dur="80"/>
                                        <p:tgtEl>
                                          <p:spTgt spid="50"/>
                                        </p:tgtEl>
                                        <p:attrNameLst>
                                          <p:attrName>fillcolor</p:attrName>
                                        </p:attrNameLst>
                                      </p:cBhvr>
                                      <p:tavLst>
                                        <p:tav tm="0">
                                          <p:val>
                                            <p:clrVal>
                                              <a:schemeClr val="accent2"/>
                                            </p:clrVal>
                                          </p:val>
                                        </p:tav>
                                        <p:tav tm="50000">
                                          <p:val>
                                            <p:clrVal>
                                              <a:schemeClr val="hlink"/>
                                            </p:clrVal>
                                          </p:val>
                                        </p:tav>
                                      </p:tavLst>
                                    </p:anim>
                                    <p:set>
                                      <p:cBhvr>
                                        <p:cTn id="85" dur="80"/>
                                        <p:tgtEl>
                                          <p:spTgt spid="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P spid="28" grpId="0"/>
      <p:bldP spid="35"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33" y="-126906"/>
            <a:ext cx="12235733" cy="6873796"/>
            <a:chOff x="-13728" y="-11847"/>
            <a:chExt cx="9176800" cy="5155347"/>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 y="-1"/>
              <a:ext cx="9139126" cy="514350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8" y="3760991"/>
              <a:ext cx="9143244" cy="1377582"/>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3909" y="3546480"/>
              <a:ext cx="2919743" cy="1597020"/>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8" y="3839064"/>
              <a:ext cx="2724687" cy="1304436"/>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6600" y="3595244"/>
              <a:ext cx="1761598" cy="1548256"/>
            </a:xfrm>
            <a:prstGeom prst="rect">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6900" y="-11847"/>
              <a:ext cx="2952455" cy="1154005"/>
            </a:xfrm>
            <a:prstGeom prst="rect">
              <a:avLst/>
            </a:prstGeom>
          </p:spPr>
        </p:pic>
      </p:grpSp>
      <p:grpSp>
        <p:nvGrpSpPr>
          <p:cNvPr id="3" name="组合 2"/>
          <p:cNvGrpSpPr/>
          <p:nvPr/>
        </p:nvGrpSpPr>
        <p:grpSpPr>
          <a:xfrm>
            <a:off x="484419" y="989214"/>
            <a:ext cx="2000264" cy="4000527"/>
            <a:chOff x="1028728" y="892104"/>
            <a:chExt cx="1500198" cy="3000395"/>
          </a:xfrm>
        </p:grpSpPr>
        <p:pic>
          <p:nvPicPr>
            <p:cNvPr id="4" name="图片 3" descr="未标题-1.png"/>
            <p:cNvPicPr>
              <a:picLocks noChangeAspect="1"/>
            </p:cNvPicPr>
            <p:nvPr/>
          </p:nvPicPr>
          <p:blipFill>
            <a:blip r:embed="rId9" cstate="print"/>
            <a:stretch>
              <a:fillRect/>
            </a:stretch>
          </p:blipFill>
          <p:spPr>
            <a:xfrm>
              <a:off x="1028728" y="892104"/>
              <a:ext cx="1500198" cy="3000395"/>
            </a:xfrm>
            <a:prstGeom prst="rect">
              <a:avLst/>
            </a:prstGeom>
          </p:spPr>
        </p:pic>
        <p:sp>
          <p:nvSpPr>
            <p:cNvPr id="5" name="文本框 4"/>
            <p:cNvSpPr txBox="1"/>
            <p:nvPr/>
          </p:nvSpPr>
          <p:spPr>
            <a:xfrm>
              <a:off x="1348615" y="2571749"/>
              <a:ext cx="1064215" cy="761747"/>
            </a:xfrm>
            <a:prstGeom prst="rect">
              <a:avLst/>
            </a:prstGeom>
            <a:noFill/>
          </p:spPr>
          <p:txBody>
            <a:bodyPr wrap="square" rtlCol="0">
              <a:spAutoFit/>
            </a:bodyPr>
            <a:lstStyle/>
            <a:p>
              <a:pPr defTabSz="914377">
                <a:defRPr/>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7" name="矩形 1"/>
          <p:cNvPicPr>
            <a:picLocks noChangeArrowheads="1"/>
          </p:cNvPicPr>
          <p:nvPr/>
        </p:nvPicPr>
        <p:blipFill>
          <a:blip r:embed="rId10" cstate="print"/>
          <a:srcRect/>
          <a:stretch>
            <a:fillRect/>
          </a:stretch>
        </p:blipFill>
        <p:spPr bwMode="auto">
          <a:xfrm>
            <a:off x="2424372" y="1889006"/>
            <a:ext cx="7462101" cy="704916"/>
          </a:xfrm>
          <a:prstGeom prst="rect">
            <a:avLst/>
          </a:prstGeom>
          <a:noFill/>
          <a:ln w="9525" cmpd="sng">
            <a:noFill/>
            <a:miter lim="800000"/>
            <a:headEnd/>
            <a:tailEnd/>
          </a:ln>
        </p:spPr>
      </p:pic>
      <p:grpSp>
        <p:nvGrpSpPr>
          <p:cNvPr id="8" name="组合 7"/>
          <p:cNvGrpSpPr/>
          <p:nvPr/>
        </p:nvGrpSpPr>
        <p:grpSpPr>
          <a:xfrm>
            <a:off x="4572040" y="-338535"/>
            <a:ext cx="2692037" cy="2692037"/>
            <a:chOff x="4360661" y="1305715"/>
            <a:chExt cx="950913" cy="950913"/>
          </a:xfrm>
        </p:grpSpPr>
        <p:pic>
          <p:nvPicPr>
            <p:cNvPr id="9" name="圆角矩形 22"/>
            <p:cNvPicPr>
              <a:picLocks noChangeAspect="1" noChangeArrowheads="1"/>
            </p:cNvPicPr>
            <p:nvPr/>
          </p:nvPicPr>
          <p:blipFill>
            <a:blip r:embed="rId11" cstate="print"/>
            <a:srcRect/>
            <a:stretch>
              <a:fillRect/>
            </a:stretch>
          </p:blipFill>
          <p:spPr bwMode="auto">
            <a:xfrm>
              <a:off x="4360661" y="1305715"/>
              <a:ext cx="950913" cy="950913"/>
            </a:xfrm>
            <a:prstGeom prst="rect">
              <a:avLst/>
            </a:prstGeom>
            <a:noFill/>
            <a:ln w="9525" cmpd="sng">
              <a:noFill/>
              <a:miter lim="800000"/>
              <a:headEnd/>
              <a:tailEnd/>
            </a:ln>
          </p:spPr>
        </p:pic>
        <p:sp>
          <p:nvSpPr>
            <p:cNvPr id="10" name="TextBox 61"/>
            <p:cNvSpPr txBox="1">
              <a:spLocks noChangeArrowheads="1"/>
            </p:cNvSpPr>
            <p:nvPr/>
          </p:nvSpPr>
          <p:spPr bwMode="auto">
            <a:xfrm>
              <a:off x="4646411" y="1520677"/>
              <a:ext cx="379412" cy="423994"/>
            </a:xfrm>
            <a:prstGeom prst="rect">
              <a:avLst/>
            </a:prstGeom>
            <a:noFill/>
            <a:ln w="9525">
              <a:noFill/>
              <a:miter lim="800000"/>
              <a:headEnd/>
              <a:tailEnd/>
            </a:ln>
          </p:spPr>
          <p:txBody>
            <a:bodyPr>
              <a:spAutoFit/>
            </a:bodyPr>
            <a:lstStyle/>
            <a:p>
              <a:pPr algn="ctr" defTabSz="914377" eaLnBrk="0" hangingPunct="0">
                <a:defRPr/>
              </a:pPr>
              <a:r>
                <a:rPr lang="en-US" altLang="zh-CN" sz="7200" b="1" dirty="0">
                  <a:solidFill>
                    <a:prstClr val="black"/>
                  </a:solidFill>
                  <a:latin typeface="微软雅黑" pitchFamily="34" charset="-122"/>
                  <a:ea typeface="微软雅黑" pitchFamily="34" charset="-122"/>
                </a:rPr>
                <a:t>2</a:t>
              </a:r>
              <a:endParaRPr lang="zh-CN" altLang="en-US" sz="7200" b="1" dirty="0">
                <a:solidFill>
                  <a:prstClr val="black"/>
                </a:solidFill>
                <a:latin typeface="微软雅黑" pitchFamily="34" charset="-122"/>
                <a:ea typeface="微软雅黑" pitchFamily="34" charset="-122"/>
              </a:endParaRPr>
            </a:p>
          </p:txBody>
        </p:sp>
      </p:grpSp>
      <p:sp>
        <p:nvSpPr>
          <p:cNvPr id="11" name="TextBox 34"/>
          <p:cNvSpPr txBox="1">
            <a:spLocks noChangeArrowheads="1"/>
          </p:cNvSpPr>
          <p:nvPr/>
        </p:nvSpPr>
        <p:spPr bwMode="auto">
          <a:xfrm>
            <a:off x="3211574" y="1575507"/>
            <a:ext cx="6306589" cy="697561"/>
          </a:xfrm>
          <a:prstGeom prst="rect">
            <a:avLst/>
          </a:prstGeom>
          <a:noFill/>
          <a:ln w="9525">
            <a:noFill/>
            <a:miter lim="800000"/>
            <a:headEnd/>
            <a:tailEnd/>
          </a:ln>
        </p:spPr>
        <p:txBody>
          <a:bodyPr wrap="square" lIns="121917" tIns="60959" rIns="121917" bIns="60959">
            <a:spAutoFit/>
          </a:bodyPr>
          <a:lstStyle/>
          <a:p>
            <a:pPr defTabSz="914377" eaLnBrk="0" hangingPunct="0">
              <a:defRPr/>
            </a:pPr>
            <a:r>
              <a:rPr lang="en-US" altLang="zh-CN" sz="3733" b="1" dirty="0">
                <a:solidFill>
                  <a:prstClr val="black"/>
                </a:solidFill>
                <a:latin typeface="Times New Roman" panose="02020603050405020304" pitchFamily="18" charset="0"/>
                <a:ea typeface="微软雅黑" pitchFamily="34" charset="-122"/>
                <a:cs typeface="Times New Roman" panose="02020603050405020304" pitchFamily="18" charset="0"/>
              </a:rPr>
              <a:t>NHÓM CHUYÊN GIA MỚI</a:t>
            </a:r>
            <a:endParaRPr lang="zh-CN" altLang="en-US" sz="3733"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 xmlns:a16="http://schemas.microsoft.com/office/drawing/2014/main" id="{F03AC633-FBF9-1AC5-9919-3DA4740874F3}"/>
              </a:ext>
            </a:extLst>
          </p:cNvPr>
          <p:cNvSpPr txBox="1"/>
          <p:nvPr/>
        </p:nvSpPr>
        <p:spPr>
          <a:xfrm>
            <a:off x="2860004" y="2400923"/>
            <a:ext cx="7462101" cy="3046988"/>
          </a:xfrm>
          <a:prstGeom prst="rect">
            <a:avLst/>
          </a:prstGeom>
          <a:noFill/>
        </p:spPr>
        <p:txBody>
          <a:bodyPr wrap="square">
            <a:spAutoFit/>
          </a:bodyPr>
          <a:lstStyle/>
          <a:p>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Vòng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2:</a:t>
            </a:r>
          </a:p>
          <a:p>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*Thành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viên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các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trong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vai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trò</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là</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smtClean="0">
                <a:latin typeface="Times New Roman" panose="02020603050405020304" pitchFamily="18" charset="0"/>
                <a:ea typeface="方正稚艺简体" panose="03000509000000000000" pitchFamily="65" charset="-122"/>
                <a:cs typeface="Times New Roman" panose="02020603050405020304" pitchFamily="18" charset="0"/>
                <a:sym typeface="+mn-lt"/>
              </a:rPr>
              <a:t>chuyên</a:t>
            </a:r>
            <a:r>
              <a:rPr lang="en-US" altLang="zh-CN" sz="2400" b="1" dirty="0" smtClean="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gia</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lần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lượt</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trình</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bày</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kết</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quả</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làm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việc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ở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vòng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1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trước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cả</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giải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đáp</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các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tắc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mặc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của</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những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thành</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viên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khác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nếu</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có</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a:t>
            </a:r>
          </a:p>
          <a:p>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Người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điều</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hành</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mới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tổ</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chức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phần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thảo</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luận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từng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nội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dung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để</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thống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nhất</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chung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Ghi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kết</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quả</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vào</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bảng</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nhóm</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cử</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đại</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diện</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thuyết</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trình</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trước</a:t>
            </a:r>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b="1"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lớp</a:t>
            </a:r>
            <a:r>
              <a:rPr lang="en-US" altLang="zh-CN" sz="24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mn-lt"/>
              </a:rPr>
              <a:t>.</a:t>
            </a:r>
          </a:p>
          <a:p>
            <a:r>
              <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rPr>
              <a:t>*</a:t>
            </a:r>
            <a:r>
              <a:rPr lang="en-US" altLang="zh-CN" sz="2400"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Thời</a:t>
            </a:r>
            <a:r>
              <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rPr>
              <a:t> </a:t>
            </a:r>
            <a:r>
              <a:rPr lang="en-US" altLang="zh-CN" sz="2400"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gian</a:t>
            </a:r>
            <a:r>
              <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rPr>
              <a:t>: 15 </a:t>
            </a:r>
            <a:r>
              <a:rPr lang="en-US" altLang="zh-CN" sz="2400" dirty="0" err="1">
                <a:latin typeface="Times New Roman" panose="02020603050405020304" pitchFamily="18" charset="0"/>
                <a:ea typeface="方正稚艺简体" panose="03000509000000000000" pitchFamily="65" charset="-122"/>
                <a:cs typeface="Times New Roman" panose="02020603050405020304" pitchFamily="18" charset="0"/>
                <a:sym typeface="+mn-lt"/>
              </a:rPr>
              <a:t>phút</a:t>
            </a:r>
            <a:endParaRPr lang="en-US" altLang="zh-CN" sz="2400" dirty="0">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pic>
        <p:nvPicPr>
          <p:cNvPr id="2" name="图片 5" descr="未 标题-1">
            <a:extLst>
              <a:ext uri="{FF2B5EF4-FFF2-40B4-BE49-F238E27FC236}">
                <a16:creationId xmlns="" xmlns:a16="http://schemas.microsoft.com/office/drawing/2014/main" id="{AA27C4AC-481F-DB96-47DC-262E00C7B579}"/>
              </a:ext>
            </a:extLst>
          </p:cNvPr>
          <p:cNvPicPr>
            <a:picLocks noChangeAspect="1"/>
          </p:cNvPicPr>
          <p:nvPr/>
        </p:nvPicPr>
        <p:blipFill>
          <a:blip r:embed="rId12"/>
          <a:stretch>
            <a:fillRect/>
          </a:stretch>
        </p:blipFill>
        <p:spPr>
          <a:xfrm>
            <a:off x="-420029" y="-163925"/>
            <a:ext cx="2266527" cy="2202180"/>
          </a:xfrm>
          <a:prstGeom prst="rect">
            <a:avLst/>
          </a:prstGeom>
        </p:spPr>
      </p:pic>
      <p:pic>
        <p:nvPicPr>
          <p:cNvPr id="19" name="图片 6" descr="未 标题 -1">
            <a:extLst>
              <a:ext uri="{FF2B5EF4-FFF2-40B4-BE49-F238E27FC236}">
                <a16:creationId xmlns="" xmlns:a16="http://schemas.microsoft.com/office/drawing/2014/main" id="{3E46C5A8-D3E8-5C7E-618C-1A32C29521AF}"/>
              </a:ext>
            </a:extLst>
          </p:cNvPr>
          <p:cNvPicPr>
            <a:picLocks noChangeAspect="1"/>
          </p:cNvPicPr>
          <p:nvPr/>
        </p:nvPicPr>
        <p:blipFill>
          <a:blip r:embed="rId13"/>
          <a:stretch>
            <a:fillRect/>
          </a:stretch>
        </p:blipFill>
        <p:spPr>
          <a:xfrm>
            <a:off x="9293084" y="886676"/>
            <a:ext cx="3362113" cy="2949787"/>
          </a:xfrm>
          <a:prstGeom prst="rect">
            <a:avLst/>
          </a:prstGeom>
        </p:spPr>
      </p:pic>
    </p:spTree>
    <p:extLst>
      <p:ext uri="{BB962C8B-B14F-4D97-AF65-F5344CB8AC3E}">
        <p14:creationId xmlns:p14="http://schemas.microsoft.com/office/powerpoint/2010/main" val="3012648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1"/>
                                        </p:tgtEl>
                                        <p:attrNameLst>
                                          <p:attrName>style.visibility</p:attrName>
                                        </p:attrNameLst>
                                      </p:cBhvr>
                                      <p:to>
                                        <p:strVal val="visible"/>
                                      </p:to>
                                    </p:set>
                                    <p:anim calcmode="discrete" valueType="clr">
                                      <p:cBhvr override="childStyle">
                                        <p:cTn id="25"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6" dur="500"/>
                                        <p:tgtEl>
                                          <p:spTgt spid="11"/>
                                        </p:tgtEl>
                                        <p:attrNameLst>
                                          <p:attrName>fillcolor</p:attrName>
                                        </p:attrNameLst>
                                      </p:cBhvr>
                                      <p:tavLst>
                                        <p:tav tm="0">
                                          <p:val>
                                            <p:clrVal>
                                              <a:schemeClr val="accent2"/>
                                            </p:clrVal>
                                          </p:val>
                                        </p:tav>
                                        <p:tav tm="50000">
                                          <p:val>
                                            <p:clrVal>
                                              <a:schemeClr val="hlink"/>
                                            </p:clrVal>
                                          </p:val>
                                        </p:tav>
                                      </p:tavLst>
                                    </p:anim>
                                    <p:set>
                                      <p:cBhvr>
                                        <p:cTn id="27"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2A51D8-9D80-1F94-2E40-533DB727973A}"/>
              </a:ext>
            </a:extLst>
          </p:cNvPr>
          <p:cNvPicPr>
            <a:picLocks noChangeAspect="1"/>
          </p:cNvPicPr>
          <p:nvPr/>
        </p:nvPicPr>
        <p:blipFill>
          <a:blip r:embed="rId2"/>
          <a:stretch>
            <a:fillRect/>
          </a:stretch>
        </p:blipFill>
        <p:spPr>
          <a:xfrm>
            <a:off x="0" y="1376"/>
            <a:ext cx="12192000" cy="6855249"/>
          </a:xfrm>
          <a:prstGeom prst="rect">
            <a:avLst/>
          </a:prstGeom>
        </p:spPr>
      </p:pic>
      <p:pic>
        <p:nvPicPr>
          <p:cNvPr id="4" name="图片 1">
            <a:extLst>
              <a:ext uri="{FF2B5EF4-FFF2-40B4-BE49-F238E27FC236}">
                <a16:creationId xmlns="" xmlns:a16="http://schemas.microsoft.com/office/drawing/2014/main" id="{0C4F87AE-2104-A1EC-C5C5-3964D784B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141" y="1157166"/>
            <a:ext cx="4835576" cy="3227132"/>
          </a:xfrm>
          <a:prstGeom prst="rect">
            <a:avLst/>
          </a:prstGeom>
        </p:spPr>
      </p:pic>
      <p:grpSp>
        <p:nvGrpSpPr>
          <p:cNvPr id="5" name="组合 18">
            <a:extLst>
              <a:ext uri="{FF2B5EF4-FFF2-40B4-BE49-F238E27FC236}">
                <a16:creationId xmlns="" xmlns:a16="http://schemas.microsoft.com/office/drawing/2014/main" id="{6F5BC599-3FF9-7875-2798-E2F233337D15}"/>
              </a:ext>
            </a:extLst>
          </p:cNvPr>
          <p:cNvGrpSpPr/>
          <p:nvPr/>
        </p:nvGrpSpPr>
        <p:grpSpPr>
          <a:xfrm>
            <a:off x="117359" y="418921"/>
            <a:ext cx="5858647" cy="3869599"/>
            <a:chOff x="2105048" y="753495"/>
            <a:chExt cx="4130435" cy="2728126"/>
          </a:xfrm>
        </p:grpSpPr>
        <p:pic>
          <p:nvPicPr>
            <p:cNvPr id="6" name="图片 13">
              <a:extLst>
                <a:ext uri="{FF2B5EF4-FFF2-40B4-BE49-F238E27FC236}">
                  <a16:creationId xmlns="" xmlns:a16="http://schemas.microsoft.com/office/drawing/2014/main" id="{6EE401FB-3C7A-D263-9F2F-3DC8476EA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048" y="753495"/>
              <a:ext cx="4130435" cy="2728126"/>
            </a:xfrm>
            <a:prstGeom prst="rect">
              <a:avLst/>
            </a:prstGeom>
          </p:spPr>
        </p:pic>
        <p:sp>
          <p:nvSpPr>
            <p:cNvPr id="7" name="任意多边形 17">
              <a:extLst>
                <a:ext uri="{FF2B5EF4-FFF2-40B4-BE49-F238E27FC236}">
                  <a16:creationId xmlns="" xmlns:a16="http://schemas.microsoft.com/office/drawing/2014/main" id="{4612173C-81CB-4E5E-21AE-302ED17529D7}"/>
                </a:ext>
              </a:extLst>
            </p:cNvPr>
            <p:cNvSpPr/>
            <p:nvPr/>
          </p:nvSpPr>
          <p:spPr>
            <a:xfrm>
              <a:off x="2850930" y="1263202"/>
              <a:ext cx="2558785" cy="1666158"/>
            </a:xfrm>
            <a:custGeom>
              <a:avLst/>
              <a:gdLst>
                <a:gd name="connsiteX0" fmla="*/ 118607 w 2620052"/>
                <a:gd name="connsiteY0" fmla="*/ 29995 h 1706052"/>
                <a:gd name="connsiteX1" fmla="*/ 516959 w 2620052"/>
                <a:gd name="connsiteY1" fmla="*/ 2835 h 1706052"/>
                <a:gd name="connsiteX2" fmla="*/ 1395146 w 2620052"/>
                <a:gd name="connsiteY2" fmla="*/ 84316 h 1706052"/>
                <a:gd name="connsiteX3" fmla="*/ 2300492 w 2620052"/>
                <a:gd name="connsiteY3" fmla="*/ 48102 h 1706052"/>
                <a:gd name="connsiteX4" fmla="*/ 2581150 w 2620052"/>
                <a:gd name="connsiteY4" fmla="*/ 111477 h 1706052"/>
                <a:gd name="connsiteX5" fmla="*/ 2617363 w 2620052"/>
                <a:gd name="connsiteY5" fmla="*/ 636578 h 1706052"/>
                <a:gd name="connsiteX6" fmla="*/ 2608310 w 2620052"/>
                <a:gd name="connsiteY6" fmla="*/ 1188839 h 1706052"/>
                <a:gd name="connsiteX7" fmla="*/ 2608310 w 2620052"/>
                <a:gd name="connsiteY7" fmla="*/ 1469496 h 1706052"/>
                <a:gd name="connsiteX8" fmla="*/ 2445348 w 2620052"/>
                <a:gd name="connsiteY8" fmla="*/ 1677726 h 1706052"/>
                <a:gd name="connsiteX9" fmla="*/ 1304611 w 2620052"/>
                <a:gd name="connsiteY9" fmla="*/ 1695833 h 1706052"/>
                <a:gd name="connsiteX10" fmla="*/ 281569 w 2620052"/>
                <a:gd name="connsiteY10" fmla="*/ 1686780 h 1706052"/>
                <a:gd name="connsiteX11" fmla="*/ 109554 w 2620052"/>
                <a:gd name="connsiteY11" fmla="*/ 1478550 h 1706052"/>
                <a:gd name="connsiteX12" fmla="*/ 91447 w 2620052"/>
                <a:gd name="connsiteY12" fmla="*/ 1034930 h 1706052"/>
                <a:gd name="connsiteX13" fmla="*/ 127660 w 2620052"/>
                <a:gd name="connsiteY13" fmla="*/ 591310 h 1706052"/>
                <a:gd name="connsiteX14" fmla="*/ 912 w 2620052"/>
                <a:gd name="connsiteY14" fmla="*/ 138637 h 1706052"/>
                <a:gd name="connsiteX15" fmla="*/ 118607 w 2620052"/>
                <a:gd name="connsiteY15" fmla="*/ 29995 h 170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0052" h="1706052">
                  <a:moveTo>
                    <a:pt x="118607" y="29995"/>
                  </a:moveTo>
                  <a:cubicBezTo>
                    <a:pt x="204615" y="7361"/>
                    <a:pt x="304203" y="-6218"/>
                    <a:pt x="516959" y="2835"/>
                  </a:cubicBezTo>
                  <a:cubicBezTo>
                    <a:pt x="729715" y="11888"/>
                    <a:pt x="1097891" y="76772"/>
                    <a:pt x="1395146" y="84316"/>
                  </a:cubicBezTo>
                  <a:cubicBezTo>
                    <a:pt x="1692401" y="91860"/>
                    <a:pt x="2102825" y="43575"/>
                    <a:pt x="2300492" y="48102"/>
                  </a:cubicBezTo>
                  <a:cubicBezTo>
                    <a:pt x="2498159" y="52629"/>
                    <a:pt x="2528338" y="13398"/>
                    <a:pt x="2581150" y="111477"/>
                  </a:cubicBezTo>
                  <a:cubicBezTo>
                    <a:pt x="2633962" y="209556"/>
                    <a:pt x="2612836" y="457018"/>
                    <a:pt x="2617363" y="636578"/>
                  </a:cubicBezTo>
                  <a:cubicBezTo>
                    <a:pt x="2621890" y="816138"/>
                    <a:pt x="2609819" y="1050019"/>
                    <a:pt x="2608310" y="1188839"/>
                  </a:cubicBezTo>
                  <a:cubicBezTo>
                    <a:pt x="2606801" y="1327659"/>
                    <a:pt x="2635470" y="1388015"/>
                    <a:pt x="2608310" y="1469496"/>
                  </a:cubicBezTo>
                  <a:cubicBezTo>
                    <a:pt x="2581150" y="1550977"/>
                    <a:pt x="2662631" y="1640003"/>
                    <a:pt x="2445348" y="1677726"/>
                  </a:cubicBezTo>
                  <a:cubicBezTo>
                    <a:pt x="2228065" y="1715449"/>
                    <a:pt x="1304611" y="1695833"/>
                    <a:pt x="1304611" y="1695833"/>
                  </a:cubicBezTo>
                  <a:cubicBezTo>
                    <a:pt x="943981" y="1697342"/>
                    <a:pt x="480745" y="1722994"/>
                    <a:pt x="281569" y="1686780"/>
                  </a:cubicBezTo>
                  <a:cubicBezTo>
                    <a:pt x="82393" y="1650566"/>
                    <a:pt x="141241" y="1587192"/>
                    <a:pt x="109554" y="1478550"/>
                  </a:cubicBezTo>
                  <a:cubicBezTo>
                    <a:pt x="77867" y="1369908"/>
                    <a:pt x="88429" y="1182803"/>
                    <a:pt x="91447" y="1034930"/>
                  </a:cubicBezTo>
                  <a:cubicBezTo>
                    <a:pt x="94465" y="887057"/>
                    <a:pt x="142749" y="740692"/>
                    <a:pt x="127660" y="591310"/>
                  </a:cubicBezTo>
                  <a:cubicBezTo>
                    <a:pt x="112571" y="441928"/>
                    <a:pt x="8456" y="232189"/>
                    <a:pt x="912" y="138637"/>
                  </a:cubicBezTo>
                  <a:cubicBezTo>
                    <a:pt x="-6632" y="45085"/>
                    <a:pt x="32599" y="52629"/>
                    <a:pt x="118607" y="29995"/>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9" name="TextBox 8">
            <a:extLst>
              <a:ext uri="{FF2B5EF4-FFF2-40B4-BE49-F238E27FC236}">
                <a16:creationId xmlns="" xmlns:a16="http://schemas.microsoft.com/office/drawing/2014/main" id="{DE8FE92D-DA02-0BCF-B465-FD29B335088E}"/>
              </a:ext>
            </a:extLst>
          </p:cNvPr>
          <p:cNvSpPr txBox="1"/>
          <p:nvPr/>
        </p:nvSpPr>
        <p:spPr>
          <a:xfrm>
            <a:off x="1486289" y="1498651"/>
            <a:ext cx="3296369" cy="461665"/>
          </a:xfrm>
          <a:prstGeom prst="rect">
            <a:avLst/>
          </a:prstGeom>
          <a:noFill/>
        </p:spPr>
        <p:txBody>
          <a:bodyPr wrap="square">
            <a:spAutoFit/>
          </a:bodyPr>
          <a:lstStyle/>
          <a:p>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THẢO LUẬN NHÓM</a:t>
            </a:r>
            <a:endParaRPr lang="zh-CN" altLang="en-US" sz="2400" b="1" dirty="0">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pic>
        <p:nvPicPr>
          <p:cNvPr id="10" name="图片 9">
            <a:extLst>
              <a:ext uri="{FF2B5EF4-FFF2-40B4-BE49-F238E27FC236}">
                <a16:creationId xmlns="" xmlns:a16="http://schemas.microsoft.com/office/drawing/2014/main" id="{9DC39AB5-AE94-2B95-58C7-AE3D3EDFB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9681" y="3980141"/>
            <a:ext cx="3352712" cy="2062703"/>
          </a:xfrm>
          <a:prstGeom prst="rect">
            <a:avLst/>
          </a:prstGeom>
        </p:spPr>
      </p:pic>
    </p:spTree>
    <p:extLst>
      <p:ext uri="{BB962C8B-B14F-4D97-AF65-F5344CB8AC3E}">
        <p14:creationId xmlns:p14="http://schemas.microsoft.com/office/powerpoint/2010/main" val="45041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26"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80">
                                          <p:stCondLst>
                                            <p:cond delay="0"/>
                                          </p:stCondLst>
                                        </p:cTn>
                                        <p:tgtEl>
                                          <p:spTgt spid="10"/>
                                        </p:tgtEl>
                                      </p:cBhvr>
                                    </p:animEffect>
                                    <p:anim calcmode="lin" valueType="num">
                                      <p:cBhvr>
                                        <p:cTn id="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gtEl>
                                      </p:cBhvr>
                                      <p:to x="100000" y="60000"/>
                                    </p:animScale>
                                    <p:animScale>
                                      <p:cBhvr>
                                        <p:cTn id="27" dur="166" decel="50000">
                                          <p:stCondLst>
                                            <p:cond delay="676"/>
                                          </p:stCondLst>
                                        </p:cTn>
                                        <p:tgtEl>
                                          <p:spTgt spid="10"/>
                                        </p:tgtEl>
                                      </p:cBhvr>
                                      <p:to x="100000" y="100000"/>
                                    </p:animScale>
                                    <p:animScale>
                                      <p:cBhvr>
                                        <p:cTn id="28" dur="26">
                                          <p:stCondLst>
                                            <p:cond delay="1312"/>
                                          </p:stCondLst>
                                        </p:cTn>
                                        <p:tgtEl>
                                          <p:spTgt spid="10"/>
                                        </p:tgtEl>
                                      </p:cBhvr>
                                      <p:to x="100000" y="80000"/>
                                    </p:animScale>
                                    <p:animScale>
                                      <p:cBhvr>
                                        <p:cTn id="29" dur="166" decel="50000">
                                          <p:stCondLst>
                                            <p:cond delay="1338"/>
                                          </p:stCondLst>
                                        </p:cTn>
                                        <p:tgtEl>
                                          <p:spTgt spid="10"/>
                                        </p:tgtEl>
                                      </p:cBhvr>
                                      <p:to x="100000" y="100000"/>
                                    </p:animScale>
                                    <p:animScale>
                                      <p:cBhvr>
                                        <p:cTn id="30" dur="26">
                                          <p:stCondLst>
                                            <p:cond delay="1642"/>
                                          </p:stCondLst>
                                        </p:cTn>
                                        <p:tgtEl>
                                          <p:spTgt spid="10"/>
                                        </p:tgtEl>
                                      </p:cBhvr>
                                      <p:to x="100000" y="90000"/>
                                    </p:animScale>
                                    <p:animScale>
                                      <p:cBhvr>
                                        <p:cTn id="31" dur="166" decel="50000">
                                          <p:stCondLst>
                                            <p:cond delay="1668"/>
                                          </p:stCondLst>
                                        </p:cTn>
                                        <p:tgtEl>
                                          <p:spTgt spid="10"/>
                                        </p:tgtEl>
                                      </p:cBhvr>
                                      <p:to x="100000" y="100000"/>
                                    </p:animScale>
                                    <p:animScale>
                                      <p:cBhvr>
                                        <p:cTn id="32" dur="26">
                                          <p:stCondLst>
                                            <p:cond delay="1808"/>
                                          </p:stCondLst>
                                        </p:cTn>
                                        <p:tgtEl>
                                          <p:spTgt spid="10"/>
                                        </p:tgtEl>
                                      </p:cBhvr>
                                      <p:to x="100000" y="95000"/>
                                    </p:animScale>
                                    <p:animScale>
                                      <p:cBhvr>
                                        <p:cTn id="3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F895BA4-0D28-576C-46BD-5A87CD7F435B}"/>
              </a:ext>
            </a:extLst>
          </p:cNvPr>
          <p:cNvPicPr>
            <a:picLocks noChangeAspect="1"/>
          </p:cNvPicPr>
          <p:nvPr/>
        </p:nvPicPr>
        <p:blipFill>
          <a:blip r:embed="rId2"/>
          <a:stretch>
            <a:fillRect/>
          </a:stretch>
        </p:blipFill>
        <p:spPr>
          <a:xfrm>
            <a:off x="0" y="1376"/>
            <a:ext cx="12192000" cy="6855249"/>
          </a:xfrm>
          <a:prstGeom prst="rect">
            <a:avLst/>
          </a:prstGeom>
        </p:spPr>
      </p:pic>
      <p:grpSp>
        <p:nvGrpSpPr>
          <p:cNvPr id="4" name="组合 18">
            <a:extLst>
              <a:ext uri="{FF2B5EF4-FFF2-40B4-BE49-F238E27FC236}">
                <a16:creationId xmlns="" xmlns:a16="http://schemas.microsoft.com/office/drawing/2014/main" id="{3D0BA09F-EB36-8F1C-83A9-BDD303EB7188}"/>
              </a:ext>
            </a:extLst>
          </p:cNvPr>
          <p:cNvGrpSpPr/>
          <p:nvPr/>
        </p:nvGrpSpPr>
        <p:grpSpPr>
          <a:xfrm>
            <a:off x="508147" y="685873"/>
            <a:ext cx="5858647" cy="3869599"/>
            <a:chOff x="2105048" y="753495"/>
            <a:chExt cx="4130435" cy="2728126"/>
          </a:xfrm>
        </p:grpSpPr>
        <p:pic>
          <p:nvPicPr>
            <p:cNvPr id="5" name="图片 13">
              <a:extLst>
                <a:ext uri="{FF2B5EF4-FFF2-40B4-BE49-F238E27FC236}">
                  <a16:creationId xmlns="" xmlns:a16="http://schemas.microsoft.com/office/drawing/2014/main" id="{CC5F4D29-5DE2-1A85-FD4C-7A38E39B5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48" y="753495"/>
              <a:ext cx="4130435" cy="2728126"/>
            </a:xfrm>
            <a:prstGeom prst="rect">
              <a:avLst/>
            </a:prstGeom>
          </p:spPr>
        </p:pic>
        <p:sp>
          <p:nvSpPr>
            <p:cNvPr id="6" name="任意多边形 17">
              <a:extLst>
                <a:ext uri="{FF2B5EF4-FFF2-40B4-BE49-F238E27FC236}">
                  <a16:creationId xmlns="" xmlns:a16="http://schemas.microsoft.com/office/drawing/2014/main" id="{A7E0EF12-641A-6AC3-35C6-2F467D567761}"/>
                </a:ext>
              </a:extLst>
            </p:cNvPr>
            <p:cNvSpPr/>
            <p:nvPr/>
          </p:nvSpPr>
          <p:spPr>
            <a:xfrm>
              <a:off x="2850930" y="1263202"/>
              <a:ext cx="2558785" cy="1666158"/>
            </a:xfrm>
            <a:custGeom>
              <a:avLst/>
              <a:gdLst>
                <a:gd name="connsiteX0" fmla="*/ 118607 w 2620052"/>
                <a:gd name="connsiteY0" fmla="*/ 29995 h 1706052"/>
                <a:gd name="connsiteX1" fmla="*/ 516959 w 2620052"/>
                <a:gd name="connsiteY1" fmla="*/ 2835 h 1706052"/>
                <a:gd name="connsiteX2" fmla="*/ 1395146 w 2620052"/>
                <a:gd name="connsiteY2" fmla="*/ 84316 h 1706052"/>
                <a:gd name="connsiteX3" fmla="*/ 2300492 w 2620052"/>
                <a:gd name="connsiteY3" fmla="*/ 48102 h 1706052"/>
                <a:gd name="connsiteX4" fmla="*/ 2581150 w 2620052"/>
                <a:gd name="connsiteY4" fmla="*/ 111477 h 1706052"/>
                <a:gd name="connsiteX5" fmla="*/ 2617363 w 2620052"/>
                <a:gd name="connsiteY5" fmla="*/ 636578 h 1706052"/>
                <a:gd name="connsiteX6" fmla="*/ 2608310 w 2620052"/>
                <a:gd name="connsiteY6" fmla="*/ 1188839 h 1706052"/>
                <a:gd name="connsiteX7" fmla="*/ 2608310 w 2620052"/>
                <a:gd name="connsiteY7" fmla="*/ 1469496 h 1706052"/>
                <a:gd name="connsiteX8" fmla="*/ 2445348 w 2620052"/>
                <a:gd name="connsiteY8" fmla="*/ 1677726 h 1706052"/>
                <a:gd name="connsiteX9" fmla="*/ 1304611 w 2620052"/>
                <a:gd name="connsiteY9" fmla="*/ 1695833 h 1706052"/>
                <a:gd name="connsiteX10" fmla="*/ 281569 w 2620052"/>
                <a:gd name="connsiteY10" fmla="*/ 1686780 h 1706052"/>
                <a:gd name="connsiteX11" fmla="*/ 109554 w 2620052"/>
                <a:gd name="connsiteY11" fmla="*/ 1478550 h 1706052"/>
                <a:gd name="connsiteX12" fmla="*/ 91447 w 2620052"/>
                <a:gd name="connsiteY12" fmla="*/ 1034930 h 1706052"/>
                <a:gd name="connsiteX13" fmla="*/ 127660 w 2620052"/>
                <a:gd name="connsiteY13" fmla="*/ 591310 h 1706052"/>
                <a:gd name="connsiteX14" fmla="*/ 912 w 2620052"/>
                <a:gd name="connsiteY14" fmla="*/ 138637 h 1706052"/>
                <a:gd name="connsiteX15" fmla="*/ 118607 w 2620052"/>
                <a:gd name="connsiteY15" fmla="*/ 29995 h 170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0052" h="1706052">
                  <a:moveTo>
                    <a:pt x="118607" y="29995"/>
                  </a:moveTo>
                  <a:cubicBezTo>
                    <a:pt x="204615" y="7361"/>
                    <a:pt x="304203" y="-6218"/>
                    <a:pt x="516959" y="2835"/>
                  </a:cubicBezTo>
                  <a:cubicBezTo>
                    <a:pt x="729715" y="11888"/>
                    <a:pt x="1097891" y="76772"/>
                    <a:pt x="1395146" y="84316"/>
                  </a:cubicBezTo>
                  <a:cubicBezTo>
                    <a:pt x="1692401" y="91860"/>
                    <a:pt x="2102825" y="43575"/>
                    <a:pt x="2300492" y="48102"/>
                  </a:cubicBezTo>
                  <a:cubicBezTo>
                    <a:pt x="2498159" y="52629"/>
                    <a:pt x="2528338" y="13398"/>
                    <a:pt x="2581150" y="111477"/>
                  </a:cubicBezTo>
                  <a:cubicBezTo>
                    <a:pt x="2633962" y="209556"/>
                    <a:pt x="2612836" y="457018"/>
                    <a:pt x="2617363" y="636578"/>
                  </a:cubicBezTo>
                  <a:cubicBezTo>
                    <a:pt x="2621890" y="816138"/>
                    <a:pt x="2609819" y="1050019"/>
                    <a:pt x="2608310" y="1188839"/>
                  </a:cubicBezTo>
                  <a:cubicBezTo>
                    <a:pt x="2606801" y="1327659"/>
                    <a:pt x="2635470" y="1388015"/>
                    <a:pt x="2608310" y="1469496"/>
                  </a:cubicBezTo>
                  <a:cubicBezTo>
                    <a:pt x="2581150" y="1550977"/>
                    <a:pt x="2662631" y="1640003"/>
                    <a:pt x="2445348" y="1677726"/>
                  </a:cubicBezTo>
                  <a:cubicBezTo>
                    <a:pt x="2228065" y="1715449"/>
                    <a:pt x="1304611" y="1695833"/>
                    <a:pt x="1304611" y="1695833"/>
                  </a:cubicBezTo>
                  <a:cubicBezTo>
                    <a:pt x="943981" y="1697342"/>
                    <a:pt x="480745" y="1722994"/>
                    <a:pt x="281569" y="1686780"/>
                  </a:cubicBezTo>
                  <a:cubicBezTo>
                    <a:pt x="82393" y="1650566"/>
                    <a:pt x="141241" y="1587192"/>
                    <a:pt x="109554" y="1478550"/>
                  </a:cubicBezTo>
                  <a:cubicBezTo>
                    <a:pt x="77867" y="1369908"/>
                    <a:pt x="88429" y="1182803"/>
                    <a:pt x="91447" y="1034930"/>
                  </a:cubicBezTo>
                  <a:cubicBezTo>
                    <a:pt x="94465" y="887057"/>
                    <a:pt x="142749" y="740692"/>
                    <a:pt x="127660" y="591310"/>
                  </a:cubicBezTo>
                  <a:cubicBezTo>
                    <a:pt x="112571" y="441928"/>
                    <a:pt x="8456" y="232189"/>
                    <a:pt x="912" y="138637"/>
                  </a:cubicBezTo>
                  <a:cubicBezTo>
                    <a:pt x="-6632" y="45085"/>
                    <a:pt x="32599" y="52629"/>
                    <a:pt x="118607" y="29995"/>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7" name="图片 19" descr="iecool.com_019-[转换].png">
            <a:extLst>
              <a:ext uri="{FF2B5EF4-FFF2-40B4-BE49-F238E27FC236}">
                <a16:creationId xmlns="" xmlns:a16="http://schemas.microsoft.com/office/drawing/2014/main" id="{FA0B20A8-FC80-8D9C-5FBD-968D068218F4}"/>
              </a:ext>
            </a:extLst>
          </p:cNvPr>
          <p:cNvPicPr>
            <a:picLocks noChangeAspect="1"/>
          </p:cNvPicPr>
          <p:nvPr/>
        </p:nvPicPr>
        <p:blipFill>
          <a:blip r:embed="rId5">
            <a:extLst>
              <a:ext uri="{28A0092B-C50C-407E-A947-70E740481C1C}">
                <a14:useLocalDpi xmlns:a14="http://schemas.microsoft.com/office/drawing/2010/main" val="0"/>
              </a:ext>
            </a:extLst>
          </a:blip>
          <a:srcRect l="69658" b="51042"/>
          <a:stretch>
            <a:fillRect/>
          </a:stretch>
        </p:blipFill>
        <p:spPr bwMode="auto">
          <a:xfrm>
            <a:off x="6603987" y="1092261"/>
            <a:ext cx="2952751" cy="39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16C4F768-633E-A0BA-8AD2-072AC4758DE8}"/>
              </a:ext>
            </a:extLst>
          </p:cNvPr>
          <p:cNvSpPr txBox="1"/>
          <p:nvPr/>
        </p:nvSpPr>
        <p:spPr>
          <a:xfrm>
            <a:off x="2147596" y="1600249"/>
            <a:ext cx="3047920" cy="461665"/>
          </a:xfrm>
          <a:prstGeom prst="rect">
            <a:avLst/>
          </a:prstGeom>
          <a:noFill/>
        </p:spPr>
        <p:txBody>
          <a:bodyPr wrap="square">
            <a:spAutoFit/>
          </a:bodyPr>
          <a:lstStyle/>
          <a:p>
            <a:r>
              <a:rPr lang="en-US" altLang="zh-CN" sz="2400" b="1" dirty="0">
                <a:latin typeface="Times New Roman" panose="02020603050405020304" pitchFamily="18" charset="0"/>
                <a:ea typeface="方正稚艺简体" panose="03000509000000000000" pitchFamily="65" charset="-122"/>
                <a:cs typeface="Times New Roman" panose="02020603050405020304" pitchFamily="18" charset="0"/>
                <a:sym typeface="+mn-lt"/>
              </a:rPr>
              <a:t>THUYẾT TRÌNH</a:t>
            </a:r>
            <a:endParaRPr lang="zh-CN" altLang="en-US" sz="2400" b="1" dirty="0">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Tree>
    <p:extLst>
      <p:ext uri="{BB962C8B-B14F-4D97-AF65-F5344CB8AC3E}">
        <p14:creationId xmlns:p14="http://schemas.microsoft.com/office/powerpoint/2010/main" val="2675658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1764</Words>
  <Application>Microsoft Office PowerPoint</Application>
  <PresentationFormat>Widescreen</PresentationFormat>
  <Paragraphs>165</Paragraphs>
  <Slides>30</Slides>
  <Notes>16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 Unicode MS</vt:lpstr>
      <vt:lpstr>맑은 고딕</vt:lpstr>
      <vt:lpstr>微软雅黑</vt:lpstr>
      <vt:lpstr>宋体</vt:lpstr>
      <vt:lpstr>Arial</vt:lpstr>
      <vt:lpstr>Calibri</vt:lpstr>
      <vt:lpstr>Times New Roman</vt:lpstr>
      <vt:lpstr>Wingdings</vt:lpstr>
      <vt:lpstr>方正稚艺简体</vt:lpstr>
      <vt:lpstr>方正静蕾简体</vt:lpstr>
      <vt:lpstr>楷体</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Quốc hội</vt:lpstr>
      <vt:lpstr>1. Quốc hội</vt:lpstr>
      <vt:lpstr>PowerPoint Presentation</vt:lpstr>
      <vt:lpstr>PowerPoint Presentation</vt:lpstr>
      <vt:lpstr>2. Chủ tịch nước</vt:lpstr>
      <vt:lpstr>3. Chính phủ</vt:lpstr>
      <vt:lpstr>3. Chính phủ</vt:lpstr>
      <vt:lpstr>PowerPoint Presentation</vt:lpstr>
      <vt:lpstr>4. Tòa án nhân dân, Viện Kiểm sát nhân dân </vt:lpstr>
      <vt:lpstr>PowerPoint Presentation</vt:lpstr>
      <vt:lpstr>PowerPoint Presentation</vt:lpstr>
      <vt:lpstr>5. Hội đồng bầu cử quốc gia, Kiểm toán nhà nước </vt:lpstr>
      <vt:lpstr>PowerPoint Presentation</vt:lpstr>
      <vt:lpstr>PowerPoint Presentation</vt:lpstr>
      <vt:lpstr>PowerPoint Presentation</vt:lpstr>
      <vt:lpstr>Bài 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wenyinghui</dc:creator>
  <cp:lastModifiedBy>ADMIN</cp:lastModifiedBy>
  <cp:revision>71</cp:revision>
  <dcterms:created xsi:type="dcterms:W3CDTF">2017-04-18T00:14:58Z</dcterms:created>
  <dcterms:modified xsi:type="dcterms:W3CDTF">2025-04-23T02:48:48Z</dcterms:modified>
</cp:coreProperties>
</file>