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04" r:id="rId4"/>
    <p:sldMasterId id="2147483724" r:id="rId5"/>
  </p:sldMasterIdLst>
  <p:notesMasterIdLst>
    <p:notesMasterId r:id="rId37"/>
  </p:notesMasterIdLst>
  <p:sldIdLst>
    <p:sldId id="257" r:id="rId6"/>
    <p:sldId id="259" r:id="rId7"/>
    <p:sldId id="265" r:id="rId8"/>
    <p:sldId id="266" r:id="rId9"/>
    <p:sldId id="264" r:id="rId10"/>
    <p:sldId id="260" r:id="rId11"/>
    <p:sldId id="261" r:id="rId12"/>
    <p:sldId id="262" r:id="rId13"/>
    <p:sldId id="263" r:id="rId14"/>
    <p:sldId id="267" r:id="rId15"/>
    <p:sldId id="268" r:id="rId16"/>
    <p:sldId id="269" r:id="rId17"/>
    <p:sldId id="270" r:id="rId18"/>
    <p:sldId id="272" r:id="rId19"/>
    <p:sldId id="271" r:id="rId20"/>
    <p:sldId id="273" r:id="rId21"/>
    <p:sldId id="274" r:id="rId22"/>
    <p:sldId id="275" r:id="rId23"/>
    <p:sldId id="276" r:id="rId24"/>
    <p:sldId id="277" r:id="rId25"/>
    <p:sldId id="279" r:id="rId26"/>
    <p:sldId id="278" r:id="rId27"/>
    <p:sldId id="285" r:id="rId28"/>
    <p:sldId id="280" r:id="rId29"/>
    <p:sldId id="281" r:id="rId30"/>
    <p:sldId id="283" r:id="rId31"/>
    <p:sldId id="282" r:id="rId32"/>
    <p:sldId id="284" r:id="rId33"/>
    <p:sldId id="286" r:id="rId34"/>
    <p:sldId id="287"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6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D0EB90-518F-4FE6-827E-D245E9769537}"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38451B-600D-444C-83B6-08141881B686}" type="slidenum">
              <a:rPr lang="en-US" smtClean="0"/>
              <a:t>‹#›</a:t>
            </a:fld>
            <a:endParaRPr lang="en-US"/>
          </a:p>
        </p:txBody>
      </p:sp>
    </p:spTree>
    <p:extLst>
      <p:ext uri="{BB962C8B-B14F-4D97-AF65-F5344CB8AC3E}">
        <p14:creationId xmlns:p14="http://schemas.microsoft.com/office/powerpoint/2010/main" val="81877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b82166ee1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b82166ee1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883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94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466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38451B-600D-444C-83B6-08141881B686}" type="slidenum">
              <a:rPr lang="en-US" smtClean="0"/>
              <a:t>20</a:t>
            </a:fld>
            <a:endParaRPr lang="en-US"/>
          </a:p>
        </p:txBody>
      </p:sp>
    </p:spTree>
    <p:extLst>
      <p:ext uri="{BB962C8B-B14F-4D97-AF65-F5344CB8AC3E}">
        <p14:creationId xmlns:p14="http://schemas.microsoft.com/office/powerpoint/2010/main" val="202268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47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50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740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4/23/2025</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925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D326E-8AFC-449B-86C1-4B40B92468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C010E4B-4D8E-4B05-B037-0A97479F38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A5CF277-FCF1-4211-AD76-1A86076827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7E24545-642F-4F6E-8404-3C389394E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B4DFD10-04F6-4DA2-BB9A-8BD3A84E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883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19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265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93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34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02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88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5F7D0C-E63B-48A7-A134-1D3C2A8217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9EEE3A-07B8-4A64-83EE-B4C696E9E6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8E915C4-F281-41D4-BC89-279F84C5FF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070D6C6-E417-4507-A9AD-886430616A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DCE12B8-6788-4F2A-9205-1D9D6558BD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15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23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218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1FAD04-00CA-40AD-BE27-A00CA20104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3FC0FD-D2BC-4509-8947-2CF15D0645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A2E03B1-9758-41A3-9DFD-2B9C0E26F0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9F43A0F-E534-42A8-A228-9E12F7BF9E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2A7B723-95A6-41FB-AA5C-F0047E17F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806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49F01E-0B9C-4BD8-AE12-9424D4895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10A03D-0719-4774-A861-9BC505640D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F692FB-6FAE-4AD5-8E79-9548DC8105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5E2E2F0-D2D7-421E-B8B9-2CB0097BD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88C8AD71-C6F2-4E3D-96F7-6E52AA0241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10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8400"/>
            <a:ext cx="2844800" cy="4572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7E747C-00C0-4CA2-913C-8CAFE5800F05}" type="datetime1">
              <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4/23/2025</a:t>
            </a:fld>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4" name="Footer Placeholder 3"/>
          <p:cNvSpPr>
            <a:spLocks noGrp="1"/>
          </p:cNvSpPr>
          <p:nvPr>
            <p:ph type="ftr" sz="quarter" idx="11"/>
          </p:nvPr>
        </p:nvSpPr>
        <p:spPr>
          <a:xfrm>
            <a:off x="4165600" y="6248400"/>
            <a:ext cx="3860800" cy="457200"/>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7123A3-2726-4D2A-B329-DCDC81C8BFE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6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825659" cy="3329581"/>
          </a:xfrm>
        </p:spPr>
        <p:txBody>
          <a:bodyPr anchor="b"/>
          <a:lstStyle>
            <a:lvl1pPr>
              <a:defRPr sz="5400"/>
            </a:lvl1pPr>
          </a:lstStyle>
          <a:p>
            <a:r>
              <a:rPr lang="vi-VN"/>
              <a:t>Bấm để sửa kiểu tiêu đề Bản cái</a:t>
            </a:r>
            <a:endParaRPr lang="en-US" dirty="0"/>
          </a:p>
        </p:txBody>
      </p:sp>
      <p:sp>
        <p:nvSpPr>
          <p:cNvPr id="3" name="Subtitle 2"/>
          <p:cNvSpPr>
            <a:spLocks noGrp="1"/>
          </p:cNvSpPr>
          <p:nvPr>
            <p:ph type="subTitle" idx="1"/>
          </p:nvPr>
        </p:nvSpPr>
        <p:spPr>
          <a:xfrm>
            <a:off x="1154955" y="4777381"/>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8DCB041-637F-4C92-9093-BB611191D5C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865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C1640D2-8043-451D-A1E7-F415C1D0F780}"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19560984"/>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54958" y="2861735"/>
            <a:ext cx="8825657" cy="1915647"/>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9CC94AD-B996-4E91-87CA-F2B792B66E4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6685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11E82C1F-1700-47CA-ACC9-0D97E4E130E2}"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23876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1103313"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1103313"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654496" y="1905002"/>
            <a:ext cx="4396339"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5654496" y="2514601"/>
            <a:ext cx="4396339" cy="3741739"/>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FD3A8C6-542A-43F7-8A05-D516BF5A7F1A}"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035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5ABFF-5A8E-40EF-B5F6-58EE2E98FD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97449E-B54D-4999-86A5-E84811C9A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7F99618-AE36-4FF0-A926-0E0E25892A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7F836B7-FEDD-4BC2-843C-55B90A5F4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50B1922-4742-42E7-9F72-E7280217C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78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7B51D39-2EC0-438B-8A6F-42331059507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610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F86B8BD2-AAC3-4E22-9214-8BE37515DFD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0848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vi-VN"/>
              <a:t>Bấm để sửa kiểu tiêu đề Bản cái</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54955" y="3129283"/>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099D98A-CF7C-497E-B7D3-4029CFE9B6C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8672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B9F3426A-DCD1-47D4-BA6E-4E33079C589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9848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8" y="4800588"/>
            <a:ext cx="8825657" cy="566739"/>
          </a:xfrm>
        </p:spPr>
        <p:txBody>
          <a:bodyPr anchor="b">
            <a:normAutofit/>
          </a:bodyPr>
          <a:lstStyle>
            <a:lvl1pPr algn="l">
              <a:defRPr sz="18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54955" y="685801"/>
            <a:ext cx="8825659" cy="3640667"/>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532B6305-45F8-4BC2-A032-E9E8B92D1366}"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8444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vi-VN"/>
              <a:t>Bấm để sửa kiểu tiêu đề Bản cái</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14CAE81-44FD-40AC-BA37-DEA37EAA08FE}"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0820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11"/>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6" name="TextBox 5"/>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2" name="Title 1"/>
          <p:cNvSpPr>
            <a:spLocks noGrp="1"/>
          </p:cNvSpPr>
          <p:nvPr>
            <p:ph type="title"/>
          </p:nvPr>
        </p:nvSpPr>
        <p:spPr>
          <a:xfrm>
            <a:off x="1574801" y="1447802"/>
            <a:ext cx="7999315" cy="2323375"/>
          </a:xfrm>
        </p:spPr>
        <p:txBody>
          <a:bodyPr/>
          <a:lstStyle>
            <a:lvl1pPr>
              <a:defRPr sz="3600"/>
            </a:lvl1pPr>
          </a:lstStyle>
          <a:p>
            <a:r>
              <a:rPr lang="vi-VN"/>
              <a:t>Bấm để sửa kiểu tiêu đề Bản cái</a:t>
            </a:r>
            <a:endParaRPr lang="en-US" dirty="0"/>
          </a:p>
        </p:txBody>
      </p:sp>
      <p:sp>
        <p:nvSpPr>
          <p:cNvPr id="11" name="Text Placeholder 3"/>
          <p:cNvSpPr>
            <a:spLocks noGrp="1"/>
          </p:cNvSpPr>
          <p:nvPr>
            <p:ph type="body" sz="half" idx="14"/>
          </p:nvPr>
        </p:nvSpPr>
        <p:spPr>
          <a:xfrm>
            <a:off x="1930402" y="3771175"/>
            <a:ext cx="7279649" cy="342175"/>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7" name="Date Placeholder 3"/>
          <p:cNvSpPr>
            <a:spLocks noGrp="1"/>
          </p:cNvSpPr>
          <p:nvPr>
            <p:ph type="dt" sz="half" idx="15"/>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8" name="Footer Placeholder 4"/>
          <p:cNvSpPr>
            <a:spLocks noGrp="1"/>
          </p:cNvSpPr>
          <p:nvPr>
            <p:ph type="ftr" sz="quarter" idx="16"/>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9" name="Slide Number Placeholder 5"/>
          <p:cNvSpPr>
            <a:spLocks noGrp="1"/>
          </p:cNvSpPr>
          <p:nvPr>
            <p:ph type="sldNum" sz="quarter" idx="17"/>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36528450-E6AF-4F67-BE00-B33ADF56F621}"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4587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54957" y="3124202"/>
            <a:ext cx="8825660" cy="1653180"/>
          </a:xfrm>
        </p:spPr>
        <p:txBody>
          <a:bodyPr anchor="b"/>
          <a:lstStyle>
            <a:lvl1pPr algn="l">
              <a:defRPr sz="3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DD4A3E68-C8D1-40D7-98FF-83D3492AA95D}"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4497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cxnSp>
        <p:nvCxnSpPr>
          <p:cNvPr id="9" name="Straight Connector 16"/>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32947" y="1981202"/>
            <a:ext cx="2946867"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6" name="Text Placeholder 3"/>
          <p:cNvSpPr>
            <a:spLocks noGrp="1"/>
          </p:cNvSpPr>
          <p:nvPr>
            <p:ph type="body" sz="half" idx="15"/>
          </p:nvPr>
        </p:nvSpPr>
        <p:spPr>
          <a:xfrm>
            <a:off x="652463" y="2667001"/>
            <a:ext cx="2927351"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3662" y="1981202"/>
            <a:ext cx="293624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19" name="Text Placeholder 3"/>
          <p:cNvSpPr>
            <a:spLocks noGrp="1"/>
          </p:cNvSpPr>
          <p:nvPr>
            <p:ph type="body" sz="half" idx="16"/>
          </p:nvPr>
        </p:nvSpPr>
        <p:spPr>
          <a:xfrm>
            <a:off x="3873105" y="2667001"/>
            <a:ext cx="2946795"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1981202"/>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0" name="Text Placeholder 3"/>
          <p:cNvSpPr>
            <a:spLocks noGrp="1"/>
          </p:cNvSpPr>
          <p:nvPr>
            <p:ph type="body" sz="half" idx="17"/>
          </p:nvPr>
        </p:nvSpPr>
        <p:spPr>
          <a:xfrm>
            <a:off x="7124702" y="2667001"/>
            <a:ext cx="2932113" cy="358933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1" name="Date Placeholder 3"/>
          <p:cNvSpPr>
            <a:spLocks noGrp="1"/>
          </p:cNvSpPr>
          <p:nvPr>
            <p:ph type="dt" sz="half" idx="18"/>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2" name="Footer Placeholder 4"/>
          <p:cNvSpPr>
            <a:spLocks noGrp="1"/>
          </p:cNvSpPr>
          <p:nvPr>
            <p:ph type="ftr" sz="quarter" idx="19"/>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3" name="Slide Number Placeholder 5"/>
          <p:cNvSpPr>
            <a:spLocks noGrp="1"/>
          </p:cNvSpPr>
          <p:nvPr>
            <p:ph type="sldNum" sz="quarter" idx="20"/>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445594F-88E5-4ED5-82F7-20FF3F61A3A8}"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9475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cxnSp>
        <p:nvCxnSpPr>
          <p:cNvPr id="12" name="Straight Connector 18"/>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vi-VN"/>
              <a:t>Bấm để sửa kiểu tiêu đề Bản cái</a:t>
            </a:r>
            <a:endParaRPr lang="en-US" dirty="0"/>
          </a:p>
        </p:txBody>
      </p:sp>
      <p:sp>
        <p:nvSpPr>
          <p:cNvPr id="3" name="Text Placeholder 2"/>
          <p:cNvSpPr>
            <a:spLocks noGrp="1"/>
          </p:cNvSpPr>
          <p:nvPr>
            <p:ph type="body" idx="1"/>
          </p:nvPr>
        </p:nvSpPr>
        <p:spPr>
          <a:xfrm>
            <a:off x="652463" y="4250951"/>
            <a:ext cx="2940051"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5" name="Text Placeholder 4"/>
          <p:cNvSpPr>
            <a:spLocks noGrp="1"/>
          </p:cNvSpPr>
          <p:nvPr>
            <p:ph type="body" sz="quarter" idx="3"/>
          </p:nvPr>
        </p:nvSpPr>
        <p:spPr>
          <a:xfrm>
            <a:off x="3889376" y="4250951"/>
            <a:ext cx="2930525"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3" name="Text Placeholder 3"/>
          <p:cNvSpPr>
            <a:spLocks noGrp="1"/>
          </p:cNvSpPr>
          <p:nvPr>
            <p:ph type="body" sz="half" idx="19"/>
          </p:nvPr>
        </p:nvSpPr>
        <p:spPr>
          <a:xfrm>
            <a:off x="3888023"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4" name="Text Placeholder 4"/>
          <p:cNvSpPr>
            <a:spLocks noGrp="1"/>
          </p:cNvSpPr>
          <p:nvPr>
            <p:ph type="body" sz="quarter" idx="13"/>
          </p:nvPr>
        </p:nvSpPr>
        <p:spPr>
          <a:xfrm>
            <a:off x="7124702" y="4250951"/>
            <a:ext cx="2932113" cy="576263"/>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31" name="Picture Placeholder 2"/>
          <p:cNvSpPr>
            <a:spLocks noGrp="1" noChangeAspect="1"/>
          </p:cNvSpPr>
          <p:nvPr>
            <p:ph type="pic" idx="22"/>
          </p:nvPr>
        </p:nvSpPr>
        <p:spPr>
          <a:xfrm>
            <a:off x="7124702"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vi-VN" noProof="0"/>
              <a:t>Bấm biểu tượng để thêm hình ảnh</a:t>
            </a:r>
            <a:endParaRPr lang="en-US" noProof="0" dirty="0"/>
          </a:p>
        </p:txBody>
      </p:sp>
      <p:sp>
        <p:nvSpPr>
          <p:cNvPr id="24" name="Text Placeholder 3"/>
          <p:cNvSpPr>
            <a:spLocks noGrp="1"/>
          </p:cNvSpPr>
          <p:nvPr>
            <p:ph type="body" sz="half" idx="20"/>
          </p:nvPr>
        </p:nvSpPr>
        <p:spPr>
          <a:xfrm>
            <a:off x="7124576" y="4827209"/>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vi-VN"/>
              <a:t>Bấm để chỉnh sửa kiểu văn bản của Bản cái</a:t>
            </a:r>
          </a:p>
        </p:txBody>
      </p:sp>
      <p:sp>
        <p:nvSpPr>
          <p:cNvPr id="15" name="Date Placeholder 3"/>
          <p:cNvSpPr>
            <a:spLocks noGrp="1"/>
          </p:cNvSpPr>
          <p:nvPr>
            <p:ph type="dt" sz="half" idx="23"/>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6" name="Footer Placeholder 4"/>
          <p:cNvSpPr>
            <a:spLocks noGrp="1"/>
          </p:cNvSpPr>
          <p:nvPr>
            <p:ph type="ftr" sz="quarter" idx="24"/>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17" name="Slide Number Placeholder 5"/>
          <p:cNvSpPr>
            <a:spLocks noGrp="1"/>
          </p:cNvSpPr>
          <p:nvPr>
            <p:ph type="sldNum" sz="quarter" idx="25"/>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42D8DE91-35AA-4E78-8F36-31543CBF33B9}"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655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D1A3C-EB2D-4652-984A-7E9278274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298525-2DA3-4BB1-B932-57C11FD751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9E49803-782B-4906-AAF8-EA2550161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EFC3A40-4DB3-4001-852E-C963A83B05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F530577C-BC6C-443B-A0CE-54CDE06E2B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97500E4-8B4A-45DE-9482-C824C261B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02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CE8040EC-4375-4842-9AC4-AE8C8A49E664}"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168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4" y="430215"/>
            <a:ext cx="1752601" cy="5826125"/>
          </a:xfrm>
        </p:spPr>
        <p:txBody>
          <a:bodyPr vert="eaVert" anchor="b"/>
          <a:lstStyle/>
          <a:p>
            <a:r>
              <a:rPr lang="vi-VN"/>
              <a:t>Bấm để sửa kiểu tiêu đề Bản cái</a:t>
            </a:r>
            <a:endParaRPr lang="en-US" dirty="0"/>
          </a:p>
        </p:txBody>
      </p:sp>
      <p:sp>
        <p:nvSpPr>
          <p:cNvPr id="3" name="Vertical Text Placeholder 2"/>
          <p:cNvSpPr>
            <a:spLocks noGrp="1"/>
          </p:cNvSpPr>
          <p:nvPr>
            <p:ph type="body" orient="vert" idx="1"/>
          </p:nvPr>
        </p:nvSpPr>
        <p:spPr>
          <a:xfrm>
            <a:off x="652464" y="887415"/>
            <a:ext cx="7423149" cy="53689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6181165-0FA5-4021-B014-92ECD2119CB3}"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93646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26860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615185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681427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53403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71878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91314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362684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4226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8523A-F860-4B0B-BED6-4B82C3DF0D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2D45034-08DE-416E-A880-2770E2CDB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945A17-7313-4D90-8AF0-CB48489F70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9BD02C5-08B0-4061-950F-357645EF3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25F0E5A-4481-4704-A319-46C4DF4A61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BE25BDF-EAE3-4F9F-8BD9-A5E921A1EF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E8FF3F30-B938-4F8C-B2F2-D7FE5DA8F2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96C94E4E-9DE7-41B9-83C3-4519E2918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05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287006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770356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57314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41858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29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5582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79846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216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313750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9779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35330-D2D0-4638-9C96-756F60E05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CD01112-484C-4627-B183-2EF2EE477B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F4F9B8F4-00C8-4C3C-9AEC-8C4DDDEB31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56F59AB6-2B07-4017-BDF6-3C1C78D36A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37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1172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7233727">
            <a:off x="9435194" y="2055695"/>
            <a:ext cx="8501669" cy="7663520"/>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4;p2"/>
          <p:cNvGrpSpPr/>
          <p:nvPr/>
        </p:nvGrpSpPr>
        <p:grpSpPr>
          <a:xfrm>
            <a:off x="9024882" y="3655275"/>
            <a:ext cx="2127241" cy="2794797"/>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Google Shape;49;p2"/>
          <p:cNvSpPr/>
          <p:nvPr/>
        </p:nvSpPr>
        <p:spPr>
          <a:xfrm rot="10800000">
            <a:off x="3397763" y="719333"/>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rot="10800000">
            <a:off x="8225163" y="16606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rot="10800000">
            <a:off x="11008766" y="2637263"/>
            <a:ext cx="232268" cy="311699"/>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rot="10800000">
            <a:off x="8361549" y="5983360"/>
            <a:ext cx="222335" cy="2984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rot="10800000">
            <a:off x="8644266" y="4388252"/>
            <a:ext cx="198033" cy="26576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rot="10800000">
            <a:off x="2575005" y="15113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rot="10800000">
            <a:off x="1280739" y="127001"/>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611400" y="7193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flipH="1">
            <a:off x="5434084" y="5862667"/>
            <a:ext cx="4108829" cy="155416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910927" y="3621891"/>
            <a:ext cx="254047" cy="266803"/>
          </a:xfrm>
          <a:custGeom>
            <a:avLst/>
            <a:gdLst/>
            <a:ahLst/>
            <a:cxnLst/>
            <a:rect l="l" t="t" r="r" b="b"/>
            <a:pathLst>
              <a:path w="4014" h="4216" fill="none" extrusionOk="0">
                <a:moveTo>
                  <a:pt x="4013" y="4216"/>
                </a:moveTo>
                <a:cubicBezTo>
                  <a:pt x="2751" y="2501"/>
                  <a:pt x="1263" y="1072"/>
                  <a:pt x="1" y="1"/>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715800" y="3609868"/>
            <a:ext cx="327083" cy="404633"/>
          </a:xfrm>
          <a:custGeom>
            <a:avLst/>
            <a:gdLst/>
            <a:ahLst/>
            <a:cxnLst/>
            <a:rect l="l" t="t" r="r" b="b"/>
            <a:pathLst>
              <a:path w="5168" h="6394" fill="none" extrusionOk="0">
                <a:moveTo>
                  <a:pt x="5167" y="6394"/>
                </a:moveTo>
                <a:cubicBezTo>
                  <a:pt x="3477" y="3286"/>
                  <a:pt x="1631" y="1274"/>
                  <a:pt x="0" y="0"/>
                </a:cubicBezTo>
              </a:path>
            </a:pathLst>
          </a:custGeom>
          <a:no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857083" y="7388590"/>
            <a:ext cx="61" cy="61"/>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955072" y="7470308"/>
            <a:ext cx="61" cy="61"/>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2" name="Google Shape;62;p2"/>
          <p:cNvGrpSpPr/>
          <p:nvPr/>
        </p:nvGrpSpPr>
        <p:grpSpPr>
          <a:xfrm>
            <a:off x="-1540533" y="3706138"/>
            <a:ext cx="4839748" cy="4362615"/>
            <a:chOff x="-1155400" y="2779603"/>
            <a:chExt cx="3629811" cy="3271961"/>
          </a:xfrm>
        </p:grpSpPr>
        <p:sp>
          <p:nvSpPr>
            <p:cNvPr id="63" name="Google Shape;63;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7" name="Google Shape;77;p2"/>
          <p:cNvSpPr/>
          <p:nvPr/>
        </p:nvSpPr>
        <p:spPr>
          <a:xfrm>
            <a:off x="9638947" y="1377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0586188" y="2074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1174078" y="1185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0455302" y="1839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1036640" y="3117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232431" y="46249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670716" y="49404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3035025" y="47742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4171729" y="60303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3049847" y="64062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2890100" y="66058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406754" y="64189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540488" y="71160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1128378" y="62278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409602" y="68814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152026" y="45737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txBox="1">
            <a:spLocks noGrp="1"/>
          </p:cNvSpPr>
          <p:nvPr>
            <p:ph type="ctrTitle"/>
          </p:nvPr>
        </p:nvSpPr>
        <p:spPr>
          <a:xfrm>
            <a:off x="1471400" y="1156433"/>
            <a:ext cx="9249200" cy="3497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86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94" name="Google Shape;94;p2"/>
          <p:cNvSpPr txBox="1">
            <a:spLocks noGrp="1"/>
          </p:cNvSpPr>
          <p:nvPr>
            <p:ph type="subTitle" idx="1"/>
          </p:nvPr>
        </p:nvSpPr>
        <p:spPr>
          <a:xfrm>
            <a:off x="1469200" y="4941467"/>
            <a:ext cx="9253600" cy="343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23498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5"/>
        <p:cNvGrpSpPr/>
        <p:nvPr/>
      </p:nvGrpSpPr>
      <p:grpSpPr>
        <a:xfrm>
          <a:off x="0" y="0"/>
          <a:ext cx="0" cy="0"/>
          <a:chOff x="0" y="0"/>
          <a:chExt cx="0" cy="0"/>
        </a:xfrm>
      </p:grpSpPr>
      <p:sp>
        <p:nvSpPr>
          <p:cNvPr id="96" name="Google Shape;96;p3"/>
          <p:cNvSpPr/>
          <p:nvPr/>
        </p:nvSpPr>
        <p:spPr>
          <a:xfrm>
            <a:off x="9583234" y="90365"/>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rot="10800000" flipH="1">
            <a:off x="-2653849" y="400595"/>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rot="10800000" flipH="1">
            <a:off x="-2112099" y="180530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txBox="1">
            <a:spLocks noGrp="1"/>
          </p:cNvSpPr>
          <p:nvPr>
            <p:ph type="title"/>
          </p:nvPr>
        </p:nvSpPr>
        <p:spPr>
          <a:xfrm>
            <a:off x="2348500" y="2867800"/>
            <a:ext cx="5145200" cy="17716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72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0" name="Google Shape;100;p3"/>
          <p:cNvSpPr txBox="1">
            <a:spLocks noGrp="1"/>
          </p:cNvSpPr>
          <p:nvPr>
            <p:ph type="title" idx="2" hasCustomPrompt="1"/>
          </p:nvPr>
        </p:nvSpPr>
        <p:spPr>
          <a:xfrm>
            <a:off x="2348500" y="1125733"/>
            <a:ext cx="5145200" cy="15228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101" name="Google Shape;101;p3"/>
          <p:cNvSpPr txBox="1">
            <a:spLocks noGrp="1"/>
          </p:cNvSpPr>
          <p:nvPr>
            <p:ph type="subTitle" idx="1"/>
          </p:nvPr>
        </p:nvSpPr>
        <p:spPr>
          <a:xfrm>
            <a:off x="2348500" y="4769167"/>
            <a:ext cx="5637200" cy="3712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42017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5"/>
        <p:cNvGrpSpPr/>
        <p:nvPr/>
      </p:nvGrpSpPr>
      <p:grpSpPr>
        <a:xfrm>
          <a:off x="0" y="0"/>
          <a:ext cx="0" cy="0"/>
          <a:chOff x="0" y="0"/>
          <a:chExt cx="0" cy="0"/>
        </a:xfrm>
      </p:grpSpPr>
      <p:sp>
        <p:nvSpPr>
          <p:cNvPr id="126" name="Google Shape;126;p5"/>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5"/>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5"/>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5"/>
          <p:cNvSpPr txBox="1">
            <a:spLocks noGrp="1"/>
          </p:cNvSpPr>
          <p:nvPr>
            <p:ph type="subTitle" idx="1"/>
          </p:nvPr>
        </p:nvSpPr>
        <p:spPr>
          <a:xfrm>
            <a:off x="1798167" y="4086665"/>
            <a:ext cx="4267200" cy="1045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3" name="Google Shape;133;p5"/>
          <p:cNvSpPr txBox="1">
            <a:spLocks noGrp="1"/>
          </p:cNvSpPr>
          <p:nvPr>
            <p:ph type="subTitle" idx="2"/>
          </p:nvPr>
        </p:nvSpPr>
        <p:spPr>
          <a:xfrm>
            <a:off x="1798161"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134" name="Google Shape;134;p5"/>
          <p:cNvSpPr txBox="1">
            <a:spLocks noGrp="1"/>
          </p:cNvSpPr>
          <p:nvPr>
            <p:ph type="subTitle" idx="3"/>
          </p:nvPr>
        </p:nvSpPr>
        <p:spPr>
          <a:xfrm>
            <a:off x="6126639" y="4084864"/>
            <a:ext cx="4267200" cy="1048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135" name="Google Shape;135;p5"/>
          <p:cNvSpPr txBox="1">
            <a:spLocks noGrp="1"/>
          </p:cNvSpPr>
          <p:nvPr>
            <p:ph type="subTitle" idx="4"/>
          </p:nvPr>
        </p:nvSpPr>
        <p:spPr>
          <a:xfrm>
            <a:off x="6126639" y="3457984"/>
            <a:ext cx="42672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3649811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5"/>
        <p:cNvGrpSpPr/>
        <p:nvPr/>
      </p:nvGrpSpPr>
      <p:grpSpPr>
        <a:xfrm>
          <a:off x="0" y="0"/>
          <a:ext cx="0" cy="0"/>
          <a:chOff x="0" y="0"/>
          <a:chExt cx="0" cy="0"/>
        </a:xfrm>
      </p:grpSpPr>
      <p:sp>
        <p:nvSpPr>
          <p:cNvPr id="146" name="Google Shape;146;p7"/>
          <p:cNvSpPr/>
          <p:nvPr/>
        </p:nvSpPr>
        <p:spPr>
          <a:xfrm>
            <a:off x="-2645900" y="4975222"/>
            <a:ext cx="6830373" cy="2583503"/>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7"/>
          <p:cNvSpPr/>
          <p:nvPr/>
        </p:nvSpPr>
        <p:spPr>
          <a:xfrm>
            <a:off x="8261468" y="4276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7"/>
          <p:cNvSpPr/>
          <p:nvPr/>
        </p:nvSpPr>
        <p:spPr>
          <a:xfrm>
            <a:off x="8742834" y="1428633"/>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7"/>
          <p:cNvSpPr/>
          <p:nvPr/>
        </p:nvSpPr>
        <p:spPr>
          <a:xfrm>
            <a:off x="317008" y="29646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7"/>
          <p:cNvSpPr/>
          <p:nvPr/>
        </p:nvSpPr>
        <p:spPr>
          <a:xfrm>
            <a:off x="344320" y="4637209"/>
            <a:ext cx="202567"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7"/>
          <p:cNvSpPr/>
          <p:nvPr/>
        </p:nvSpPr>
        <p:spPr>
          <a:xfrm>
            <a:off x="-575800" y="-34505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7"/>
          <p:cNvSpPr/>
          <p:nvPr/>
        </p:nvSpPr>
        <p:spPr>
          <a:xfrm>
            <a:off x="5842269" y="58393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7"/>
          <p:cNvSpPr/>
          <p:nvPr/>
        </p:nvSpPr>
        <p:spPr>
          <a:xfrm rot="1368521">
            <a:off x="6840079" y="90142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7"/>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p7"/>
          <p:cNvSpPr txBox="1">
            <a:spLocks noGrp="1"/>
          </p:cNvSpPr>
          <p:nvPr>
            <p:ph type="subTitle" idx="1"/>
          </p:nvPr>
        </p:nvSpPr>
        <p:spPr>
          <a:xfrm>
            <a:off x="3988767" y="2058733"/>
            <a:ext cx="6642800" cy="3012000"/>
          </a:xfrm>
          <a:prstGeom prst="rect">
            <a:avLst/>
          </a:prstGeom>
        </p:spPr>
        <p:txBody>
          <a:bodyPr spcFirstLastPara="1" wrap="square" lIns="0" tIns="0" rIns="0" bIns="0" anchor="t" anchorCtr="0">
            <a:noAutofit/>
          </a:bodyPr>
          <a:lstStyle>
            <a:lvl1pPr marR="243834" lvl="0" rtl="0">
              <a:lnSpc>
                <a:spcPct val="100000"/>
              </a:lnSpc>
              <a:spcBef>
                <a:spcPts val="0"/>
              </a:spcBef>
              <a:spcAft>
                <a:spcPts val="0"/>
              </a:spcAft>
              <a:buClr>
                <a:schemeClr val="accent1"/>
              </a:buClr>
              <a:buSzPts val="1600"/>
              <a:buChar char="●"/>
              <a:defRPr sz="2133"/>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84901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8"/>
        <p:cNvGrpSpPr/>
        <p:nvPr/>
      </p:nvGrpSpPr>
      <p:grpSpPr>
        <a:xfrm>
          <a:off x="0" y="0"/>
          <a:ext cx="0" cy="0"/>
          <a:chOff x="0" y="0"/>
          <a:chExt cx="0" cy="0"/>
        </a:xfrm>
      </p:grpSpPr>
      <p:grpSp>
        <p:nvGrpSpPr>
          <p:cNvPr id="189" name="Google Shape;189;p9"/>
          <p:cNvGrpSpPr/>
          <p:nvPr/>
        </p:nvGrpSpPr>
        <p:grpSpPr>
          <a:xfrm>
            <a:off x="7789201" y="-3147829"/>
            <a:ext cx="4839748" cy="4362615"/>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4" name="Google Shape;204;p9"/>
          <p:cNvGrpSpPr/>
          <p:nvPr/>
        </p:nvGrpSpPr>
        <p:grpSpPr>
          <a:xfrm rot="7005741" flipH="1">
            <a:off x="-2419925" y="5077461"/>
            <a:ext cx="4839847" cy="4362703"/>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9" name="Google Shape;219;p9"/>
          <p:cNvSpPr txBox="1">
            <a:spLocks noGrp="1"/>
          </p:cNvSpPr>
          <p:nvPr>
            <p:ph type="title"/>
          </p:nvPr>
        </p:nvSpPr>
        <p:spPr>
          <a:xfrm>
            <a:off x="4227033" y="2193200"/>
            <a:ext cx="7014000" cy="12076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8000"/>
            </a:lvl1pPr>
            <a:lvl2pPr lvl="1" algn="r">
              <a:spcBef>
                <a:spcPts val="0"/>
              </a:spcBef>
              <a:spcAft>
                <a:spcPts val="0"/>
              </a:spcAft>
              <a:buSzPts val="4200"/>
              <a:buNone/>
              <a:defRPr sz="5600"/>
            </a:lvl2pPr>
            <a:lvl3pPr lvl="2" algn="r">
              <a:spcBef>
                <a:spcPts val="0"/>
              </a:spcBef>
              <a:spcAft>
                <a:spcPts val="0"/>
              </a:spcAft>
              <a:buSzPts val="4200"/>
              <a:buNone/>
              <a:defRPr sz="5600"/>
            </a:lvl3pPr>
            <a:lvl4pPr lvl="3" algn="r">
              <a:spcBef>
                <a:spcPts val="0"/>
              </a:spcBef>
              <a:spcAft>
                <a:spcPts val="0"/>
              </a:spcAft>
              <a:buSzPts val="4200"/>
              <a:buNone/>
              <a:defRPr sz="5600"/>
            </a:lvl4pPr>
            <a:lvl5pPr lvl="4" algn="r">
              <a:spcBef>
                <a:spcPts val="0"/>
              </a:spcBef>
              <a:spcAft>
                <a:spcPts val="0"/>
              </a:spcAft>
              <a:buSzPts val="4200"/>
              <a:buNone/>
              <a:defRPr sz="5600"/>
            </a:lvl5pPr>
            <a:lvl6pPr lvl="5" algn="r">
              <a:spcBef>
                <a:spcPts val="0"/>
              </a:spcBef>
              <a:spcAft>
                <a:spcPts val="0"/>
              </a:spcAft>
              <a:buSzPts val="4200"/>
              <a:buNone/>
              <a:defRPr sz="5600"/>
            </a:lvl6pPr>
            <a:lvl7pPr lvl="6" algn="r">
              <a:spcBef>
                <a:spcPts val="0"/>
              </a:spcBef>
              <a:spcAft>
                <a:spcPts val="0"/>
              </a:spcAft>
              <a:buSzPts val="4200"/>
              <a:buNone/>
              <a:defRPr sz="5600"/>
            </a:lvl7pPr>
            <a:lvl8pPr lvl="7" algn="r">
              <a:spcBef>
                <a:spcPts val="0"/>
              </a:spcBef>
              <a:spcAft>
                <a:spcPts val="0"/>
              </a:spcAft>
              <a:buSzPts val="4200"/>
              <a:buNone/>
              <a:defRPr sz="5600"/>
            </a:lvl8pPr>
            <a:lvl9pPr lvl="8" algn="r">
              <a:spcBef>
                <a:spcPts val="0"/>
              </a:spcBef>
              <a:spcAft>
                <a:spcPts val="0"/>
              </a:spcAft>
              <a:buSzPts val="4200"/>
              <a:buNone/>
              <a:defRPr sz="5600"/>
            </a:lvl9pPr>
          </a:lstStyle>
          <a:p>
            <a:endParaRPr/>
          </a:p>
        </p:txBody>
      </p:sp>
      <p:sp>
        <p:nvSpPr>
          <p:cNvPr id="220" name="Google Shape;220;p9"/>
          <p:cNvSpPr txBox="1">
            <a:spLocks noGrp="1"/>
          </p:cNvSpPr>
          <p:nvPr>
            <p:ph type="subTitle" idx="1"/>
          </p:nvPr>
        </p:nvSpPr>
        <p:spPr>
          <a:xfrm>
            <a:off x="4230633" y="3601200"/>
            <a:ext cx="7010400" cy="10636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vl1pPr>
            <a:lvl2pPr lvl="1" algn="r">
              <a:lnSpc>
                <a:spcPct val="100000"/>
              </a:lnSpc>
              <a:spcBef>
                <a:spcPts val="0"/>
              </a:spcBef>
              <a:spcAft>
                <a:spcPts val="0"/>
              </a:spcAft>
              <a:buSzPts val="2100"/>
              <a:buNone/>
              <a:defRPr sz="2800"/>
            </a:lvl2pPr>
            <a:lvl3pPr lvl="2" algn="r">
              <a:lnSpc>
                <a:spcPct val="100000"/>
              </a:lnSpc>
              <a:spcBef>
                <a:spcPts val="0"/>
              </a:spcBef>
              <a:spcAft>
                <a:spcPts val="0"/>
              </a:spcAft>
              <a:buSzPts val="2100"/>
              <a:buNone/>
              <a:defRPr sz="2800"/>
            </a:lvl3pPr>
            <a:lvl4pPr lvl="3" algn="r">
              <a:lnSpc>
                <a:spcPct val="100000"/>
              </a:lnSpc>
              <a:spcBef>
                <a:spcPts val="0"/>
              </a:spcBef>
              <a:spcAft>
                <a:spcPts val="0"/>
              </a:spcAft>
              <a:buSzPts val="2100"/>
              <a:buNone/>
              <a:defRPr sz="2800"/>
            </a:lvl4pPr>
            <a:lvl5pPr lvl="4" algn="r">
              <a:lnSpc>
                <a:spcPct val="100000"/>
              </a:lnSpc>
              <a:spcBef>
                <a:spcPts val="0"/>
              </a:spcBef>
              <a:spcAft>
                <a:spcPts val="0"/>
              </a:spcAft>
              <a:buSzPts val="2100"/>
              <a:buNone/>
              <a:defRPr sz="2800"/>
            </a:lvl5pPr>
            <a:lvl6pPr lvl="5" algn="r">
              <a:lnSpc>
                <a:spcPct val="100000"/>
              </a:lnSpc>
              <a:spcBef>
                <a:spcPts val="0"/>
              </a:spcBef>
              <a:spcAft>
                <a:spcPts val="0"/>
              </a:spcAft>
              <a:buSzPts val="2100"/>
              <a:buNone/>
              <a:defRPr sz="2800"/>
            </a:lvl6pPr>
            <a:lvl7pPr lvl="6" algn="r">
              <a:lnSpc>
                <a:spcPct val="100000"/>
              </a:lnSpc>
              <a:spcBef>
                <a:spcPts val="0"/>
              </a:spcBef>
              <a:spcAft>
                <a:spcPts val="0"/>
              </a:spcAft>
              <a:buSzPts val="2100"/>
              <a:buNone/>
              <a:defRPr sz="2800"/>
            </a:lvl7pPr>
            <a:lvl8pPr lvl="7" algn="r">
              <a:lnSpc>
                <a:spcPct val="100000"/>
              </a:lnSpc>
              <a:spcBef>
                <a:spcPts val="0"/>
              </a:spcBef>
              <a:spcAft>
                <a:spcPts val="0"/>
              </a:spcAft>
              <a:buSzPts val="2100"/>
              <a:buNone/>
              <a:defRPr sz="2800"/>
            </a:lvl8pPr>
            <a:lvl9pPr lvl="8" algn="r">
              <a:lnSpc>
                <a:spcPct val="100000"/>
              </a:lnSpc>
              <a:spcBef>
                <a:spcPts val="0"/>
              </a:spcBef>
              <a:spcAft>
                <a:spcPts val="0"/>
              </a:spcAft>
              <a:buSzPts val="2100"/>
              <a:buNone/>
              <a:defRPr sz="2800"/>
            </a:lvl9pPr>
          </a:lstStyle>
          <a:p>
            <a:endParaRPr/>
          </a:p>
        </p:txBody>
      </p:sp>
      <p:grpSp>
        <p:nvGrpSpPr>
          <p:cNvPr id="221" name="Google Shape;221;p9"/>
          <p:cNvGrpSpPr/>
          <p:nvPr/>
        </p:nvGrpSpPr>
        <p:grpSpPr>
          <a:xfrm>
            <a:off x="340009" y="-268864"/>
            <a:ext cx="1606735" cy="1926459"/>
            <a:chOff x="255006" y="-201648"/>
            <a:chExt cx="1205051" cy="1444844"/>
          </a:xfrm>
        </p:grpSpPr>
        <p:sp>
          <p:nvSpPr>
            <p:cNvPr id="222" name="Google Shape;222;p9"/>
            <p:cNvSpPr/>
            <p:nvPr/>
          </p:nvSpPr>
          <p:spPr>
            <a:xfrm>
              <a:off x="1209267" y="5334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9"/>
            <p:cNvSpPr/>
            <p:nvPr/>
          </p:nvSpPr>
          <p:spPr>
            <a:xfrm>
              <a:off x="1361075" y="782389"/>
              <a:ext cx="98982" cy="129929"/>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9"/>
            <p:cNvSpPr/>
            <p:nvPr/>
          </p:nvSpPr>
          <p:spPr>
            <a:xfrm>
              <a:off x="918110" y="-201648"/>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9"/>
            <p:cNvSpPr/>
            <p:nvPr/>
          </p:nvSpPr>
          <p:spPr>
            <a:xfrm>
              <a:off x="798300" y="-51887"/>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9"/>
            <p:cNvSpPr/>
            <p:nvPr/>
          </p:nvSpPr>
          <p:spPr>
            <a:xfrm>
              <a:off x="255006" y="7169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9"/>
            <p:cNvSpPr/>
            <p:nvPr/>
          </p:nvSpPr>
          <p:spPr>
            <a:xfrm>
              <a:off x="956427" y="9321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9"/>
            <p:cNvSpPr/>
            <p:nvPr/>
          </p:nvSpPr>
          <p:spPr>
            <a:xfrm>
              <a:off x="400330" y="111320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98858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9"/>
        <p:cNvGrpSpPr/>
        <p:nvPr/>
      </p:nvGrpSpPr>
      <p:grpSpPr>
        <a:xfrm>
          <a:off x="0" y="0"/>
          <a:ext cx="0" cy="0"/>
          <a:chOff x="0" y="0"/>
          <a:chExt cx="0" cy="0"/>
        </a:xfrm>
      </p:grpSpPr>
      <p:sp>
        <p:nvSpPr>
          <p:cNvPr id="230" name="Google Shape;230;p10"/>
          <p:cNvSpPr/>
          <p:nvPr/>
        </p:nvSpPr>
        <p:spPr>
          <a:xfrm rot="10800000">
            <a:off x="1746963" y="527400"/>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0"/>
          <p:cNvSpPr/>
          <p:nvPr/>
        </p:nvSpPr>
        <p:spPr>
          <a:xfrm rot="10800000">
            <a:off x="557539" y="1754067"/>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0"/>
          <p:cNvSpPr/>
          <p:nvPr/>
        </p:nvSpPr>
        <p:spPr>
          <a:xfrm>
            <a:off x="7454901" y="-324098"/>
            <a:ext cx="8473513" cy="10781167"/>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0"/>
          <p:cNvSpPr/>
          <p:nvPr/>
        </p:nvSpPr>
        <p:spPr>
          <a:xfrm rot="839032">
            <a:off x="7538669" y="839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0"/>
          <p:cNvSpPr/>
          <p:nvPr/>
        </p:nvSpPr>
        <p:spPr>
          <a:xfrm rot="994562">
            <a:off x="-1945092" y="-2219386"/>
            <a:ext cx="4890749" cy="6222599"/>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0"/>
          <p:cNvSpPr/>
          <p:nvPr/>
        </p:nvSpPr>
        <p:spPr>
          <a:xfrm rot="839032">
            <a:off x="-5081232" y="-1360708"/>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0"/>
          <p:cNvSpPr/>
          <p:nvPr/>
        </p:nvSpPr>
        <p:spPr>
          <a:xfrm>
            <a:off x="-2892282" y="5185872"/>
            <a:ext cx="6935705" cy="262340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7" name="Google Shape;237;p10"/>
          <p:cNvGrpSpPr/>
          <p:nvPr/>
        </p:nvGrpSpPr>
        <p:grpSpPr>
          <a:xfrm>
            <a:off x="10658502" y="1050"/>
            <a:ext cx="3964620" cy="3758932"/>
            <a:chOff x="6831944" y="-3"/>
            <a:chExt cx="1849745" cy="1753778"/>
          </a:xfrm>
        </p:grpSpPr>
        <p:sp>
          <p:nvSpPr>
            <p:cNvPr id="238" name="Google Shape;238;p10"/>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0"/>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0"/>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0"/>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0"/>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0"/>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0"/>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0"/>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0"/>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0"/>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0"/>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0"/>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0"/>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0"/>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0"/>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 name="Google Shape;253;p10"/>
          <p:cNvSpPr txBox="1">
            <a:spLocks noGrp="1"/>
          </p:cNvSpPr>
          <p:nvPr>
            <p:ph type="title"/>
          </p:nvPr>
        </p:nvSpPr>
        <p:spPr>
          <a:xfrm>
            <a:off x="950967" y="1168700"/>
            <a:ext cx="4084000" cy="981600"/>
          </a:xfrm>
          <a:prstGeom prst="rect">
            <a:avLst/>
          </a:prstGeom>
        </p:spPr>
        <p:txBody>
          <a:bodyPr spcFirstLastPara="1" wrap="square" lIns="0" tIns="0" rIns="0" bIns="0" anchor="t" anchorCtr="0">
            <a:noAutofit/>
          </a:bodyPr>
          <a:lstStyle>
            <a:lvl1pPr lvl="0" algn="l" rtl="0">
              <a:lnSpc>
                <a:spcPct val="90000"/>
              </a:lnSpc>
              <a:spcBef>
                <a:spcPts val="0"/>
              </a:spcBef>
              <a:spcAft>
                <a:spcPts val="0"/>
              </a:spcAft>
              <a:buSzPts val="36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431517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extLst>
      <p:ext uri="{BB962C8B-B14F-4D97-AF65-F5344CB8AC3E}">
        <p14:creationId xmlns:p14="http://schemas.microsoft.com/office/powerpoint/2010/main" val="551786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10"/>
        <p:cNvGrpSpPr/>
        <p:nvPr/>
      </p:nvGrpSpPr>
      <p:grpSpPr>
        <a:xfrm>
          <a:off x="0" y="0"/>
          <a:ext cx="0" cy="0"/>
          <a:chOff x="0" y="0"/>
          <a:chExt cx="0" cy="0"/>
        </a:xfrm>
      </p:grpSpPr>
      <p:sp>
        <p:nvSpPr>
          <p:cNvPr id="311" name="Google Shape;311;p13"/>
          <p:cNvSpPr/>
          <p:nvPr/>
        </p:nvSpPr>
        <p:spPr>
          <a:xfrm>
            <a:off x="-2171766" y="-37031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1690399" y="-27021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3"/>
          <p:cNvSpPr/>
          <p:nvPr/>
        </p:nvSpPr>
        <p:spPr>
          <a:xfrm>
            <a:off x="9891336" y="3429006"/>
            <a:ext cx="3210965" cy="4085375"/>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rot="1368521">
            <a:off x="-4180054" y="-2355990"/>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3"/>
          <p:cNvSpPr/>
          <p:nvPr/>
        </p:nvSpPr>
        <p:spPr>
          <a:xfrm rot="839032">
            <a:off x="7017969" y="966641"/>
            <a:ext cx="6645815" cy="115699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3"/>
          <p:cNvSpPr txBox="1">
            <a:spLocks noGrp="1"/>
          </p:cNvSpPr>
          <p:nvPr>
            <p:ph type="subTitle" idx="1"/>
          </p:nvPr>
        </p:nvSpPr>
        <p:spPr>
          <a:xfrm>
            <a:off x="950933"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17" name="Google Shape;317;p13"/>
          <p:cNvSpPr txBox="1">
            <a:spLocks noGrp="1"/>
          </p:cNvSpPr>
          <p:nvPr>
            <p:ph type="subTitle" idx="2"/>
          </p:nvPr>
        </p:nvSpPr>
        <p:spPr>
          <a:xfrm>
            <a:off x="950933"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18" name="Google Shape;318;p13"/>
          <p:cNvSpPr txBox="1">
            <a:spLocks noGrp="1"/>
          </p:cNvSpPr>
          <p:nvPr>
            <p:ph type="title" hasCustomPrompt="1"/>
          </p:nvPr>
        </p:nvSpPr>
        <p:spPr>
          <a:xfrm>
            <a:off x="950951"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19" name="Google Shape;319;p13"/>
          <p:cNvSpPr txBox="1">
            <a:spLocks noGrp="1"/>
          </p:cNvSpPr>
          <p:nvPr>
            <p:ph type="subTitle" idx="3"/>
          </p:nvPr>
        </p:nvSpPr>
        <p:spPr>
          <a:xfrm>
            <a:off x="353361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0" name="Google Shape;320;p13"/>
          <p:cNvSpPr txBox="1">
            <a:spLocks noGrp="1"/>
          </p:cNvSpPr>
          <p:nvPr>
            <p:ph type="subTitle" idx="4"/>
          </p:nvPr>
        </p:nvSpPr>
        <p:spPr>
          <a:xfrm>
            <a:off x="353361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1" name="Google Shape;321;p13"/>
          <p:cNvSpPr txBox="1">
            <a:spLocks noGrp="1"/>
          </p:cNvSpPr>
          <p:nvPr>
            <p:ph type="title" idx="5" hasCustomPrompt="1"/>
          </p:nvPr>
        </p:nvSpPr>
        <p:spPr>
          <a:xfrm>
            <a:off x="3531629"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2" name="Google Shape;322;p13"/>
          <p:cNvSpPr txBox="1">
            <a:spLocks noGrp="1"/>
          </p:cNvSpPr>
          <p:nvPr>
            <p:ph type="subTitle" idx="6"/>
          </p:nvPr>
        </p:nvSpPr>
        <p:spPr>
          <a:xfrm>
            <a:off x="6114239"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3" name="Google Shape;323;p13"/>
          <p:cNvSpPr txBox="1">
            <a:spLocks noGrp="1"/>
          </p:cNvSpPr>
          <p:nvPr>
            <p:ph type="subTitle" idx="7"/>
          </p:nvPr>
        </p:nvSpPr>
        <p:spPr>
          <a:xfrm>
            <a:off x="6114239"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4" name="Google Shape;324;p13"/>
          <p:cNvSpPr txBox="1">
            <a:spLocks noGrp="1"/>
          </p:cNvSpPr>
          <p:nvPr>
            <p:ph type="title" idx="8" hasCustomPrompt="1"/>
          </p:nvPr>
        </p:nvSpPr>
        <p:spPr>
          <a:xfrm>
            <a:off x="611230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5" name="Google Shape;325;p13"/>
          <p:cNvSpPr txBox="1">
            <a:spLocks noGrp="1"/>
          </p:cNvSpPr>
          <p:nvPr>
            <p:ph type="subTitle" idx="9"/>
          </p:nvPr>
        </p:nvSpPr>
        <p:spPr>
          <a:xfrm>
            <a:off x="8692984" y="4435483"/>
            <a:ext cx="2548000" cy="1094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326" name="Google Shape;326;p13"/>
          <p:cNvSpPr txBox="1">
            <a:spLocks noGrp="1"/>
          </p:cNvSpPr>
          <p:nvPr>
            <p:ph type="subTitle" idx="13"/>
          </p:nvPr>
        </p:nvSpPr>
        <p:spPr>
          <a:xfrm>
            <a:off x="8692984" y="3840904"/>
            <a:ext cx="2548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600"/>
              <a:buFont typeface="Exo"/>
              <a:buNone/>
              <a:defRPr b="1">
                <a:solidFill>
                  <a:schemeClr val="accent3"/>
                </a:solidFill>
                <a:latin typeface="Exo"/>
                <a:ea typeface="Exo"/>
                <a:cs typeface="Exo"/>
                <a:sym typeface="Exo"/>
              </a:defRPr>
            </a:lvl9pPr>
          </a:lstStyle>
          <a:p>
            <a:endParaRPr/>
          </a:p>
        </p:txBody>
      </p:sp>
      <p:sp>
        <p:nvSpPr>
          <p:cNvPr id="327" name="Google Shape;327;p13"/>
          <p:cNvSpPr txBox="1">
            <a:spLocks noGrp="1"/>
          </p:cNvSpPr>
          <p:nvPr>
            <p:ph type="title" idx="14" hasCustomPrompt="1"/>
          </p:nvPr>
        </p:nvSpPr>
        <p:spPr>
          <a:xfrm>
            <a:off x="8692988" y="3290761"/>
            <a:ext cx="2548000" cy="474400"/>
          </a:xfrm>
          <a:prstGeom prst="rect">
            <a:avLst/>
          </a:prstGeom>
        </p:spPr>
        <p:txBody>
          <a:bodyPr spcFirstLastPara="1" wrap="square" lIns="0" tIns="0" rIns="0" bIns="0" anchor="b" anchorCtr="0">
            <a:noAutofit/>
          </a:bodyPr>
          <a:lstStyle>
            <a:lvl1pPr lvl="0" algn="ctr" rtl="0">
              <a:spcBef>
                <a:spcPts val="0"/>
              </a:spcBef>
              <a:spcAft>
                <a:spcPts val="0"/>
              </a:spcAft>
              <a:buSzPts val="2900"/>
              <a:buNone/>
              <a:defRPr sz="2800">
                <a:solidFill>
                  <a:schemeClr val="lt2"/>
                </a:solidFill>
              </a:defRPr>
            </a:lvl1pPr>
            <a:lvl2pPr lvl="1" algn="ctr" rtl="0">
              <a:spcBef>
                <a:spcPts val="0"/>
              </a:spcBef>
              <a:spcAft>
                <a:spcPts val="0"/>
              </a:spcAft>
              <a:buSzPts val="2900"/>
              <a:buNone/>
              <a:defRPr sz="3867"/>
            </a:lvl2pPr>
            <a:lvl3pPr lvl="2" algn="ctr" rtl="0">
              <a:spcBef>
                <a:spcPts val="0"/>
              </a:spcBef>
              <a:spcAft>
                <a:spcPts val="0"/>
              </a:spcAft>
              <a:buSzPts val="2900"/>
              <a:buNone/>
              <a:defRPr sz="3867"/>
            </a:lvl3pPr>
            <a:lvl4pPr lvl="3" algn="ctr" rtl="0">
              <a:spcBef>
                <a:spcPts val="0"/>
              </a:spcBef>
              <a:spcAft>
                <a:spcPts val="0"/>
              </a:spcAft>
              <a:buSzPts val="2900"/>
              <a:buNone/>
              <a:defRPr sz="3867"/>
            </a:lvl4pPr>
            <a:lvl5pPr lvl="4" algn="ctr" rtl="0">
              <a:spcBef>
                <a:spcPts val="0"/>
              </a:spcBef>
              <a:spcAft>
                <a:spcPts val="0"/>
              </a:spcAft>
              <a:buSzPts val="2900"/>
              <a:buNone/>
              <a:defRPr sz="3867"/>
            </a:lvl5pPr>
            <a:lvl6pPr lvl="5" algn="ctr" rtl="0">
              <a:spcBef>
                <a:spcPts val="0"/>
              </a:spcBef>
              <a:spcAft>
                <a:spcPts val="0"/>
              </a:spcAft>
              <a:buSzPts val="2900"/>
              <a:buNone/>
              <a:defRPr sz="3867"/>
            </a:lvl6pPr>
            <a:lvl7pPr lvl="6" algn="ctr" rtl="0">
              <a:spcBef>
                <a:spcPts val="0"/>
              </a:spcBef>
              <a:spcAft>
                <a:spcPts val="0"/>
              </a:spcAft>
              <a:buSzPts val="2900"/>
              <a:buNone/>
              <a:defRPr sz="3867"/>
            </a:lvl7pPr>
            <a:lvl8pPr lvl="7" algn="ctr" rtl="0">
              <a:spcBef>
                <a:spcPts val="0"/>
              </a:spcBef>
              <a:spcAft>
                <a:spcPts val="0"/>
              </a:spcAft>
              <a:buSzPts val="2900"/>
              <a:buNone/>
              <a:defRPr sz="3867"/>
            </a:lvl8pPr>
            <a:lvl9pPr lvl="8" algn="ctr" rtl="0">
              <a:spcBef>
                <a:spcPts val="0"/>
              </a:spcBef>
              <a:spcAft>
                <a:spcPts val="0"/>
              </a:spcAft>
              <a:buSzPts val="2900"/>
              <a:buNone/>
              <a:defRPr sz="3867"/>
            </a:lvl9pPr>
          </a:lstStyle>
          <a:p>
            <a:r>
              <a:t>xx%</a:t>
            </a:r>
          </a:p>
        </p:txBody>
      </p:sp>
      <p:sp>
        <p:nvSpPr>
          <p:cNvPr id="328" name="Google Shape;328;p1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13502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6"/>
        <p:cNvGrpSpPr/>
        <p:nvPr/>
      </p:nvGrpSpPr>
      <p:grpSpPr>
        <a:xfrm>
          <a:off x="0" y="0"/>
          <a:ext cx="0" cy="0"/>
          <a:chOff x="0" y="0"/>
          <a:chExt cx="0" cy="0"/>
        </a:xfrm>
      </p:grpSpPr>
      <p:grpSp>
        <p:nvGrpSpPr>
          <p:cNvPr id="377" name="Google Shape;377;p15"/>
          <p:cNvGrpSpPr/>
          <p:nvPr/>
        </p:nvGrpSpPr>
        <p:grpSpPr>
          <a:xfrm rot="2019020">
            <a:off x="8695267" y="3796769"/>
            <a:ext cx="4839547" cy="4362432"/>
            <a:chOff x="-1155400" y="2779603"/>
            <a:chExt cx="3629811" cy="3271961"/>
          </a:xfrm>
        </p:grpSpPr>
        <p:sp>
          <p:nvSpPr>
            <p:cNvPr id="378" name="Google Shape;378;p1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2" name="Google Shape;392;p15"/>
          <p:cNvSpPr/>
          <p:nvPr/>
        </p:nvSpPr>
        <p:spPr>
          <a:xfrm>
            <a:off x="-1564666" y="-2638029"/>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a:off x="-1083299" y="-16370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1368521">
            <a:off x="-2986054" y="-21642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txBox="1">
            <a:spLocks noGrp="1"/>
          </p:cNvSpPr>
          <p:nvPr>
            <p:ph type="title"/>
          </p:nvPr>
        </p:nvSpPr>
        <p:spPr>
          <a:xfrm>
            <a:off x="3566200" y="1779784"/>
            <a:ext cx="5059600" cy="1699600"/>
          </a:xfrm>
          <a:prstGeom prst="rect">
            <a:avLst/>
          </a:prstGeom>
        </p:spPr>
        <p:txBody>
          <a:bodyPr spcFirstLastPara="1" wrap="square" lIns="0" tIns="0" rIns="0" bIns="0" anchor="b" anchorCtr="0">
            <a:noAutofit/>
          </a:bodyPr>
          <a:lstStyle>
            <a:lvl1pPr lvl="0" algn="ctr" rtl="0">
              <a:spcBef>
                <a:spcPts val="0"/>
              </a:spcBef>
              <a:spcAft>
                <a:spcPts val="0"/>
              </a:spcAft>
              <a:buSzPts val="3600"/>
              <a:buNone/>
              <a:defRPr sz="10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6" name="Google Shape;396;p15"/>
          <p:cNvSpPr txBox="1">
            <a:spLocks noGrp="1"/>
          </p:cNvSpPr>
          <p:nvPr>
            <p:ph type="subTitle" idx="1"/>
          </p:nvPr>
        </p:nvSpPr>
        <p:spPr>
          <a:xfrm>
            <a:off x="3564600" y="3668617"/>
            <a:ext cx="5062800" cy="113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3858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A972D03-C5F6-4FBB-B571-1658A67B5A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662D972-C664-44C7-B360-F684CDA3C6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2FE9E07B-B026-4389-AA93-85740EF571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31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7"/>
        <p:cNvGrpSpPr/>
        <p:nvPr/>
      </p:nvGrpSpPr>
      <p:grpSpPr>
        <a:xfrm>
          <a:off x="0" y="0"/>
          <a:ext cx="0" cy="0"/>
          <a:chOff x="0" y="0"/>
          <a:chExt cx="0" cy="0"/>
        </a:xfrm>
      </p:grpSpPr>
      <p:grpSp>
        <p:nvGrpSpPr>
          <p:cNvPr id="398" name="Google Shape;398;p16"/>
          <p:cNvGrpSpPr/>
          <p:nvPr/>
        </p:nvGrpSpPr>
        <p:grpSpPr>
          <a:xfrm rot="-2700000">
            <a:off x="-4531753" y="3554338"/>
            <a:ext cx="8501476" cy="7663345"/>
            <a:chOff x="-1155400" y="2779603"/>
            <a:chExt cx="3629811" cy="3271961"/>
          </a:xfrm>
        </p:grpSpPr>
        <p:sp>
          <p:nvSpPr>
            <p:cNvPr id="399" name="Google Shape;399;p16"/>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6"/>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6"/>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6"/>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6"/>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6"/>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6"/>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6"/>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6"/>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6"/>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6"/>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6"/>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6"/>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6"/>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3" name="Google Shape;413;p16"/>
          <p:cNvSpPr/>
          <p:nvPr/>
        </p:nvSpPr>
        <p:spPr>
          <a:xfrm flipH="1">
            <a:off x="6408933" y="5127201"/>
            <a:ext cx="3161564" cy="119589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6"/>
          <p:cNvSpPr/>
          <p:nvPr/>
        </p:nvSpPr>
        <p:spPr>
          <a:xfrm>
            <a:off x="11587231" y="1180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6"/>
          <p:cNvSpPr/>
          <p:nvPr/>
        </p:nvSpPr>
        <p:spPr>
          <a:xfrm>
            <a:off x="12025516" y="4335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6"/>
          <p:cNvSpPr/>
          <p:nvPr/>
        </p:nvSpPr>
        <p:spPr>
          <a:xfrm>
            <a:off x="9948047" y="1912095"/>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6"/>
          <p:cNvSpPr/>
          <p:nvPr/>
        </p:nvSpPr>
        <p:spPr>
          <a:xfrm>
            <a:off x="10895288" y="2609109"/>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6"/>
          <p:cNvSpPr/>
          <p:nvPr/>
        </p:nvSpPr>
        <p:spPr>
          <a:xfrm>
            <a:off x="11483178" y="17209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6"/>
          <p:cNvSpPr/>
          <p:nvPr/>
        </p:nvSpPr>
        <p:spPr>
          <a:xfrm>
            <a:off x="10764402" y="2374561"/>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6"/>
          <p:cNvSpPr/>
          <p:nvPr/>
        </p:nvSpPr>
        <p:spPr>
          <a:xfrm>
            <a:off x="11345740" y="3652446"/>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6"/>
          <p:cNvSpPr/>
          <p:nvPr/>
        </p:nvSpPr>
        <p:spPr>
          <a:xfrm>
            <a:off x="2405997" y="5178445"/>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6"/>
          <p:cNvSpPr/>
          <p:nvPr/>
        </p:nvSpPr>
        <p:spPr>
          <a:xfrm>
            <a:off x="2844283" y="5493959"/>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6"/>
          <p:cNvSpPr/>
          <p:nvPr/>
        </p:nvSpPr>
        <p:spPr>
          <a:xfrm>
            <a:off x="4208592" y="5327739"/>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6"/>
          <p:cNvSpPr/>
          <p:nvPr/>
        </p:nvSpPr>
        <p:spPr>
          <a:xfrm>
            <a:off x="5345296" y="6583785"/>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6"/>
          <p:cNvSpPr/>
          <p:nvPr/>
        </p:nvSpPr>
        <p:spPr>
          <a:xfrm>
            <a:off x="4325593" y="5127201"/>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6"/>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16"/>
          <p:cNvSpPr txBox="1">
            <a:spLocks noGrp="1"/>
          </p:cNvSpPr>
          <p:nvPr>
            <p:ph type="subTitle" idx="1"/>
          </p:nvPr>
        </p:nvSpPr>
        <p:spPr>
          <a:xfrm>
            <a:off x="950967"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28" name="Google Shape;428;p16"/>
          <p:cNvSpPr txBox="1">
            <a:spLocks noGrp="1"/>
          </p:cNvSpPr>
          <p:nvPr>
            <p:ph type="subTitle" idx="2"/>
          </p:nvPr>
        </p:nvSpPr>
        <p:spPr>
          <a:xfrm>
            <a:off x="950965"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29" name="Google Shape;429;p16"/>
          <p:cNvSpPr txBox="1">
            <a:spLocks noGrp="1"/>
          </p:cNvSpPr>
          <p:nvPr>
            <p:ph type="subTitle" idx="3"/>
          </p:nvPr>
        </p:nvSpPr>
        <p:spPr>
          <a:xfrm>
            <a:off x="4450000"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0" name="Google Shape;430;p16"/>
          <p:cNvSpPr txBox="1">
            <a:spLocks noGrp="1"/>
          </p:cNvSpPr>
          <p:nvPr>
            <p:ph type="subTitle" idx="4"/>
          </p:nvPr>
        </p:nvSpPr>
        <p:spPr>
          <a:xfrm>
            <a:off x="4449999"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431" name="Google Shape;431;p16"/>
          <p:cNvSpPr txBox="1">
            <a:spLocks noGrp="1"/>
          </p:cNvSpPr>
          <p:nvPr>
            <p:ph type="subTitle" idx="5"/>
          </p:nvPr>
        </p:nvSpPr>
        <p:spPr>
          <a:xfrm>
            <a:off x="7949033" y="4087269"/>
            <a:ext cx="3292000" cy="106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432" name="Google Shape;432;p16"/>
          <p:cNvSpPr txBox="1">
            <a:spLocks noGrp="1"/>
          </p:cNvSpPr>
          <p:nvPr>
            <p:ph type="subTitle" idx="6"/>
          </p:nvPr>
        </p:nvSpPr>
        <p:spPr>
          <a:xfrm>
            <a:off x="7949032" y="3458000"/>
            <a:ext cx="3292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1270657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84"/>
        <p:cNvGrpSpPr/>
        <p:nvPr/>
      </p:nvGrpSpPr>
      <p:grpSpPr>
        <a:xfrm>
          <a:off x="0" y="0"/>
          <a:ext cx="0" cy="0"/>
          <a:chOff x="0" y="0"/>
          <a:chExt cx="0" cy="0"/>
        </a:xfrm>
      </p:grpSpPr>
      <p:sp>
        <p:nvSpPr>
          <p:cNvPr id="485" name="Google Shape;485;p18"/>
          <p:cNvSpPr/>
          <p:nvPr/>
        </p:nvSpPr>
        <p:spPr>
          <a:xfrm>
            <a:off x="9945967" y="866971"/>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8"/>
          <p:cNvSpPr/>
          <p:nvPr/>
        </p:nvSpPr>
        <p:spPr>
          <a:xfrm>
            <a:off x="-835567" y="3773554"/>
            <a:ext cx="2590149" cy="97970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7" name="Google Shape;487;p18"/>
          <p:cNvGrpSpPr/>
          <p:nvPr/>
        </p:nvGrpSpPr>
        <p:grpSpPr>
          <a:xfrm>
            <a:off x="9491314" y="4569150"/>
            <a:ext cx="4780975" cy="3758932"/>
            <a:chOff x="6451063" y="-3"/>
            <a:chExt cx="2230626" cy="1753778"/>
          </a:xfrm>
        </p:grpSpPr>
        <p:sp>
          <p:nvSpPr>
            <p:cNvPr id="488" name="Google Shape;488;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4" name="Google Shape;504;p18"/>
          <p:cNvSpPr/>
          <p:nvPr/>
        </p:nvSpPr>
        <p:spPr>
          <a:xfrm rot="-10221824">
            <a:off x="10649399" y="5421338"/>
            <a:ext cx="2464776" cy="2214733"/>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8"/>
          <p:cNvSpPr/>
          <p:nvPr/>
        </p:nvSpPr>
        <p:spPr>
          <a:xfrm rot="-10221824">
            <a:off x="11127000" y="5950548"/>
            <a:ext cx="1789413" cy="1641952"/>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8"/>
          <p:cNvSpPr/>
          <p:nvPr/>
        </p:nvSpPr>
        <p:spPr>
          <a:xfrm rot="-10221824">
            <a:off x="11820217" y="5622264"/>
            <a:ext cx="1446569" cy="882481"/>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8"/>
          <p:cNvSpPr/>
          <p:nvPr/>
        </p:nvSpPr>
        <p:spPr>
          <a:xfrm rot="-4790437">
            <a:off x="8126629" y="2105084"/>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8"/>
          <p:cNvSpPr/>
          <p:nvPr/>
        </p:nvSpPr>
        <p:spPr>
          <a:xfrm rot="1613086">
            <a:off x="-1036373" y="-1623938"/>
            <a:ext cx="3460001" cy="288959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8"/>
          <p:cNvSpPr/>
          <p:nvPr/>
        </p:nvSpPr>
        <p:spPr>
          <a:xfrm rot="1613086">
            <a:off x="-626265" y="-1595817"/>
            <a:ext cx="2511941" cy="2142276"/>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8"/>
          <p:cNvSpPr/>
          <p:nvPr/>
        </p:nvSpPr>
        <p:spPr>
          <a:xfrm rot="1613086">
            <a:off x="-1329366" y="-514324"/>
            <a:ext cx="2030665" cy="115138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18"/>
          <p:cNvGrpSpPr/>
          <p:nvPr/>
        </p:nvGrpSpPr>
        <p:grpSpPr>
          <a:xfrm>
            <a:off x="-1848320" y="-1368799"/>
            <a:ext cx="4780975" cy="3758932"/>
            <a:chOff x="6451063" y="-3"/>
            <a:chExt cx="2230626" cy="1753778"/>
          </a:xfrm>
        </p:grpSpPr>
        <p:sp>
          <p:nvSpPr>
            <p:cNvPr id="512" name="Google Shape;512;p1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18"/>
          <p:cNvSpPr/>
          <p:nvPr/>
        </p:nvSpPr>
        <p:spPr>
          <a:xfrm rot="-4790437">
            <a:off x="-3823873" y="-2119443"/>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8"/>
          <p:cNvSpPr/>
          <p:nvPr/>
        </p:nvSpPr>
        <p:spPr>
          <a:xfrm rot="-4790437">
            <a:off x="-3524138" y="-2038016"/>
            <a:ext cx="6508025" cy="7622488"/>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8"/>
          <p:cNvSpPr/>
          <p:nvPr/>
        </p:nvSpPr>
        <p:spPr>
          <a:xfrm rot="-4790437">
            <a:off x="7826894" y="2023657"/>
            <a:ext cx="6177671" cy="7304387"/>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8"/>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18"/>
          <p:cNvSpPr txBox="1">
            <a:spLocks noGrp="1"/>
          </p:cNvSpPr>
          <p:nvPr>
            <p:ph type="subTitle" idx="1"/>
          </p:nvPr>
        </p:nvSpPr>
        <p:spPr>
          <a:xfrm>
            <a:off x="1282700"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3" name="Google Shape;533;p18"/>
          <p:cNvSpPr txBox="1">
            <a:spLocks noGrp="1"/>
          </p:cNvSpPr>
          <p:nvPr>
            <p:ph type="subTitle" idx="2"/>
          </p:nvPr>
        </p:nvSpPr>
        <p:spPr>
          <a:xfrm>
            <a:off x="1282700"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4" name="Google Shape;534;p18"/>
          <p:cNvSpPr txBox="1">
            <a:spLocks noGrp="1"/>
          </p:cNvSpPr>
          <p:nvPr>
            <p:ph type="subTitle" idx="3"/>
          </p:nvPr>
        </p:nvSpPr>
        <p:spPr>
          <a:xfrm>
            <a:off x="4620768"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5" name="Google Shape;535;p18"/>
          <p:cNvSpPr txBox="1">
            <a:spLocks noGrp="1"/>
          </p:cNvSpPr>
          <p:nvPr>
            <p:ph type="subTitle" idx="4"/>
          </p:nvPr>
        </p:nvSpPr>
        <p:spPr>
          <a:xfrm>
            <a:off x="4615867"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6" name="Google Shape;536;p18"/>
          <p:cNvSpPr txBox="1">
            <a:spLocks noGrp="1"/>
          </p:cNvSpPr>
          <p:nvPr>
            <p:ph type="subTitle" idx="5"/>
          </p:nvPr>
        </p:nvSpPr>
        <p:spPr>
          <a:xfrm>
            <a:off x="7949032" y="3174267"/>
            <a:ext cx="2926000" cy="7636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7" name="Google Shape;537;p18"/>
          <p:cNvSpPr txBox="1">
            <a:spLocks noGrp="1"/>
          </p:cNvSpPr>
          <p:nvPr>
            <p:ph type="subTitle" idx="6"/>
          </p:nvPr>
        </p:nvSpPr>
        <p:spPr>
          <a:xfrm>
            <a:off x="7949032" y="2545000"/>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38" name="Google Shape;538;p18"/>
          <p:cNvSpPr txBox="1">
            <a:spLocks noGrp="1"/>
          </p:cNvSpPr>
          <p:nvPr>
            <p:ph type="subTitle" idx="7"/>
          </p:nvPr>
        </p:nvSpPr>
        <p:spPr>
          <a:xfrm>
            <a:off x="1282700"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39" name="Google Shape;539;p18"/>
          <p:cNvSpPr txBox="1">
            <a:spLocks noGrp="1"/>
          </p:cNvSpPr>
          <p:nvPr>
            <p:ph type="subTitle" idx="8"/>
          </p:nvPr>
        </p:nvSpPr>
        <p:spPr>
          <a:xfrm>
            <a:off x="1282700"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0" name="Google Shape;540;p18"/>
          <p:cNvSpPr txBox="1">
            <a:spLocks noGrp="1"/>
          </p:cNvSpPr>
          <p:nvPr>
            <p:ph type="subTitle" idx="9"/>
          </p:nvPr>
        </p:nvSpPr>
        <p:spPr>
          <a:xfrm>
            <a:off x="4620768"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1" name="Google Shape;541;p18"/>
          <p:cNvSpPr txBox="1">
            <a:spLocks noGrp="1"/>
          </p:cNvSpPr>
          <p:nvPr>
            <p:ph type="subTitle" idx="13"/>
          </p:nvPr>
        </p:nvSpPr>
        <p:spPr>
          <a:xfrm>
            <a:off x="4620768"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
        <p:nvSpPr>
          <p:cNvPr id="542" name="Google Shape;542;p18"/>
          <p:cNvSpPr txBox="1">
            <a:spLocks noGrp="1"/>
          </p:cNvSpPr>
          <p:nvPr>
            <p:ph type="subTitle" idx="14"/>
          </p:nvPr>
        </p:nvSpPr>
        <p:spPr>
          <a:xfrm>
            <a:off x="7949032" y="5497535"/>
            <a:ext cx="2926000" cy="7680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Clr>
                <a:schemeClr val="accent1"/>
              </a:buClr>
              <a:buSzPts val="1600"/>
              <a:buFont typeface="Open Sans"/>
              <a:buNone/>
              <a:defRPr sz="1867"/>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
        <p:nvSpPr>
          <p:cNvPr id="543" name="Google Shape;543;p18"/>
          <p:cNvSpPr txBox="1">
            <a:spLocks noGrp="1"/>
          </p:cNvSpPr>
          <p:nvPr>
            <p:ph type="subTitle" idx="15"/>
          </p:nvPr>
        </p:nvSpPr>
        <p:spPr>
          <a:xfrm>
            <a:off x="7949032" y="4878133"/>
            <a:ext cx="29260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3333">
                <a:solidFill>
                  <a:schemeClr val="dk2"/>
                </a:solidFill>
                <a:latin typeface="Lexend SemiBold"/>
                <a:ea typeface="Lexend SemiBold"/>
                <a:cs typeface="Lexend SemiBold"/>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a:p>
        </p:txBody>
      </p:sp>
    </p:spTree>
    <p:extLst>
      <p:ext uri="{BB962C8B-B14F-4D97-AF65-F5344CB8AC3E}">
        <p14:creationId xmlns:p14="http://schemas.microsoft.com/office/powerpoint/2010/main" val="2792043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686"/>
        <p:cNvGrpSpPr/>
        <p:nvPr/>
      </p:nvGrpSpPr>
      <p:grpSpPr>
        <a:xfrm>
          <a:off x="0" y="0"/>
          <a:ext cx="0" cy="0"/>
          <a:chOff x="0" y="0"/>
          <a:chExt cx="0" cy="0"/>
        </a:xfrm>
      </p:grpSpPr>
      <p:grpSp>
        <p:nvGrpSpPr>
          <p:cNvPr id="687" name="Google Shape;687;p23"/>
          <p:cNvGrpSpPr/>
          <p:nvPr/>
        </p:nvGrpSpPr>
        <p:grpSpPr>
          <a:xfrm>
            <a:off x="8658314" y="4076267"/>
            <a:ext cx="4780975" cy="3758932"/>
            <a:chOff x="6451063" y="-3"/>
            <a:chExt cx="2230626" cy="1753778"/>
          </a:xfrm>
        </p:grpSpPr>
        <p:sp>
          <p:nvSpPr>
            <p:cNvPr id="688" name="Google Shape;688;p23"/>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3"/>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2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2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2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2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23"/>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3"/>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3"/>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3"/>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23"/>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2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4" name="Google Shape;704;p23"/>
          <p:cNvSpPr/>
          <p:nvPr/>
        </p:nvSpPr>
        <p:spPr>
          <a:xfrm>
            <a:off x="9114434" y="-90880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23"/>
          <p:cNvSpPr/>
          <p:nvPr/>
        </p:nvSpPr>
        <p:spPr>
          <a:xfrm>
            <a:off x="-1516599" y="56278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23"/>
          <p:cNvSpPr/>
          <p:nvPr/>
        </p:nvSpPr>
        <p:spPr>
          <a:xfrm>
            <a:off x="-1956999" y="-4730462"/>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23"/>
          <p:cNvSpPr/>
          <p:nvPr/>
        </p:nvSpPr>
        <p:spPr>
          <a:xfrm>
            <a:off x="-1475633" y="-3729451"/>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23"/>
          <p:cNvSpPr/>
          <p:nvPr/>
        </p:nvSpPr>
        <p:spPr>
          <a:xfrm rot="1368521">
            <a:off x="-3378387" y="-4256657"/>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23"/>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04725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10"/>
        <p:cNvGrpSpPr/>
        <p:nvPr/>
      </p:nvGrpSpPr>
      <p:grpSpPr>
        <a:xfrm>
          <a:off x="0" y="0"/>
          <a:ext cx="0" cy="0"/>
          <a:chOff x="0" y="0"/>
          <a:chExt cx="0" cy="0"/>
        </a:xfrm>
      </p:grpSpPr>
      <p:sp>
        <p:nvSpPr>
          <p:cNvPr id="711" name="Google Shape;711;p24"/>
          <p:cNvSpPr/>
          <p:nvPr/>
        </p:nvSpPr>
        <p:spPr>
          <a:xfrm flipH="1">
            <a:off x="7983605" y="-4381396"/>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4"/>
          <p:cNvSpPr/>
          <p:nvPr/>
        </p:nvSpPr>
        <p:spPr>
          <a:xfrm flipH="1">
            <a:off x="11196867" y="-3379218"/>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4"/>
          <p:cNvSpPr/>
          <p:nvPr/>
        </p:nvSpPr>
        <p:spPr>
          <a:xfrm rot="-1368521" flipH="1">
            <a:off x="9379446" y="-3906424"/>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14" name="Google Shape;714;p24"/>
          <p:cNvGrpSpPr/>
          <p:nvPr/>
        </p:nvGrpSpPr>
        <p:grpSpPr>
          <a:xfrm>
            <a:off x="9341530" y="-451066"/>
            <a:ext cx="4780975" cy="3758932"/>
            <a:chOff x="6451063" y="-3"/>
            <a:chExt cx="2230626" cy="1753778"/>
          </a:xfrm>
        </p:grpSpPr>
        <p:sp>
          <p:nvSpPr>
            <p:cNvPr id="715" name="Google Shape;715;p24"/>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24"/>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4"/>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4"/>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4"/>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24"/>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4"/>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4"/>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4"/>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4"/>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4"/>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4"/>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4"/>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4"/>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4"/>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4"/>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31" name="Google Shape;731;p24"/>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89070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732"/>
        <p:cNvGrpSpPr/>
        <p:nvPr/>
      </p:nvGrpSpPr>
      <p:grpSpPr>
        <a:xfrm>
          <a:off x="0" y="0"/>
          <a:ext cx="0" cy="0"/>
          <a:chOff x="0" y="0"/>
          <a:chExt cx="0" cy="0"/>
        </a:xfrm>
      </p:grpSpPr>
      <p:sp>
        <p:nvSpPr>
          <p:cNvPr id="733" name="Google Shape;733;p25"/>
          <p:cNvSpPr/>
          <p:nvPr/>
        </p:nvSpPr>
        <p:spPr>
          <a:xfrm>
            <a:off x="-402533" y="-4917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34" name="Google Shape;734;p25"/>
          <p:cNvGrpSpPr/>
          <p:nvPr/>
        </p:nvGrpSpPr>
        <p:grpSpPr>
          <a:xfrm>
            <a:off x="-844920" y="3605867"/>
            <a:ext cx="4780975" cy="3758932"/>
            <a:chOff x="6451063" y="-3"/>
            <a:chExt cx="2230626" cy="1753778"/>
          </a:xfrm>
        </p:grpSpPr>
        <p:sp>
          <p:nvSpPr>
            <p:cNvPr id="735" name="Google Shape;735;p25"/>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5"/>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5"/>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5"/>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5"/>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5"/>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5"/>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5"/>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5"/>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5"/>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25"/>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25"/>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5"/>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5"/>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5"/>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5"/>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25"/>
          <p:cNvGrpSpPr/>
          <p:nvPr/>
        </p:nvGrpSpPr>
        <p:grpSpPr>
          <a:xfrm rot="2019020">
            <a:off x="8736867" y="6239936"/>
            <a:ext cx="4839547" cy="4362432"/>
            <a:chOff x="-1155400" y="2779603"/>
            <a:chExt cx="3629811" cy="3271961"/>
          </a:xfrm>
        </p:grpSpPr>
        <p:sp>
          <p:nvSpPr>
            <p:cNvPr id="752" name="Google Shape;752;p25"/>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5"/>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5"/>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5"/>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5"/>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5"/>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5"/>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5"/>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5"/>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5"/>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5"/>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5"/>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5"/>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5"/>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6" name="Google Shape;766;p25"/>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6100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67"/>
        <p:cNvGrpSpPr/>
        <p:nvPr/>
      </p:nvGrpSpPr>
      <p:grpSpPr>
        <a:xfrm>
          <a:off x="0" y="0"/>
          <a:ext cx="0" cy="0"/>
          <a:chOff x="0" y="0"/>
          <a:chExt cx="0" cy="0"/>
        </a:xfrm>
      </p:grpSpPr>
      <p:grpSp>
        <p:nvGrpSpPr>
          <p:cNvPr id="768" name="Google Shape;768;p26"/>
          <p:cNvGrpSpPr/>
          <p:nvPr/>
        </p:nvGrpSpPr>
        <p:grpSpPr>
          <a:xfrm>
            <a:off x="-2557253" y="3743701"/>
            <a:ext cx="4780975" cy="3758932"/>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85" name="Google Shape;785;p26"/>
          <p:cNvSpPr/>
          <p:nvPr/>
        </p:nvSpPr>
        <p:spPr>
          <a:xfrm rot="2019084">
            <a:off x="-2726266" y="-3629460"/>
            <a:ext cx="10464316" cy="10045675"/>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86" name="Google Shape;786;p26"/>
          <p:cNvGrpSpPr/>
          <p:nvPr/>
        </p:nvGrpSpPr>
        <p:grpSpPr>
          <a:xfrm>
            <a:off x="6755947" y="-2234899"/>
            <a:ext cx="4780975" cy="3758932"/>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03" name="Google Shape;803;p26"/>
          <p:cNvSpPr txBox="1">
            <a:spLocks noGrp="1"/>
          </p:cNvSpPr>
          <p:nvPr>
            <p:ph type="title"/>
          </p:nvPr>
        </p:nvSpPr>
        <p:spPr>
          <a:xfrm>
            <a:off x="5417933" y="3065900"/>
            <a:ext cx="6124400" cy="17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7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4" name="Google Shape;804;p26"/>
          <p:cNvSpPr txBox="1">
            <a:spLocks noGrp="1"/>
          </p:cNvSpPr>
          <p:nvPr>
            <p:ph type="title" idx="2" hasCustomPrompt="1"/>
          </p:nvPr>
        </p:nvSpPr>
        <p:spPr>
          <a:xfrm>
            <a:off x="6955333" y="1425433"/>
            <a:ext cx="3049600" cy="1522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10666">
                <a:solidFill>
                  <a:schemeClr val="lt2"/>
                </a:solidFill>
              </a:defRPr>
            </a:lvl1pPr>
            <a:lvl2pPr lvl="1" algn="ctr" rtl="0">
              <a:spcBef>
                <a:spcPts val="0"/>
              </a:spcBef>
              <a:spcAft>
                <a:spcPts val="0"/>
              </a:spcAft>
              <a:buClr>
                <a:schemeClr val="lt2"/>
              </a:buClr>
              <a:buSzPts val="12000"/>
              <a:buNone/>
              <a:defRPr sz="16000">
                <a:solidFill>
                  <a:schemeClr val="lt2"/>
                </a:solidFill>
              </a:defRPr>
            </a:lvl2pPr>
            <a:lvl3pPr lvl="2" algn="ctr" rtl="0">
              <a:spcBef>
                <a:spcPts val="0"/>
              </a:spcBef>
              <a:spcAft>
                <a:spcPts val="0"/>
              </a:spcAft>
              <a:buClr>
                <a:schemeClr val="lt2"/>
              </a:buClr>
              <a:buSzPts val="12000"/>
              <a:buNone/>
              <a:defRPr sz="16000">
                <a:solidFill>
                  <a:schemeClr val="lt2"/>
                </a:solidFill>
              </a:defRPr>
            </a:lvl3pPr>
            <a:lvl4pPr lvl="3" algn="ctr" rtl="0">
              <a:spcBef>
                <a:spcPts val="0"/>
              </a:spcBef>
              <a:spcAft>
                <a:spcPts val="0"/>
              </a:spcAft>
              <a:buClr>
                <a:schemeClr val="lt2"/>
              </a:buClr>
              <a:buSzPts val="12000"/>
              <a:buNone/>
              <a:defRPr sz="16000">
                <a:solidFill>
                  <a:schemeClr val="lt2"/>
                </a:solidFill>
              </a:defRPr>
            </a:lvl4pPr>
            <a:lvl5pPr lvl="4" algn="ctr" rtl="0">
              <a:spcBef>
                <a:spcPts val="0"/>
              </a:spcBef>
              <a:spcAft>
                <a:spcPts val="0"/>
              </a:spcAft>
              <a:buClr>
                <a:schemeClr val="lt2"/>
              </a:buClr>
              <a:buSzPts val="12000"/>
              <a:buNone/>
              <a:defRPr sz="16000">
                <a:solidFill>
                  <a:schemeClr val="lt2"/>
                </a:solidFill>
              </a:defRPr>
            </a:lvl5pPr>
            <a:lvl6pPr lvl="5" algn="ctr" rtl="0">
              <a:spcBef>
                <a:spcPts val="0"/>
              </a:spcBef>
              <a:spcAft>
                <a:spcPts val="0"/>
              </a:spcAft>
              <a:buClr>
                <a:schemeClr val="lt2"/>
              </a:buClr>
              <a:buSzPts val="12000"/>
              <a:buNone/>
              <a:defRPr sz="16000">
                <a:solidFill>
                  <a:schemeClr val="lt2"/>
                </a:solidFill>
              </a:defRPr>
            </a:lvl6pPr>
            <a:lvl7pPr lvl="6" algn="ctr" rtl="0">
              <a:spcBef>
                <a:spcPts val="0"/>
              </a:spcBef>
              <a:spcAft>
                <a:spcPts val="0"/>
              </a:spcAft>
              <a:buClr>
                <a:schemeClr val="lt2"/>
              </a:buClr>
              <a:buSzPts val="12000"/>
              <a:buNone/>
              <a:defRPr sz="16000">
                <a:solidFill>
                  <a:schemeClr val="lt2"/>
                </a:solidFill>
              </a:defRPr>
            </a:lvl7pPr>
            <a:lvl8pPr lvl="7" algn="ctr" rtl="0">
              <a:spcBef>
                <a:spcPts val="0"/>
              </a:spcBef>
              <a:spcAft>
                <a:spcPts val="0"/>
              </a:spcAft>
              <a:buClr>
                <a:schemeClr val="lt2"/>
              </a:buClr>
              <a:buSzPts val="12000"/>
              <a:buNone/>
              <a:defRPr sz="16000">
                <a:solidFill>
                  <a:schemeClr val="lt2"/>
                </a:solidFill>
              </a:defRPr>
            </a:lvl8pPr>
            <a:lvl9pPr lvl="8" algn="ctr" rtl="0">
              <a:spcBef>
                <a:spcPts val="0"/>
              </a:spcBef>
              <a:spcAft>
                <a:spcPts val="0"/>
              </a:spcAft>
              <a:buClr>
                <a:schemeClr val="lt2"/>
              </a:buClr>
              <a:buSzPts val="12000"/>
              <a:buNone/>
              <a:defRPr sz="16000">
                <a:solidFill>
                  <a:schemeClr val="lt2"/>
                </a:solidFill>
              </a:defRPr>
            </a:lvl9pPr>
          </a:lstStyle>
          <a:p>
            <a:r>
              <a:t>xx%</a:t>
            </a:r>
          </a:p>
        </p:txBody>
      </p:sp>
      <p:sp>
        <p:nvSpPr>
          <p:cNvPr id="805" name="Google Shape;805;p26"/>
          <p:cNvSpPr txBox="1">
            <a:spLocks noGrp="1"/>
          </p:cNvSpPr>
          <p:nvPr>
            <p:ph type="subTitle" idx="1"/>
          </p:nvPr>
        </p:nvSpPr>
        <p:spPr>
          <a:xfrm>
            <a:off x="5419933" y="5068867"/>
            <a:ext cx="6120400" cy="371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accent1"/>
              </a:buClr>
              <a:buSzPts val="1600"/>
              <a:buFont typeface="Open Sans"/>
              <a:buNone/>
              <a:defRPr sz="2133"/>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1741248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44"/>
        <p:cNvGrpSpPr/>
        <p:nvPr/>
      </p:nvGrpSpPr>
      <p:grpSpPr>
        <a:xfrm>
          <a:off x="0" y="0"/>
          <a:ext cx="0" cy="0"/>
          <a:chOff x="0" y="0"/>
          <a:chExt cx="0" cy="0"/>
        </a:xfrm>
      </p:grpSpPr>
      <p:sp>
        <p:nvSpPr>
          <p:cNvPr id="845" name="Google Shape;845;p28"/>
          <p:cNvSpPr/>
          <p:nvPr/>
        </p:nvSpPr>
        <p:spPr>
          <a:xfrm>
            <a:off x="3126401" y="-1159469"/>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28"/>
          <p:cNvSpPr/>
          <p:nvPr/>
        </p:nvSpPr>
        <p:spPr>
          <a:xfrm>
            <a:off x="5878001" y="5593032"/>
            <a:ext cx="4512001" cy="170658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28"/>
          <p:cNvSpPr/>
          <p:nvPr/>
        </p:nvSpPr>
        <p:spPr>
          <a:xfrm rot="2476179" flipH="1">
            <a:off x="-2885019" y="-3069731"/>
            <a:ext cx="6645809" cy="1156997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8" name="Google Shape;848;p28"/>
          <p:cNvGrpSpPr/>
          <p:nvPr/>
        </p:nvGrpSpPr>
        <p:grpSpPr>
          <a:xfrm>
            <a:off x="-924553" y="3548034"/>
            <a:ext cx="4780975" cy="3758932"/>
            <a:chOff x="6451063" y="-3"/>
            <a:chExt cx="2230626" cy="1753778"/>
          </a:xfrm>
        </p:grpSpPr>
        <p:sp>
          <p:nvSpPr>
            <p:cNvPr id="849" name="Google Shape;84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5" name="Google Shape;865;p28"/>
          <p:cNvSpPr/>
          <p:nvPr/>
        </p:nvSpPr>
        <p:spPr>
          <a:xfrm>
            <a:off x="741600" y="43876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28"/>
          <p:cNvSpPr txBox="1">
            <a:spLocks noGrp="1"/>
          </p:cNvSpPr>
          <p:nvPr>
            <p:ph type="title"/>
          </p:nvPr>
        </p:nvSpPr>
        <p:spPr>
          <a:xfrm>
            <a:off x="5787833" y="1976767"/>
            <a:ext cx="5450000" cy="7992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867" name="Google Shape;867;p28"/>
          <p:cNvSpPr txBox="1">
            <a:spLocks noGrp="1"/>
          </p:cNvSpPr>
          <p:nvPr>
            <p:ph type="subTitle" idx="1"/>
          </p:nvPr>
        </p:nvSpPr>
        <p:spPr>
          <a:xfrm>
            <a:off x="5787833" y="3002000"/>
            <a:ext cx="5453200" cy="17356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dk1"/>
              </a:buClr>
              <a:buSzPts val="1600"/>
              <a:buFont typeface="Lato"/>
              <a:buNone/>
              <a:defRPr sz="2133"/>
            </a:lvl1pPr>
            <a:lvl2pPr lvl="1"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grpSp>
        <p:nvGrpSpPr>
          <p:cNvPr id="868" name="Google Shape;868;p28"/>
          <p:cNvGrpSpPr/>
          <p:nvPr/>
        </p:nvGrpSpPr>
        <p:grpSpPr>
          <a:xfrm>
            <a:off x="8157981" y="-1782166"/>
            <a:ext cx="4780975" cy="3758932"/>
            <a:chOff x="6451063" y="-3"/>
            <a:chExt cx="2230626" cy="1753778"/>
          </a:xfrm>
        </p:grpSpPr>
        <p:sp>
          <p:nvSpPr>
            <p:cNvPr id="869" name="Google Shape;869;p2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2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2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2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2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2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2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2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2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2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2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2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2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2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2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2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76194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90"/>
        <p:cNvGrpSpPr/>
        <p:nvPr/>
      </p:nvGrpSpPr>
      <p:grpSpPr>
        <a:xfrm>
          <a:off x="0" y="0"/>
          <a:ext cx="0" cy="0"/>
          <a:chOff x="0" y="0"/>
          <a:chExt cx="0" cy="0"/>
        </a:xfrm>
      </p:grpSpPr>
      <p:sp>
        <p:nvSpPr>
          <p:cNvPr id="891" name="Google Shape;891;p30"/>
          <p:cNvSpPr txBox="1">
            <a:spLocks noGrp="1"/>
          </p:cNvSpPr>
          <p:nvPr>
            <p:ph type="subTitle" idx="1"/>
          </p:nvPr>
        </p:nvSpPr>
        <p:spPr>
          <a:xfrm>
            <a:off x="1206661" y="2664967"/>
            <a:ext cx="5453200" cy="1153200"/>
          </a:xfrm>
          <a:prstGeom prst="rect">
            <a:avLst/>
          </a:prstGeom>
        </p:spPr>
        <p:txBody>
          <a:bodyPr spcFirstLastPara="1" wrap="square" lIns="0" tIns="0" rIns="0" bIns="0" anchor="t" anchorCtr="0">
            <a:noAutofit/>
          </a:bodyPr>
          <a:lstStyle>
            <a:lvl1pPr marR="243834" lvl="0" algn="ctr" rtl="0">
              <a:lnSpc>
                <a:spcPct val="100000"/>
              </a:lnSpc>
              <a:spcBef>
                <a:spcPts val="0"/>
              </a:spcBef>
              <a:spcAft>
                <a:spcPts val="0"/>
              </a:spcAft>
              <a:buClr>
                <a:schemeClr val="dk1"/>
              </a:buClr>
              <a:buSzPts val="1600"/>
              <a:buFont typeface="Lato"/>
              <a:buNone/>
              <a:defRPr sz="2133"/>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a:p>
        </p:txBody>
      </p:sp>
      <p:sp>
        <p:nvSpPr>
          <p:cNvPr id="892" name="Google Shape;892;p30"/>
          <p:cNvSpPr txBox="1">
            <a:spLocks noGrp="1"/>
          </p:cNvSpPr>
          <p:nvPr>
            <p:ph type="title"/>
          </p:nvPr>
        </p:nvSpPr>
        <p:spPr>
          <a:xfrm>
            <a:off x="950967" y="593367"/>
            <a:ext cx="10290000" cy="7636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3" name="Google Shape;893;p30"/>
          <p:cNvSpPr/>
          <p:nvPr/>
        </p:nvSpPr>
        <p:spPr>
          <a:xfrm>
            <a:off x="8256868" y="2942521"/>
            <a:ext cx="6620265" cy="9356647"/>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4" name="Google Shape;894;p30"/>
          <p:cNvSpPr/>
          <p:nvPr/>
        </p:nvSpPr>
        <p:spPr>
          <a:xfrm>
            <a:off x="9444301" y="495866"/>
            <a:ext cx="2925636" cy="6822564"/>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
        <p:nvSpPr>
          <p:cNvPr id="895" name="Google Shape;895;p30"/>
          <p:cNvSpPr/>
          <p:nvPr/>
        </p:nvSpPr>
        <p:spPr>
          <a:xfrm>
            <a:off x="-1350931" y="4507170"/>
            <a:ext cx="3942204" cy="149121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0"/>
          <p:cNvSpPr/>
          <p:nvPr/>
        </p:nvSpPr>
        <p:spPr>
          <a:xfrm rot="1368521">
            <a:off x="-4668321" y="-2296673"/>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accent6"/>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3333" b="0" i="0" u="none" strike="noStrike" kern="0" cap="none" spc="0" normalizeH="0" baseline="0" noProof="0">
              <a:ln>
                <a:noFill/>
              </a:ln>
              <a:solidFill>
                <a:srgbClr val="3B6894"/>
              </a:solidFill>
              <a:effectLst/>
              <a:uLnTx/>
              <a:uFillTx/>
              <a:latin typeface="Lexend SemiBold"/>
              <a:ea typeface="Lexend SemiBold"/>
              <a:cs typeface="Lexend SemiBold"/>
              <a:sym typeface="Lexend SemiBold"/>
            </a:endParaRPr>
          </a:p>
        </p:txBody>
      </p:sp>
      <p:sp>
        <p:nvSpPr>
          <p:cNvPr id="897" name="Google Shape;897;p30"/>
          <p:cNvSpPr/>
          <p:nvPr/>
        </p:nvSpPr>
        <p:spPr>
          <a:xfrm rot="1368521">
            <a:off x="6436946" y="1331661"/>
            <a:ext cx="6645812" cy="11569983"/>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133" b="0" i="0" u="none" strike="noStrike" kern="0" cap="none" spc="0" normalizeH="0" baseline="0" noProof="0">
              <a:ln>
                <a:noFill/>
              </a:ln>
              <a:solidFill>
                <a:srgbClr val="000000"/>
              </a:solidFill>
              <a:effectLst/>
              <a:uLnTx/>
              <a:uFillTx/>
              <a:latin typeface="Libre Franklin"/>
              <a:ea typeface="Libre Franklin"/>
              <a:cs typeface="Libre Franklin"/>
              <a:sym typeface="Libre Franklin"/>
            </a:endParaRPr>
          </a:p>
        </p:txBody>
      </p:sp>
    </p:spTree>
    <p:extLst>
      <p:ext uri="{BB962C8B-B14F-4D97-AF65-F5344CB8AC3E}">
        <p14:creationId xmlns:p14="http://schemas.microsoft.com/office/powerpoint/2010/main" val="15383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75"/>
        <p:cNvGrpSpPr/>
        <p:nvPr/>
      </p:nvGrpSpPr>
      <p:grpSpPr>
        <a:xfrm>
          <a:off x="0" y="0"/>
          <a:ext cx="0" cy="0"/>
          <a:chOff x="0" y="0"/>
          <a:chExt cx="0" cy="0"/>
        </a:xfrm>
      </p:grpSpPr>
      <p:sp>
        <p:nvSpPr>
          <p:cNvPr id="1176" name="Google Shape;1176;p37"/>
          <p:cNvSpPr/>
          <p:nvPr/>
        </p:nvSpPr>
        <p:spPr>
          <a:xfrm rot="2019062">
            <a:off x="9472745" y="-1173451"/>
            <a:ext cx="9236540" cy="1074744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37"/>
          <p:cNvSpPr/>
          <p:nvPr/>
        </p:nvSpPr>
        <p:spPr>
          <a:xfrm rot="2019062">
            <a:off x="9262780" y="-913327"/>
            <a:ext cx="4300699" cy="809508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37"/>
          <p:cNvSpPr/>
          <p:nvPr/>
        </p:nvSpPr>
        <p:spPr>
          <a:xfrm>
            <a:off x="364264" y="4559879"/>
            <a:ext cx="202491" cy="270352"/>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37"/>
          <p:cNvSpPr/>
          <p:nvPr/>
        </p:nvSpPr>
        <p:spPr>
          <a:xfrm>
            <a:off x="802549" y="4875393"/>
            <a:ext cx="131043" cy="17331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37"/>
          <p:cNvSpPr/>
          <p:nvPr/>
        </p:nvSpPr>
        <p:spPr>
          <a:xfrm>
            <a:off x="2166859" y="4709173"/>
            <a:ext cx="131432" cy="17331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37"/>
          <p:cNvSpPr/>
          <p:nvPr/>
        </p:nvSpPr>
        <p:spPr>
          <a:xfrm>
            <a:off x="3303563" y="5965218"/>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37"/>
          <p:cNvSpPr/>
          <p:nvPr/>
        </p:nvSpPr>
        <p:spPr>
          <a:xfrm>
            <a:off x="2181680" y="6341103"/>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37"/>
          <p:cNvSpPr/>
          <p:nvPr/>
        </p:nvSpPr>
        <p:spPr>
          <a:xfrm>
            <a:off x="2021933" y="6540784"/>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60212" y="616279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283860" y="4508634"/>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11650075" y="13132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9077613" y="1012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10024854" y="7982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10612745" y="-89873"/>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9893969" y="5636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10475307" y="18415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8763599" y="50038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893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93"/>
        <p:cNvGrpSpPr/>
        <p:nvPr/>
      </p:nvGrpSpPr>
      <p:grpSpPr>
        <a:xfrm>
          <a:off x="0" y="0"/>
          <a:ext cx="0" cy="0"/>
          <a:chOff x="0" y="0"/>
          <a:chExt cx="0" cy="0"/>
        </a:xfrm>
      </p:grpSpPr>
      <p:sp>
        <p:nvSpPr>
          <p:cNvPr id="1194" name="Google Shape;1194;p38"/>
          <p:cNvSpPr/>
          <p:nvPr/>
        </p:nvSpPr>
        <p:spPr>
          <a:xfrm>
            <a:off x="8287182" y="-1701799"/>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8"/>
          <p:cNvSpPr/>
          <p:nvPr/>
        </p:nvSpPr>
        <p:spPr>
          <a:xfrm>
            <a:off x="-1079018" y="4933301"/>
            <a:ext cx="6856796" cy="2593700"/>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8"/>
          <p:cNvSpPr/>
          <p:nvPr/>
        </p:nvSpPr>
        <p:spPr>
          <a:xfrm>
            <a:off x="364264" y="4559879"/>
            <a:ext cx="202488" cy="270348"/>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8"/>
          <p:cNvSpPr/>
          <p:nvPr/>
        </p:nvSpPr>
        <p:spPr>
          <a:xfrm>
            <a:off x="802549" y="4875393"/>
            <a:ext cx="131040" cy="173316"/>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8"/>
          <p:cNvSpPr/>
          <p:nvPr/>
        </p:nvSpPr>
        <p:spPr>
          <a:xfrm>
            <a:off x="2181477" y="4681873"/>
            <a:ext cx="131431" cy="173316"/>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8"/>
          <p:cNvSpPr/>
          <p:nvPr/>
        </p:nvSpPr>
        <p:spPr>
          <a:xfrm>
            <a:off x="3303563" y="5965217"/>
            <a:ext cx="202488" cy="270816"/>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8"/>
          <p:cNvSpPr/>
          <p:nvPr/>
        </p:nvSpPr>
        <p:spPr>
          <a:xfrm>
            <a:off x="2181680" y="6341103"/>
            <a:ext cx="131040" cy="174019"/>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8"/>
          <p:cNvSpPr/>
          <p:nvPr/>
        </p:nvSpPr>
        <p:spPr>
          <a:xfrm>
            <a:off x="2021933" y="6540784"/>
            <a:ext cx="131040" cy="174019"/>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8"/>
          <p:cNvSpPr/>
          <p:nvPr/>
        </p:nvSpPr>
        <p:spPr>
          <a:xfrm>
            <a:off x="260211" y="6162794"/>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8"/>
          <p:cNvSpPr/>
          <p:nvPr/>
        </p:nvSpPr>
        <p:spPr>
          <a:xfrm>
            <a:off x="2283860" y="4508634"/>
            <a:ext cx="131040" cy="17323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8"/>
          <p:cNvSpPr/>
          <p:nvPr/>
        </p:nvSpPr>
        <p:spPr>
          <a:xfrm>
            <a:off x="11650075" y="1313203"/>
            <a:ext cx="131040" cy="173940"/>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8"/>
          <p:cNvSpPr/>
          <p:nvPr/>
        </p:nvSpPr>
        <p:spPr>
          <a:xfrm>
            <a:off x="9077613" y="101228"/>
            <a:ext cx="131040" cy="174019"/>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8"/>
          <p:cNvSpPr/>
          <p:nvPr/>
        </p:nvSpPr>
        <p:spPr>
          <a:xfrm>
            <a:off x="10024854" y="798242"/>
            <a:ext cx="202565" cy="27073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8"/>
          <p:cNvSpPr/>
          <p:nvPr/>
        </p:nvSpPr>
        <p:spPr>
          <a:xfrm>
            <a:off x="10612744" y="-89873"/>
            <a:ext cx="203501" cy="270348"/>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8"/>
          <p:cNvSpPr/>
          <p:nvPr/>
        </p:nvSpPr>
        <p:spPr>
          <a:xfrm>
            <a:off x="9893968" y="563694"/>
            <a:ext cx="131899" cy="173316"/>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8"/>
          <p:cNvSpPr/>
          <p:nvPr/>
        </p:nvSpPr>
        <p:spPr>
          <a:xfrm>
            <a:off x="10475307" y="1841579"/>
            <a:ext cx="131040" cy="173316"/>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7613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97637-6887-4CA2-BE57-7ED3BC3D4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D025C5A-AC70-4824-BA4B-9525E60D58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571FBF5-2E64-4BD5-ACB0-F379F003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811035F-EC48-49A3-9836-9F0D49E432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E12016B2-A8B6-4BBC-8449-F782A41DD5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E70C2856-81E8-464C-880F-D88D744E5C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01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750F3-40AB-49AC-94EC-7D37D1605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A72B003-E633-4841-BC59-EE48B4CF1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255562D-66E8-4082-A369-141889D9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72F072-3F66-4134-B376-57429D2E20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4827107-C7B1-45FC-B095-18B1668E9C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7CCC417-BE4E-464D-AFD0-F95CF67847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071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5.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7.png"/><Relationship Id="rId10" Type="http://schemas.openxmlformats.org/officeDocument/2006/relationships/slideLayout" Target="../slideLayouts/slideLayout34.xml"/><Relationship Id="rId19" Type="http://schemas.openxmlformats.org/officeDocument/2006/relationships/image" Target="../media/image3.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977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800D26B-1A38-421A-81CB-748BB1C57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0434C9-6423-4511-9790-6EE12E76D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287581-D5D4-4427-A54F-81DB3183A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2AF3363-6120-4244-AB26-10391D473B1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354293F-C952-4B0B-9C42-705917C719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7F56F13-4908-43BF-9087-AF02FB7C9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027ED8-3B0B-4D52-ACFB-99F0325CD7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574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noChangeArrowheads="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127" name="Picture 8"/>
          <p:cNvPicPr>
            <a:picLocks noChangeAspect="1" noChangeArrowheads="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9"/>
          <p:cNvPicPr>
            <a:picLocks noChangeAspect="1" noChangeArrowheads="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130" name="Title Placeholder 1"/>
          <p:cNvSpPr>
            <a:spLocks noGrp="1" noChangeArrowheads="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để sửa kiểu tiêu đề Bản cái</a:t>
            </a:r>
            <a:endParaRPr lang="en-US" altLang="vi-VN"/>
          </a:p>
        </p:txBody>
      </p:sp>
      <p:sp>
        <p:nvSpPr>
          <p:cNvPr id="5131" name="Text Placeholder 2"/>
          <p:cNvSpPr>
            <a:spLocks noGrp="1" noChangeArrowheads="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endParaRPr lang="en-US" altLang="vi-VN"/>
          </a:p>
        </p:txBody>
      </p:sp>
      <p:sp>
        <p:nvSpPr>
          <p:cNvPr id="4" name="Date Placeholder 3"/>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825" b="0" i="0" u="none" strike="noStrike" kern="1200" cap="none" spc="0" normalizeH="0" baseline="0" noProof="0">
              <a:ln>
                <a:noFill/>
              </a:ln>
              <a:solidFill>
                <a:prstClr val="white">
                  <a:tint val="75000"/>
                  <a:alpha val="60000"/>
                </a:prstClr>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a:defRPr sz="2100" b="0">
                <a:solidFill>
                  <a:srgbClr val="FFFFFF"/>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9E18538B-8C62-4CA7-AF36-FE75ECEB0CAC}" type="slidenum">
              <a:rPr kumimoji="0" lang="en-US" altLang="en-US" sz="21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altLang="en-US" sz="21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37411014"/>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ransition spd="slow">
    <p:random/>
  </p:transition>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74524242"/>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06620762"/>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47.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 Id="rId5" Type="http://schemas.openxmlformats.org/officeDocument/2006/relationships/image" Target="../media/image26.gi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3.xml"/><Relationship Id="rId4" Type="http://schemas.openxmlformats.org/officeDocument/2006/relationships/image" Target="../media/image340.png"/></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7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3.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2.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4" name="Picture 2" descr="Background chào mừng">
            <a:extLst>
              <a:ext uri="{FF2B5EF4-FFF2-40B4-BE49-F238E27FC236}">
                <a16:creationId xmlns:a16="http://schemas.microsoft.com/office/drawing/2014/main" xmlns="" id="{4082DDCE-6AC1-441C-B651-02DF52FDD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5" b="445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326217" y="5541484"/>
            <a:ext cx="4428781" cy="1035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Nguyễn</a:t>
            </a:r>
            <a:r>
              <a:rPr lang="en-US" dirty="0" smtClean="0"/>
              <a:t> </a:t>
            </a:r>
            <a:r>
              <a:rPr lang="en-US" dirty="0" err="1" smtClean="0"/>
              <a:t>Thị</a:t>
            </a:r>
            <a:r>
              <a:rPr lang="en-US" dirty="0" smtClean="0"/>
              <a:t> </a:t>
            </a:r>
            <a:r>
              <a:rPr lang="en-US" dirty="0" err="1" smtClean="0"/>
              <a:t>Phương</a:t>
            </a:r>
            <a:endParaRPr lang="en-US" dirty="0"/>
          </a:p>
        </p:txBody>
      </p:sp>
    </p:spTree>
    <p:extLst>
      <p:ext uri="{BB962C8B-B14F-4D97-AF65-F5344CB8AC3E}">
        <p14:creationId xmlns:p14="http://schemas.microsoft.com/office/powerpoint/2010/main" val="3870718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 </a:t>
            </a:r>
            <a:r>
              <a:rPr lang="en-US" sz="2800" b="1" kern="0" dirty="0" err="1">
                <a:solidFill>
                  <a:schemeClr val="tx1">
                    <a:lumMod val="95000"/>
                    <a:lumOff val="5000"/>
                  </a:schemeClr>
                </a:solidFill>
                <a:latin typeface="+mn-lt"/>
              </a:rPr>
              <a:t>Điều</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kiện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duy</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trì</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dòng</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2" descr="Tại sao dòng điện trong trường hợp mô tả ở Hình 24.1 chỉ tồn tại trong  khoảng thời gian rất ngắn?"/>
          <p:cNvPicPr>
            <a:picLocks noChangeAspect="1" noChangeArrowheads="1"/>
          </p:cNvPicPr>
          <p:nvPr/>
        </p:nvPicPr>
        <p:blipFill rotWithShape="1">
          <a:blip r:embed="rId2">
            <a:extLst>
              <a:ext uri="{28A0092B-C50C-407E-A947-70E740481C1C}">
                <a14:useLocalDpi xmlns:a14="http://schemas.microsoft.com/office/drawing/2010/main" val="0"/>
              </a:ext>
            </a:extLst>
          </a:blip>
          <a:srcRect t="22063" b="41229"/>
          <a:stretch/>
        </p:blipFill>
        <p:spPr bwMode="auto">
          <a:xfrm>
            <a:off x="7106653" y="2355424"/>
            <a:ext cx="4490987" cy="303472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85280" y="1684862"/>
            <a:ext cx="6112267" cy="16362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Các</a:t>
            </a:r>
            <a:r>
              <a:rPr lang="en-US" sz="2400" dirty="0"/>
              <a:t> </a:t>
            </a:r>
            <a:r>
              <a:rPr lang="en-US" sz="2400" dirty="0" err="1"/>
              <a:t>vật</a:t>
            </a:r>
            <a:r>
              <a:rPr lang="en-US" sz="2400" dirty="0"/>
              <a:t> </a:t>
            </a:r>
            <a:r>
              <a:rPr lang="en-US" sz="2400" dirty="0" err="1"/>
              <a:t>cho</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được</a:t>
            </a:r>
            <a:r>
              <a:rPr lang="en-US" sz="2400" dirty="0"/>
              <a:t> </a:t>
            </a:r>
            <a:r>
              <a:rPr lang="en-US" sz="2400" dirty="0" err="1"/>
              <a:t>gọi</a:t>
            </a:r>
            <a:r>
              <a:rPr lang="en-US" sz="2400" dirty="0"/>
              <a:t> </a:t>
            </a:r>
            <a:r>
              <a:rPr lang="en-US" sz="2400" dirty="0" err="1"/>
              <a:t>là</a:t>
            </a:r>
            <a:r>
              <a:rPr lang="en-US" sz="2400" dirty="0"/>
              <a:t> </a:t>
            </a:r>
            <a:r>
              <a:rPr lang="en-US" sz="2400" dirty="0" err="1"/>
              <a:t>các</a:t>
            </a:r>
            <a:r>
              <a:rPr lang="en-US" sz="2400" dirty="0"/>
              <a:t> </a:t>
            </a:r>
            <a:r>
              <a:rPr lang="en-US" sz="2400" dirty="0" err="1"/>
              <a:t>vật</a:t>
            </a:r>
            <a:r>
              <a:rPr lang="en-US" sz="2400" dirty="0"/>
              <a:t> </a:t>
            </a:r>
            <a:r>
              <a:rPr lang="en-US" sz="2400" dirty="0" err="1"/>
              <a:t>gì</a:t>
            </a:r>
            <a:r>
              <a:rPr lang="en-US" sz="2400" dirty="0"/>
              <a:t>? </a:t>
            </a:r>
            <a:r>
              <a:rPr lang="en-US" sz="2400" dirty="0" err="1"/>
              <a:t>Các</a:t>
            </a:r>
            <a:r>
              <a:rPr lang="en-US" sz="2400" dirty="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trong</a:t>
            </a:r>
            <a:r>
              <a:rPr lang="en-US" sz="2400" dirty="0"/>
              <a:t> </a:t>
            </a:r>
            <a:r>
              <a:rPr lang="en-US" sz="2400" dirty="0" err="1"/>
              <a:t>các</a:t>
            </a:r>
            <a:r>
              <a:rPr lang="en-US" sz="2400" dirty="0"/>
              <a:t> </a:t>
            </a:r>
            <a:r>
              <a:rPr lang="en-US" sz="2400" dirty="0" err="1"/>
              <a:t>vật</a:t>
            </a:r>
            <a:r>
              <a:rPr lang="en-US" sz="2400" dirty="0"/>
              <a:t> </a:t>
            </a:r>
            <a:r>
              <a:rPr lang="en-US" sz="2400" dirty="0" err="1"/>
              <a:t>loại</a:t>
            </a:r>
            <a:r>
              <a:rPr lang="en-US" sz="2400" dirty="0"/>
              <a:t> </a:t>
            </a:r>
            <a:r>
              <a:rPr lang="en-US" sz="2400" dirty="0" err="1"/>
              <a:t>này</a:t>
            </a:r>
            <a:r>
              <a:rPr lang="en-US" sz="2400" dirty="0"/>
              <a:t> </a:t>
            </a:r>
            <a:r>
              <a:rPr lang="en-US" sz="2400" dirty="0" err="1"/>
              <a:t>có</a:t>
            </a:r>
            <a:r>
              <a:rPr lang="en-US" sz="2400" dirty="0"/>
              <a:t> </a:t>
            </a:r>
            <a:r>
              <a:rPr lang="en-US" sz="2400" dirty="0" err="1"/>
              <a:t>đặc</a:t>
            </a:r>
            <a:r>
              <a:rPr lang="en-US" sz="2400" dirty="0"/>
              <a:t> </a:t>
            </a:r>
            <a:r>
              <a:rPr lang="en-US" sz="2400" dirty="0" err="1"/>
              <a:t>điểm</a:t>
            </a:r>
            <a:r>
              <a:rPr lang="en-US" sz="2400" dirty="0"/>
              <a:t> </a:t>
            </a:r>
            <a:r>
              <a:rPr lang="en-US" sz="2400" dirty="0" err="1"/>
              <a:t>gì</a:t>
            </a:r>
            <a:r>
              <a:rPr lang="en-US" sz="2400" dirty="0"/>
              <a:t>?</a:t>
            </a:r>
            <a:endParaRPr lang="en-US" sz="3200" dirty="0"/>
          </a:p>
        </p:txBody>
      </p:sp>
      <p:sp>
        <p:nvSpPr>
          <p:cNvPr id="8" name="Rounded Rectangular Callout 7"/>
          <p:cNvSpPr/>
          <p:nvPr/>
        </p:nvSpPr>
        <p:spPr>
          <a:xfrm>
            <a:off x="4456205" y="3478016"/>
            <a:ext cx="2450942" cy="737937"/>
          </a:xfrm>
          <a:prstGeom prst="wedgeRoundRectCallout">
            <a:avLst>
              <a:gd name="adj1" fmla="val 80619"/>
              <a:gd name="adj2" fmla="val -75735"/>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t>Vật</a:t>
            </a:r>
            <a:r>
              <a:rPr lang="en-US" sz="2400" b="1" dirty="0"/>
              <a:t> </a:t>
            </a:r>
            <a:r>
              <a:rPr lang="en-US" sz="2400" b="1" dirty="0" err="1"/>
              <a:t>dẫn</a:t>
            </a:r>
            <a:r>
              <a:rPr lang="en-US" sz="2400" b="1" dirty="0"/>
              <a:t> </a:t>
            </a:r>
            <a:r>
              <a:rPr lang="en-US" sz="2400" b="1" dirty="0" err="1"/>
              <a:t>điện</a:t>
            </a:r>
            <a:endParaRPr lang="en-US" sz="2400" b="1" dirty="0"/>
          </a:p>
        </p:txBody>
      </p:sp>
      <p:sp>
        <p:nvSpPr>
          <p:cNvPr id="9" name="Rounded Rectangular Callout 8"/>
          <p:cNvSpPr/>
          <p:nvPr/>
        </p:nvSpPr>
        <p:spPr>
          <a:xfrm>
            <a:off x="5603398" y="5547007"/>
            <a:ext cx="2607498" cy="1010653"/>
          </a:xfrm>
          <a:prstGeom prst="wedgeRoundRectCallout">
            <a:avLst>
              <a:gd name="adj1" fmla="val 49318"/>
              <a:gd name="adj2" fmla="val -12956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t>Hạt</a:t>
            </a:r>
            <a:r>
              <a:rPr lang="en-US" sz="2400" b="1" dirty="0"/>
              <a:t> </a:t>
            </a:r>
            <a:r>
              <a:rPr lang="en-US" sz="2400" b="1" dirty="0" err="1"/>
              <a:t>mang</a:t>
            </a:r>
            <a:r>
              <a:rPr lang="en-US" sz="2400" b="1" dirty="0"/>
              <a:t> </a:t>
            </a:r>
            <a:r>
              <a:rPr lang="en-US" sz="2400" b="1" dirty="0" err="1"/>
              <a:t>điện</a:t>
            </a:r>
            <a:r>
              <a:rPr lang="en-US" sz="2400" b="1" dirty="0"/>
              <a:t> </a:t>
            </a:r>
            <a:r>
              <a:rPr lang="en-US" sz="2400" b="1" dirty="0" err="1"/>
              <a:t>tự</a:t>
            </a:r>
            <a:r>
              <a:rPr lang="en-US" sz="2400" b="1" dirty="0"/>
              <a:t> do</a:t>
            </a:r>
          </a:p>
        </p:txBody>
      </p:sp>
    </p:spTree>
    <p:extLst>
      <p:ext uri="{BB962C8B-B14F-4D97-AF65-F5344CB8AC3E}">
        <p14:creationId xmlns:p14="http://schemas.microsoft.com/office/powerpoint/2010/main" val="23014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 </a:t>
            </a:r>
            <a:r>
              <a:rPr lang="en-US" sz="2800" b="1" kern="0" dirty="0" err="1">
                <a:solidFill>
                  <a:schemeClr val="tx1">
                    <a:lumMod val="95000"/>
                    <a:lumOff val="5000"/>
                  </a:schemeClr>
                </a:solidFill>
                <a:latin typeface="+mn-lt"/>
              </a:rPr>
              <a:t>Điều</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kiện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duy</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trì</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dòng</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7" name="Rounded Rectangle 6"/>
          <p:cNvSpPr/>
          <p:nvPr/>
        </p:nvSpPr>
        <p:spPr>
          <a:xfrm>
            <a:off x="2045364" y="1540746"/>
            <a:ext cx="9407897" cy="127879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a:solidFill>
                  <a:srgbClr val="0000FF"/>
                </a:solidFill>
              </a:rPr>
              <a:t>Điều</a:t>
            </a:r>
            <a:r>
              <a:rPr lang="en-US" sz="2800" dirty="0">
                <a:solidFill>
                  <a:srgbClr val="0000FF"/>
                </a:solidFill>
              </a:rPr>
              <a:t> </a:t>
            </a:r>
            <a:r>
              <a:rPr lang="en-US" sz="2800" dirty="0" err="1">
                <a:solidFill>
                  <a:srgbClr val="0000FF"/>
                </a:solidFill>
              </a:rPr>
              <a:t>kiện</a:t>
            </a:r>
            <a:r>
              <a:rPr lang="en-US" sz="2800" dirty="0">
                <a:solidFill>
                  <a:srgbClr val="0000FF"/>
                </a:solidFill>
              </a:rPr>
              <a:t> </a:t>
            </a:r>
            <a:r>
              <a:rPr lang="en-US" sz="2800" dirty="0" err="1">
                <a:solidFill>
                  <a:srgbClr val="0000FF"/>
                </a:solidFill>
              </a:rPr>
              <a:t>để</a:t>
            </a:r>
            <a:r>
              <a:rPr lang="en-US" sz="2800" dirty="0">
                <a:solidFill>
                  <a:srgbClr val="0000FF"/>
                </a:solidFill>
              </a:rPr>
              <a:t> </a:t>
            </a:r>
            <a:r>
              <a:rPr lang="en-US" sz="2800" dirty="0" err="1">
                <a:solidFill>
                  <a:srgbClr val="0000FF"/>
                </a:solidFill>
              </a:rPr>
              <a:t>duy</a:t>
            </a:r>
            <a:r>
              <a:rPr lang="en-US" sz="2800" dirty="0">
                <a:solidFill>
                  <a:srgbClr val="0000FF"/>
                </a:solidFill>
              </a:rPr>
              <a:t> </a:t>
            </a:r>
            <a:r>
              <a:rPr lang="en-US" sz="2800" dirty="0" err="1">
                <a:solidFill>
                  <a:srgbClr val="0000FF"/>
                </a:solidFill>
              </a:rPr>
              <a:t>trì</a:t>
            </a:r>
            <a:r>
              <a:rPr lang="en-US" sz="2800" dirty="0">
                <a:solidFill>
                  <a:srgbClr val="0000FF"/>
                </a:solidFill>
              </a:rPr>
              <a:t> </a:t>
            </a:r>
            <a:r>
              <a:rPr lang="en-US" sz="2800" dirty="0" err="1">
                <a:solidFill>
                  <a:srgbClr val="0000FF"/>
                </a:solidFill>
              </a:rPr>
              <a:t>dòng</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Cần</a:t>
            </a:r>
            <a:r>
              <a:rPr lang="en-US" sz="2800" dirty="0">
                <a:solidFill>
                  <a:srgbClr val="0000FF"/>
                </a:solidFill>
              </a:rPr>
              <a:t> </a:t>
            </a:r>
            <a:r>
              <a:rPr lang="en-US" sz="2800" dirty="0" err="1">
                <a:solidFill>
                  <a:srgbClr val="0000FF"/>
                </a:solidFill>
              </a:rPr>
              <a:t>phải</a:t>
            </a:r>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hiệu</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thế</a:t>
            </a:r>
            <a:r>
              <a:rPr lang="en-US" sz="2800" dirty="0">
                <a:solidFill>
                  <a:srgbClr val="0000FF"/>
                </a:solidFill>
              </a:rPr>
              <a:t> </a:t>
            </a:r>
            <a:r>
              <a:rPr lang="en-US" sz="2800" dirty="0" err="1">
                <a:solidFill>
                  <a:srgbClr val="0000FF"/>
                </a:solidFill>
              </a:rPr>
              <a:t>đặt</a:t>
            </a:r>
            <a:r>
              <a:rPr lang="en-US" sz="2800" dirty="0">
                <a:solidFill>
                  <a:srgbClr val="0000FF"/>
                </a:solidFill>
              </a:rPr>
              <a:t> </a:t>
            </a:r>
            <a:r>
              <a:rPr lang="en-US" sz="2800" dirty="0" err="1">
                <a:solidFill>
                  <a:srgbClr val="0000FF"/>
                </a:solidFill>
              </a:rPr>
              <a:t>vào</a:t>
            </a:r>
            <a:r>
              <a:rPr lang="en-US" sz="2800" dirty="0">
                <a:solidFill>
                  <a:srgbClr val="0000FF"/>
                </a:solidFill>
              </a:rPr>
              <a:t> </a:t>
            </a:r>
            <a:r>
              <a:rPr lang="en-US" sz="2800" dirty="0" err="1">
                <a:solidFill>
                  <a:srgbClr val="0000FF"/>
                </a:solidFill>
              </a:rPr>
              <a:t>hai</a:t>
            </a:r>
            <a:r>
              <a:rPr lang="en-US" sz="2800" dirty="0">
                <a:solidFill>
                  <a:srgbClr val="0000FF"/>
                </a:solidFill>
              </a:rPr>
              <a:t> </a:t>
            </a:r>
            <a:r>
              <a:rPr lang="en-US" sz="2800" dirty="0" err="1">
                <a:solidFill>
                  <a:srgbClr val="0000FF"/>
                </a:solidFill>
              </a:rPr>
              <a:t>đầu</a:t>
            </a:r>
            <a:r>
              <a:rPr lang="en-US" sz="2800" dirty="0">
                <a:solidFill>
                  <a:srgbClr val="0000FF"/>
                </a:solidFill>
              </a:rPr>
              <a:t> </a:t>
            </a:r>
            <a:r>
              <a:rPr lang="en-US" sz="2800" dirty="0" err="1">
                <a:solidFill>
                  <a:srgbClr val="0000FF"/>
                </a:solidFill>
              </a:rPr>
              <a:t>vật</a:t>
            </a:r>
            <a:r>
              <a:rPr lang="en-US" sz="2800" dirty="0">
                <a:solidFill>
                  <a:srgbClr val="0000FF"/>
                </a:solidFill>
              </a:rPr>
              <a:t> </a:t>
            </a:r>
            <a:r>
              <a:rPr lang="en-US" sz="2800" dirty="0" err="1">
                <a:solidFill>
                  <a:srgbClr val="0000FF"/>
                </a:solidFill>
              </a:rPr>
              <a:t>dẫn</a:t>
            </a:r>
            <a:endParaRPr lang="en-US" sz="2800" dirty="0">
              <a:solidFill>
                <a:srgbClr val="0000FF"/>
              </a:solidFill>
            </a:endParaRPr>
          </a:p>
        </p:txBody>
      </p:sp>
      <p:pic>
        <p:nvPicPr>
          <p:cNvPr id="18" name="Picture 6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1473" y="4070350"/>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883" y="4070350"/>
            <a:ext cx="3051590" cy="2506663"/>
          </a:xfrm>
          <a:prstGeom prst="rect">
            <a:avLst/>
          </a:prstGeom>
        </p:spPr>
      </p:pic>
      <p:sp>
        <p:nvSpPr>
          <p:cNvPr id="20" name="Rounded Rectangular Callout 19"/>
          <p:cNvSpPr/>
          <p:nvPr/>
        </p:nvSpPr>
        <p:spPr>
          <a:xfrm>
            <a:off x="0" y="4202475"/>
            <a:ext cx="4764505" cy="1989778"/>
          </a:xfrm>
          <a:prstGeom prst="wedgeRoundRectCallout">
            <a:avLst>
              <a:gd name="adj1" fmla="val 61830"/>
              <a:gd name="adj2" fmla="val 1846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đoạn</a:t>
            </a:r>
            <a:r>
              <a:rPr lang="en-US" sz="2400" dirty="0"/>
              <a:t> </a:t>
            </a:r>
            <a:r>
              <a:rPr lang="en-US" sz="2400" dirty="0" err="1"/>
              <a:t>mạch</a:t>
            </a:r>
            <a:r>
              <a:rPr lang="en-US" sz="2400" dirty="0"/>
              <a:t> hay </a:t>
            </a:r>
            <a:r>
              <a:rPr lang="en-US" sz="2400" dirty="0" err="1"/>
              <a:t>giữa</a:t>
            </a:r>
            <a:r>
              <a:rPr lang="en-US" sz="2400" dirty="0"/>
              <a:t> </a:t>
            </a:r>
            <a:r>
              <a:rPr lang="en-US" sz="2400" dirty="0" err="1"/>
              <a:t>hai</a:t>
            </a:r>
            <a:r>
              <a:rPr lang="en-US" sz="2400" dirty="0"/>
              <a:t> </a:t>
            </a:r>
            <a:r>
              <a:rPr lang="en-US" sz="2400" dirty="0" err="1"/>
              <a:t>đầu</a:t>
            </a:r>
            <a:r>
              <a:rPr lang="en-US" sz="2400" dirty="0"/>
              <a:t> </a:t>
            </a:r>
            <a:r>
              <a:rPr lang="en-US" sz="2400" dirty="0" err="1"/>
              <a:t>một</a:t>
            </a:r>
            <a:r>
              <a:rPr lang="en-US" sz="2400" dirty="0"/>
              <a:t> </a:t>
            </a:r>
            <a:r>
              <a:rPr lang="en-US" sz="2400" dirty="0" err="1"/>
              <a:t>bóng</a:t>
            </a:r>
            <a:r>
              <a:rPr lang="en-US" sz="2400" dirty="0"/>
              <a:t> </a:t>
            </a:r>
            <a:r>
              <a:rPr lang="en-US" sz="2400" dirty="0" err="1"/>
              <a:t>đèn</a:t>
            </a:r>
            <a:r>
              <a:rPr lang="en-US" sz="2400" dirty="0"/>
              <a:t> </a:t>
            </a:r>
            <a:r>
              <a:rPr lang="en-US" sz="2400" dirty="0" err="1"/>
              <a:t>cần</a:t>
            </a:r>
            <a:r>
              <a:rPr lang="en-US" sz="2400" dirty="0"/>
              <a:t> </a:t>
            </a:r>
            <a:r>
              <a:rPr lang="en-US" sz="2400" dirty="0" err="1"/>
              <a:t>có</a:t>
            </a:r>
            <a:r>
              <a:rPr lang="en-US" sz="2400" dirty="0"/>
              <a:t> </a:t>
            </a:r>
            <a:r>
              <a:rPr lang="en-US" sz="2400" dirty="0" err="1"/>
              <a:t>điều</a:t>
            </a:r>
            <a:r>
              <a:rPr lang="en-US" sz="2400" dirty="0"/>
              <a:t> </a:t>
            </a:r>
            <a:r>
              <a:rPr lang="en-US" sz="2400" dirty="0" err="1"/>
              <a:t>kiện</a:t>
            </a:r>
            <a:r>
              <a:rPr lang="en-US" sz="2400" dirty="0"/>
              <a:t> </a:t>
            </a:r>
            <a:r>
              <a:rPr lang="en-US" sz="2400" dirty="0" err="1"/>
              <a:t>gì</a:t>
            </a:r>
            <a:r>
              <a:rPr lang="en-US" sz="2400" dirty="0"/>
              <a:t> </a:t>
            </a:r>
            <a:r>
              <a:rPr lang="en-US" sz="2400" dirty="0" err="1"/>
              <a:t>để</a:t>
            </a:r>
            <a:r>
              <a:rPr lang="en-US" sz="2400" dirty="0"/>
              <a:t> </a:t>
            </a:r>
            <a:r>
              <a:rPr lang="en-US" sz="2400" dirty="0" err="1"/>
              <a:t>có</a:t>
            </a:r>
            <a:r>
              <a:rPr lang="en-US" sz="2400" dirty="0"/>
              <a:t> </a:t>
            </a:r>
            <a:r>
              <a:rPr lang="en-US" sz="2400" dirty="0" err="1"/>
              <a:t>dòng</a:t>
            </a:r>
            <a:r>
              <a:rPr lang="en-US" sz="2400" dirty="0"/>
              <a:t> </a:t>
            </a:r>
            <a:r>
              <a:rPr lang="en-US" sz="2400" dirty="0" err="1"/>
              <a:t>điện</a:t>
            </a:r>
            <a:r>
              <a:rPr lang="en-US" sz="2400" dirty="0"/>
              <a:t> </a:t>
            </a:r>
            <a:r>
              <a:rPr lang="en-US" sz="2400" dirty="0" err="1"/>
              <a:t>chạy</a:t>
            </a:r>
            <a:r>
              <a:rPr lang="en-US" sz="2400" dirty="0"/>
              <a:t> qua </a:t>
            </a:r>
            <a:r>
              <a:rPr lang="en-US" sz="2400" dirty="0" err="1"/>
              <a:t>chúng</a:t>
            </a:r>
            <a:r>
              <a:rPr lang="en-US" sz="2400" dirty="0"/>
              <a:t>?</a:t>
            </a:r>
            <a:endParaRPr lang="en-US" sz="40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040" y="1662666"/>
            <a:ext cx="795655" cy="730014"/>
          </a:xfrm>
          <a:prstGeom prst="rect">
            <a:avLst/>
          </a:prstGeom>
        </p:spPr>
      </p:pic>
    </p:spTree>
    <p:extLst>
      <p:ext uri="{BB962C8B-B14F-4D97-AF65-F5344CB8AC3E}">
        <p14:creationId xmlns:p14="http://schemas.microsoft.com/office/powerpoint/2010/main" val="29402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6" name="Picture 5"/>
          <p:cNvPicPr>
            <a:picLocks noChangeAspect="1"/>
          </p:cNvPicPr>
          <p:nvPr/>
        </p:nvPicPr>
        <p:blipFill>
          <a:blip r:embed="rId2"/>
          <a:stretch>
            <a:fillRect/>
          </a:stretch>
        </p:blipFill>
        <p:spPr>
          <a:xfrm>
            <a:off x="8213704" y="819386"/>
            <a:ext cx="3865200" cy="3895755"/>
          </a:xfrm>
          <a:prstGeom prst="rect">
            <a:avLst/>
          </a:prstGeom>
        </p:spPr>
      </p:pic>
      <p:sp>
        <p:nvSpPr>
          <p:cNvPr id="8" name="Rounded Rectangle 7"/>
          <p:cNvSpPr/>
          <p:nvPr/>
        </p:nvSpPr>
        <p:spPr>
          <a:xfrm>
            <a:off x="0" y="1436608"/>
            <a:ext cx="8331200" cy="54213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31775" indent="-231775" algn="just">
              <a:buFontTx/>
              <a:buChar char="-"/>
            </a:pPr>
            <a:r>
              <a:rPr lang="vi-VN" sz="2800" dirty="0">
                <a:solidFill>
                  <a:srgbClr val="0000FF"/>
                </a:solidFill>
                <a:ea typeface="Calibri" panose="020F0502020204030204" pitchFamily="34" charset="0"/>
              </a:rPr>
              <a:t>Nguồn điện có chức năng tạo ra và duy trì một hiệu điện thế giữa hai cực của nguồn điện.</a:t>
            </a:r>
            <a:endParaRPr lang="en-US" sz="2800" dirty="0">
              <a:solidFill>
                <a:srgbClr val="0000FF"/>
              </a:solidFill>
              <a:ea typeface="Calibri" panose="020F0502020204030204" pitchFamily="34" charset="0"/>
            </a:endParaRPr>
          </a:p>
          <a:p>
            <a:pPr marL="231775" indent="-231775" algn="just">
              <a:buFontTx/>
              <a:buChar char="-"/>
            </a:pPr>
            <a:r>
              <a:rPr lang="en-US" sz="2800" dirty="0" err="1">
                <a:solidFill>
                  <a:srgbClr val="0000FF"/>
                </a:solidFill>
                <a:ea typeface="Calibri" panose="020F0502020204030204" pitchFamily="34" charset="0"/>
              </a:rPr>
              <a:t>Nguồn</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điện</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có</a:t>
            </a:r>
            <a:r>
              <a:rPr lang="en-US" sz="2800" dirty="0">
                <a:solidFill>
                  <a:srgbClr val="0000FF"/>
                </a:solidFill>
                <a:ea typeface="Calibri" panose="020F0502020204030204" pitchFamily="34" charset="0"/>
              </a:rPr>
              <a:t> 2 </a:t>
            </a:r>
            <a:r>
              <a:rPr lang="en-US" sz="2800" dirty="0" err="1">
                <a:solidFill>
                  <a:srgbClr val="0000FF"/>
                </a:solidFill>
                <a:ea typeface="Calibri" panose="020F0502020204030204" pitchFamily="34" charset="0"/>
              </a:rPr>
              <a:t>cực</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cực</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dương</a:t>
            </a:r>
            <a:r>
              <a:rPr lang="en-US" sz="2800" dirty="0">
                <a:solidFill>
                  <a:srgbClr val="0000FF"/>
                </a:solidFill>
                <a:ea typeface="Calibri" panose="020F0502020204030204" pitchFamily="34" charset="0"/>
              </a:rPr>
              <a:t> (+) và </a:t>
            </a:r>
            <a:r>
              <a:rPr lang="en-US" sz="2800" dirty="0" err="1">
                <a:solidFill>
                  <a:srgbClr val="0000FF"/>
                </a:solidFill>
                <a:ea typeface="Calibri" panose="020F0502020204030204" pitchFamily="34" charset="0"/>
              </a:rPr>
              <a:t>cực</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âm</a:t>
            </a:r>
            <a:r>
              <a:rPr lang="en-US" sz="2800" dirty="0">
                <a:solidFill>
                  <a:srgbClr val="0000FF"/>
                </a:solidFill>
                <a:ea typeface="Calibri" panose="020F0502020204030204" pitchFamily="34" charset="0"/>
              </a:rPr>
              <a:t> (-)</a:t>
            </a:r>
          </a:p>
          <a:p>
            <a:pPr marL="231775" indent="-231775" algn="just">
              <a:buFontTx/>
              <a:buChar char="-"/>
            </a:pPr>
            <a:r>
              <a:rPr lang="en-US" sz="2800" dirty="0" err="1">
                <a:solidFill>
                  <a:srgbClr val="0000FF"/>
                </a:solidFill>
                <a:ea typeface="Calibri" panose="020F0502020204030204" pitchFamily="34" charset="0"/>
              </a:rPr>
              <a:t>Kí</a:t>
            </a:r>
            <a:r>
              <a:rPr lang="en-US" sz="2800" dirty="0">
                <a:solidFill>
                  <a:srgbClr val="0000FF"/>
                </a:solidFill>
                <a:ea typeface="Calibri" panose="020F0502020204030204" pitchFamily="34" charset="0"/>
              </a:rPr>
              <a:t> </a:t>
            </a:r>
            <a:r>
              <a:rPr lang="en-US" sz="2800" dirty="0" err="1">
                <a:solidFill>
                  <a:srgbClr val="0000FF"/>
                </a:solidFill>
                <a:ea typeface="Calibri" panose="020F0502020204030204" pitchFamily="34" charset="0"/>
              </a:rPr>
              <a:t>hiệu</a:t>
            </a:r>
            <a:r>
              <a:rPr lang="en-US" sz="2800" dirty="0">
                <a:solidFill>
                  <a:srgbClr val="0000FF"/>
                </a:solidFill>
                <a:ea typeface="Calibri" panose="020F0502020204030204" pitchFamily="34" charset="0"/>
              </a:rPr>
              <a:t>: </a:t>
            </a:r>
          </a:p>
          <a:p>
            <a:pPr marL="290513" indent="-290513" algn="just">
              <a:buFontTx/>
              <a:buChar char="-"/>
            </a:pPr>
            <a:r>
              <a:rPr lang="en-US" sz="2800" dirty="0">
                <a:solidFill>
                  <a:srgbClr val="0000FF"/>
                </a:solidFill>
              </a:rPr>
              <a:t>L</a:t>
            </a:r>
            <a:r>
              <a:rPr lang="vi-VN" sz="2800" dirty="0">
                <a:solidFill>
                  <a:srgbClr val="0000FF"/>
                </a:solidFill>
              </a:rPr>
              <a:t>ực </a:t>
            </a:r>
            <a:r>
              <a:rPr lang="en-US" sz="2800" dirty="0">
                <a:solidFill>
                  <a:srgbClr val="0000FF"/>
                </a:solidFill>
              </a:rPr>
              <a:t>đ</a:t>
            </a:r>
            <a:r>
              <a:rPr lang="vi-VN" sz="2800" dirty="0">
                <a:solidFill>
                  <a:srgbClr val="0000FF"/>
                </a:solidFill>
              </a:rPr>
              <a:t>ể tạo ra và duy trì các điện cực của nguồn điện</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lạ</a:t>
            </a:r>
            <a:r>
              <a:rPr lang="en-US" sz="2800" dirty="0">
                <a:solidFill>
                  <a:srgbClr val="0000FF"/>
                </a:solidFill>
              </a:rPr>
              <a:t>.</a:t>
            </a:r>
          </a:p>
          <a:p>
            <a:pPr algn="just"/>
            <a:r>
              <a:rPr lang="en-US" sz="2800" dirty="0">
                <a:solidFill>
                  <a:srgbClr val="0000FF"/>
                </a:solidFill>
              </a:rPr>
              <a:t>+ </a:t>
            </a:r>
            <a:r>
              <a:rPr lang="en-US" sz="2800" dirty="0" err="1">
                <a:solidFill>
                  <a:srgbClr val="0000FF"/>
                </a:solidFill>
              </a:rPr>
              <a:t>Có</a:t>
            </a:r>
            <a:r>
              <a:rPr lang="en-US" sz="2800" dirty="0">
                <a:solidFill>
                  <a:srgbClr val="0000FF"/>
                </a:solidFill>
              </a:rPr>
              <a:t> </a:t>
            </a:r>
            <a:r>
              <a:rPr lang="en-US" sz="2800" dirty="0" err="1">
                <a:solidFill>
                  <a:srgbClr val="0000FF"/>
                </a:solidFill>
              </a:rPr>
              <a:t>bản</a:t>
            </a:r>
            <a:r>
              <a:rPr lang="en-US" sz="2800" dirty="0">
                <a:solidFill>
                  <a:srgbClr val="0000FF"/>
                </a:solidFill>
              </a:rPr>
              <a:t> </a:t>
            </a:r>
            <a:r>
              <a:rPr lang="en-US" sz="2800" dirty="0" err="1">
                <a:solidFill>
                  <a:srgbClr val="0000FF"/>
                </a:solidFill>
              </a:rPr>
              <a:t>chất</a:t>
            </a:r>
            <a:r>
              <a:rPr lang="en-US" sz="2800" dirty="0">
                <a:solidFill>
                  <a:srgbClr val="0000FF"/>
                </a:solidFill>
              </a:rPr>
              <a:t> </a:t>
            </a:r>
            <a:r>
              <a:rPr lang="en-US" sz="2800" dirty="0" err="1">
                <a:solidFill>
                  <a:srgbClr val="0000FF"/>
                </a:solidFill>
              </a:rPr>
              <a:t>khác</a:t>
            </a:r>
            <a:r>
              <a:rPr lang="en-US" sz="2800" dirty="0">
                <a:solidFill>
                  <a:srgbClr val="0000FF"/>
                </a:solidFill>
              </a:rPr>
              <a:t> </a:t>
            </a:r>
            <a:r>
              <a:rPr lang="en-US" sz="2800" dirty="0" err="1">
                <a:solidFill>
                  <a:srgbClr val="0000FF"/>
                </a:solidFill>
              </a:rPr>
              <a:t>với</a:t>
            </a:r>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điện</a:t>
            </a:r>
            <a:r>
              <a:rPr lang="en-US" sz="2800" dirty="0">
                <a:solidFill>
                  <a:srgbClr val="0000FF"/>
                </a:solidFill>
              </a:rPr>
              <a:t>.</a:t>
            </a:r>
          </a:p>
          <a:p>
            <a:pPr algn="just"/>
            <a:r>
              <a:rPr lang="en-US" sz="2800" dirty="0">
                <a:solidFill>
                  <a:srgbClr val="0000FF"/>
                </a:solidFill>
              </a:rPr>
              <a:t>+ </a:t>
            </a:r>
            <a:r>
              <a:rPr lang="en-US" sz="2800" dirty="0" err="1">
                <a:solidFill>
                  <a:srgbClr val="0000FF"/>
                </a:solidFill>
              </a:rPr>
              <a:t>Lực</a:t>
            </a:r>
            <a:r>
              <a:rPr lang="en-US" sz="2800" dirty="0">
                <a:solidFill>
                  <a:srgbClr val="0000FF"/>
                </a:solidFill>
              </a:rPr>
              <a:t> </a:t>
            </a:r>
            <a:r>
              <a:rPr lang="en-US" sz="2800" dirty="0" err="1">
                <a:solidFill>
                  <a:srgbClr val="0000FF"/>
                </a:solidFill>
              </a:rPr>
              <a:t>lạ</a:t>
            </a:r>
            <a:r>
              <a:rPr lang="en-US" sz="2800" dirty="0">
                <a:solidFill>
                  <a:srgbClr val="0000FF"/>
                </a:solidFill>
              </a:rPr>
              <a:t> </a:t>
            </a:r>
            <a:r>
              <a:rPr lang="en-US" sz="2800" dirty="0" err="1">
                <a:solidFill>
                  <a:srgbClr val="0000FF"/>
                </a:solidFill>
              </a:rPr>
              <a:t>tách</a:t>
            </a:r>
            <a:r>
              <a:rPr lang="en-US" sz="2800" dirty="0">
                <a:solidFill>
                  <a:srgbClr val="0000FF"/>
                </a:solidFill>
              </a:rPr>
              <a:t> </a:t>
            </a:r>
            <a:r>
              <a:rPr lang="en-US" sz="2800" dirty="0" err="1">
                <a:solidFill>
                  <a:srgbClr val="0000FF"/>
                </a:solidFill>
              </a:rPr>
              <a:t>các</a:t>
            </a:r>
            <a:r>
              <a:rPr lang="en-US" sz="2800" dirty="0">
                <a:solidFill>
                  <a:srgbClr val="0000FF"/>
                </a:solidFill>
              </a:rPr>
              <a:t> electron </a:t>
            </a:r>
            <a:r>
              <a:rPr lang="en-US" sz="2800" dirty="0" err="1">
                <a:solidFill>
                  <a:srgbClr val="0000FF"/>
                </a:solidFill>
              </a:rPr>
              <a:t>ra</a:t>
            </a:r>
            <a:r>
              <a:rPr lang="en-US" sz="2800" dirty="0">
                <a:solidFill>
                  <a:srgbClr val="0000FF"/>
                </a:solidFill>
              </a:rPr>
              <a:t> </a:t>
            </a:r>
            <a:r>
              <a:rPr lang="en-US" sz="2800" dirty="0" err="1">
                <a:solidFill>
                  <a:srgbClr val="0000FF"/>
                </a:solidFill>
              </a:rPr>
              <a:t>khỏi</a:t>
            </a:r>
            <a:r>
              <a:rPr lang="en-US" sz="2800" dirty="0">
                <a:solidFill>
                  <a:srgbClr val="0000FF"/>
                </a:solidFill>
              </a:rPr>
              <a:t> </a:t>
            </a:r>
            <a:r>
              <a:rPr lang="en-US" sz="2800" dirty="0" err="1">
                <a:solidFill>
                  <a:srgbClr val="0000FF"/>
                </a:solidFill>
              </a:rPr>
              <a:t>nguyên</a:t>
            </a:r>
            <a:r>
              <a:rPr lang="en-US" sz="2800" dirty="0">
                <a:solidFill>
                  <a:srgbClr val="0000FF"/>
                </a:solidFill>
              </a:rPr>
              <a:t> </a:t>
            </a:r>
            <a:r>
              <a:rPr lang="en-US" sz="2800" dirty="0" err="1">
                <a:solidFill>
                  <a:srgbClr val="0000FF"/>
                </a:solidFill>
              </a:rPr>
              <a:t>tử</a:t>
            </a:r>
            <a:r>
              <a:rPr lang="en-US" sz="2800" dirty="0">
                <a:solidFill>
                  <a:srgbClr val="0000FF"/>
                </a:solidFill>
              </a:rPr>
              <a:t> và </a:t>
            </a:r>
            <a:r>
              <a:rPr lang="en-US" sz="2800" dirty="0" err="1">
                <a:solidFill>
                  <a:srgbClr val="0000FF"/>
                </a:solidFill>
              </a:rPr>
              <a:t>chuyển</a:t>
            </a:r>
            <a:r>
              <a:rPr lang="en-US" sz="2800" dirty="0">
                <a:solidFill>
                  <a:srgbClr val="0000FF"/>
                </a:solidFill>
              </a:rPr>
              <a:t> electron hay ion </a:t>
            </a:r>
            <a:r>
              <a:rPr lang="en-US" sz="2800" dirty="0" err="1">
                <a:solidFill>
                  <a:srgbClr val="0000FF"/>
                </a:solidFill>
              </a:rPr>
              <a:t>dương</a:t>
            </a:r>
            <a:r>
              <a:rPr lang="en-US" sz="2800" dirty="0">
                <a:solidFill>
                  <a:srgbClr val="0000FF"/>
                </a:solidFill>
              </a:rPr>
              <a:t> </a:t>
            </a:r>
            <a:r>
              <a:rPr lang="en-US" sz="2800" dirty="0" err="1">
                <a:solidFill>
                  <a:srgbClr val="0000FF"/>
                </a:solidFill>
              </a:rPr>
              <a:t>về</a:t>
            </a:r>
            <a:r>
              <a:rPr lang="en-US" sz="2800" dirty="0">
                <a:solidFill>
                  <a:srgbClr val="0000FF"/>
                </a:solidFill>
              </a:rPr>
              <a:t> </a:t>
            </a:r>
            <a:r>
              <a:rPr lang="en-US" sz="2800" dirty="0" err="1">
                <a:solidFill>
                  <a:srgbClr val="0000FF"/>
                </a:solidFill>
              </a:rPr>
              <a:t>mỗi</a:t>
            </a:r>
            <a:r>
              <a:rPr lang="en-US" sz="2800" dirty="0">
                <a:solidFill>
                  <a:srgbClr val="0000FF"/>
                </a:solidFill>
              </a:rPr>
              <a:t> </a:t>
            </a:r>
            <a:r>
              <a:rPr lang="en-US" sz="2800" dirty="0" err="1">
                <a:solidFill>
                  <a:srgbClr val="0000FF"/>
                </a:solidFill>
              </a:rPr>
              <a:t>cực</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55437" y="3290516"/>
            <a:ext cx="1367610" cy="64218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55" y="510775"/>
            <a:ext cx="795655" cy="730014"/>
          </a:xfrm>
          <a:prstGeom prst="rect">
            <a:avLst/>
          </a:prstGeom>
        </p:spPr>
      </p:pic>
    </p:spTree>
    <p:extLst>
      <p:ext uri="{BB962C8B-B14F-4D97-AF65-F5344CB8AC3E}">
        <p14:creationId xmlns:p14="http://schemas.microsoft.com/office/powerpoint/2010/main" val="176265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animEffect transition="in" filter="barn(inVertical)">
                                      <p:cBhvr>
                                        <p:cTn id="41" dur="500"/>
                                        <p:tgtEl>
                                          <p:spTgt spid="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xEl>
                                              <p:pRg st="4" end="4"/>
                                            </p:txEl>
                                          </p:spTgt>
                                        </p:tgtEl>
                                        <p:attrNameLst>
                                          <p:attrName>style.visibility</p:attrName>
                                        </p:attrNameLst>
                                      </p:cBhvr>
                                      <p:to>
                                        <p:strVal val="visible"/>
                                      </p:to>
                                    </p:set>
                                    <p:animEffect transition="in" filter="barn(inVertical)">
                                      <p:cBhvr>
                                        <p:cTn id="46" dur="500"/>
                                        <p:tgtEl>
                                          <p:spTgt spid="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xEl>
                                              <p:pRg st="5" end="5"/>
                                            </p:txEl>
                                          </p:spTgt>
                                        </p:tgtEl>
                                        <p:attrNameLst>
                                          <p:attrName>style.visibility</p:attrName>
                                        </p:attrNameLst>
                                      </p:cBhvr>
                                      <p:to>
                                        <p:strVal val="visible"/>
                                      </p:to>
                                    </p:set>
                                    <p:animEffect transition="in" filter="barn(inVertical)">
                                      <p:cBhvr>
                                        <p:cTn id="51" dur="500"/>
                                        <p:tgtEl>
                                          <p:spTgt spid="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2901" y="821420"/>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 </a:t>
            </a:r>
            <a:r>
              <a:rPr lang="en-US" sz="2800" b="1" kern="0" dirty="0" err="1">
                <a:solidFill>
                  <a:schemeClr val="tx1">
                    <a:lumMod val="95000"/>
                    <a:lumOff val="5000"/>
                  </a:schemeClr>
                </a:solidFill>
                <a:latin typeface="+mn-lt"/>
              </a:rPr>
              <a:t>Suất</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động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371009" y="1774408"/>
            <a:ext cx="5887452" cy="1989778"/>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Dưới</a:t>
            </a:r>
            <a:r>
              <a:rPr lang="en-US" sz="2400" dirty="0"/>
              <a:t> </a:t>
            </a:r>
            <a:r>
              <a:rPr lang="en-US" sz="2400" dirty="0" err="1"/>
              <a:t>tác</a:t>
            </a:r>
            <a:r>
              <a:rPr lang="en-US" sz="2400" dirty="0"/>
              <a:t> </a:t>
            </a:r>
            <a:r>
              <a:rPr lang="en-US" sz="2400" dirty="0" err="1"/>
              <a:t>dụng</a:t>
            </a:r>
            <a:r>
              <a:rPr lang="en-US" sz="2400" dirty="0"/>
              <a:t> của </a:t>
            </a:r>
            <a:r>
              <a:rPr lang="en-US" sz="2400" dirty="0" err="1"/>
              <a:t>lực</a:t>
            </a:r>
            <a:r>
              <a:rPr lang="en-US" sz="2400" dirty="0"/>
              <a:t> </a:t>
            </a:r>
            <a:r>
              <a:rPr lang="en-US" sz="2400" dirty="0" err="1"/>
              <a:t>lạ</a:t>
            </a:r>
            <a:r>
              <a:rPr lang="en-US" sz="2400" dirty="0"/>
              <a:t>, </a:t>
            </a:r>
            <a:r>
              <a:rPr lang="en-US" sz="2400" dirty="0" err="1"/>
              <a:t>các</a:t>
            </a:r>
            <a:r>
              <a:rPr lang="en-US" sz="2400" dirty="0"/>
              <a:t> </a:t>
            </a:r>
            <a:r>
              <a:rPr lang="en-US" sz="2400" dirty="0" err="1"/>
              <a:t>hạt</a:t>
            </a:r>
            <a:r>
              <a:rPr lang="en-US" sz="2400" dirty="0"/>
              <a:t> </a:t>
            </a:r>
            <a:r>
              <a:rPr lang="en-US" sz="2400" dirty="0" err="1"/>
              <a:t>mang</a:t>
            </a:r>
            <a:r>
              <a:rPr lang="en-US" sz="2400" dirty="0"/>
              <a:t> </a:t>
            </a:r>
            <a:r>
              <a:rPr lang="en-US" sz="2400" dirty="0" err="1"/>
              <a:t>điện</a:t>
            </a:r>
            <a:r>
              <a:rPr lang="en-US" sz="2400" dirty="0"/>
              <a:t> </a:t>
            </a:r>
            <a:r>
              <a:rPr lang="en-US" sz="2400" dirty="0" err="1"/>
              <a:t>dịch</a:t>
            </a:r>
            <a:r>
              <a:rPr lang="en-US" sz="2400" dirty="0"/>
              <a:t> </a:t>
            </a:r>
            <a:r>
              <a:rPr lang="en-US" sz="2400" dirty="0" err="1"/>
              <a:t>chuyển</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 và </a:t>
            </a:r>
            <a:r>
              <a:rPr lang="en-US" sz="2400" dirty="0" err="1"/>
              <a:t>bên</a:t>
            </a:r>
            <a:r>
              <a:rPr lang="en-US" sz="2400" dirty="0"/>
              <a:t> </a:t>
            </a:r>
            <a:r>
              <a:rPr lang="en-US" sz="2400" dirty="0" err="1"/>
              <a:t>trong</a:t>
            </a:r>
            <a:r>
              <a:rPr lang="en-US" sz="2400" dirty="0"/>
              <a:t> </a:t>
            </a:r>
            <a:r>
              <a:rPr lang="en-US" sz="2400" dirty="0" err="1"/>
              <a:t>vật</a:t>
            </a:r>
            <a:r>
              <a:rPr lang="en-US" sz="2400" dirty="0"/>
              <a:t> </a:t>
            </a:r>
            <a:r>
              <a:rPr lang="en-US" sz="2400" dirty="0" err="1"/>
              <a:t>dẫn</a:t>
            </a:r>
            <a:r>
              <a:rPr lang="en-US" sz="2400" dirty="0"/>
              <a:t> </a:t>
            </a:r>
            <a:r>
              <a:rPr lang="en-US" sz="2400" dirty="0" err="1"/>
              <a:t>bằng</a:t>
            </a:r>
            <a:r>
              <a:rPr lang="en-US" sz="2400" dirty="0"/>
              <a:t> </a:t>
            </a:r>
            <a:r>
              <a:rPr lang="en-US" sz="2400" dirty="0" err="1"/>
              <a:t>kim</a:t>
            </a:r>
            <a:r>
              <a:rPr lang="en-US" sz="2400" dirty="0"/>
              <a:t> </a:t>
            </a:r>
            <a:r>
              <a:rPr lang="en-US" sz="2400" dirty="0" err="1"/>
              <a:t>loại</a:t>
            </a:r>
            <a:r>
              <a:rPr lang="en-US" sz="2400" dirty="0"/>
              <a:t>?</a:t>
            </a:r>
            <a:endParaRPr lang="en-US" sz="4000" dirty="0"/>
          </a:p>
        </p:txBody>
      </p:sp>
      <p:sp>
        <p:nvSpPr>
          <p:cNvPr id="7" name="Rounded Rectangle 6"/>
          <p:cNvSpPr/>
          <p:nvPr/>
        </p:nvSpPr>
        <p:spPr>
          <a:xfrm>
            <a:off x="256673" y="4099953"/>
            <a:ext cx="7684168" cy="247730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400" dirty="0" err="1"/>
              <a:t>Dưới</a:t>
            </a:r>
            <a:r>
              <a:rPr lang="en-US" sz="2400" dirty="0"/>
              <a:t> </a:t>
            </a:r>
            <a:r>
              <a:rPr lang="en-US" sz="2400" dirty="0" err="1"/>
              <a:t>tác</a:t>
            </a:r>
            <a:r>
              <a:rPr lang="en-US" sz="2400" dirty="0"/>
              <a:t> </a:t>
            </a:r>
            <a:r>
              <a:rPr lang="en-US" sz="2400" dirty="0" err="1"/>
              <a:t>dụng</a:t>
            </a:r>
            <a:r>
              <a:rPr lang="en-US" sz="2400" dirty="0"/>
              <a:t> của </a:t>
            </a:r>
            <a:r>
              <a:rPr lang="en-US" sz="2400" dirty="0" err="1"/>
              <a:t>lực</a:t>
            </a:r>
            <a:r>
              <a:rPr lang="en-US" sz="2400" dirty="0"/>
              <a:t> </a:t>
            </a:r>
            <a:r>
              <a:rPr lang="en-US" sz="2400" dirty="0" err="1"/>
              <a:t>lạ</a:t>
            </a:r>
            <a:r>
              <a:rPr lang="en-US" sz="2400" dirty="0"/>
              <a:t>:</a:t>
            </a:r>
          </a:p>
          <a:p>
            <a:pPr marL="342900" indent="-342900" algn="just">
              <a:buFontTx/>
              <a:buChar char="-"/>
            </a:pPr>
            <a:r>
              <a:rPr lang="en-US" sz="2400" dirty="0" err="1"/>
              <a:t>Bên</a:t>
            </a:r>
            <a:r>
              <a:rPr lang="en-US" sz="2400" dirty="0"/>
              <a:t> </a:t>
            </a:r>
            <a:r>
              <a:rPr lang="en-US" sz="2400" dirty="0" err="1"/>
              <a:t>trong</a:t>
            </a:r>
            <a:r>
              <a:rPr lang="en-US" sz="2400" dirty="0"/>
              <a:t> </a:t>
            </a:r>
            <a:r>
              <a:rPr lang="en-US" sz="2400" dirty="0" err="1"/>
              <a:t>vật</a:t>
            </a:r>
            <a:r>
              <a:rPr lang="en-US" sz="2400" dirty="0"/>
              <a:t> </a:t>
            </a:r>
            <a:r>
              <a:rPr lang="en-US" sz="2400" dirty="0" err="1"/>
              <a:t>dẫn</a:t>
            </a:r>
            <a:r>
              <a:rPr lang="en-US" sz="2400" dirty="0"/>
              <a:t> </a:t>
            </a:r>
            <a:r>
              <a:rPr lang="en-US" sz="2400" dirty="0" err="1"/>
              <a:t>bằng</a:t>
            </a:r>
            <a:r>
              <a:rPr lang="en-US" sz="2400" dirty="0"/>
              <a:t> </a:t>
            </a:r>
            <a:r>
              <a:rPr lang="en-US" sz="2400" dirty="0" err="1"/>
              <a:t>kim</a:t>
            </a:r>
            <a:r>
              <a:rPr lang="en-US" sz="2400" dirty="0"/>
              <a:t> </a:t>
            </a:r>
            <a:r>
              <a:rPr lang="en-US" sz="2400" dirty="0" err="1"/>
              <a:t>loại</a:t>
            </a:r>
            <a:r>
              <a:rPr lang="en-US" sz="2400" dirty="0"/>
              <a:t>: </a:t>
            </a:r>
            <a:r>
              <a:rPr lang="en-US" sz="2400" dirty="0" err="1"/>
              <a:t>Các</a:t>
            </a:r>
            <a:r>
              <a:rPr lang="en-US" sz="2400" dirty="0"/>
              <a:t> electron </a:t>
            </a:r>
            <a:r>
              <a:rPr lang="en-US" sz="2400" dirty="0" err="1"/>
              <a:t>tự</a:t>
            </a:r>
            <a:r>
              <a:rPr lang="en-US" sz="2400" dirty="0"/>
              <a:t> do </a:t>
            </a:r>
            <a:r>
              <a:rPr lang="en-US" sz="2400" dirty="0" err="1"/>
              <a:t>dịch</a:t>
            </a:r>
            <a:r>
              <a:rPr lang="en-US" sz="2400" dirty="0"/>
              <a:t> </a:t>
            </a:r>
            <a:r>
              <a:rPr lang="en-US" sz="2400" dirty="0" err="1"/>
              <a:t>chuyển</a:t>
            </a:r>
            <a:r>
              <a:rPr lang="en-US" sz="2400" dirty="0"/>
              <a:t> </a:t>
            </a:r>
            <a:r>
              <a:rPr lang="en-US" sz="2400" dirty="0" err="1"/>
              <a:t>từ</a:t>
            </a:r>
            <a:r>
              <a:rPr lang="en-US" sz="2400" dirty="0"/>
              <a:t> </a:t>
            </a:r>
            <a:r>
              <a:rPr lang="en-US" sz="2400" dirty="0" err="1"/>
              <a:t>cực</a:t>
            </a:r>
            <a:r>
              <a:rPr lang="en-US" sz="2400" dirty="0"/>
              <a:t> </a:t>
            </a:r>
            <a:r>
              <a:rPr lang="en-US" sz="2400" dirty="0" err="1"/>
              <a:t>dương</a:t>
            </a:r>
            <a:r>
              <a:rPr lang="en-US" sz="2400" dirty="0"/>
              <a:t> </a:t>
            </a:r>
            <a:r>
              <a:rPr lang="en-US" sz="2400" dirty="0" err="1"/>
              <a:t>đến</a:t>
            </a:r>
            <a:r>
              <a:rPr lang="en-US" sz="2400" dirty="0"/>
              <a:t> </a:t>
            </a:r>
            <a:r>
              <a:rPr lang="en-US" sz="2400" dirty="0" err="1"/>
              <a:t>cực</a:t>
            </a:r>
            <a:r>
              <a:rPr lang="en-US" sz="2400" dirty="0"/>
              <a:t> </a:t>
            </a:r>
            <a:r>
              <a:rPr lang="en-US" sz="2400" dirty="0" err="1"/>
              <a:t>âm</a:t>
            </a:r>
            <a:r>
              <a:rPr lang="en-US" sz="2400" dirty="0"/>
              <a:t>.</a:t>
            </a:r>
          </a:p>
          <a:p>
            <a:pPr marL="342900" indent="-342900" algn="just">
              <a:buFontTx/>
              <a:buChar char="-"/>
            </a:pP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 </a:t>
            </a:r>
            <a:r>
              <a:rPr lang="en-US" sz="2400" dirty="0" err="1"/>
              <a:t>các</a:t>
            </a:r>
            <a:r>
              <a:rPr lang="en-US" sz="2400" dirty="0"/>
              <a:t> </a:t>
            </a:r>
            <a:r>
              <a:rPr lang="en-US" sz="2400" dirty="0" err="1"/>
              <a:t>hạt</a:t>
            </a:r>
            <a:r>
              <a:rPr lang="en-US" sz="2400" dirty="0"/>
              <a:t> </a:t>
            </a:r>
            <a:r>
              <a:rPr lang="en-US" sz="2400" dirty="0" err="1"/>
              <a:t>tải</a:t>
            </a:r>
            <a:r>
              <a:rPr lang="en-US" sz="2400" dirty="0"/>
              <a:t> </a:t>
            </a:r>
            <a:r>
              <a:rPr lang="en-US" sz="2400" dirty="0" err="1"/>
              <a:t>điện</a:t>
            </a:r>
            <a:r>
              <a:rPr lang="en-US" sz="2400" dirty="0"/>
              <a:t> </a:t>
            </a:r>
            <a:r>
              <a:rPr lang="en-US" sz="2400" dirty="0" err="1"/>
              <a:t>dương</a:t>
            </a:r>
            <a:r>
              <a:rPr lang="en-US" sz="2400" dirty="0"/>
              <a:t> </a:t>
            </a:r>
            <a:r>
              <a:rPr lang="en-US" sz="2400" dirty="0" err="1"/>
              <a:t>dịch</a:t>
            </a:r>
            <a:r>
              <a:rPr lang="en-US" sz="2400" dirty="0"/>
              <a:t> </a:t>
            </a:r>
            <a:r>
              <a:rPr lang="en-US" sz="2400" dirty="0" err="1"/>
              <a:t>chuyển</a:t>
            </a:r>
            <a:r>
              <a:rPr lang="en-US" sz="2400" dirty="0"/>
              <a:t> </a:t>
            </a:r>
            <a:r>
              <a:rPr lang="en-US" sz="2400" dirty="0" err="1"/>
              <a:t>từ</a:t>
            </a:r>
            <a:r>
              <a:rPr lang="en-US" sz="2400" dirty="0"/>
              <a:t> </a:t>
            </a:r>
            <a:r>
              <a:rPr lang="en-US" sz="2400" dirty="0" err="1"/>
              <a:t>cực</a:t>
            </a:r>
            <a:r>
              <a:rPr lang="en-US" sz="2400" dirty="0"/>
              <a:t> </a:t>
            </a:r>
            <a:r>
              <a:rPr lang="en-US" sz="2400" dirty="0" err="1"/>
              <a:t>âm</a:t>
            </a:r>
            <a:r>
              <a:rPr lang="en-US" sz="2400" dirty="0"/>
              <a:t> </a:t>
            </a:r>
            <a:r>
              <a:rPr lang="en-US" sz="2400" dirty="0" err="1"/>
              <a:t>đến</a:t>
            </a:r>
            <a:r>
              <a:rPr lang="en-US" sz="2400" dirty="0"/>
              <a:t> </a:t>
            </a:r>
            <a:r>
              <a:rPr lang="en-US" sz="2400" dirty="0" err="1"/>
              <a:t>cực</a:t>
            </a:r>
            <a:r>
              <a:rPr lang="en-US" sz="2400" dirty="0"/>
              <a:t> </a:t>
            </a:r>
            <a:r>
              <a:rPr lang="en-US" sz="2400" dirty="0" err="1"/>
              <a:t>dương</a:t>
            </a:r>
            <a:r>
              <a:rPr lang="en-US" sz="2400" dirty="0"/>
              <a:t> </a:t>
            </a:r>
            <a:r>
              <a:rPr lang="en-US" sz="2400" dirty="0" err="1"/>
              <a:t>ngược</a:t>
            </a:r>
            <a:r>
              <a:rPr lang="en-US" sz="2400" dirty="0"/>
              <a:t> chiều </a:t>
            </a:r>
            <a:r>
              <a:rPr lang="en-US" sz="2400" dirty="0" err="1"/>
              <a:t>điện</a:t>
            </a:r>
            <a:r>
              <a:rPr lang="en-US" sz="2400" dirty="0"/>
              <a:t> </a:t>
            </a:r>
            <a:r>
              <a:rPr lang="en-US" sz="2400" dirty="0" err="1"/>
              <a:t>trường</a:t>
            </a:r>
            <a:r>
              <a:rPr lang="en-US" sz="2400" dirty="0"/>
              <a:t>.</a:t>
            </a:r>
          </a:p>
        </p:txBody>
      </p:sp>
    </p:spTree>
    <p:extLst>
      <p:ext uri="{BB962C8B-B14F-4D97-AF65-F5344CB8AC3E}">
        <p14:creationId xmlns:p14="http://schemas.microsoft.com/office/powerpoint/2010/main" val="25521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barn(inVertical)">
                                      <p:cBhvr>
                                        <p:cTn id="3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3704" y="819386"/>
            <a:ext cx="3865200" cy="3895755"/>
          </a:xfrm>
          <a:prstGeom prst="rect">
            <a:avLst/>
          </a:prstGeom>
        </p:spPr>
      </p:pic>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 </a:t>
            </a:r>
            <a:r>
              <a:rPr lang="en-US" sz="2800" b="1" kern="0" dirty="0" err="1">
                <a:solidFill>
                  <a:schemeClr val="tx1">
                    <a:lumMod val="95000"/>
                    <a:lumOff val="5000"/>
                  </a:schemeClr>
                </a:solidFill>
                <a:latin typeface="+mn-lt"/>
              </a:rPr>
              <a:t>Suất</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động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6" name="Rounded Rectangular Callout 5"/>
          <p:cNvSpPr/>
          <p:nvPr/>
        </p:nvSpPr>
        <p:spPr>
          <a:xfrm>
            <a:off x="1475874" y="1772374"/>
            <a:ext cx="4783390" cy="1018952"/>
          </a:xfrm>
          <a:prstGeom prst="wedgeRoundRectCallout">
            <a:avLst>
              <a:gd name="adj1" fmla="val 76816"/>
              <a:gd name="adj2" fmla="val 63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Công</a:t>
            </a:r>
            <a:r>
              <a:rPr lang="en-US" sz="2400" dirty="0"/>
              <a:t> của </a:t>
            </a:r>
            <a:r>
              <a:rPr lang="en-US" sz="2400" dirty="0" err="1"/>
              <a:t>nguồn</a:t>
            </a:r>
            <a:r>
              <a:rPr lang="en-US" sz="2400" dirty="0"/>
              <a:t> </a:t>
            </a:r>
            <a:r>
              <a:rPr lang="en-US" sz="2400" dirty="0" err="1"/>
              <a:t>điện</a:t>
            </a:r>
            <a:r>
              <a:rPr lang="en-US" sz="2400" dirty="0"/>
              <a:t> </a:t>
            </a:r>
            <a:r>
              <a:rPr lang="en-US" sz="2400" dirty="0" err="1"/>
              <a:t>là</a:t>
            </a:r>
            <a:r>
              <a:rPr lang="en-US" sz="2400" dirty="0"/>
              <a:t> </a:t>
            </a:r>
            <a:r>
              <a:rPr lang="en-US" sz="2400" dirty="0" err="1"/>
              <a:t>gì</a:t>
            </a:r>
            <a:endParaRPr lang="en-US" sz="4000" dirty="0"/>
          </a:p>
        </p:txBody>
      </p:sp>
      <p:sp>
        <p:nvSpPr>
          <p:cNvPr id="7" name="Rounded Rectangle 6"/>
          <p:cNvSpPr/>
          <p:nvPr/>
        </p:nvSpPr>
        <p:spPr>
          <a:xfrm>
            <a:off x="371812" y="3538480"/>
            <a:ext cx="7684168" cy="129019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vi-VN" sz="2400" dirty="0"/>
              <a:t>Công của nguồn điện là </a:t>
            </a:r>
            <a:r>
              <a:rPr lang="en-US" sz="2400" dirty="0"/>
              <a:t>c</a:t>
            </a:r>
            <a:r>
              <a:rPr lang="vi-VN" sz="2400" dirty="0"/>
              <a:t>ông của lực lạ thực hiện dịch chuyển các điện tích qua nguồn </a:t>
            </a:r>
            <a:endParaRPr lang="en-US" sz="2400" dirty="0"/>
          </a:p>
        </p:txBody>
      </p:sp>
    </p:spTree>
    <p:extLst>
      <p:ext uri="{BB962C8B-B14F-4D97-AF65-F5344CB8AC3E}">
        <p14:creationId xmlns:p14="http://schemas.microsoft.com/office/powerpoint/2010/main" val="887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33;p43"/>
          <p:cNvSpPr txBox="1">
            <a:spLocks/>
          </p:cNvSpPr>
          <p:nvPr/>
        </p:nvSpPr>
        <p:spPr>
          <a:xfrm>
            <a:off x="371812" y="0"/>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5"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3. </a:t>
            </a:r>
            <a:r>
              <a:rPr lang="en-US" sz="2800" b="1" kern="0" dirty="0" err="1">
                <a:solidFill>
                  <a:schemeClr val="tx1">
                    <a:lumMod val="95000"/>
                    <a:lumOff val="5000"/>
                  </a:schemeClr>
                </a:solidFill>
                <a:latin typeface="+mn-lt"/>
              </a:rPr>
              <a:t>Suất</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động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8" name="Rounded Rectangle 7"/>
              <p:cNvSpPr/>
              <p:nvPr/>
            </p:nvSpPr>
            <p:spPr>
              <a:xfrm>
                <a:off x="136356" y="1403731"/>
                <a:ext cx="11462087" cy="47885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800" dirty="0">
                    <a:solidFill>
                      <a:srgbClr val="0000FF"/>
                    </a:solidFill>
                  </a:rPr>
                  <a:t>Suất </a:t>
                </a:r>
                <a:r>
                  <a:rPr lang="en-US" sz="2800" dirty="0" err="1">
                    <a:solidFill>
                      <a:srgbClr val="0000FF"/>
                    </a:solidFill>
                  </a:rPr>
                  <a:t>điện</a:t>
                </a:r>
                <a:r>
                  <a:rPr lang="en-US" sz="2800" dirty="0">
                    <a:solidFill>
                      <a:srgbClr val="0000FF"/>
                    </a:solidFill>
                  </a:rPr>
                  <a:t> </a:t>
                </a:r>
                <a:r>
                  <a:rPr lang="en-US" sz="2800" dirty="0" err="1">
                    <a:solidFill>
                      <a:srgbClr val="0000FF"/>
                    </a:solidFill>
                  </a:rPr>
                  <a:t>động</a:t>
                </a:r>
                <a:r>
                  <a:rPr lang="en-US" sz="2800" dirty="0">
                    <a:solidFill>
                      <a:srgbClr val="0000FF"/>
                    </a:solidFill>
                  </a:rPr>
                  <a:t> </a:t>
                </a:r>
                <a:r>
                  <a:rPr lang="en-US" sz="2800" b="1" dirty="0">
                    <a:solidFill>
                      <a:srgbClr val="0000FF"/>
                    </a:solidFill>
                    <a:latin typeface="Kunstler Script" panose="030304020206070D0D06" pitchFamily="66" charset="0"/>
                  </a:rPr>
                  <a:t>E</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là</a:t>
                </a:r>
                <a:r>
                  <a:rPr lang="en-US" sz="2800" dirty="0">
                    <a:solidFill>
                      <a:srgbClr val="0000FF"/>
                    </a:solidFill>
                  </a:rPr>
                  <a:t> </a:t>
                </a:r>
                <a:r>
                  <a:rPr lang="en-US" sz="2800" dirty="0" err="1">
                    <a:solidFill>
                      <a:srgbClr val="0000FF"/>
                    </a:solidFill>
                  </a:rPr>
                  <a:t>đại</a:t>
                </a:r>
                <a:r>
                  <a:rPr lang="en-US" sz="2800" dirty="0">
                    <a:solidFill>
                      <a:srgbClr val="0000FF"/>
                    </a:solidFill>
                  </a:rPr>
                  <a:t> </a:t>
                </a:r>
                <a:r>
                  <a:rPr lang="en-US" sz="2800" dirty="0" err="1">
                    <a:solidFill>
                      <a:srgbClr val="0000FF"/>
                    </a:solidFill>
                  </a:rPr>
                  <a:t>lượng</a:t>
                </a:r>
                <a:r>
                  <a:rPr lang="en-US" sz="2800" dirty="0">
                    <a:solidFill>
                      <a:srgbClr val="0000FF"/>
                    </a:solidFill>
                  </a:rPr>
                  <a:t> </a:t>
                </a:r>
                <a:r>
                  <a:rPr lang="en-US" sz="2800" dirty="0" err="1">
                    <a:solidFill>
                      <a:srgbClr val="0000FF"/>
                    </a:solidFill>
                  </a:rPr>
                  <a:t>đặc</a:t>
                </a:r>
                <a:r>
                  <a:rPr lang="en-US" sz="2800" dirty="0">
                    <a:solidFill>
                      <a:srgbClr val="0000FF"/>
                    </a:solidFill>
                  </a:rPr>
                  <a:t> </a:t>
                </a:r>
                <a:r>
                  <a:rPr lang="en-US" sz="2800" dirty="0" err="1">
                    <a:solidFill>
                      <a:srgbClr val="0000FF"/>
                    </a:solidFill>
                  </a:rPr>
                  <a:t>trưng</a:t>
                </a:r>
                <a:r>
                  <a:rPr lang="en-US" sz="2800" dirty="0">
                    <a:solidFill>
                      <a:srgbClr val="0000FF"/>
                    </a:solidFill>
                  </a:rPr>
                  <a:t> </a:t>
                </a:r>
                <a:r>
                  <a:rPr lang="en-US" sz="2800" dirty="0" err="1">
                    <a:solidFill>
                      <a:srgbClr val="0000FF"/>
                    </a:solidFill>
                  </a:rPr>
                  <a:t>cho</a:t>
                </a:r>
                <a:r>
                  <a:rPr lang="en-US" sz="2800" dirty="0">
                    <a:solidFill>
                      <a:srgbClr val="0000FF"/>
                    </a:solidFill>
                  </a:rPr>
                  <a:t> </a:t>
                </a:r>
                <a:r>
                  <a:rPr lang="en-US" sz="2800" dirty="0" err="1">
                    <a:solidFill>
                      <a:srgbClr val="0000FF"/>
                    </a:solidFill>
                  </a:rPr>
                  <a:t>khả</a:t>
                </a:r>
                <a:r>
                  <a:rPr lang="en-US" sz="2800" dirty="0">
                    <a:solidFill>
                      <a:srgbClr val="0000FF"/>
                    </a:solidFill>
                  </a:rPr>
                  <a:t> </a:t>
                </a:r>
                <a:r>
                  <a:rPr lang="en-US" sz="2800" dirty="0" err="1">
                    <a:solidFill>
                      <a:srgbClr val="0000FF"/>
                    </a:solidFill>
                  </a:rPr>
                  <a:t>năng</a:t>
                </a:r>
                <a:r>
                  <a:rPr lang="en-US" sz="2800" dirty="0">
                    <a:solidFill>
                      <a:srgbClr val="0000FF"/>
                    </a:solidFill>
                  </a:rPr>
                  <a:t> </a:t>
                </a:r>
                <a:r>
                  <a:rPr lang="en-US" sz="2800" dirty="0" err="1">
                    <a:solidFill>
                      <a:srgbClr val="0000FF"/>
                    </a:solidFill>
                  </a:rPr>
                  <a:t>thực</a:t>
                </a:r>
                <a:r>
                  <a:rPr lang="en-US" sz="2800" dirty="0">
                    <a:solidFill>
                      <a:srgbClr val="0000FF"/>
                    </a:solidFill>
                  </a:rPr>
                  <a:t> </a:t>
                </a:r>
                <a:r>
                  <a:rPr lang="en-US" sz="2800" dirty="0" err="1">
                    <a:solidFill>
                      <a:srgbClr val="0000FF"/>
                    </a:solidFill>
                  </a:rPr>
                  <a:t>hiện</a:t>
                </a:r>
                <a:r>
                  <a:rPr lang="en-US" sz="2800" dirty="0">
                    <a:solidFill>
                      <a:srgbClr val="0000FF"/>
                    </a:solidFill>
                  </a:rPr>
                  <a:t> </a:t>
                </a:r>
                <a:r>
                  <a:rPr lang="en-US" sz="2800" dirty="0" err="1">
                    <a:solidFill>
                      <a:srgbClr val="0000FF"/>
                    </a:solidFill>
                  </a:rPr>
                  <a:t>công</a:t>
                </a:r>
                <a:r>
                  <a:rPr lang="en-US" sz="2800" dirty="0">
                    <a:solidFill>
                      <a:srgbClr val="0000FF"/>
                    </a:solidFill>
                  </a:rPr>
                  <a:t> của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đo</a:t>
                </a:r>
                <a:r>
                  <a:rPr lang="en-US" sz="2800" dirty="0">
                    <a:solidFill>
                      <a:srgbClr val="0000FF"/>
                    </a:solidFill>
                  </a:rPr>
                  <a:t> </a:t>
                </a:r>
                <a:r>
                  <a:rPr lang="en-US" sz="2800" dirty="0" err="1">
                    <a:solidFill>
                      <a:srgbClr val="0000FF"/>
                    </a:solidFill>
                  </a:rPr>
                  <a:t>bằng</a:t>
                </a:r>
                <a:r>
                  <a:rPr lang="en-US" sz="2800" dirty="0">
                    <a:solidFill>
                      <a:srgbClr val="0000FF"/>
                    </a:solidFill>
                  </a:rPr>
                  <a:t> </a:t>
                </a:r>
                <a:r>
                  <a:rPr lang="en-US" sz="2800" dirty="0" err="1">
                    <a:solidFill>
                      <a:srgbClr val="0000FF"/>
                    </a:solidFill>
                  </a:rPr>
                  <a:t>thương</a:t>
                </a:r>
                <a:r>
                  <a:rPr lang="en-US" sz="2800" dirty="0">
                    <a:solidFill>
                      <a:srgbClr val="0000FF"/>
                    </a:solidFill>
                  </a:rPr>
                  <a:t> </a:t>
                </a:r>
                <a:r>
                  <a:rPr lang="en-US" sz="2800" dirty="0" err="1">
                    <a:solidFill>
                      <a:srgbClr val="0000FF"/>
                    </a:solidFill>
                  </a:rPr>
                  <a:t>số</a:t>
                </a:r>
                <a:r>
                  <a:rPr lang="en-US" sz="2800" dirty="0">
                    <a:solidFill>
                      <a:srgbClr val="0000FF"/>
                    </a:solidFill>
                  </a:rPr>
                  <a:t> </a:t>
                </a:r>
                <a:r>
                  <a:rPr lang="en-US" sz="2800" dirty="0" err="1">
                    <a:solidFill>
                      <a:srgbClr val="0000FF"/>
                    </a:solidFill>
                  </a:rPr>
                  <a:t>giữa</a:t>
                </a:r>
                <a:r>
                  <a:rPr lang="en-US" sz="2800" dirty="0">
                    <a:solidFill>
                      <a:srgbClr val="0000FF"/>
                    </a:solidFill>
                  </a:rPr>
                  <a:t> </a:t>
                </a:r>
                <a:r>
                  <a:rPr lang="en-US" sz="2800" dirty="0" err="1">
                    <a:solidFill>
                      <a:srgbClr val="0000FF"/>
                    </a:solidFill>
                  </a:rPr>
                  <a:t>công</a:t>
                </a:r>
                <a:r>
                  <a:rPr lang="en-US" sz="2800" dirty="0">
                    <a:solidFill>
                      <a:srgbClr val="0000FF"/>
                    </a:solidFill>
                  </a:rPr>
                  <a:t> A của </a:t>
                </a:r>
                <a:r>
                  <a:rPr lang="en-US" sz="2800" dirty="0" err="1">
                    <a:solidFill>
                      <a:srgbClr val="0000FF"/>
                    </a:solidFill>
                  </a:rPr>
                  <a:t>lực</a:t>
                </a:r>
                <a:r>
                  <a:rPr lang="en-US" sz="2800" dirty="0">
                    <a:solidFill>
                      <a:srgbClr val="0000FF"/>
                    </a:solidFill>
                  </a:rPr>
                  <a:t> </a:t>
                </a:r>
                <a:r>
                  <a:rPr lang="en-US" sz="2800" dirty="0" err="1">
                    <a:solidFill>
                      <a:srgbClr val="0000FF"/>
                    </a:solidFill>
                  </a:rPr>
                  <a:t>lạ</a:t>
                </a:r>
                <a:r>
                  <a:rPr lang="en-US" sz="2800" dirty="0">
                    <a:solidFill>
                      <a:srgbClr val="0000FF"/>
                    </a:solidFill>
                  </a:rPr>
                  <a:t> </a:t>
                </a:r>
                <a:r>
                  <a:rPr lang="en-US" sz="2800" dirty="0" err="1">
                    <a:solidFill>
                      <a:srgbClr val="0000FF"/>
                    </a:solidFill>
                  </a:rPr>
                  <a:t>thực</a:t>
                </a:r>
                <a:r>
                  <a:rPr lang="en-US" sz="2800" dirty="0">
                    <a:solidFill>
                      <a:srgbClr val="0000FF"/>
                    </a:solidFill>
                  </a:rPr>
                  <a:t> </a:t>
                </a:r>
                <a:r>
                  <a:rPr lang="en-US" sz="2800" dirty="0" err="1">
                    <a:solidFill>
                      <a:srgbClr val="0000FF"/>
                    </a:solidFill>
                  </a:rPr>
                  <a:t>hiện</a:t>
                </a:r>
                <a:r>
                  <a:rPr lang="en-US" sz="2800" dirty="0">
                    <a:solidFill>
                      <a:srgbClr val="0000FF"/>
                    </a:solidFill>
                  </a:rPr>
                  <a:t> </a:t>
                </a:r>
                <a:r>
                  <a:rPr lang="en-US" sz="2800" dirty="0" err="1">
                    <a:solidFill>
                      <a:srgbClr val="0000FF"/>
                    </a:solidFill>
                  </a:rPr>
                  <a:t>làm</a:t>
                </a:r>
                <a:r>
                  <a:rPr lang="en-US" sz="2800" dirty="0">
                    <a:solidFill>
                      <a:srgbClr val="0000FF"/>
                    </a:solidFill>
                  </a:rPr>
                  <a:t> </a:t>
                </a:r>
                <a:r>
                  <a:rPr lang="en-US" sz="2800" dirty="0" err="1">
                    <a:solidFill>
                      <a:srgbClr val="0000FF"/>
                    </a:solidFill>
                  </a:rPr>
                  <a:t>dịch</a:t>
                </a:r>
                <a:r>
                  <a:rPr lang="en-US" sz="2800" dirty="0">
                    <a:solidFill>
                      <a:srgbClr val="0000FF"/>
                    </a:solidFill>
                  </a:rPr>
                  <a:t> </a:t>
                </a:r>
                <a:r>
                  <a:rPr lang="en-US" sz="2800" dirty="0" err="1">
                    <a:solidFill>
                      <a:srgbClr val="0000FF"/>
                    </a:solidFill>
                  </a:rPr>
                  <a:t>chuyển</a:t>
                </a:r>
                <a:r>
                  <a:rPr lang="en-US" sz="2800" dirty="0">
                    <a:solidFill>
                      <a:srgbClr val="0000FF"/>
                    </a:solidFill>
                  </a:rPr>
                  <a:t> </a:t>
                </a:r>
                <a:r>
                  <a:rPr lang="en-US" sz="2800" dirty="0" err="1">
                    <a:solidFill>
                      <a:srgbClr val="0000FF"/>
                    </a:solidFill>
                  </a:rPr>
                  <a:t>một</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tích</a:t>
                </a:r>
                <a:r>
                  <a:rPr lang="en-US" sz="2800" dirty="0">
                    <a:solidFill>
                      <a:srgbClr val="0000FF"/>
                    </a:solidFill>
                  </a:rPr>
                  <a:t> </a:t>
                </a:r>
                <a:r>
                  <a:rPr lang="en-US" sz="2800" dirty="0" err="1">
                    <a:solidFill>
                      <a:srgbClr val="0000FF"/>
                    </a:solidFill>
                  </a:rPr>
                  <a:t>dương</a:t>
                </a:r>
                <a:r>
                  <a:rPr lang="en-US" sz="2800" dirty="0">
                    <a:solidFill>
                      <a:srgbClr val="0000FF"/>
                    </a:solidFill>
                  </a:rPr>
                  <a:t> q </a:t>
                </a:r>
                <a:r>
                  <a:rPr lang="en-US" sz="2800" dirty="0" err="1">
                    <a:solidFill>
                      <a:srgbClr val="0000FF"/>
                    </a:solidFill>
                  </a:rPr>
                  <a:t>bên</a:t>
                </a:r>
                <a:r>
                  <a:rPr lang="en-US" sz="2800" dirty="0">
                    <a:solidFill>
                      <a:srgbClr val="0000FF"/>
                    </a:solidFill>
                  </a:rPr>
                  <a:t> </a:t>
                </a:r>
                <a:r>
                  <a:rPr lang="en-US" sz="2800" dirty="0" err="1">
                    <a:solidFill>
                      <a:srgbClr val="0000FF"/>
                    </a:solidFill>
                  </a:rPr>
                  <a:t>trong</a:t>
                </a:r>
                <a:r>
                  <a:rPr lang="en-US" sz="2800" dirty="0">
                    <a:solidFill>
                      <a:srgbClr val="0000FF"/>
                    </a:solidFill>
                  </a:rPr>
                  <a:t> </a:t>
                </a:r>
                <a:r>
                  <a:rPr lang="en-US" sz="2800" dirty="0" err="1">
                    <a:solidFill>
                      <a:srgbClr val="0000FF"/>
                    </a:solidFill>
                  </a:rPr>
                  <a:t>nguồn</a:t>
                </a:r>
                <a:r>
                  <a:rPr lang="en-US" sz="2800" dirty="0">
                    <a:solidFill>
                      <a:srgbClr val="0000FF"/>
                    </a:solidFill>
                  </a:rPr>
                  <a:t> </a:t>
                </a:r>
                <a:r>
                  <a:rPr lang="en-US" sz="2800" dirty="0" err="1">
                    <a:solidFill>
                      <a:srgbClr val="0000FF"/>
                    </a:solidFill>
                  </a:rPr>
                  <a:t>điện</a:t>
                </a:r>
                <a:r>
                  <a:rPr lang="en-US" sz="2800" dirty="0">
                    <a:solidFill>
                      <a:srgbClr val="0000FF"/>
                    </a:solidFill>
                  </a:rPr>
                  <a:t> </a:t>
                </a:r>
                <a:r>
                  <a:rPr lang="en-US" sz="2800" dirty="0" err="1">
                    <a:solidFill>
                      <a:srgbClr val="0000FF"/>
                    </a:solidFill>
                  </a:rPr>
                  <a:t>từ</a:t>
                </a:r>
                <a:r>
                  <a:rPr lang="en-US" sz="2800" dirty="0">
                    <a:solidFill>
                      <a:srgbClr val="0000FF"/>
                    </a:solidFill>
                  </a:rPr>
                  <a:t> </a:t>
                </a:r>
                <a:r>
                  <a:rPr lang="en-US" sz="2800" dirty="0" err="1">
                    <a:solidFill>
                      <a:srgbClr val="0000FF"/>
                    </a:solidFill>
                  </a:rPr>
                  <a:t>cực</a:t>
                </a:r>
                <a:r>
                  <a:rPr lang="en-US" sz="2800" dirty="0">
                    <a:solidFill>
                      <a:srgbClr val="0000FF"/>
                    </a:solidFill>
                  </a:rPr>
                  <a:t> </a:t>
                </a:r>
                <a:r>
                  <a:rPr lang="en-US" sz="2800" dirty="0" err="1">
                    <a:solidFill>
                      <a:srgbClr val="0000FF"/>
                    </a:solidFill>
                  </a:rPr>
                  <a:t>âm</a:t>
                </a:r>
                <a:r>
                  <a:rPr lang="en-US" sz="2800" dirty="0">
                    <a:solidFill>
                      <a:srgbClr val="0000FF"/>
                    </a:solidFill>
                  </a:rPr>
                  <a:t> </a:t>
                </a:r>
                <a:r>
                  <a:rPr lang="en-US" sz="2800" dirty="0" err="1">
                    <a:solidFill>
                      <a:srgbClr val="0000FF"/>
                    </a:solidFill>
                  </a:rPr>
                  <a:t>đến</a:t>
                </a:r>
                <a:r>
                  <a:rPr lang="en-US" sz="2800" dirty="0">
                    <a:solidFill>
                      <a:srgbClr val="0000FF"/>
                    </a:solidFill>
                  </a:rPr>
                  <a:t> </a:t>
                </a:r>
                <a:r>
                  <a:rPr lang="en-US" sz="2800" dirty="0" err="1">
                    <a:solidFill>
                      <a:srgbClr val="0000FF"/>
                    </a:solidFill>
                  </a:rPr>
                  <a:t>cực</a:t>
                </a:r>
                <a:r>
                  <a:rPr lang="en-US" sz="2800" dirty="0">
                    <a:solidFill>
                      <a:srgbClr val="0000FF"/>
                    </a:solidFill>
                  </a:rPr>
                  <a:t> </a:t>
                </a:r>
                <a:r>
                  <a:rPr lang="en-US" sz="2800" dirty="0" err="1">
                    <a:solidFill>
                      <a:srgbClr val="0000FF"/>
                    </a:solidFill>
                  </a:rPr>
                  <a:t>dương</a:t>
                </a:r>
                <a:r>
                  <a:rPr lang="en-US" sz="2800" dirty="0">
                    <a:solidFill>
                      <a:srgbClr val="0000FF"/>
                    </a:solidFill>
                  </a:rPr>
                  <a:t> và </a:t>
                </a:r>
                <a:r>
                  <a:rPr lang="en-US" sz="2800" dirty="0" err="1">
                    <a:solidFill>
                      <a:srgbClr val="0000FF"/>
                    </a:solidFill>
                  </a:rPr>
                  <a:t>độ</a:t>
                </a:r>
                <a:r>
                  <a:rPr lang="en-US" sz="2800" dirty="0">
                    <a:solidFill>
                      <a:srgbClr val="0000FF"/>
                    </a:solidFill>
                  </a:rPr>
                  <a:t> </a:t>
                </a:r>
                <a:r>
                  <a:rPr lang="en-US" sz="2800" dirty="0" err="1">
                    <a:solidFill>
                      <a:srgbClr val="0000FF"/>
                    </a:solidFill>
                  </a:rPr>
                  <a:t>lớn</a:t>
                </a:r>
                <a:r>
                  <a:rPr lang="en-US" sz="2800" dirty="0">
                    <a:solidFill>
                      <a:srgbClr val="0000FF"/>
                    </a:solidFill>
                  </a:rPr>
                  <a:t> của </a:t>
                </a:r>
                <a:r>
                  <a:rPr lang="en-US" sz="2800" dirty="0" err="1">
                    <a:solidFill>
                      <a:srgbClr val="0000FF"/>
                    </a:solidFill>
                  </a:rPr>
                  <a:t>điện</a:t>
                </a:r>
                <a:r>
                  <a:rPr lang="en-US" sz="2800" dirty="0">
                    <a:solidFill>
                      <a:srgbClr val="0000FF"/>
                    </a:solidFill>
                  </a:rPr>
                  <a:t> </a:t>
                </a:r>
                <a:r>
                  <a:rPr lang="en-US" sz="2800" dirty="0" err="1">
                    <a:solidFill>
                      <a:srgbClr val="0000FF"/>
                    </a:solidFill>
                  </a:rPr>
                  <a:t>tích</a:t>
                </a:r>
                <a:r>
                  <a:rPr lang="en-US" sz="2800" dirty="0">
                    <a:solidFill>
                      <a:srgbClr val="0000FF"/>
                    </a:solidFill>
                  </a:rPr>
                  <a:t> q </a:t>
                </a:r>
                <a:r>
                  <a:rPr lang="en-US" sz="2800" dirty="0" err="1">
                    <a:solidFill>
                      <a:srgbClr val="0000FF"/>
                    </a:solidFill>
                  </a:rPr>
                  <a:t>đó</a:t>
                </a:r>
                <a:r>
                  <a:rPr lang="en-US" sz="2800" dirty="0">
                    <a:solidFill>
                      <a:srgbClr val="0000FF"/>
                    </a:solidFill>
                  </a:rPr>
                  <a:t>.</a:t>
                </a:r>
              </a:p>
              <a:p>
                <a:pPr marL="457200" indent="-457200" algn="just">
                  <a:buFontTx/>
                  <a:buChar char="-"/>
                </a:pPr>
                <a:r>
                  <a:rPr lang="en-US" sz="2800" dirty="0" err="1">
                    <a:solidFill>
                      <a:srgbClr val="0000FF"/>
                    </a:solidFill>
                  </a:rPr>
                  <a:t>Biểu</a:t>
                </a:r>
                <a:r>
                  <a:rPr lang="en-US" sz="2800" dirty="0">
                    <a:solidFill>
                      <a:srgbClr val="0000FF"/>
                    </a:solidFill>
                  </a:rPr>
                  <a:t> </a:t>
                </a:r>
                <a:r>
                  <a:rPr lang="en-US" sz="2800" dirty="0" err="1">
                    <a:solidFill>
                      <a:srgbClr val="0000FF"/>
                    </a:solidFill>
                  </a:rPr>
                  <a:t>thức</a:t>
                </a:r>
                <a:r>
                  <a:rPr lang="en-US" sz="2800" dirty="0">
                    <a:solidFill>
                      <a:srgbClr val="0000FF"/>
                    </a:solidFill>
                  </a:rPr>
                  <a:t>: </a:t>
                </a:r>
                <a14:m>
                  <m:oMath xmlns:m="http://schemas.openxmlformats.org/officeDocument/2006/math">
                    <m:r>
                      <m:rPr>
                        <m:nor/>
                      </m:rPr>
                      <a:rPr lang="en-US" sz="4000" b="1" dirty="0">
                        <a:solidFill>
                          <a:srgbClr val="0000FF"/>
                        </a:solidFill>
                        <a:latin typeface="Kunstler Script" panose="030304020206070D0D06" pitchFamily="66" charset="0"/>
                      </a:rPr>
                      <m:t>E</m:t>
                    </m:r>
                    <m:r>
                      <m:rPr>
                        <m:nor/>
                      </m:rPr>
                      <a:rPr lang="en-US" sz="4000" b="0" i="0" dirty="0" smtClean="0">
                        <a:solidFill>
                          <a:srgbClr val="0000FF"/>
                        </a:solidFill>
                        <a:latin typeface="Kunstler Script" panose="030304020206070D0D06" pitchFamily="66" charset="0"/>
                      </a:rPr>
                      <m:t>=</m:t>
                    </m:r>
                    <m:f>
                      <m:fPr>
                        <m:ctrlPr>
                          <a:rPr lang="en-US" sz="4000" b="0" i="1" dirty="0" smtClean="0">
                            <a:solidFill>
                              <a:srgbClr val="0000FF"/>
                            </a:solidFill>
                            <a:latin typeface="Cambria Math" panose="02040503050406030204" pitchFamily="18" charset="0"/>
                          </a:rPr>
                        </m:ctrlPr>
                      </m:fPr>
                      <m:num>
                        <m:r>
                          <a:rPr lang="en-US" sz="4000" b="0" i="1" dirty="0" smtClean="0">
                            <a:solidFill>
                              <a:srgbClr val="0000FF"/>
                            </a:solidFill>
                            <a:latin typeface="Cambria Math" panose="02040503050406030204" pitchFamily="18" charset="0"/>
                          </a:rPr>
                          <m:t>𝐴</m:t>
                        </m:r>
                      </m:num>
                      <m:den>
                        <m:r>
                          <a:rPr lang="en-US" sz="4000" b="0" i="1" dirty="0" smtClean="0">
                            <a:solidFill>
                              <a:srgbClr val="0000FF"/>
                            </a:solidFill>
                            <a:latin typeface="Cambria Math" panose="02040503050406030204" pitchFamily="18" charset="0"/>
                          </a:rPr>
                          <m:t>𝑞</m:t>
                        </m:r>
                      </m:den>
                    </m:f>
                  </m:oMath>
                </a14:m>
                <a:endParaRPr lang="en-US" sz="2800" dirty="0">
                  <a:solidFill>
                    <a:srgbClr val="0000FF"/>
                  </a:solidFill>
                  <a:latin typeface="Kunstler Script" panose="030304020206070D0D06" pitchFamily="66" charset="0"/>
                </a:endParaRPr>
              </a:p>
              <a:p>
                <a:pPr marL="457200" indent="-457200" algn="just">
                  <a:buFontTx/>
                  <a:buChar char="-"/>
                </a:pPr>
                <a:r>
                  <a:rPr lang="en-US" sz="2800" dirty="0" err="1">
                    <a:solidFill>
                      <a:srgbClr val="0000FF"/>
                    </a:solidFill>
                    <a:latin typeface="Arial" panose="020B0604020202020204" pitchFamily="34" charset="0"/>
                    <a:cs typeface="Arial" panose="020B0604020202020204" pitchFamily="34" charset="0"/>
                  </a:rPr>
                  <a:t>Đơn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vị</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vôn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kí</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hiệu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là</a:t>
                </a:r>
                <a:r>
                  <a:rPr lang="en-US" sz="2800" dirty="0">
                    <a:solidFill>
                      <a:srgbClr val="0000FF"/>
                    </a:solidFill>
                    <a:latin typeface="Arial" panose="020B0604020202020204" pitchFamily="34" charset="0"/>
                    <a:cs typeface="Arial" panose="020B0604020202020204" pitchFamily="34" charset="0"/>
                  </a:rPr>
                  <a:t> V</a:t>
                </a:r>
              </a:p>
              <a:p>
                <a:pPr marL="457200" indent="-457200" algn="just">
                  <a:buFontTx/>
                  <a:buChar char="-"/>
                </a:pPr>
                <a:r>
                  <a:rPr lang="en-US" sz="2800" dirty="0" err="1">
                    <a:solidFill>
                      <a:srgbClr val="0000FF"/>
                    </a:solidFill>
                    <a:latin typeface="Arial" panose="020B0604020202020204" pitchFamily="34" charset="0"/>
                    <a:cs typeface="Arial" panose="020B0604020202020204" pitchFamily="34" charset="0"/>
                  </a:rPr>
                  <a:t>Số</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Vôn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ghi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trên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mỗi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nguồn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điện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cho</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biết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giá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trị</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suất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điện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động</a:t>
                </a:r>
                <a:r>
                  <a:rPr lang="en-US" sz="2800" dirty="0">
                    <a:solidFill>
                      <a:srgbClr val="0000FF"/>
                    </a:solidFill>
                    <a:latin typeface="Arial" panose="020B0604020202020204" pitchFamily="34" charset="0"/>
                    <a:cs typeface="Arial" panose="020B0604020202020204" pitchFamily="34" charset="0"/>
                  </a:rPr>
                  <a:t> của </a:t>
                </a:r>
                <a:r>
                  <a:rPr lang="en-US" sz="2800" dirty="0" err="1">
                    <a:solidFill>
                      <a:srgbClr val="0000FF"/>
                    </a:solidFill>
                    <a:latin typeface="Arial" panose="020B0604020202020204" pitchFamily="34" charset="0"/>
                    <a:cs typeface="Arial" panose="020B0604020202020204" pitchFamily="34" charset="0"/>
                  </a:rPr>
                  <a:t>nguồn</a:t>
                </a:r>
                <a:r>
                  <a:rPr lang="en-US" sz="2800" dirty="0">
                    <a:solidFill>
                      <a:srgbClr val="0000FF"/>
                    </a:solidFill>
                    <a:latin typeface="Arial" panose="020B0604020202020204" pitchFamily="34" charset="0"/>
                    <a:cs typeface="Arial" panose="020B0604020202020204" pitchFamily="34" charset="0"/>
                  </a:rPr>
                  <a:t>.</a:t>
                </a:r>
              </a:p>
            </p:txBody>
          </p:sp>
        </mc:Choice>
        <mc:Fallback xmlns="">
          <p:sp>
            <p:nvSpPr>
              <p:cNvPr id="8" name="Rounded Rectangle 7"/>
              <p:cNvSpPr>
                <a:spLocks noRot="1" noChangeAspect="1" noMove="1" noResize="1" noEditPoints="1" noAdjustHandles="1" noChangeArrowheads="1" noChangeShapeType="1" noTextEdit="1"/>
              </p:cNvSpPr>
              <p:nvPr/>
            </p:nvSpPr>
            <p:spPr>
              <a:xfrm>
                <a:off x="136356" y="1403731"/>
                <a:ext cx="11462087" cy="4788521"/>
              </a:xfrm>
              <a:prstGeom prst="roundRect">
                <a:avLst/>
              </a:prstGeom>
              <a:blipFill>
                <a:blip r:embed="rId2"/>
                <a:stretch>
                  <a:fillRect/>
                </a:stretch>
              </a:blipFill>
            </p:spPr>
            <p:txBody>
              <a:bodyPr/>
              <a:lstStyle/>
              <a:p>
                <a:r>
                  <a:rPr lang="en-US">
                    <a:noFill/>
                  </a:rPr>
                  <a:t> </a:t>
                </a:r>
              </a:p>
            </p:txBody>
          </p:sp>
        </mc:Fallback>
      </mc:AlternateContent>
      <p:sp>
        <p:nvSpPr>
          <p:cNvPr id="9" name="Rounded Rectangular Callout 8"/>
          <p:cNvSpPr/>
          <p:nvPr/>
        </p:nvSpPr>
        <p:spPr>
          <a:xfrm>
            <a:off x="4014536" y="4857017"/>
            <a:ext cx="7760370" cy="1280877"/>
          </a:xfrm>
          <a:prstGeom prst="wedgeRoundRectCallout">
            <a:avLst>
              <a:gd name="adj1" fmla="val -101253"/>
              <a:gd name="adj2" fmla="val 8651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2400" dirty="0"/>
              <a:t>Định nghĩa suất điện động của nguồn? Viết công thức và cho biết đơn vị suất điện động? Số chỉ ghi trên mỗi nguồn cho biết giá trị của đại lượng nào?</a:t>
            </a: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16" y="2257026"/>
            <a:ext cx="795655" cy="730014"/>
          </a:xfrm>
          <a:prstGeom prst="rect">
            <a:avLst/>
          </a:prstGeom>
        </p:spPr>
      </p:pic>
    </p:spTree>
    <p:extLst>
      <p:ext uri="{BB962C8B-B14F-4D97-AF65-F5344CB8AC3E}">
        <p14:creationId xmlns:p14="http://schemas.microsoft.com/office/powerpoint/2010/main" val="90451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in AA R6 Camelion Carbon 1.5V gói 2 viên - Pin Camelion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 y="1927226"/>
            <a:ext cx="3471946" cy="34719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in Panasonic 9v 6F22DT/1S Chính Hãng Giá Tốt 2020"/>
          <p:cNvPicPr>
            <a:picLocks noChangeAspect="1" noChangeArrowheads="1"/>
          </p:cNvPicPr>
          <p:nvPr/>
        </p:nvPicPr>
        <p:blipFill rotWithShape="1">
          <a:blip r:embed="rId3">
            <a:extLst>
              <a:ext uri="{28A0092B-C50C-407E-A947-70E740481C1C}">
                <a14:useLocalDpi xmlns:a14="http://schemas.microsoft.com/office/drawing/2010/main" val="0"/>
              </a:ext>
            </a:extLst>
          </a:blip>
          <a:srcRect t="18349"/>
          <a:stretch/>
        </p:blipFill>
        <p:spPr bwMode="auto">
          <a:xfrm>
            <a:off x="7499074" y="1891205"/>
            <a:ext cx="3580230" cy="350796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33;p43"/>
          <p:cNvSpPr txBox="1">
            <a:spLocks/>
          </p:cNvSpPr>
          <p:nvPr/>
        </p:nvSpPr>
        <p:spPr>
          <a:xfrm>
            <a:off x="516191" y="617222"/>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dirty="0" err="1">
                <a:solidFill>
                  <a:schemeClr val="tx1">
                    <a:lumMod val="95000"/>
                    <a:lumOff val="5000"/>
                  </a:schemeClr>
                </a:solidFill>
                <a:latin typeface="+mn-lt"/>
              </a:rPr>
              <a:t>Suất</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động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sp>
        <p:nvSpPr>
          <p:cNvPr id="2" name="Oval 1"/>
          <p:cNvSpPr/>
          <p:nvPr/>
        </p:nvSpPr>
        <p:spPr>
          <a:xfrm>
            <a:off x="1181087" y="2627085"/>
            <a:ext cx="967027" cy="3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903393" y="4327851"/>
            <a:ext cx="1045028" cy="4361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93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1639159" y="2573457"/>
            <a:ext cx="10359081" cy="1771600"/>
          </a:xfrm>
          <a:prstGeom prst="rect">
            <a:avLst/>
          </a:prstGeom>
        </p:spPr>
        <p:txBody>
          <a:bodyPr spcFirstLastPara="1" wrap="square" lIns="0" tIns="0" rIns="0" bIns="0" anchor="ctr" anchorCtr="0">
            <a:noAutofit/>
          </a:bodyPr>
          <a:lstStyle/>
          <a:p>
            <a:pPr marL="0" indent="0"/>
            <a:r>
              <a:rPr lang="en-US" sz="4400" dirty="0">
                <a:solidFill>
                  <a:srgbClr val="FF0000"/>
                </a:solidFill>
                <a:latin typeface="+mn-lt"/>
              </a:rPr>
              <a:t>II. </a:t>
            </a:r>
            <a:r>
              <a:rPr lang="vi-VN" sz="4400" dirty="0">
                <a:solidFill>
                  <a:srgbClr val="FF0000"/>
                </a:solidFill>
              </a:rPr>
              <a:t>Ảnh hưởng của điện trở trong của nguồn điện lê</a:t>
            </a:r>
            <a:r>
              <a:rPr lang="en-US" sz="4400" dirty="0">
                <a:solidFill>
                  <a:srgbClr val="FF0000"/>
                </a:solidFill>
              </a:rPr>
              <a:t>n</a:t>
            </a:r>
            <a:r>
              <a:rPr lang="vi-VN" sz="4400" dirty="0">
                <a:solidFill>
                  <a:srgbClr val="FF0000"/>
                </a:solidFill>
              </a:rPr>
              <a:t> hiệu điện thế giữa hai cực của nguồn điện</a:t>
            </a: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304800" y="2713234"/>
            <a:ext cx="10563177"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320892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rPr>
              <a:t>Ảnh hưởng của điện trở trong của nguồn điện lê</a:t>
            </a:r>
            <a:r>
              <a:rPr lang="en-US" sz="3200" b="1" dirty="0">
                <a:solidFill>
                  <a:srgbClr val="FF0000"/>
                </a:solidFill>
              </a:rPr>
              <a:t>n</a:t>
            </a:r>
            <a:r>
              <a:rPr lang="vi-VN" sz="3200" b="1" dirty="0">
                <a:solidFill>
                  <a:srgbClr val="FF0000"/>
                </a:solidFill>
              </a:rPr>
              <a:t> hiệu điện thế giữa hai cực của nguồn điện</a:t>
            </a:r>
            <a:endParaRPr lang="en-US" sz="3200" b="1" kern="0" dirty="0">
              <a:solidFill>
                <a:srgbClr val="FF0000"/>
              </a:solidFill>
              <a:latin typeface="+mn-lt"/>
            </a:endParaRPr>
          </a:p>
        </p:txBody>
      </p:sp>
      <p:sp>
        <p:nvSpPr>
          <p:cNvPr id="4" name="Google Shape;1233;p43"/>
          <p:cNvSpPr txBox="1">
            <a:spLocks/>
          </p:cNvSpPr>
          <p:nvPr/>
        </p:nvSpPr>
        <p:spPr>
          <a:xfrm>
            <a:off x="433137" y="1178695"/>
            <a:ext cx="9319660"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 </a:t>
            </a:r>
            <a:r>
              <a:rPr lang="en-US" sz="2800" b="1" kern="0" dirty="0" err="1">
                <a:solidFill>
                  <a:schemeClr val="tx1">
                    <a:lumMod val="95000"/>
                    <a:lumOff val="5000"/>
                  </a:schemeClr>
                </a:solidFill>
                <a:latin typeface="+mn-lt"/>
              </a:rPr>
              <a:t>Điện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trở</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trong</a:t>
            </a:r>
            <a:r>
              <a:rPr lang="en-US" sz="2800" b="1" kern="0" dirty="0">
                <a:solidFill>
                  <a:schemeClr val="tx1">
                    <a:lumMod val="95000"/>
                    <a:lumOff val="5000"/>
                  </a:schemeClr>
                </a:solidFill>
                <a:latin typeface="+mn-lt"/>
              </a:rPr>
              <a:t> của </a:t>
            </a:r>
            <a:r>
              <a:rPr lang="en-US" sz="2800" b="1" kern="0" dirty="0" err="1">
                <a:solidFill>
                  <a:schemeClr val="tx1">
                    <a:lumMod val="95000"/>
                    <a:lumOff val="5000"/>
                  </a:schemeClr>
                </a:solidFill>
                <a:latin typeface="+mn-lt"/>
              </a:rPr>
              <a:t>nguồn</a:t>
            </a:r>
            <a:endParaRPr lang="en-US" sz="2800" b="1" kern="0" dirty="0">
              <a:solidFill>
                <a:schemeClr val="tx1">
                  <a:lumMod val="95000"/>
                  <a:lumOff val="5000"/>
                </a:schemeClr>
              </a:solidFill>
              <a:latin typeface="+mn-lt"/>
            </a:endParaRPr>
          </a:p>
        </p:txBody>
      </p:sp>
      <p:sp>
        <p:nvSpPr>
          <p:cNvPr id="7" name="Rounded Rectangle 6"/>
          <p:cNvSpPr/>
          <p:nvPr/>
        </p:nvSpPr>
        <p:spPr>
          <a:xfrm>
            <a:off x="120314" y="2149409"/>
            <a:ext cx="11462087" cy="23750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dirty="0">
                <a:solidFill>
                  <a:srgbClr val="0000FF"/>
                </a:solidFill>
                <a:ea typeface="Times New Roman" panose="02020603050405020304" pitchFamily="18" charset="0"/>
              </a:rPr>
              <a:t>- M</a:t>
            </a:r>
            <a:r>
              <a:rPr lang="vi-VN" sz="2800" dirty="0">
                <a:solidFill>
                  <a:srgbClr val="0000FF"/>
                </a:solidFill>
                <a:ea typeface="Times New Roman" panose="02020603050405020304" pitchFamily="18" charset="0"/>
              </a:rPr>
              <a:t>ỗi nguồn 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được</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xem</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như</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vật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dẫn</a:t>
            </a:r>
            <a:r>
              <a:rPr lang="en-US" sz="2800" dirty="0">
                <a:solidFill>
                  <a:srgbClr val="0000FF"/>
                </a:solidFill>
                <a:ea typeface="Times New Roman" panose="02020603050405020304" pitchFamily="18" charset="0"/>
              </a:rPr>
              <a:t>,</a:t>
            </a:r>
            <a:r>
              <a:rPr lang="vi-VN" sz="2800" dirty="0">
                <a:solidFill>
                  <a:srgbClr val="0000FF"/>
                </a:solidFill>
                <a:ea typeface="Times New Roman" panose="02020603050405020304" pitchFamily="18" charset="0"/>
              </a:rPr>
              <a:t> đặc trưng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bởi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động</a:t>
            </a:r>
            <a:r>
              <a:rPr lang="en-US" sz="2800" dirty="0">
                <a:solidFill>
                  <a:srgbClr val="0000FF"/>
                </a:solidFill>
                <a:ea typeface="Times New Roman" panose="02020603050405020304" pitchFamily="18" charset="0"/>
              </a:rPr>
              <a:t> </a:t>
            </a:r>
            <a:r>
              <a:rPr lang="en-US" sz="2800" b="1" dirty="0">
                <a:solidFill>
                  <a:schemeClr val="tx1"/>
                </a:solidFill>
                <a:latin typeface="Kunstler Script" panose="030304020206070D0D06" pitchFamily="66" charset="0"/>
              </a:rPr>
              <a:t>E</a:t>
            </a:r>
            <a:r>
              <a:rPr lang="en-US" sz="2800" b="1" dirty="0">
                <a:solidFill>
                  <a:srgbClr val="0000FF"/>
                </a:solidFill>
                <a:ea typeface="Times New Roman" panose="02020603050405020304" pitchFamily="18" charset="0"/>
              </a:rPr>
              <a:t> </a:t>
            </a:r>
            <a:r>
              <a:rPr lang="en-US" sz="2800" dirty="0">
                <a:solidFill>
                  <a:srgbClr val="0000FF"/>
                </a:solidFill>
                <a:ea typeface="Times New Roman" panose="02020603050405020304" pitchFamily="18" charset="0"/>
              </a:rPr>
              <a:t> và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trở</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trong</a:t>
            </a:r>
            <a:r>
              <a:rPr lang="en-US" sz="2800" dirty="0">
                <a:solidFill>
                  <a:srgbClr val="0000FF"/>
                </a:solidFill>
                <a:ea typeface="Times New Roman" panose="02020603050405020304" pitchFamily="18" charset="0"/>
              </a:rPr>
              <a:t> </a:t>
            </a:r>
            <a:r>
              <a:rPr lang="en-US" sz="2800" b="1" dirty="0">
                <a:solidFill>
                  <a:schemeClr val="tx1"/>
                </a:solidFill>
                <a:ea typeface="Times New Roman" panose="02020603050405020304" pitchFamily="18" charset="0"/>
              </a:rPr>
              <a:t>r</a:t>
            </a:r>
            <a:r>
              <a:rPr lang="en-US" sz="2800" dirty="0">
                <a:solidFill>
                  <a:srgbClr val="0000FF"/>
                </a:solidFill>
                <a:ea typeface="Times New Roman" panose="02020603050405020304" pitchFamily="18" charset="0"/>
              </a:rPr>
              <a:t> 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a:t>
            </a:r>
            <a:endParaRPr lang="en-US" sz="2800" dirty="0">
              <a:solidFill>
                <a:srgbClr val="0000FF"/>
              </a:solidFill>
              <a:ea typeface="Calibri" panose="020F0502020204030204" pitchFamily="34" charset="0"/>
            </a:endParaRPr>
          </a:p>
          <a:p>
            <a:pPr algn="just"/>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Trong</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mạch</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kín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khi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đo</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giữa</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hai</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cực</a:t>
            </a:r>
            <a:r>
              <a:rPr lang="en-US" sz="2800" dirty="0">
                <a:solidFill>
                  <a:srgbClr val="0000FF"/>
                </a:solidFill>
                <a:ea typeface="Times New Roman" panose="02020603050405020304" pitchFamily="18" charset="0"/>
              </a:rPr>
              <a:t> của </a:t>
            </a:r>
            <a:r>
              <a:rPr lang="en-US" sz="2800" dirty="0" err="1">
                <a:solidFill>
                  <a:srgbClr val="0000FF"/>
                </a:solidFill>
                <a:ea typeface="Times New Roman" panose="02020603050405020304" pitchFamily="18" charset="0"/>
              </a:rPr>
              <a:t>nguồn</a:t>
            </a:r>
            <a:r>
              <a:rPr lang="en-US" sz="2800" dirty="0">
                <a:solidFill>
                  <a:srgbClr val="0000FF"/>
                </a:solidFill>
                <a:ea typeface="Times New Roman" panose="02020603050405020304" pitchFamily="18" charset="0"/>
              </a:rPr>
              <a:t> ta </a:t>
            </a:r>
            <a:r>
              <a:rPr lang="en-US" sz="2800" dirty="0" err="1">
                <a:solidFill>
                  <a:srgbClr val="0000FF"/>
                </a:solidFill>
                <a:ea typeface="Times New Roman" panose="02020603050405020304" pitchFamily="18" charset="0"/>
              </a:rPr>
              <a:t>luôn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nhận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một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HĐT </a:t>
            </a:r>
            <a:r>
              <a:rPr lang="en-US" sz="2800" dirty="0" err="1">
                <a:solidFill>
                  <a:srgbClr val="0000FF"/>
                </a:solidFill>
                <a:ea typeface="Times New Roman" panose="02020603050405020304" pitchFamily="18" charset="0"/>
              </a:rPr>
              <a:t>nhỏ</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hơn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giá</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trị</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suất</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điện</a:t>
            </a:r>
            <a:r>
              <a:rPr lang="en-US" sz="2800" dirty="0">
                <a:solidFill>
                  <a:srgbClr val="0000FF"/>
                </a:solidFill>
                <a:ea typeface="Times New Roman" panose="02020603050405020304" pitchFamily="18" charset="0"/>
              </a:rPr>
              <a:t> </a:t>
            </a:r>
            <a:r>
              <a:rPr lang="en-US" sz="2800" dirty="0" err="1">
                <a:solidFill>
                  <a:srgbClr val="0000FF"/>
                </a:solidFill>
                <a:ea typeface="Times New Roman" panose="02020603050405020304" pitchFamily="18" charset="0"/>
              </a:rPr>
              <a:t>động</a:t>
            </a:r>
            <a:r>
              <a:rPr lang="en-US" sz="2800" dirty="0">
                <a:solidFill>
                  <a:srgbClr val="0000FF"/>
                </a:solidFill>
                <a:ea typeface="Times New Roman" panose="02020603050405020304" pitchFamily="18" charset="0"/>
              </a:rPr>
              <a:t>.</a:t>
            </a:r>
            <a:endParaRPr lang="en-US" sz="2800" dirty="0">
              <a:solidFill>
                <a:srgbClr val="0000FF"/>
              </a:solidFill>
              <a:ea typeface="Calibri" panose="020F0502020204030204" pitchFamily="34" charset="0"/>
            </a:endParaRPr>
          </a:p>
        </p:txBody>
      </p:sp>
      <p:pic>
        <p:nvPicPr>
          <p:cNvPr id="8" name="Picture 7"/>
          <p:cNvPicPr>
            <a:picLocks noChangeAspect="1"/>
          </p:cNvPicPr>
          <p:nvPr/>
        </p:nvPicPr>
        <p:blipFill>
          <a:blip r:embed="rId2"/>
          <a:stretch>
            <a:fillRect/>
          </a:stretch>
        </p:blipFill>
        <p:spPr>
          <a:xfrm>
            <a:off x="5092967" y="4723878"/>
            <a:ext cx="2127836" cy="182019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812" y="4723878"/>
            <a:ext cx="795655" cy="730014"/>
          </a:xfrm>
          <a:prstGeom prst="rect">
            <a:avLst/>
          </a:prstGeom>
        </p:spPr>
      </p:pic>
    </p:spTree>
    <p:extLst>
      <p:ext uri="{BB962C8B-B14F-4D97-AF65-F5344CB8AC3E}">
        <p14:creationId xmlns:p14="http://schemas.microsoft.com/office/powerpoint/2010/main" val="41742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rPr>
              <a:t>Ảnh hưởng của điện trở trong của nguồn điện lê</a:t>
            </a:r>
            <a:r>
              <a:rPr lang="en-US" sz="3200" b="1" dirty="0">
                <a:solidFill>
                  <a:srgbClr val="FF0000"/>
                </a:solidFill>
              </a:rPr>
              <a:t>n</a:t>
            </a:r>
            <a:r>
              <a:rPr lang="vi-VN" sz="3200" b="1" dirty="0">
                <a:solidFill>
                  <a:srgbClr val="FF0000"/>
                </a:solidFill>
              </a:rPr>
              <a:t> hiệu điện thế giữa hai cực của nguồn 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sp>
        <p:nvSpPr>
          <p:cNvPr id="5" name="Cloud 4"/>
          <p:cNvSpPr/>
          <p:nvPr/>
        </p:nvSpPr>
        <p:spPr>
          <a:xfrm>
            <a:off x="0" y="2049690"/>
            <a:ext cx="5758312" cy="43663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Khi</a:t>
            </a:r>
            <a:r>
              <a:rPr lang="en-US" sz="2400" dirty="0"/>
              <a:t> </a:t>
            </a:r>
            <a:r>
              <a:rPr lang="en-US" sz="2400" dirty="0" err="1"/>
              <a:t>dùng</a:t>
            </a:r>
            <a:r>
              <a:rPr lang="en-US" sz="2400" dirty="0"/>
              <a:t> </a:t>
            </a:r>
            <a:r>
              <a:rPr lang="en-US" sz="2400" dirty="0" err="1"/>
              <a:t>vôn</a:t>
            </a:r>
            <a:r>
              <a:rPr lang="en-US" sz="2400" dirty="0"/>
              <a:t> </a:t>
            </a:r>
            <a:r>
              <a:rPr lang="en-US" sz="2400" dirty="0" err="1"/>
              <a:t>kế</a:t>
            </a:r>
            <a:r>
              <a:rPr lang="en-US" sz="2400" dirty="0"/>
              <a:t> </a:t>
            </a:r>
            <a:r>
              <a:rPr lang="en-US" sz="2400" dirty="0" err="1"/>
              <a:t>để</a:t>
            </a:r>
            <a:r>
              <a:rPr lang="en-US" sz="2400" dirty="0"/>
              <a:t> </a:t>
            </a:r>
            <a:r>
              <a:rPr lang="en-US" sz="2400" dirty="0" err="1"/>
              <a:t>đo</a:t>
            </a:r>
            <a:r>
              <a:rPr lang="en-US" sz="2400" dirty="0"/>
              <a:t> HĐT </a:t>
            </a:r>
            <a:r>
              <a:rPr lang="en-US" sz="2400" dirty="0" err="1"/>
              <a:t>giữa</a:t>
            </a:r>
            <a:r>
              <a:rPr lang="en-US" sz="2400" dirty="0"/>
              <a:t> </a:t>
            </a:r>
            <a:r>
              <a:rPr lang="en-US" sz="2400" dirty="0" err="1"/>
              <a:t>hai</a:t>
            </a:r>
            <a:r>
              <a:rPr lang="en-US" sz="2400" dirty="0"/>
              <a:t> </a:t>
            </a:r>
            <a:r>
              <a:rPr lang="en-US" sz="2400" dirty="0" err="1"/>
              <a:t>cực</a:t>
            </a:r>
            <a:r>
              <a:rPr lang="en-US" sz="2400" dirty="0"/>
              <a:t> của </a:t>
            </a:r>
            <a:r>
              <a:rPr lang="en-US" sz="2400" dirty="0" err="1"/>
              <a:t>nguồn</a:t>
            </a:r>
            <a:r>
              <a:rPr lang="en-US" sz="2400" dirty="0"/>
              <a:t> </a:t>
            </a:r>
            <a:r>
              <a:rPr lang="en-US" sz="2400" dirty="0" err="1"/>
              <a:t>điện</a:t>
            </a:r>
            <a:r>
              <a:rPr lang="en-US" sz="2400" dirty="0"/>
              <a:t> </a:t>
            </a:r>
            <a:r>
              <a:rPr lang="en-US" sz="2400" dirty="0" err="1"/>
              <a:t>thì</a:t>
            </a:r>
            <a:r>
              <a:rPr lang="en-US" sz="2400" dirty="0"/>
              <a:t> </a:t>
            </a: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và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mối</a:t>
            </a:r>
            <a:r>
              <a:rPr lang="en-US" sz="2400" dirty="0"/>
              <a:t> </a:t>
            </a:r>
            <a:r>
              <a:rPr lang="en-US" sz="2400" dirty="0" err="1"/>
              <a:t>liên</a:t>
            </a:r>
            <a:r>
              <a:rPr lang="en-US" sz="2400" dirty="0"/>
              <a:t> </a:t>
            </a:r>
            <a:r>
              <a:rPr lang="en-US" sz="2400" dirty="0" err="1"/>
              <a:t>hệ</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Điều</a:t>
            </a:r>
            <a:r>
              <a:rPr lang="en-US" sz="2400" dirty="0"/>
              <a:t> </a:t>
            </a:r>
            <a:r>
              <a:rPr lang="en-US" sz="2400" dirty="0" err="1"/>
              <a:t>đó</a:t>
            </a:r>
            <a:r>
              <a:rPr lang="en-US" sz="2400" dirty="0"/>
              <a:t> </a:t>
            </a:r>
            <a:r>
              <a:rPr lang="en-US" sz="2400" dirty="0" err="1"/>
              <a:t>cho</a:t>
            </a:r>
            <a:r>
              <a:rPr lang="en-US" sz="2400" dirty="0"/>
              <a:t> </a:t>
            </a:r>
            <a:r>
              <a:rPr lang="en-US" sz="2400" dirty="0" err="1"/>
              <a:t>biết</a:t>
            </a:r>
            <a:r>
              <a:rPr lang="en-US" sz="2400" dirty="0"/>
              <a:t> </a:t>
            </a:r>
            <a:r>
              <a:rPr lang="en-US" sz="2400" dirty="0" err="1"/>
              <a:t>có</a:t>
            </a:r>
            <a:r>
              <a:rPr lang="en-US" sz="2400" dirty="0"/>
              <a:t> </a:t>
            </a:r>
            <a:r>
              <a:rPr lang="en-US" sz="2400" dirty="0" err="1"/>
              <a:t>gì</a:t>
            </a:r>
            <a:r>
              <a:rPr lang="en-US" sz="2400" dirty="0"/>
              <a:t> </a:t>
            </a:r>
            <a:r>
              <a:rPr lang="en-US" sz="2400" dirty="0" err="1"/>
              <a:t>tồn</a:t>
            </a:r>
            <a:r>
              <a:rPr lang="en-US" sz="2400" dirty="0"/>
              <a:t> </a:t>
            </a:r>
            <a:r>
              <a:rPr lang="en-US" sz="2400" dirty="0" err="1"/>
              <a:t>tại</a:t>
            </a:r>
            <a:r>
              <a:rPr lang="en-US" sz="2400" dirty="0"/>
              <a:t> </a:t>
            </a:r>
            <a:r>
              <a:rPr lang="en-US" sz="2400" dirty="0" err="1"/>
              <a:t>bên</a:t>
            </a:r>
            <a:r>
              <a:rPr lang="en-US" sz="2400" dirty="0"/>
              <a:t> </a:t>
            </a:r>
            <a:r>
              <a:rPr lang="en-US" sz="2400" dirty="0" err="1"/>
              <a:t>trong</a:t>
            </a:r>
            <a:r>
              <a:rPr lang="en-US" sz="2400" dirty="0"/>
              <a:t> </a:t>
            </a:r>
            <a:r>
              <a:rPr lang="en-US" sz="2400" dirty="0" err="1"/>
              <a:t>nguồn</a:t>
            </a:r>
            <a:r>
              <a:rPr lang="en-US" sz="2400" dirty="0"/>
              <a:t> </a:t>
            </a:r>
            <a:r>
              <a:rPr lang="en-US" sz="2400" dirty="0" err="1"/>
              <a:t>điện</a:t>
            </a:r>
            <a:r>
              <a:rPr lang="en-US" sz="2400" dirty="0"/>
              <a:t>?</a:t>
            </a:r>
          </a:p>
        </p:txBody>
      </p:sp>
      <p:sp>
        <p:nvSpPr>
          <p:cNvPr id="8" name="Rounded Rectangle 7"/>
          <p:cNvSpPr/>
          <p:nvPr/>
        </p:nvSpPr>
        <p:spPr>
          <a:xfrm>
            <a:off x="6111240" y="4664507"/>
            <a:ext cx="5068940" cy="159913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lgn="just">
              <a:buFontTx/>
              <a:buChar char="-"/>
            </a:pPr>
            <a:r>
              <a:rPr lang="en-US" sz="2400" dirty="0" err="1"/>
              <a:t>Số</a:t>
            </a:r>
            <a:r>
              <a:rPr lang="en-US" sz="2400" dirty="0"/>
              <a:t> </a:t>
            </a:r>
            <a:r>
              <a:rPr lang="en-US" sz="2400" dirty="0" err="1"/>
              <a:t>chỉ</a:t>
            </a:r>
            <a:r>
              <a:rPr lang="en-US" sz="2400" dirty="0"/>
              <a:t> </a:t>
            </a:r>
            <a:r>
              <a:rPr lang="en-US" sz="2400" dirty="0" err="1"/>
              <a:t>trên</a:t>
            </a:r>
            <a:r>
              <a:rPr lang="en-US" sz="2400" dirty="0"/>
              <a:t> </a:t>
            </a:r>
            <a:r>
              <a:rPr lang="en-US" sz="2400" dirty="0" err="1"/>
              <a:t>Vôn</a:t>
            </a:r>
            <a:r>
              <a:rPr lang="en-US" sz="2400" dirty="0"/>
              <a:t> </a:t>
            </a:r>
            <a:r>
              <a:rPr lang="en-US" sz="2400" dirty="0" err="1"/>
              <a:t>kế</a:t>
            </a:r>
            <a:r>
              <a:rPr lang="en-US" sz="2400" dirty="0"/>
              <a:t> </a:t>
            </a:r>
            <a:r>
              <a:rPr lang="en-US" sz="2400" dirty="0" err="1"/>
              <a:t>nhỏ</a:t>
            </a:r>
            <a:r>
              <a:rPr lang="en-US" sz="2400" dirty="0"/>
              <a:t> </a:t>
            </a:r>
            <a:r>
              <a:rPr lang="en-US" sz="2400" dirty="0" err="1"/>
              <a:t>hơn</a:t>
            </a:r>
            <a:r>
              <a:rPr lang="en-US" sz="2400" dirty="0"/>
              <a:t> </a:t>
            </a:r>
            <a:r>
              <a:rPr lang="en-US" sz="2400" dirty="0" err="1"/>
              <a:t>số</a:t>
            </a:r>
            <a:r>
              <a:rPr lang="en-US" sz="2400" dirty="0"/>
              <a:t> </a:t>
            </a:r>
            <a:r>
              <a:rPr lang="en-US" sz="2400" dirty="0" err="1"/>
              <a:t>vôn</a:t>
            </a:r>
            <a:r>
              <a:rPr lang="en-US" sz="2400" dirty="0"/>
              <a:t> </a:t>
            </a:r>
            <a:r>
              <a:rPr lang="en-US" sz="2400" dirty="0" err="1"/>
              <a:t>ghi</a:t>
            </a:r>
            <a:r>
              <a:rPr lang="en-US" sz="2400" dirty="0"/>
              <a:t> </a:t>
            </a:r>
            <a:r>
              <a:rPr lang="en-US" sz="2400" dirty="0" err="1"/>
              <a:t>trên</a:t>
            </a:r>
            <a:r>
              <a:rPr lang="en-US" sz="2400" dirty="0"/>
              <a:t> </a:t>
            </a:r>
            <a:r>
              <a:rPr lang="en-US" sz="2400" dirty="0" err="1"/>
              <a:t>nguồn</a:t>
            </a:r>
            <a:r>
              <a:rPr lang="en-US" sz="2400" dirty="0"/>
              <a:t> </a:t>
            </a:r>
            <a:r>
              <a:rPr lang="en-US" sz="2400" dirty="0" err="1"/>
              <a:t>điện</a:t>
            </a:r>
            <a:r>
              <a:rPr lang="en-US" sz="2400" dirty="0"/>
              <a:t>.</a:t>
            </a:r>
          </a:p>
          <a:p>
            <a:pPr algn="just"/>
            <a:r>
              <a:rPr lang="en-US" sz="2400" dirty="0"/>
              <a:t>=&gt; </a:t>
            </a:r>
            <a:r>
              <a:rPr lang="en-US" sz="2400" dirty="0" err="1"/>
              <a:t>Trong</a:t>
            </a:r>
            <a:r>
              <a:rPr lang="en-US" sz="2400" dirty="0"/>
              <a:t> </a:t>
            </a:r>
            <a:r>
              <a:rPr lang="en-US" sz="2400" dirty="0" err="1"/>
              <a:t>nguồn</a:t>
            </a:r>
            <a:r>
              <a:rPr lang="en-US" sz="2400" dirty="0"/>
              <a:t> </a:t>
            </a:r>
            <a:r>
              <a:rPr lang="en-US" sz="2400" dirty="0" err="1"/>
              <a:t>điện</a:t>
            </a:r>
            <a:r>
              <a:rPr lang="en-US" sz="2400" dirty="0"/>
              <a:t> </a:t>
            </a:r>
            <a:r>
              <a:rPr lang="en-US" sz="2400" dirty="0" err="1"/>
              <a:t>có</a:t>
            </a:r>
            <a:r>
              <a:rPr lang="en-US" sz="2400" dirty="0"/>
              <a:t> </a:t>
            </a:r>
            <a:r>
              <a:rPr lang="en-US" sz="2400" dirty="0" err="1"/>
              <a:t>điện</a:t>
            </a:r>
            <a:r>
              <a:rPr lang="en-US" sz="2400" dirty="0"/>
              <a:t> </a:t>
            </a:r>
            <a:r>
              <a:rPr lang="en-US" sz="2400" dirty="0" err="1"/>
              <a:t>trở</a:t>
            </a:r>
            <a:r>
              <a:rPr lang="en-US" sz="2400" dirty="0"/>
              <a:t>.</a:t>
            </a: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91448" y="1614192"/>
            <a:ext cx="4380295" cy="2870084"/>
          </a:xfrm>
          <a:prstGeom prst="rect">
            <a:avLst/>
          </a:prstGeom>
        </p:spPr>
      </p:pic>
    </p:spTree>
    <p:extLst>
      <p:ext uri="{BB962C8B-B14F-4D97-AF65-F5344CB8AC3E}">
        <p14:creationId xmlns:p14="http://schemas.microsoft.com/office/powerpoint/2010/main" val="3166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885" y="1210907"/>
            <a:ext cx="5265965" cy="4325614"/>
          </a:xfrm>
          <a:prstGeom prst="rect">
            <a:avLst/>
          </a:prstGeom>
        </p:spPr>
      </p:pic>
      <p:sp>
        <p:nvSpPr>
          <p:cNvPr id="3" name="Cloud 2"/>
          <p:cNvSpPr/>
          <p:nvPr/>
        </p:nvSpPr>
        <p:spPr>
          <a:xfrm>
            <a:off x="653142" y="1567544"/>
            <a:ext cx="5036457" cy="29463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Điều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hoạt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động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42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rPr>
              <a:t>Ảnh hưởng của điện trở trong của nguồn điện lê</a:t>
            </a:r>
            <a:r>
              <a:rPr lang="en-US" sz="3200" b="1" dirty="0">
                <a:solidFill>
                  <a:srgbClr val="FF0000"/>
                </a:solidFill>
              </a:rPr>
              <a:t>n</a:t>
            </a:r>
            <a:r>
              <a:rPr lang="vi-VN" sz="3200" b="1" dirty="0">
                <a:solidFill>
                  <a:srgbClr val="FF0000"/>
                </a:solidFill>
              </a:rPr>
              <a:t> hiệu điện thế giữa hai cực của nguồn 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5758312"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solidFill>
                  <a:schemeClr val="tx1">
                    <a:lumMod val="95000"/>
                    <a:lumOff val="5000"/>
                  </a:schemeClr>
                </a:solidFill>
                <a:ea typeface="Times New Roman" panose="02020603050405020304" pitchFamily="18" charset="0"/>
              </a:rPr>
              <a:t>Viết biểu thức tính công của nguồn điện sản ra trong mạch và nhiệt lượng tỏa ra ở mạch ngoài và mạch trong</a:t>
            </a:r>
            <a:r>
              <a:rPr lang="en-US" sz="2400" dirty="0">
                <a:solidFill>
                  <a:schemeClr val="tx1">
                    <a:lumMod val="95000"/>
                    <a:lumOff val="5000"/>
                  </a:schemeClr>
                </a:solidFill>
                <a:ea typeface="Times New Roman" panose="02020603050405020304" pitchFamily="18" charset="0"/>
              </a:rPr>
              <a:t>?</a:t>
            </a:r>
            <a:endParaRPr lang="en-US" sz="2400" dirty="0">
              <a:solidFill>
                <a:schemeClr val="tx1">
                  <a:lumMod val="95000"/>
                  <a:lumOff val="5000"/>
                </a:schemeClr>
              </a:solidFill>
            </a:endParaRPr>
          </a:p>
        </p:txBody>
      </p:sp>
      <p:sp>
        <p:nvSpPr>
          <p:cNvPr id="13" name="TextBox 12"/>
          <p:cNvSpPr txBox="1"/>
          <p:nvPr/>
        </p:nvSpPr>
        <p:spPr>
          <a:xfrm>
            <a:off x="80209" y="4739640"/>
            <a:ext cx="6031029" cy="1815882"/>
          </a:xfrm>
          <a:prstGeom prst="rect">
            <a:avLst/>
          </a:prstGeom>
          <a:noFill/>
        </p:spPr>
        <p:txBody>
          <a:bodyPr wrap="square" rtlCol="0">
            <a:spAutoFit/>
          </a:bodyPr>
          <a:lstStyle/>
          <a:p>
            <a:r>
              <a:rPr lang="en-US" sz="2800" dirty="0"/>
              <a:t>- </a:t>
            </a:r>
            <a:r>
              <a:rPr lang="en-US" sz="2800" dirty="0" err="1"/>
              <a:t>Công</a:t>
            </a:r>
            <a:r>
              <a:rPr lang="en-US" sz="2800" dirty="0"/>
              <a:t> của </a:t>
            </a:r>
            <a:r>
              <a:rPr lang="en-US" sz="2800" dirty="0" err="1"/>
              <a:t>nguồn</a:t>
            </a:r>
            <a:r>
              <a:rPr lang="en-US" sz="2800" dirty="0"/>
              <a:t>: </a:t>
            </a:r>
            <a:r>
              <a:rPr lang="en-US" sz="2800" b="1" dirty="0"/>
              <a:t>A = </a:t>
            </a:r>
            <a:r>
              <a:rPr lang="en-US" sz="2800" b="1" dirty="0">
                <a:latin typeface="Kunstler Script" panose="030304020206070D0D06" pitchFamily="66" charset="0"/>
              </a:rPr>
              <a:t>E .</a:t>
            </a:r>
            <a:r>
              <a:rPr lang="en-US" sz="2800" b="1" dirty="0"/>
              <a:t>q = </a:t>
            </a:r>
            <a:r>
              <a:rPr lang="en-US" sz="2800" b="1" dirty="0">
                <a:latin typeface="Kunstler Script" panose="030304020206070D0D06" pitchFamily="66" charset="0"/>
              </a:rPr>
              <a:t>E</a:t>
            </a:r>
            <a:r>
              <a:rPr lang="en-US" sz="2800" b="1" dirty="0"/>
              <a:t> .I.t</a:t>
            </a:r>
          </a:p>
          <a:p>
            <a:r>
              <a:rPr lang="en-US" sz="2800" dirty="0"/>
              <a:t>- </a:t>
            </a:r>
            <a:r>
              <a:rPr lang="en-US" sz="2800" dirty="0" err="1"/>
              <a:t>Nhiệt</a:t>
            </a:r>
            <a:r>
              <a:rPr lang="en-US" sz="2800" dirty="0"/>
              <a:t> </a:t>
            </a:r>
            <a:r>
              <a:rPr lang="en-US" sz="2800" dirty="0" err="1"/>
              <a:t>lượng</a:t>
            </a:r>
            <a:r>
              <a:rPr lang="en-US" sz="2800" dirty="0"/>
              <a:t> </a:t>
            </a:r>
            <a:r>
              <a:rPr lang="en-US" sz="2800" dirty="0" err="1"/>
              <a:t>tỏa</a:t>
            </a:r>
            <a:r>
              <a:rPr lang="en-US" sz="2800" dirty="0"/>
              <a:t> </a:t>
            </a:r>
            <a:r>
              <a:rPr lang="en-US" sz="2800" dirty="0" err="1"/>
              <a:t>ra</a:t>
            </a:r>
            <a:r>
              <a:rPr lang="en-US" sz="2800" dirty="0"/>
              <a:t> ở </a:t>
            </a:r>
            <a:r>
              <a:rPr lang="en-US" sz="2800" dirty="0" err="1"/>
              <a:t>mạch</a:t>
            </a:r>
            <a:r>
              <a:rPr lang="en-US" sz="2800" dirty="0"/>
              <a:t> </a:t>
            </a:r>
            <a:r>
              <a:rPr lang="en-US" sz="2800" dirty="0" err="1"/>
              <a:t>ngoài</a:t>
            </a:r>
            <a:r>
              <a:rPr lang="en-US" sz="2800" dirty="0"/>
              <a:t> và </a:t>
            </a:r>
            <a:r>
              <a:rPr lang="en-US" sz="2800" dirty="0" err="1"/>
              <a:t>mạch</a:t>
            </a:r>
            <a:r>
              <a:rPr lang="en-US" sz="2800" dirty="0"/>
              <a:t> </a:t>
            </a:r>
            <a:r>
              <a:rPr lang="en-US" sz="2800" dirty="0" err="1"/>
              <a:t>trong</a:t>
            </a:r>
            <a:r>
              <a:rPr lang="en-US" sz="2800" dirty="0"/>
              <a:t>:</a:t>
            </a:r>
          </a:p>
          <a:p>
            <a:pPr algn="ctr"/>
            <a:r>
              <a:rPr lang="en-US" sz="2800" b="1" dirty="0"/>
              <a:t>Q = RI</a:t>
            </a:r>
            <a:r>
              <a:rPr lang="en-US" sz="2800" b="1" baseline="30000" dirty="0"/>
              <a:t>2</a:t>
            </a:r>
            <a:r>
              <a:rPr lang="en-US" sz="2800" b="1" dirty="0"/>
              <a:t>t + rI</a:t>
            </a:r>
            <a:r>
              <a:rPr lang="en-US" sz="2800" b="1" baseline="30000" dirty="0"/>
              <a:t>2</a:t>
            </a:r>
            <a:r>
              <a:rPr lang="en-US" sz="2800" b="1" dirty="0"/>
              <a:t>t</a:t>
            </a:r>
            <a:endParaRPr lang="en-US" sz="2800" dirty="0"/>
          </a:p>
        </p:txBody>
      </p:sp>
    </p:spTree>
    <p:extLst>
      <p:ext uri="{BB962C8B-B14F-4D97-AF65-F5344CB8AC3E}">
        <p14:creationId xmlns:p14="http://schemas.microsoft.com/office/powerpoint/2010/main" val="30704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barn(inVertical)">
                                      <p:cBhvr>
                                        <p:cTn id="2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371812" y="56147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rPr>
              <a:t>Ảnh hưởng của điện trở trong của nguồn điện lê</a:t>
            </a:r>
            <a:r>
              <a:rPr lang="en-US" sz="3200" b="1" dirty="0">
                <a:solidFill>
                  <a:srgbClr val="FF0000"/>
                </a:solidFill>
              </a:rPr>
              <a:t>n</a:t>
            </a:r>
            <a:r>
              <a:rPr lang="vi-VN" sz="3200" b="1" dirty="0">
                <a:solidFill>
                  <a:srgbClr val="FF0000"/>
                </a:solidFill>
              </a:rPr>
              <a:t> hiệu điện thế giữa hai cực của nguồn điện</a:t>
            </a:r>
            <a:endParaRPr lang="en-US" sz="3200" b="1" kern="0" dirty="0">
              <a:solidFill>
                <a:srgbClr val="FF0000"/>
              </a:solidFill>
              <a:latin typeface="+mn-lt"/>
            </a:endParaRPr>
          </a:p>
        </p:txBody>
      </p:sp>
      <p:sp>
        <p:nvSpPr>
          <p:cNvPr id="4" name="Google Shape;1233;p43"/>
          <p:cNvSpPr txBox="1">
            <a:spLocks/>
          </p:cNvSpPr>
          <p:nvPr/>
        </p:nvSpPr>
        <p:spPr>
          <a:xfrm>
            <a:off x="433136" y="117869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1385"/>
          <a:stretch/>
        </p:blipFill>
        <p:spPr>
          <a:xfrm>
            <a:off x="6111239" y="2284752"/>
            <a:ext cx="5700395" cy="3735048"/>
          </a:xfrm>
          <a:prstGeom prst="rect">
            <a:avLst/>
          </a:prstGeom>
        </p:spPr>
      </p:pic>
      <p:sp>
        <p:nvSpPr>
          <p:cNvPr id="7" name="Cloud 6"/>
          <p:cNvSpPr/>
          <p:nvPr/>
        </p:nvSpPr>
        <p:spPr>
          <a:xfrm>
            <a:off x="80209" y="2049690"/>
            <a:ext cx="6031030" cy="268995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t>Áp dụng định luật bảo toàn và chuyển hoá năng lượng trong mạch điện kín suy ra biểu thức mô tả định luật ôm cho toàn mạch</a:t>
            </a:r>
            <a:endParaRPr lang="en-US" sz="3200" dirty="0">
              <a:solidFill>
                <a:schemeClr val="tx1">
                  <a:lumMod val="95000"/>
                  <a:lumOff val="5000"/>
                </a:schemeClr>
              </a:solidFill>
            </a:endParaRPr>
          </a:p>
        </p:txBody>
      </p:sp>
      <mc:AlternateContent xmlns:mc="http://schemas.openxmlformats.org/markup-compatibility/2006" xmlns:a14="http://schemas.microsoft.com/office/drawing/2010/main">
        <mc:Choice Requires="a14">
          <p:sp>
            <p:nvSpPr>
              <p:cNvPr id="13" name="TextBox 12"/>
              <p:cNvSpPr txBox="1"/>
              <p:nvPr/>
            </p:nvSpPr>
            <p:spPr>
              <a:xfrm>
                <a:off x="1322489" y="4951260"/>
                <a:ext cx="4069080" cy="1906740"/>
              </a:xfrm>
              <a:prstGeom prst="rect">
                <a:avLst/>
              </a:prstGeom>
              <a:noFill/>
            </p:spPr>
            <p:txBody>
              <a:bodyPr wrap="square" rtlCol="0">
                <a:spAutoFit/>
              </a:bodyPr>
              <a:lstStyle/>
              <a:p>
                <a:r>
                  <a:rPr lang="en-US" sz="2400" dirty="0"/>
                  <a:t>AD ĐLBT NL: A = Q</a:t>
                </a:r>
              </a:p>
              <a:p>
                <a:r>
                  <a:rPr lang="en-US" sz="2400" dirty="0">
                    <a:sym typeface="Wingdings" panose="05000000000000000000" pitchFamily="2" charset="2"/>
                  </a:rPr>
                  <a:t></a:t>
                </a:r>
                <a:r>
                  <a:rPr lang="en-US" sz="2400" dirty="0"/>
                  <a:t> </a:t>
                </a:r>
                <a:r>
                  <a:rPr lang="en-US" sz="2400" b="1" dirty="0">
                    <a:latin typeface="Kunstler Script" panose="030304020206070D0D06" pitchFamily="66" charset="0"/>
                  </a:rPr>
                  <a:t>E .</a:t>
                </a:r>
                <a:r>
                  <a:rPr lang="en-US" sz="2400" dirty="0"/>
                  <a:t>I.t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 + r</a:t>
                </a:r>
                <a:r>
                  <a:rPr lang="en-US" sz="2400" b="1" dirty="0">
                    <a:latin typeface="Times New Roman" panose="02020603050405020304" pitchFamily="18" charset="0"/>
                    <a:cs typeface="Times New Roman" panose="02020603050405020304" pitchFamily="18" charset="0"/>
                  </a:rPr>
                  <a:t>I</a:t>
                </a:r>
                <a:r>
                  <a:rPr lang="en-US" sz="2400" b="1" baseline="30000" dirty="0"/>
                  <a:t>2</a:t>
                </a:r>
                <a:r>
                  <a:rPr lang="en-US" sz="2400" b="1" dirty="0"/>
                  <a:t>t</a:t>
                </a:r>
                <a:endParaRPr lang="en-US" sz="2400" dirty="0"/>
              </a:p>
              <a:p>
                <a:r>
                  <a:rPr lang="en-US" sz="2400" dirty="0">
                    <a:sym typeface="Wingdings" panose="05000000000000000000" pitchFamily="2" charset="2"/>
                  </a:rPr>
                  <a:t></a:t>
                </a:r>
                <a:r>
                  <a:rPr lang="en-US" sz="2400" b="1" dirty="0">
                    <a:latin typeface="Kunstler Script" panose="030304020206070D0D06" pitchFamily="66" charset="0"/>
                  </a:rPr>
                  <a:t>E </a:t>
                </a:r>
                <a:r>
                  <a:rPr lang="en-US" sz="2400" dirty="0"/>
                  <a:t> = </a:t>
                </a:r>
                <a:r>
                  <a:rPr lang="en-US" sz="2400" b="1" dirty="0"/>
                  <a:t>R</a:t>
                </a:r>
                <a:r>
                  <a:rPr lang="en-US" sz="2400" b="1" dirty="0">
                    <a:latin typeface="Times New Roman" panose="02020603050405020304" pitchFamily="18" charset="0"/>
                    <a:cs typeface="Times New Roman" panose="02020603050405020304" pitchFamily="18" charset="0"/>
                  </a:rPr>
                  <a:t>I</a:t>
                </a:r>
                <a:r>
                  <a:rPr lang="en-US" sz="2400" b="1" dirty="0"/>
                  <a:t> + </a:t>
                </a:r>
                <a:r>
                  <a:rPr lang="en-US" sz="2400" b="1" dirty="0" err="1"/>
                  <a:t>r</a:t>
                </a:r>
                <a:r>
                  <a:rPr lang="en-US" sz="2400" b="1" dirty="0" err="1">
                    <a:latin typeface="Times New Roman" panose="02020603050405020304" pitchFamily="18" charset="0"/>
                    <a:cs typeface="Times New Roman" panose="02020603050405020304" pitchFamily="18" charset="0"/>
                  </a:rPr>
                  <a:t>I</a:t>
                </a:r>
                <a:r>
                  <a:rPr lang="en-US" sz="2400" b="1" baseline="30000" dirty="0"/>
                  <a:t> </a:t>
                </a:r>
                <a:r>
                  <a:rPr lang="en-US" sz="2400" b="1" dirty="0"/>
                  <a:t> = </a:t>
                </a:r>
                <a:r>
                  <a:rPr lang="en-US" sz="2400" b="1" dirty="0">
                    <a:latin typeface="Times New Roman" panose="02020603050405020304" pitchFamily="18" charset="0"/>
                    <a:cs typeface="Times New Roman" panose="02020603050405020304" pitchFamily="18" charset="0"/>
                  </a:rPr>
                  <a:t>I </a:t>
                </a:r>
                <a:r>
                  <a:rPr lang="en-US" sz="2400" b="1" dirty="0"/>
                  <a:t>(</a:t>
                </a:r>
                <a:r>
                  <a:rPr lang="en-US" sz="2400" b="1" dirty="0" err="1"/>
                  <a:t>R+r</a:t>
                </a:r>
                <a:r>
                  <a:rPr lang="en-US" sz="2400" b="1" dirty="0"/>
                  <a:t>)</a:t>
                </a:r>
              </a:p>
              <a:p>
                <a:r>
                  <a:rPr lang="en-US" sz="2400" dirty="0"/>
                  <a:t>Hay</a:t>
                </a:r>
                <a:r>
                  <a:rPr lang="en-US" sz="2400" b="1" dirty="0"/>
                  <a:t> </a:t>
                </a:r>
                <a14:m>
                  <m:oMath xmlns:m="http://schemas.openxmlformats.org/officeDocument/2006/math">
                    <m:r>
                      <a:rPr lang="en-US" sz="2800" b="1" i="0" smtClean="0">
                        <a:latin typeface="Cambria Math" panose="02040503050406030204" pitchFamily="18" charset="0"/>
                      </a:rPr>
                      <m:t>𝐈</m:t>
                    </m:r>
                    <m:r>
                      <a:rPr lang="en-US" sz="2800" b="1" i="0" smtClean="0">
                        <a:latin typeface="Cambria Math" panose="02040503050406030204" pitchFamily="18" charset="0"/>
                      </a:rPr>
                      <m:t>= </m:t>
                    </m:r>
                    <m:f>
                      <m:fPr>
                        <m:ctrlPr>
                          <a:rPr lang="en-US" sz="2800" b="1" i="1" smtClean="0">
                            <a:latin typeface="Cambria Math" panose="02040503050406030204" pitchFamily="18" charset="0"/>
                          </a:rPr>
                        </m:ctrlPr>
                      </m:fPr>
                      <m:num>
                        <m:r>
                          <m:rPr>
                            <m:nor/>
                          </m:rPr>
                          <a:rPr lang="en-US" sz="2800" b="1" dirty="0">
                            <a:latin typeface="Kunstler Script" panose="030304020206070D0D06" pitchFamily="66" charset="0"/>
                          </a:rPr>
                          <m:t>E</m:t>
                        </m:r>
                      </m:num>
                      <m:den>
                        <m:r>
                          <a:rPr lang="en-US" sz="2800" b="1" i="0" smtClean="0">
                            <a:latin typeface="Cambria Math" panose="02040503050406030204" pitchFamily="18" charset="0"/>
                          </a:rPr>
                          <m:t>𝐑</m:t>
                        </m:r>
                        <m:r>
                          <a:rPr lang="en-US" sz="2800" b="1" i="0" smtClean="0">
                            <a:latin typeface="Cambria Math" panose="02040503050406030204" pitchFamily="18" charset="0"/>
                          </a:rPr>
                          <m:t>+</m:t>
                        </m:r>
                        <m:r>
                          <a:rPr lang="en-US" sz="2800" b="1" i="0" smtClean="0">
                            <a:latin typeface="Cambria Math" panose="02040503050406030204" pitchFamily="18" charset="0"/>
                          </a:rPr>
                          <m:t>𝐫</m:t>
                        </m:r>
                      </m:den>
                    </m:f>
                  </m:oMath>
                </a14:m>
                <a:endParaRPr lang="en-US" sz="24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322489" y="4951260"/>
                <a:ext cx="4069080" cy="1906740"/>
              </a:xfrm>
              <a:prstGeom prst="rect">
                <a:avLst/>
              </a:prstGeom>
              <a:blipFill>
                <a:blip r:embed="rId4"/>
                <a:stretch>
                  <a:fillRect l="-2399" t="-2236" b="-639"/>
                </a:stretch>
              </a:blipFill>
            </p:spPr>
            <p:txBody>
              <a:bodyPr/>
              <a:lstStyle/>
              <a:p>
                <a:r>
                  <a:rPr lang="en-US">
                    <a:noFill/>
                  </a:rPr>
                  <a:t> </a:t>
                </a:r>
              </a:p>
            </p:txBody>
          </p:sp>
        </mc:Fallback>
      </mc:AlternateContent>
    </p:spTree>
    <p:extLst>
      <p:ext uri="{BB962C8B-B14F-4D97-AF65-F5344CB8AC3E}">
        <p14:creationId xmlns:p14="http://schemas.microsoft.com/office/powerpoint/2010/main" val="383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152486" y="393833"/>
            <a:ext cx="10039514"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II. </a:t>
            </a:r>
            <a:r>
              <a:rPr lang="vi-VN" sz="3200" b="1" dirty="0">
                <a:solidFill>
                  <a:srgbClr val="FF0000"/>
                </a:solidFill>
              </a:rPr>
              <a:t>Ảnh hưởng của điện trở trong của nguồn điện lê</a:t>
            </a:r>
            <a:r>
              <a:rPr lang="en-US" sz="3200" b="1" dirty="0">
                <a:solidFill>
                  <a:srgbClr val="FF0000"/>
                </a:solidFill>
              </a:rPr>
              <a:t>n</a:t>
            </a:r>
            <a:r>
              <a:rPr lang="vi-VN" sz="3200" b="1" dirty="0">
                <a:solidFill>
                  <a:srgbClr val="FF0000"/>
                </a:solidFill>
              </a:rPr>
              <a:t> hiệu điện thế giữa hai cực của nguồn điện</a:t>
            </a:r>
            <a:endParaRPr lang="en-US" sz="3200" b="1" kern="0" dirty="0">
              <a:solidFill>
                <a:srgbClr val="FF0000"/>
              </a:solidFill>
              <a:latin typeface="+mn-lt"/>
            </a:endParaRPr>
          </a:p>
        </p:txBody>
      </p:sp>
      <p:sp>
        <p:nvSpPr>
          <p:cNvPr id="4" name="Google Shape;1233;p43"/>
          <p:cNvSpPr txBox="1">
            <a:spLocks/>
          </p:cNvSpPr>
          <p:nvPr/>
        </p:nvSpPr>
        <p:spPr>
          <a:xfrm>
            <a:off x="2213810" y="1011055"/>
            <a:ext cx="9625263" cy="870995"/>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2. </a:t>
            </a:r>
            <a:r>
              <a:rPr lang="en-US" sz="2800" b="1" dirty="0" err="1">
                <a:latin typeface="+mn-lt"/>
              </a:rPr>
              <a:t>Ảnh</a:t>
            </a:r>
            <a:r>
              <a:rPr lang="en-US" sz="2800" b="1" dirty="0">
                <a:latin typeface="+mn-lt"/>
              </a:rPr>
              <a:t> </a:t>
            </a:r>
            <a:r>
              <a:rPr lang="en-US" sz="2800" b="1" dirty="0" err="1">
                <a:latin typeface="+mn-lt"/>
              </a:rPr>
              <a:t>hưởng</a:t>
            </a:r>
            <a:r>
              <a:rPr lang="en-US" sz="2800" b="1" dirty="0">
                <a:latin typeface="+mn-lt"/>
              </a:rPr>
              <a:t> của </a:t>
            </a:r>
            <a:r>
              <a:rPr lang="en-US" sz="2800" b="1" dirty="0" err="1">
                <a:latin typeface="+mn-lt"/>
              </a:rPr>
              <a:t>điện</a:t>
            </a:r>
            <a:r>
              <a:rPr lang="en-US" sz="2800" b="1" dirty="0">
                <a:latin typeface="+mn-lt"/>
              </a:rPr>
              <a:t> </a:t>
            </a:r>
            <a:r>
              <a:rPr lang="en-US" sz="2800" b="1" dirty="0" err="1">
                <a:latin typeface="+mn-lt"/>
              </a:rPr>
              <a:t>trở</a:t>
            </a:r>
            <a:r>
              <a:rPr lang="en-US" sz="2800" b="1" dirty="0">
                <a:latin typeface="+mn-lt"/>
              </a:rPr>
              <a:t> </a:t>
            </a:r>
            <a:r>
              <a:rPr lang="en-US" sz="2800" b="1" dirty="0" err="1">
                <a:latin typeface="+mn-lt"/>
              </a:rPr>
              <a:t>trong</a:t>
            </a:r>
            <a:r>
              <a:rPr lang="en-US" sz="2800" b="1" dirty="0">
                <a:latin typeface="+mn-lt"/>
              </a:rPr>
              <a:t> của </a:t>
            </a:r>
            <a:r>
              <a:rPr lang="en-US" sz="2800" b="1" dirty="0" err="1">
                <a:latin typeface="+mn-lt"/>
              </a:rPr>
              <a:t>nguồn</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lên</a:t>
            </a:r>
            <a:r>
              <a:rPr lang="en-US" sz="2800" b="1" dirty="0">
                <a:latin typeface="+mn-lt"/>
              </a:rPr>
              <a:t> </a:t>
            </a:r>
            <a:r>
              <a:rPr lang="en-US" sz="2800" b="1" dirty="0" err="1">
                <a:latin typeface="+mn-lt"/>
              </a:rPr>
              <a:t>hiệu</a:t>
            </a:r>
            <a:r>
              <a:rPr lang="en-US" sz="2800" b="1" dirty="0">
                <a:latin typeface="+mn-lt"/>
              </a:rPr>
              <a:t> </a:t>
            </a:r>
            <a:r>
              <a:rPr lang="en-US" sz="2800" b="1" dirty="0" err="1">
                <a:latin typeface="+mn-lt"/>
              </a:rPr>
              <a:t>điện</a:t>
            </a:r>
            <a:r>
              <a:rPr lang="en-US" sz="2800" b="1" dirty="0">
                <a:latin typeface="+mn-lt"/>
              </a:rPr>
              <a:t> </a:t>
            </a:r>
            <a:r>
              <a:rPr lang="en-US" sz="2800" b="1" dirty="0" err="1">
                <a:latin typeface="+mn-lt"/>
              </a:rPr>
              <a:t>thế</a:t>
            </a:r>
            <a:endParaRPr lang="en-US" sz="2800" b="1" kern="0" dirty="0">
              <a:solidFill>
                <a:schemeClr val="tx1">
                  <a:lumMod val="95000"/>
                  <a:lumOff val="5000"/>
                </a:schemeClr>
              </a:solidFill>
              <a:latin typeface="+mn-lt"/>
            </a:endParaRPr>
          </a:p>
        </p:txBody>
      </p:sp>
      <mc:AlternateContent xmlns:mc="http://schemas.openxmlformats.org/markup-compatibility/2006" xmlns:a14="http://schemas.microsoft.com/office/drawing/2010/main">
        <mc:Choice Requires="a14">
          <p:sp>
            <p:nvSpPr>
              <p:cNvPr id="5" name="Rounded Rectangle 4"/>
              <p:cNvSpPr/>
              <p:nvPr/>
            </p:nvSpPr>
            <p:spPr>
              <a:xfrm>
                <a:off x="44114" y="1882050"/>
                <a:ext cx="12071686" cy="4838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Tx/>
                  <a:buChar char="-"/>
                </a:pPr>
                <a:r>
                  <a:rPr lang="en-US" sz="2600" dirty="0">
                    <a:solidFill>
                      <a:srgbClr val="0000FF"/>
                    </a:solidFill>
                    <a:ea typeface="Times New Roman" panose="02020603050405020304" pitchFamily="18" charset="0"/>
                  </a:rPr>
                  <a:t>Trong </a:t>
                </a:r>
                <a:r>
                  <a:rPr lang="en-US" sz="2600" dirty="0" err="1">
                    <a:solidFill>
                      <a:srgbClr val="0000FF"/>
                    </a:solidFill>
                    <a:ea typeface="Times New Roman" panose="02020603050405020304" pitchFamily="18" charset="0"/>
                  </a:rPr>
                  <a:t>thực</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tế</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hiệu</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điện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thế</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giữa</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hai</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cực</a:t>
                </a:r>
                <a:r>
                  <a:rPr lang="en-US" sz="2600" dirty="0">
                    <a:solidFill>
                      <a:srgbClr val="0000FF"/>
                    </a:solidFill>
                    <a:ea typeface="Times New Roman" panose="02020603050405020304" pitchFamily="18" charset="0"/>
                  </a:rPr>
                  <a:t> của </a:t>
                </a:r>
                <a:r>
                  <a:rPr lang="en-US" sz="2600" dirty="0" err="1">
                    <a:solidFill>
                      <a:srgbClr val="0000FF"/>
                    </a:solidFill>
                    <a:ea typeface="Times New Roman" panose="02020603050405020304" pitchFamily="18" charset="0"/>
                  </a:rPr>
                  <a:t>nguồn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luôn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nhỏ</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hơn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suất</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điện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động</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ghi</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trên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nguồn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đó</a:t>
                </a:r>
                <a:r>
                  <a:rPr lang="en-US" sz="2600" dirty="0">
                    <a:solidFill>
                      <a:srgbClr val="0000FF"/>
                    </a:solidFill>
                    <a:ea typeface="Times New Roman" panose="02020603050405020304" pitchFamily="18" charset="0"/>
                  </a:rPr>
                  <a:t> do </a:t>
                </a:r>
                <a:r>
                  <a:rPr lang="en-US" sz="2600" dirty="0" err="1">
                    <a:solidFill>
                      <a:srgbClr val="0000FF"/>
                    </a:solidFill>
                    <a:ea typeface="Times New Roman" panose="02020603050405020304" pitchFamily="18" charset="0"/>
                  </a:rPr>
                  <a:t>mỗi</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nguồn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điện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đều</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có</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điện</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trở</a:t>
                </a:r>
                <a:r>
                  <a:rPr lang="en-US" sz="2600" dirty="0">
                    <a:solidFill>
                      <a:srgbClr val="0000FF"/>
                    </a:solidFill>
                    <a:ea typeface="Times New Roman" panose="02020603050405020304" pitchFamily="18" charset="0"/>
                  </a:rPr>
                  <a:t> </a:t>
                </a:r>
                <a:r>
                  <a:rPr lang="en-US" sz="2600" dirty="0" err="1">
                    <a:solidFill>
                      <a:srgbClr val="0000FF"/>
                    </a:solidFill>
                    <a:ea typeface="Times New Roman" panose="02020603050405020304" pitchFamily="18" charset="0"/>
                  </a:rPr>
                  <a:t>trong</a:t>
                </a:r>
                <a:r>
                  <a:rPr lang="en-US" sz="2600" dirty="0">
                    <a:solidFill>
                      <a:srgbClr val="0000FF"/>
                    </a:solidFill>
                    <a:ea typeface="Times New Roman" panose="02020603050405020304" pitchFamily="18" charset="0"/>
                  </a:rPr>
                  <a:t> r.</a:t>
                </a:r>
              </a:p>
              <a:p>
                <a:pPr marL="457200" indent="-457200" algn="just">
                  <a:buFontTx/>
                  <a:buChar char="-"/>
                </a:pPr>
                <a:r>
                  <a:rPr lang="en-US" sz="2600" dirty="0" err="1">
                    <a:solidFill>
                      <a:srgbClr val="0000FF"/>
                    </a:solidFill>
                    <a:ea typeface="Calibri" panose="020F0502020204030204" pitchFamily="34" charset="0"/>
                  </a:rPr>
                  <a:t>Định</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luật</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Ôm</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đối</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với</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toàn</a:t>
                </a:r>
                <a:r>
                  <a:rPr lang="en-US" sz="2600" dirty="0">
                    <a:solidFill>
                      <a:srgbClr val="0000FF"/>
                    </a:solidFill>
                    <a:ea typeface="Calibri" panose="020F0502020204030204" pitchFamily="34" charset="0"/>
                  </a:rPr>
                  <a:t> </a:t>
                </a:r>
                <a:r>
                  <a:rPr lang="en-US" sz="2600" dirty="0" err="1">
                    <a:solidFill>
                      <a:srgbClr val="0000FF"/>
                    </a:solidFill>
                    <a:ea typeface="Calibri" panose="020F0502020204030204" pitchFamily="34" charset="0"/>
                  </a:rPr>
                  <a:t>mạch</a:t>
                </a:r>
                <a:r>
                  <a:rPr lang="en-US" sz="2600" dirty="0">
                    <a:solidFill>
                      <a:srgbClr val="0000FF"/>
                    </a:solidFill>
                    <a:ea typeface="Calibri" panose="020F0502020204030204" pitchFamily="34" charset="0"/>
                  </a:rPr>
                  <a:t>: </a:t>
                </a:r>
                <a:r>
                  <a:rPr lang="it-IT" sz="2600" dirty="0">
                    <a:solidFill>
                      <a:srgbClr val="0000FF"/>
                    </a:solidFill>
                  </a:rPr>
                  <a:t>Cường độ dòng điện chạy trong mạch điện kín tỉ lệ thuận với suất điện động của nguồn điện và tỉ lệ nghịch với điện trở toàn phần của mạch đó.</a:t>
                </a:r>
                <a:endParaRPr lang="en-US" sz="2600" dirty="0">
                  <a:solidFill>
                    <a:srgbClr val="0000FF"/>
                  </a:solidFill>
                  <a:ea typeface="Calibri" panose="020F0502020204030204" pitchFamily="34" charset="0"/>
                </a:endParaRPr>
              </a:p>
              <a:p>
                <a:pPr algn="just"/>
                <a14:m>
                  <m:oMathPara xmlns:m="http://schemas.openxmlformats.org/officeDocument/2006/math">
                    <m:oMathParaPr>
                      <m:jc m:val="centerGroup"/>
                    </m:oMathParaPr>
                    <m:oMath xmlns:m="http://schemas.openxmlformats.org/officeDocument/2006/math">
                      <m:r>
                        <a:rPr lang="en-US" sz="2600" b="1" smtClean="0">
                          <a:solidFill>
                            <a:schemeClr val="tx1"/>
                          </a:solidFill>
                          <a:latin typeface="Cambria Math" panose="02040503050406030204" pitchFamily="18" charset="0"/>
                        </a:rPr>
                        <m:t>𝐈</m:t>
                      </m:r>
                      <m:r>
                        <a:rPr lang="en-US" sz="2600" b="1" smtClean="0">
                          <a:solidFill>
                            <a:schemeClr val="tx1"/>
                          </a:solidFill>
                          <a:latin typeface="Cambria Math" panose="02040503050406030204" pitchFamily="18" charset="0"/>
                        </a:rPr>
                        <m:t>= </m:t>
                      </m:r>
                      <m:f>
                        <m:fPr>
                          <m:ctrlPr>
                            <a:rPr lang="en-US" sz="2600" b="1" i="1">
                              <a:solidFill>
                                <a:schemeClr val="tx1"/>
                              </a:solidFill>
                              <a:latin typeface="Cambria Math" panose="02040503050406030204" pitchFamily="18" charset="0"/>
                            </a:rPr>
                          </m:ctrlPr>
                        </m:fPr>
                        <m:num>
                          <m:r>
                            <m:rPr>
                              <m:nor/>
                            </m:rPr>
                            <a:rPr lang="en-US" sz="2600" b="1" dirty="0">
                              <a:solidFill>
                                <a:schemeClr val="tx1"/>
                              </a:solidFill>
                              <a:latin typeface="Kunstler Script" panose="030304020206070D0D06" pitchFamily="66" charset="0"/>
                            </a:rPr>
                            <m:t>E</m:t>
                          </m:r>
                        </m:num>
                        <m:den>
                          <m:r>
                            <a:rPr lang="en-US" sz="2600" b="1">
                              <a:solidFill>
                                <a:schemeClr val="tx1"/>
                              </a:solidFill>
                              <a:latin typeface="Cambria Math" panose="02040503050406030204" pitchFamily="18" charset="0"/>
                            </a:rPr>
                            <m:t>𝐑</m:t>
                          </m:r>
                          <m:r>
                            <a:rPr lang="en-US" sz="2600" b="1">
                              <a:solidFill>
                                <a:schemeClr val="tx1"/>
                              </a:solidFill>
                              <a:latin typeface="Cambria Math" panose="02040503050406030204" pitchFamily="18" charset="0"/>
                            </a:rPr>
                            <m:t>+</m:t>
                          </m:r>
                          <m:r>
                            <a:rPr lang="en-US" sz="2600" b="1">
                              <a:solidFill>
                                <a:schemeClr val="tx1"/>
                              </a:solidFill>
                              <a:latin typeface="Cambria Math" panose="02040503050406030204" pitchFamily="18" charset="0"/>
                            </a:rPr>
                            <m:t>𝐫</m:t>
                          </m:r>
                        </m:den>
                      </m:f>
                    </m:oMath>
                  </m:oMathPara>
                </a14:m>
                <a:endParaRPr lang="en-US" sz="2600" dirty="0">
                  <a:solidFill>
                    <a:srgbClr val="0000FF"/>
                  </a:solidFill>
                  <a:ea typeface="Calibri" panose="020F0502020204030204" pitchFamily="34" charset="0"/>
                </a:endParaRPr>
              </a:p>
              <a:p>
                <a:pPr algn="just"/>
                <a:r>
                  <a:rPr lang="en-US" sz="2600" b="1" dirty="0">
                    <a:solidFill>
                      <a:srgbClr val="0000FF"/>
                    </a:solidFill>
                  </a:rPr>
                  <a:t>		</a:t>
                </a:r>
                <a:r>
                  <a:rPr lang="en-US" sz="2600" b="1" dirty="0">
                    <a:solidFill>
                      <a:schemeClr val="tx1"/>
                    </a:solidFill>
                  </a:rPr>
                  <a:t>  R + r: </a:t>
                </a:r>
                <a:r>
                  <a:rPr lang="en-US" sz="2600" dirty="0" err="1">
                    <a:solidFill>
                      <a:srgbClr val="0000FF"/>
                    </a:solidFill>
                  </a:rPr>
                  <a:t>điện</a:t>
                </a:r>
                <a:r>
                  <a:rPr lang="en-US" sz="2600" dirty="0">
                    <a:solidFill>
                      <a:srgbClr val="0000FF"/>
                    </a:solidFill>
                  </a:rPr>
                  <a:t> </a:t>
                </a:r>
                <a:r>
                  <a:rPr lang="en-US" sz="2600" dirty="0" err="1">
                    <a:solidFill>
                      <a:srgbClr val="0000FF"/>
                    </a:solidFill>
                  </a:rPr>
                  <a:t>trở</a:t>
                </a:r>
                <a:r>
                  <a:rPr lang="en-US" sz="2600" dirty="0">
                    <a:solidFill>
                      <a:srgbClr val="0000FF"/>
                    </a:solidFill>
                  </a:rPr>
                  <a:t> </a:t>
                </a:r>
                <a:r>
                  <a:rPr lang="en-US" sz="2600" dirty="0" err="1">
                    <a:solidFill>
                      <a:srgbClr val="0000FF"/>
                    </a:solidFill>
                  </a:rPr>
                  <a:t>toàn</a:t>
                </a:r>
                <a:r>
                  <a:rPr lang="en-US" sz="2600" dirty="0">
                    <a:solidFill>
                      <a:srgbClr val="0000FF"/>
                    </a:solidFill>
                  </a:rPr>
                  <a:t> </a:t>
                </a:r>
                <a:r>
                  <a:rPr lang="en-US" sz="2600" dirty="0" err="1">
                    <a:solidFill>
                      <a:srgbClr val="0000FF"/>
                    </a:solidFill>
                  </a:rPr>
                  <a:t>phần</a:t>
                </a:r>
                <a:r>
                  <a:rPr lang="en-US" sz="2600" dirty="0">
                    <a:solidFill>
                      <a:srgbClr val="0000FF"/>
                    </a:solidFill>
                  </a:rPr>
                  <a:t> của </a:t>
                </a:r>
                <a:r>
                  <a:rPr lang="en-US" sz="2600" dirty="0" err="1">
                    <a:solidFill>
                      <a:srgbClr val="0000FF"/>
                    </a:solidFill>
                  </a:rPr>
                  <a:t>mạch</a:t>
                </a:r>
                <a:r>
                  <a:rPr lang="en-US" sz="2600" dirty="0">
                    <a:solidFill>
                      <a:srgbClr val="0000FF"/>
                    </a:solidFill>
                  </a:rPr>
                  <a:t> </a:t>
                </a:r>
                <a:r>
                  <a:rPr lang="en-US" sz="2600" dirty="0" err="1">
                    <a:solidFill>
                      <a:srgbClr val="0000FF"/>
                    </a:solidFill>
                  </a:rPr>
                  <a:t>điện</a:t>
                </a:r>
                <a:r>
                  <a:rPr lang="en-US" sz="2600" dirty="0">
                    <a:solidFill>
                      <a:srgbClr val="0000FF"/>
                    </a:solidFill>
                  </a:rPr>
                  <a:t> (</a:t>
                </a:r>
                <a:r>
                  <a:rPr lang="en-US" sz="2600" dirty="0" err="1">
                    <a:solidFill>
                      <a:srgbClr val="0000FF"/>
                    </a:solidFill>
                  </a:rPr>
                  <a:t>tổng</a:t>
                </a:r>
                <a:r>
                  <a:rPr lang="en-US" sz="2600" dirty="0">
                    <a:solidFill>
                      <a:srgbClr val="0000FF"/>
                    </a:solidFill>
                  </a:rPr>
                  <a:t> </a:t>
                </a:r>
                <a:r>
                  <a:rPr lang="en-US" sz="2600" dirty="0" err="1">
                    <a:solidFill>
                      <a:srgbClr val="0000FF"/>
                    </a:solidFill>
                  </a:rPr>
                  <a:t>trở</a:t>
                </a:r>
                <a:r>
                  <a:rPr lang="en-US" sz="2600" dirty="0">
                    <a:solidFill>
                      <a:srgbClr val="0000FF"/>
                    </a:solidFill>
                  </a:rPr>
                  <a:t>) (</a:t>
                </a:r>
                <a:r>
                  <a:rPr lang="el-GR" sz="2600" dirty="0">
                    <a:solidFill>
                      <a:srgbClr val="0000FF"/>
                    </a:solidFill>
                  </a:rPr>
                  <a:t>Ω</a:t>
                </a:r>
                <a:r>
                  <a:rPr lang="en-US" sz="2600" dirty="0">
                    <a:solidFill>
                      <a:srgbClr val="0000FF"/>
                    </a:solidFill>
                  </a:rPr>
                  <a:t>)</a:t>
                </a:r>
              </a:p>
            </p:txBody>
          </p:sp>
        </mc:Choice>
        <mc:Fallback xmlns="">
          <p:sp>
            <p:nvSpPr>
              <p:cNvPr id="5" name="Rounded Rectangle 4"/>
              <p:cNvSpPr>
                <a:spLocks noRot="1" noChangeAspect="1" noMove="1" noResize="1" noEditPoints="1" noAdjustHandles="1" noChangeArrowheads="1" noChangeShapeType="1" noTextEdit="1"/>
              </p:cNvSpPr>
              <p:nvPr/>
            </p:nvSpPr>
            <p:spPr>
              <a:xfrm>
                <a:off x="44114" y="1882050"/>
                <a:ext cx="12071686" cy="4838789"/>
              </a:xfrm>
              <a:prstGeom prst="round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885426"/>
            <a:ext cx="795655" cy="730014"/>
          </a:xfrm>
          <a:prstGeom prst="rect">
            <a:avLst/>
          </a:prstGeom>
        </p:spPr>
      </p:pic>
    </p:spTree>
    <p:extLst>
      <p:ext uri="{BB962C8B-B14F-4D97-AF65-F5344CB8AC3E}">
        <p14:creationId xmlns:p14="http://schemas.microsoft.com/office/powerpoint/2010/main" val="146580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
                                            <p:txEl>
                                              <p:pRg st="1" end="1"/>
                                            </p:txEl>
                                          </p:spTgt>
                                        </p:tgtEl>
                                      </p:cBhvr>
                                    </p:animEffect>
                                  </p:childTnLst>
                                </p:cTn>
                              </p:par>
                              <p:par>
                                <p:cTn id="19" presetID="3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p:cTn id="29"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5633" y="147967"/>
            <a:ext cx="5450000" cy="799200"/>
          </a:xfrm>
        </p:spPr>
        <p:txBody>
          <a:bodyPr/>
          <a:lstStyle/>
          <a:p>
            <a:pPr algn="ctr"/>
            <a:r>
              <a:rPr lang="en-US" dirty="0">
                <a:latin typeface="+mn-lt"/>
              </a:rPr>
              <a:t>KIẾN THỨC CẦN NHỚ</a:t>
            </a:r>
          </a:p>
        </p:txBody>
      </p:sp>
      <mc:AlternateContent xmlns:mc="http://schemas.openxmlformats.org/markup-compatibility/2006" xmlns:a14="http://schemas.microsoft.com/office/drawing/2010/main">
        <mc:Choice Requires="a14">
          <p:sp>
            <p:nvSpPr>
              <p:cNvPr id="4" name="Rounded Rectangle 3"/>
              <p:cNvSpPr/>
              <p:nvPr/>
            </p:nvSpPr>
            <p:spPr>
              <a:xfrm>
                <a:off x="191793" y="685801"/>
                <a:ext cx="11917680" cy="603504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42900" indent="-342900" algn="just">
                  <a:buAutoNum type="arabicPeriod"/>
                </a:pPr>
                <a:r>
                  <a:rPr lang="en-US" sz="2800" b="1" dirty="0">
                    <a:solidFill>
                      <a:srgbClr val="FF0000"/>
                    </a:solidFill>
                  </a:rPr>
                  <a:t>Nguồn </a:t>
                </a:r>
                <a:r>
                  <a:rPr lang="en-US" sz="2800" b="1" dirty="0" err="1">
                    <a:solidFill>
                      <a:srgbClr val="FF0000"/>
                    </a:solidFill>
                  </a:rPr>
                  <a:t>điện</a:t>
                </a:r>
                <a:endParaRPr lang="en-US" sz="2800" b="1" dirty="0">
                  <a:solidFill>
                    <a:srgbClr val="FF0000"/>
                  </a:solidFill>
                </a:endParaRPr>
              </a:p>
              <a:p>
                <a:pPr marL="231775" indent="-231775" algn="just">
                  <a:buFontTx/>
                  <a:buChar char="-"/>
                </a:pPr>
                <a:r>
                  <a:rPr lang="en-US" sz="2800" b="1" dirty="0" err="1">
                    <a:solidFill>
                      <a:schemeClr val="tx1">
                        <a:lumMod val="95000"/>
                        <a:lumOff val="5000"/>
                      </a:schemeClr>
                    </a:solidFill>
                  </a:rPr>
                  <a:t>Chức</a:t>
                </a:r>
                <a:r>
                  <a:rPr lang="en-US" sz="2800" b="1" dirty="0">
                    <a:solidFill>
                      <a:schemeClr val="tx1">
                        <a:lumMod val="95000"/>
                        <a:lumOff val="5000"/>
                      </a:schemeClr>
                    </a:solidFill>
                  </a:rPr>
                  <a:t> </a:t>
                </a:r>
                <a:r>
                  <a:rPr lang="en-US" sz="2800" b="1" dirty="0" err="1">
                    <a:solidFill>
                      <a:schemeClr val="tx1">
                        <a:lumMod val="95000"/>
                        <a:lumOff val="5000"/>
                      </a:schemeClr>
                    </a:solidFill>
                  </a:rPr>
                  <a:t>năng</a:t>
                </a:r>
                <a:r>
                  <a:rPr lang="en-US" sz="2800" b="1" dirty="0">
                    <a:solidFill>
                      <a:schemeClr val="tx1">
                        <a:lumMod val="95000"/>
                        <a:lumOff val="5000"/>
                      </a:schemeClr>
                    </a:solidFill>
                  </a:rPr>
                  <a:t>: </a:t>
                </a:r>
                <a:r>
                  <a:rPr lang="vi-VN" sz="2800" b="1" dirty="0">
                    <a:solidFill>
                      <a:schemeClr val="tx1">
                        <a:lumMod val="95000"/>
                        <a:lumOff val="5000"/>
                      </a:schemeClr>
                    </a:solidFill>
                    <a:ea typeface="Calibri" panose="020F0502020204030204" pitchFamily="34" charset="0"/>
                  </a:rPr>
                  <a:t>tạo ra và duy trì một hiệu điện thế giữa hai cực của nguồn điện.</a:t>
                </a:r>
                <a:endParaRPr lang="en-US" sz="2800" b="1" dirty="0">
                  <a:solidFill>
                    <a:schemeClr val="tx1">
                      <a:lumMod val="95000"/>
                      <a:lumOff val="5000"/>
                    </a:schemeClr>
                  </a:solidFill>
                  <a:ea typeface="Calibri" panose="020F0502020204030204" pitchFamily="34" charset="0"/>
                </a:endParaRPr>
              </a:p>
              <a:p>
                <a:pPr marL="231775" indent="-231775" algn="just">
                  <a:buFontTx/>
                  <a:buChar char="-"/>
                </a:pPr>
                <a:r>
                  <a:rPr lang="en-US" sz="2800" b="1" dirty="0" err="1">
                    <a:solidFill>
                      <a:schemeClr val="tx1">
                        <a:lumMod val="95000"/>
                        <a:lumOff val="5000"/>
                      </a:schemeClr>
                    </a:solidFill>
                    <a:ea typeface="Calibri" panose="020F0502020204030204" pitchFamily="34" charset="0"/>
                  </a:rPr>
                  <a:t>Nguồn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điện</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có</a:t>
                </a:r>
                <a:r>
                  <a:rPr lang="en-US" sz="2800" b="1" dirty="0">
                    <a:solidFill>
                      <a:schemeClr val="tx1">
                        <a:lumMod val="95000"/>
                        <a:lumOff val="5000"/>
                      </a:schemeClr>
                    </a:solidFill>
                    <a:ea typeface="Calibri" panose="020F0502020204030204" pitchFamily="34" charset="0"/>
                  </a:rPr>
                  <a:t> 2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dương</a:t>
                </a:r>
                <a:r>
                  <a:rPr lang="en-US" sz="2800" b="1" dirty="0">
                    <a:solidFill>
                      <a:schemeClr val="tx1">
                        <a:lumMod val="95000"/>
                        <a:lumOff val="5000"/>
                      </a:schemeClr>
                    </a:solidFill>
                    <a:ea typeface="Calibri" panose="020F0502020204030204" pitchFamily="34" charset="0"/>
                  </a:rPr>
                  <a:t> (+) và </a:t>
                </a:r>
                <a:r>
                  <a:rPr lang="en-US" sz="2800" b="1" dirty="0" err="1">
                    <a:solidFill>
                      <a:schemeClr val="tx1">
                        <a:lumMod val="95000"/>
                        <a:lumOff val="5000"/>
                      </a:schemeClr>
                    </a:solidFill>
                    <a:ea typeface="Calibri" panose="020F0502020204030204" pitchFamily="34" charset="0"/>
                  </a:rPr>
                  <a:t>cực</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âm</a:t>
                </a:r>
                <a:r>
                  <a:rPr lang="en-US" sz="2800" b="1" dirty="0">
                    <a:solidFill>
                      <a:schemeClr val="tx1">
                        <a:lumMod val="95000"/>
                        <a:lumOff val="5000"/>
                      </a:schemeClr>
                    </a:solidFill>
                    <a:ea typeface="Calibri" panose="020F0502020204030204" pitchFamily="34" charset="0"/>
                  </a:rPr>
                  <a:t> (-)</a:t>
                </a:r>
              </a:p>
              <a:p>
                <a:pPr marL="231775" indent="-231775" algn="just">
                  <a:buFontTx/>
                  <a:buChar char="-"/>
                </a:pPr>
                <a:r>
                  <a:rPr lang="en-US" sz="2800" b="1" dirty="0" err="1">
                    <a:solidFill>
                      <a:schemeClr val="tx1">
                        <a:lumMod val="95000"/>
                        <a:lumOff val="5000"/>
                      </a:schemeClr>
                    </a:solidFill>
                    <a:ea typeface="Calibri" panose="020F0502020204030204" pitchFamily="34" charset="0"/>
                  </a:rPr>
                  <a:t>Kí</a:t>
                </a:r>
                <a:r>
                  <a:rPr lang="en-US" sz="2800" b="1" dirty="0">
                    <a:solidFill>
                      <a:schemeClr val="tx1">
                        <a:lumMod val="95000"/>
                        <a:lumOff val="5000"/>
                      </a:schemeClr>
                    </a:solidFill>
                    <a:ea typeface="Calibri" panose="020F0502020204030204" pitchFamily="34" charset="0"/>
                  </a:rPr>
                  <a:t> </a:t>
                </a:r>
                <a:r>
                  <a:rPr lang="en-US" sz="2800" b="1" dirty="0" err="1">
                    <a:solidFill>
                      <a:schemeClr val="tx1">
                        <a:lumMod val="95000"/>
                        <a:lumOff val="5000"/>
                      </a:schemeClr>
                    </a:solidFill>
                    <a:ea typeface="Calibri" panose="020F0502020204030204" pitchFamily="34" charset="0"/>
                  </a:rPr>
                  <a:t>hiệu</a:t>
                </a:r>
                <a:r>
                  <a:rPr lang="en-US" sz="2800" b="1" dirty="0">
                    <a:solidFill>
                      <a:schemeClr val="tx1">
                        <a:lumMod val="95000"/>
                        <a:lumOff val="5000"/>
                      </a:schemeClr>
                    </a:solidFill>
                    <a:ea typeface="Calibri" panose="020F0502020204030204" pitchFamily="34" charset="0"/>
                  </a:rPr>
                  <a:t>: </a:t>
                </a:r>
              </a:p>
              <a:p>
                <a:pPr algn="just"/>
                <a:endParaRPr lang="en-US" sz="2800" b="1" dirty="0">
                  <a:solidFill>
                    <a:schemeClr val="tx1">
                      <a:lumMod val="95000"/>
                      <a:lumOff val="5000"/>
                    </a:schemeClr>
                  </a:solidFill>
                  <a:ea typeface="Calibri" panose="020F0502020204030204" pitchFamily="34" charset="0"/>
                </a:endParaRPr>
              </a:p>
              <a:p>
                <a:pPr algn="just"/>
                <a:r>
                  <a:rPr lang="en-US" sz="2800" b="1" dirty="0">
                    <a:solidFill>
                      <a:srgbClr val="FF0000"/>
                    </a:solidFill>
                  </a:rPr>
                  <a:t>2. </a:t>
                </a:r>
                <a:r>
                  <a:rPr lang="en-US" sz="2800" b="1" dirty="0" err="1">
                    <a:solidFill>
                      <a:srgbClr val="FF0000"/>
                    </a:solidFill>
                  </a:rPr>
                  <a:t>Suất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động</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a:p>
                <a:pPr marL="457200" indent="-457200" algn="just">
                  <a:buFontTx/>
                  <a:buChar char="-"/>
                </a:pPr>
                <a:r>
                  <a:rPr lang="en-US" sz="2800" b="1" dirty="0" err="1">
                    <a:solidFill>
                      <a:schemeClr val="tx1">
                        <a:lumMod val="95000"/>
                        <a:lumOff val="5000"/>
                      </a:schemeClr>
                    </a:solidFill>
                  </a:rPr>
                  <a:t>Đặc</a:t>
                </a:r>
                <a:r>
                  <a:rPr lang="en-US" sz="2800" b="1" dirty="0">
                    <a:solidFill>
                      <a:schemeClr val="tx1">
                        <a:lumMod val="95000"/>
                        <a:lumOff val="5000"/>
                      </a:schemeClr>
                    </a:solidFill>
                  </a:rPr>
                  <a:t> </a:t>
                </a:r>
                <a:r>
                  <a:rPr lang="en-US" sz="2800" b="1" dirty="0" err="1">
                    <a:solidFill>
                      <a:schemeClr val="tx1">
                        <a:lumMod val="95000"/>
                        <a:lumOff val="5000"/>
                      </a:schemeClr>
                    </a:solidFill>
                  </a:rPr>
                  <a:t>trưng</a:t>
                </a:r>
                <a:r>
                  <a:rPr lang="en-US" sz="2800" b="1" dirty="0">
                    <a:solidFill>
                      <a:schemeClr val="tx1">
                        <a:lumMod val="95000"/>
                        <a:lumOff val="5000"/>
                      </a:schemeClr>
                    </a:solidFill>
                  </a:rPr>
                  <a:t> </a:t>
                </a:r>
                <a:r>
                  <a:rPr lang="en-US" sz="2800" b="1" dirty="0" err="1">
                    <a:solidFill>
                      <a:schemeClr val="tx1">
                        <a:lumMod val="95000"/>
                        <a:lumOff val="5000"/>
                      </a:schemeClr>
                    </a:solidFill>
                  </a:rPr>
                  <a:t>cho</a:t>
                </a:r>
                <a:r>
                  <a:rPr lang="en-US" sz="2800" b="1" dirty="0">
                    <a:solidFill>
                      <a:schemeClr val="tx1">
                        <a:lumMod val="95000"/>
                        <a:lumOff val="5000"/>
                      </a:schemeClr>
                    </a:solidFill>
                  </a:rPr>
                  <a:t> </a:t>
                </a:r>
                <a:r>
                  <a:rPr lang="en-US" sz="2800" b="1" dirty="0" err="1">
                    <a:solidFill>
                      <a:schemeClr val="tx1">
                        <a:lumMod val="95000"/>
                        <a:lumOff val="5000"/>
                      </a:schemeClr>
                    </a:solidFill>
                  </a:rPr>
                  <a:t>khả</a:t>
                </a:r>
                <a:r>
                  <a:rPr lang="en-US" sz="2800" b="1" dirty="0">
                    <a:solidFill>
                      <a:schemeClr val="tx1">
                        <a:lumMod val="95000"/>
                        <a:lumOff val="5000"/>
                      </a:schemeClr>
                    </a:solidFill>
                  </a:rPr>
                  <a:t> </a:t>
                </a:r>
                <a:r>
                  <a:rPr lang="en-US" sz="2800" b="1" dirty="0" err="1">
                    <a:solidFill>
                      <a:schemeClr val="tx1">
                        <a:lumMod val="95000"/>
                        <a:lumOff val="5000"/>
                      </a:schemeClr>
                    </a:solidFill>
                  </a:rPr>
                  <a:t>năng</a:t>
                </a:r>
                <a:r>
                  <a:rPr lang="en-US" sz="2800" b="1" dirty="0">
                    <a:solidFill>
                      <a:schemeClr val="tx1">
                        <a:lumMod val="95000"/>
                        <a:lumOff val="5000"/>
                      </a:schemeClr>
                    </a:solidFill>
                  </a:rPr>
                  <a:t> </a:t>
                </a:r>
                <a:r>
                  <a:rPr lang="en-US" sz="2800" b="1" dirty="0" err="1">
                    <a:solidFill>
                      <a:schemeClr val="tx1">
                        <a:lumMod val="95000"/>
                        <a:lumOff val="5000"/>
                      </a:schemeClr>
                    </a:solidFill>
                  </a:rPr>
                  <a:t>thực</a:t>
                </a:r>
                <a:r>
                  <a:rPr lang="en-US" sz="2800" b="1" dirty="0">
                    <a:solidFill>
                      <a:schemeClr val="tx1">
                        <a:lumMod val="95000"/>
                        <a:lumOff val="5000"/>
                      </a:schemeClr>
                    </a:solidFill>
                  </a:rPr>
                  <a:t> </a:t>
                </a:r>
                <a:r>
                  <a:rPr lang="en-US" sz="2800" b="1" dirty="0" err="1">
                    <a:solidFill>
                      <a:schemeClr val="tx1">
                        <a:lumMod val="95000"/>
                        <a:lumOff val="5000"/>
                      </a:schemeClr>
                    </a:solidFill>
                  </a:rPr>
                  <a:t>hiện</a:t>
                </a:r>
                <a:r>
                  <a:rPr lang="en-US" sz="2800" b="1" dirty="0">
                    <a:solidFill>
                      <a:schemeClr val="tx1">
                        <a:lumMod val="95000"/>
                        <a:lumOff val="5000"/>
                      </a:schemeClr>
                    </a:solidFill>
                  </a:rPr>
                  <a:t> </a:t>
                </a:r>
                <a:r>
                  <a:rPr lang="en-US" sz="2800" b="1" dirty="0" err="1">
                    <a:solidFill>
                      <a:schemeClr val="tx1">
                        <a:lumMod val="95000"/>
                        <a:lumOff val="5000"/>
                      </a:schemeClr>
                    </a:solidFill>
                  </a:rPr>
                  <a:t>công</a:t>
                </a:r>
                <a:r>
                  <a:rPr lang="en-US" sz="2800" b="1" dirty="0">
                    <a:solidFill>
                      <a:schemeClr val="tx1">
                        <a:lumMod val="95000"/>
                        <a:lumOff val="5000"/>
                      </a:schemeClr>
                    </a:solidFill>
                  </a:rPr>
                  <a:t> của </a:t>
                </a:r>
                <a:r>
                  <a:rPr lang="en-US" sz="2800" b="1" dirty="0" err="1">
                    <a:solidFill>
                      <a:schemeClr val="tx1">
                        <a:lumMod val="95000"/>
                        <a:lumOff val="5000"/>
                      </a:schemeClr>
                    </a:solidFill>
                  </a:rPr>
                  <a:t>nguồn</a:t>
                </a:r>
                <a:r>
                  <a:rPr lang="en-US" sz="2800" b="1" dirty="0">
                    <a:solidFill>
                      <a:schemeClr val="tx1">
                        <a:lumMod val="95000"/>
                        <a:lumOff val="5000"/>
                      </a:schemeClr>
                    </a:solidFill>
                  </a:rPr>
                  <a:t> </a:t>
                </a:r>
                <a:r>
                  <a:rPr lang="en-US" sz="2800" b="1" dirty="0" err="1">
                    <a:solidFill>
                      <a:schemeClr val="tx1">
                        <a:lumMod val="95000"/>
                        <a:lumOff val="5000"/>
                      </a:schemeClr>
                    </a:solidFill>
                  </a:rPr>
                  <a:t>điện</a:t>
                </a:r>
                <a:r>
                  <a:rPr lang="en-US" sz="2800" b="1" dirty="0">
                    <a:solidFill>
                      <a:schemeClr val="tx1">
                        <a:lumMod val="95000"/>
                        <a:lumOff val="5000"/>
                      </a:schemeClr>
                    </a:solidFill>
                  </a:rPr>
                  <a:t>.</a:t>
                </a:r>
              </a:p>
              <a:p>
                <a:pPr marL="457200" indent="-457200" algn="just">
                  <a:buFontTx/>
                  <a:buChar char="-"/>
                </a:pPr>
                <a:r>
                  <a:rPr lang="en-US" sz="2800" b="1" dirty="0" err="1">
                    <a:solidFill>
                      <a:schemeClr val="tx1">
                        <a:lumMod val="95000"/>
                        <a:lumOff val="5000"/>
                      </a:schemeClr>
                    </a:solidFill>
                  </a:rPr>
                  <a:t>Biểu</a:t>
                </a:r>
                <a:r>
                  <a:rPr lang="en-US" sz="2800" b="1" dirty="0">
                    <a:solidFill>
                      <a:schemeClr val="tx1">
                        <a:lumMod val="95000"/>
                        <a:lumOff val="5000"/>
                      </a:schemeClr>
                    </a:solidFill>
                  </a:rPr>
                  <a:t> </a:t>
                </a:r>
                <a:r>
                  <a:rPr lang="en-US" sz="2800" b="1" dirty="0" err="1">
                    <a:solidFill>
                      <a:schemeClr val="tx1">
                        <a:lumMod val="95000"/>
                        <a:lumOff val="5000"/>
                      </a:schemeClr>
                    </a:solidFill>
                  </a:rPr>
                  <a:t>thức</a:t>
                </a:r>
                <a:r>
                  <a:rPr lang="en-US" sz="2800" b="1" dirty="0">
                    <a:solidFill>
                      <a:schemeClr val="tx1">
                        <a:lumMod val="95000"/>
                        <a:lumOff val="5000"/>
                      </a:schemeClr>
                    </a:solidFill>
                  </a:rPr>
                  <a:t> </a:t>
                </a:r>
                <a:r>
                  <a:rPr lang="en-US" sz="2800" b="1" dirty="0" err="1">
                    <a:solidFill>
                      <a:schemeClr val="tx1">
                        <a:lumMod val="95000"/>
                        <a:lumOff val="5000"/>
                      </a:schemeClr>
                    </a:solidFill>
                  </a:rPr>
                  <a:t>xác</a:t>
                </a:r>
                <a:r>
                  <a:rPr lang="en-US" sz="2800" b="1" dirty="0">
                    <a:solidFill>
                      <a:schemeClr val="tx1">
                        <a:lumMod val="95000"/>
                        <a:lumOff val="5000"/>
                      </a:schemeClr>
                    </a:solidFill>
                  </a:rPr>
                  <a:t> </a:t>
                </a:r>
                <a:r>
                  <a:rPr lang="en-US" sz="2800" b="1" dirty="0" err="1">
                    <a:solidFill>
                      <a:schemeClr val="tx1">
                        <a:lumMod val="95000"/>
                        <a:lumOff val="5000"/>
                      </a:schemeClr>
                    </a:solidFill>
                  </a:rPr>
                  <a:t>định</a:t>
                </a:r>
                <a:r>
                  <a:rPr lang="en-US" sz="2800" b="1" dirty="0">
                    <a:solidFill>
                      <a:schemeClr val="tx1">
                        <a:lumMod val="95000"/>
                        <a:lumOff val="5000"/>
                      </a:schemeClr>
                    </a:solidFill>
                  </a:rPr>
                  <a:t>:</a:t>
                </a:r>
                <a:r>
                  <a:rPr lang="en-US" sz="3200" b="1" dirty="0">
                    <a:solidFill>
                      <a:schemeClr val="tx1">
                        <a:lumMod val="95000"/>
                        <a:lumOff val="5000"/>
                      </a:schemeClr>
                    </a:solidFill>
                  </a:rPr>
                  <a:t> </a:t>
                </a:r>
                <a14:m>
                  <m:oMath xmlns:m="http://schemas.openxmlformats.org/officeDocument/2006/math">
                    <m:r>
                      <m:rPr>
                        <m:nor/>
                      </m:rPr>
                      <a:rPr lang="en-US" sz="3200" b="1" dirty="0">
                        <a:solidFill>
                          <a:schemeClr val="tx1">
                            <a:lumMod val="95000"/>
                            <a:lumOff val="5000"/>
                          </a:schemeClr>
                        </a:solidFill>
                        <a:latin typeface="Kunstler Script" panose="030304020206070D0D06" pitchFamily="66" charset="0"/>
                      </a:rPr>
                      <m:t>E</m:t>
                    </m:r>
                    <m:r>
                      <m:rPr>
                        <m:nor/>
                      </m:rPr>
                      <a:rPr lang="en-US" sz="3200" b="1" dirty="0">
                        <a:solidFill>
                          <a:schemeClr val="tx1">
                            <a:lumMod val="95000"/>
                            <a:lumOff val="5000"/>
                          </a:schemeClr>
                        </a:solidFill>
                        <a:latin typeface="Kunstler Script" panose="030304020206070D0D06" pitchFamily="66" charset="0"/>
                      </a:rPr>
                      <m:t>=</m:t>
                    </m:r>
                    <m:f>
                      <m:fPr>
                        <m:ctrlPr>
                          <a:rPr lang="en-US" sz="3200" b="1" i="1" dirty="0">
                            <a:solidFill>
                              <a:schemeClr val="tx1">
                                <a:lumMod val="95000"/>
                                <a:lumOff val="5000"/>
                              </a:schemeClr>
                            </a:solidFill>
                            <a:latin typeface="Cambria Math" panose="02040503050406030204" pitchFamily="18" charset="0"/>
                          </a:rPr>
                        </m:ctrlPr>
                      </m:fPr>
                      <m:num>
                        <m:r>
                          <a:rPr lang="en-US" sz="3200" b="1" i="1" dirty="0">
                            <a:solidFill>
                              <a:schemeClr val="tx1">
                                <a:lumMod val="95000"/>
                                <a:lumOff val="5000"/>
                              </a:schemeClr>
                            </a:solidFill>
                            <a:latin typeface="Cambria Math" panose="02040503050406030204" pitchFamily="18" charset="0"/>
                          </a:rPr>
                          <m:t>𝑨</m:t>
                        </m:r>
                      </m:num>
                      <m:den>
                        <m:r>
                          <a:rPr lang="en-US" sz="3200" b="1" i="1" dirty="0">
                            <a:solidFill>
                              <a:schemeClr val="tx1">
                                <a:lumMod val="95000"/>
                                <a:lumOff val="5000"/>
                              </a:schemeClr>
                            </a:solidFill>
                            <a:latin typeface="Cambria Math" panose="02040503050406030204" pitchFamily="18" charset="0"/>
                          </a:rPr>
                          <m:t>𝒒</m:t>
                        </m:r>
                      </m:den>
                    </m:f>
                  </m:oMath>
                </a14:m>
                <a:endParaRPr lang="en-US" sz="2800" b="1" dirty="0">
                  <a:solidFill>
                    <a:schemeClr val="tx1">
                      <a:lumMod val="95000"/>
                      <a:lumOff val="5000"/>
                    </a:schemeClr>
                  </a:solidFill>
                </a:endParaRPr>
              </a:p>
              <a:p>
                <a:pPr marL="457200" indent="-457200" algn="just">
                  <a:buFontTx/>
                  <a:buChar char="-"/>
                </a:pPr>
                <a:r>
                  <a:rPr lang="en-US" sz="2800" b="1" dirty="0" err="1">
                    <a:solidFill>
                      <a:schemeClr val="tx1">
                        <a:lumMod val="95000"/>
                        <a:lumOff val="5000"/>
                      </a:schemeClr>
                    </a:solidFill>
                  </a:rPr>
                  <a:t>Đơn</a:t>
                </a:r>
                <a:r>
                  <a:rPr lang="en-US" sz="2800" b="1" dirty="0">
                    <a:solidFill>
                      <a:schemeClr val="tx1">
                        <a:lumMod val="95000"/>
                        <a:lumOff val="5000"/>
                      </a:schemeClr>
                    </a:solidFill>
                  </a:rPr>
                  <a:t> </a:t>
                </a:r>
                <a:r>
                  <a:rPr lang="en-US" sz="2800" b="1" dirty="0" err="1">
                    <a:solidFill>
                      <a:schemeClr val="tx1">
                        <a:lumMod val="95000"/>
                        <a:lumOff val="5000"/>
                      </a:schemeClr>
                    </a:solidFill>
                  </a:rPr>
                  <a:t>vị</a:t>
                </a:r>
                <a:r>
                  <a:rPr lang="en-US" sz="2800" b="1" dirty="0">
                    <a:solidFill>
                      <a:schemeClr val="tx1">
                        <a:lumMod val="95000"/>
                        <a:lumOff val="5000"/>
                      </a:schemeClr>
                    </a:solidFill>
                  </a:rPr>
                  <a:t> </a:t>
                </a:r>
                <a:r>
                  <a:rPr lang="en-US" sz="2800" b="1" dirty="0" err="1">
                    <a:solidFill>
                      <a:schemeClr val="tx1">
                        <a:lumMod val="95000"/>
                        <a:lumOff val="5000"/>
                      </a:schemeClr>
                    </a:solidFill>
                  </a:rPr>
                  <a:t>đo</a:t>
                </a:r>
                <a:r>
                  <a:rPr lang="en-US" sz="2800" b="1" dirty="0">
                    <a:solidFill>
                      <a:schemeClr val="tx1">
                        <a:lumMod val="95000"/>
                        <a:lumOff val="5000"/>
                      </a:schemeClr>
                    </a:solidFill>
                  </a:rPr>
                  <a:t>: </a:t>
                </a:r>
                <a:r>
                  <a:rPr lang="en-US" sz="2800" b="1" dirty="0" err="1">
                    <a:solidFill>
                      <a:schemeClr val="tx1">
                        <a:lumMod val="95000"/>
                        <a:lumOff val="5000"/>
                      </a:schemeClr>
                    </a:solidFill>
                  </a:rPr>
                  <a:t>Vôn</a:t>
                </a:r>
                <a:r>
                  <a:rPr lang="en-US" sz="2800" b="1" dirty="0">
                    <a:solidFill>
                      <a:schemeClr val="tx1">
                        <a:lumMod val="95000"/>
                        <a:lumOff val="5000"/>
                      </a:schemeClr>
                    </a:solidFill>
                  </a:rPr>
                  <a:t> (V)</a:t>
                </a:r>
              </a:p>
              <a:p>
                <a:pPr algn="just"/>
                <a:r>
                  <a:rPr lang="en-US" sz="2800" b="1" dirty="0">
                    <a:solidFill>
                      <a:srgbClr val="FF0000"/>
                    </a:solidFill>
                  </a:rPr>
                  <a:t>3. </a:t>
                </a:r>
                <a:r>
                  <a:rPr lang="en-US" sz="2800" b="1" dirty="0" err="1">
                    <a:solidFill>
                      <a:srgbClr val="FF0000"/>
                    </a:solidFill>
                  </a:rPr>
                  <a:t>Mối</a:t>
                </a:r>
                <a:r>
                  <a:rPr lang="en-US" sz="2800" b="1" dirty="0">
                    <a:solidFill>
                      <a:srgbClr val="FF0000"/>
                    </a:solidFill>
                  </a:rPr>
                  <a:t> </a:t>
                </a:r>
                <a:r>
                  <a:rPr lang="en-US" sz="2800" b="1" dirty="0" err="1">
                    <a:solidFill>
                      <a:srgbClr val="FF0000"/>
                    </a:solidFill>
                  </a:rPr>
                  <a:t>liên</a:t>
                </a:r>
                <a:r>
                  <a:rPr lang="en-US" sz="2800" b="1" dirty="0">
                    <a:solidFill>
                      <a:srgbClr val="FF0000"/>
                    </a:solidFill>
                  </a:rPr>
                  <a:t> </a:t>
                </a:r>
                <a:r>
                  <a:rPr lang="en-US" sz="2800" b="1" dirty="0" err="1">
                    <a:solidFill>
                      <a:srgbClr val="FF0000"/>
                    </a:solidFill>
                  </a:rPr>
                  <a:t>hệ</a:t>
                </a:r>
                <a:r>
                  <a:rPr lang="en-US" sz="2800" b="1" dirty="0">
                    <a:solidFill>
                      <a:srgbClr val="FF0000"/>
                    </a:solidFill>
                  </a:rPr>
                  <a:t> </a:t>
                </a:r>
                <a:r>
                  <a:rPr lang="en-US" sz="2800" b="1" dirty="0" err="1">
                    <a:solidFill>
                      <a:srgbClr val="FF0000"/>
                    </a:solidFill>
                  </a:rPr>
                  <a:t>giữa</a:t>
                </a:r>
                <a:r>
                  <a:rPr lang="en-US" sz="2800" b="1" dirty="0">
                    <a:solidFill>
                      <a:srgbClr val="FF0000"/>
                    </a:solidFill>
                  </a:rPr>
                  <a:t> </a:t>
                </a:r>
                <a:r>
                  <a:rPr lang="en-US" sz="2800" b="1" dirty="0" err="1">
                    <a:solidFill>
                      <a:srgbClr val="FF0000"/>
                    </a:solidFill>
                  </a:rPr>
                  <a:t>suất</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động</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và </a:t>
                </a:r>
                <a:r>
                  <a:rPr lang="en-US" sz="2800" b="1" dirty="0" err="1">
                    <a:solidFill>
                      <a:srgbClr val="FF0000"/>
                    </a:solidFill>
                  </a:rPr>
                  <a:t>hiệu</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thế</a:t>
                </a:r>
                <a:r>
                  <a:rPr lang="en-US" sz="2800" b="1" dirty="0">
                    <a:solidFill>
                      <a:srgbClr val="FF0000"/>
                    </a:solidFill>
                  </a:rPr>
                  <a:t> </a:t>
                </a:r>
                <a:r>
                  <a:rPr lang="en-US" sz="2800" b="1" dirty="0" err="1">
                    <a:solidFill>
                      <a:srgbClr val="FF0000"/>
                    </a:solidFill>
                  </a:rPr>
                  <a:t>giữa</a:t>
                </a:r>
                <a:r>
                  <a:rPr lang="en-US" sz="2800" b="1" dirty="0">
                    <a:solidFill>
                      <a:srgbClr val="FF0000"/>
                    </a:solidFill>
                  </a:rPr>
                  <a:t> </a:t>
                </a:r>
                <a:r>
                  <a:rPr lang="en-US" sz="2800" b="1" dirty="0" err="1">
                    <a:solidFill>
                      <a:srgbClr val="FF0000"/>
                    </a:solidFill>
                  </a:rPr>
                  <a:t>hai</a:t>
                </a:r>
                <a:r>
                  <a:rPr lang="en-US" sz="2800" b="1" dirty="0">
                    <a:solidFill>
                      <a:srgbClr val="FF0000"/>
                    </a:solidFill>
                  </a:rPr>
                  <a:t> </a:t>
                </a:r>
                <a:r>
                  <a:rPr lang="en-US" sz="2800" b="1" dirty="0" err="1">
                    <a:solidFill>
                      <a:srgbClr val="FF0000"/>
                    </a:solidFill>
                  </a:rPr>
                  <a:t>cực</a:t>
                </a:r>
                <a:r>
                  <a:rPr lang="en-US" sz="2800" b="1" dirty="0">
                    <a:solidFill>
                      <a:srgbClr val="FF0000"/>
                    </a:solidFill>
                  </a:rPr>
                  <a:t> của </a:t>
                </a:r>
                <a:r>
                  <a:rPr lang="en-US" sz="2800" b="1" dirty="0" err="1">
                    <a:solidFill>
                      <a:srgbClr val="FF0000"/>
                    </a:solidFill>
                  </a:rPr>
                  <a:t>nguồn</a:t>
                </a:r>
                <a:r>
                  <a:rPr lang="en-US" sz="2800" b="1" dirty="0">
                    <a:solidFill>
                      <a:srgbClr val="FF0000"/>
                    </a:solidFill>
                  </a:rPr>
                  <a:t> </a:t>
                </a:r>
                <a:r>
                  <a:rPr lang="en-US" sz="2800" b="1" dirty="0" err="1">
                    <a:solidFill>
                      <a:srgbClr val="FF0000"/>
                    </a:solidFill>
                  </a:rPr>
                  <a:t>điện</a:t>
                </a:r>
                <a:endParaRPr lang="en-US" sz="2800" b="1" dirty="0">
                  <a:solidFill>
                    <a:srgbClr val="FF0000"/>
                  </a:solidFill>
                </a:endParaRPr>
              </a:p>
              <a:p>
                <a:pPr algn="just"/>
                <a14:m>
                  <m:oMathPara xmlns:m="http://schemas.openxmlformats.org/officeDocument/2006/math">
                    <m:oMathParaPr>
                      <m:jc m:val="centerGroup"/>
                    </m:oMathParaPr>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dirty="0">
                          <a:solidFill>
                            <a:schemeClr val="tx1">
                              <a:lumMod val="95000"/>
                              <a:lumOff val="5000"/>
                            </a:schemeClr>
                          </a:solidFill>
                          <a:latin typeface="Kunstler Script" panose="030304020206070D0D06" pitchFamily="66" charset="0"/>
                        </a:rPr>
                        <m:t>=</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r</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hay</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m:t>U</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Kunstler Script" panose="030304020206070D0D06" pitchFamily="66" charset="0"/>
                        </a:rPr>
                        <m:t>E</m:t>
                      </m:r>
                      <m:r>
                        <m:rPr>
                          <m:nor/>
                        </m:rPr>
                        <a:rPr lang="en-US" sz="2800" b="1" i="0" dirty="0" smtClean="0">
                          <a:solidFill>
                            <a:schemeClr val="tx1">
                              <a:lumMod val="95000"/>
                              <a:lumOff val="5000"/>
                            </a:schemeClr>
                          </a:solidFill>
                          <a:latin typeface="Kunstler Script" panose="030304020206070D0D06" pitchFamily="66"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 </m:t>
                      </m:r>
                      <m:r>
                        <m:rPr>
                          <m:nor/>
                        </m:rPr>
                        <a:rPr lang="en-US" sz="2800" b="1" i="0" dirty="0" smtClean="0">
                          <a:solidFill>
                            <a:schemeClr val="tx1">
                              <a:lumMod val="95000"/>
                              <a:lumOff val="5000"/>
                            </a:schemeClr>
                          </a:solidFill>
                          <a:latin typeface="Times New Roman" panose="02020603050405020304" pitchFamily="18" charset="0"/>
                          <a:cs typeface="Times New Roman" panose="02020603050405020304" pitchFamily="18" charset="0"/>
                        </a:rPr>
                        <m:t>Ir</m:t>
                      </m:r>
                    </m:oMath>
                  </m:oMathPara>
                </a14:m>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mc:Choice>
        <mc:Fallback xmlns="">
          <p:sp>
            <p:nvSpPr>
              <p:cNvPr id="4" name="Rounded Rectangle 3"/>
              <p:cNvSpPr>
                <a:spLocks noRot="1" noChangeAspect="1" noMove="1" noResize="1" noEditPoints="1" noAdjustHandles="1" noChangeArrowheads="1" noChangeShapeType="1" noTextEdit="1"/>
              </p:cNvSpPr>
              <p:nvPr/>
            </p:nvSpPr>
            <p:spPr>
              <a:xfrm>
                <a:off x="191793" y="685801"/>
                <a:ext cx="11917680" cy="6035040"/>
              </a:xfrm>
              <a:prstGeom prst="roundRect">
                <a:avLst/>
              </a:prstGeom>
              <a:blipFill>
                <a:blip r:embed="rId2"/>
                <a:stretch>
                  <a:fillRect t="-606"/>
                </a:stretch>
              </a:blipFill>
              <a:ln>
                <a:noFill/>
              </a:ln>
            </p:spPr>
            <p:txBody>
              <a:bodyPr/>
              <a:lstStyle/>
              <a:p>
                <a:r>
                  <a:rPr lang="en-US">
                    <a:noFill/>
                  </a:rPr>
                  <a:t> </a:t>
                </a:r>
              </a:p>
            </p:txBody>
          </p:sp>
        </mc:Fallback>
      </mc:AlternateContent>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49796" y="2604029"/>
            <a:ext cx="1541204" cy="723696"/>
          </a:xfrm>
          <a:prstGeom prst="rect">
            <a:avLst/>
          </a:prstGeom>
        </p:spPr>
      </p:pic>
    </p:spTree>
    <p:extLst>
      <p:ext uri="{BB962C8B-B14F-4D97-AF65-F5344CB8AC3E}">
        <p14:creationId xmlns:p14="http://schemas.microsoft.com/office/powerpoint/2010/main" val="334844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66800" y="554322"/>
            <a:ext cx="10472057" cy="2569934"/>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1:</a:t>
            </a:r>
            <a:r>
              <a:rPr lang="nl-NL" sz="2800" dirty="0">
                <a:latin typeface="Arial" panose="020B0604020202020204" pitchFamily="34" charset="0"/>
                <a:ea typeface="Times New Roman" panose="02020603050405020304" pitchFamily="18" charset="0"/>
                <a:cs typeface="Arial" panose="020B0604020202020204" pitchFamily="34" charset="0"/>
              </a:rPr>
              <a:t> Điều kiện để có dòng điện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có hiệu điện thế.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có điện tích tự do.</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có  hiệu điện thế và điện tích tự do.		</a:t>
            </a: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có nguồn 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066800" y="3124256"/>
            <a:ext cx="10718800" cy="3065455"/>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2:</a:t>
            </a:r>
            <a:r>
              <a:rPr lang="nl-NL" sz="2800" dirty="0">
                <a:latin typeface="Arial" panose="020B0604020202020204" pitchFamily="34" charset="0"/>
                <a:ea typeface="Times New Roman" panose="02020603050405020304" pitchFamily="18" charset="0"/>
                <a:cs typeface="Arial" panose="020B0604020202020204" pitchFamily="34" charset="0"/>
              </a:rPr>
              <a:t>  Nguồn điện tạo ra hiệu điện thế giữa hai cực bằng cách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tách electron ra khỏi nguyên tử và chuyển electron và ion về các cực của nguồn.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sinh ra electron ở cực âm.</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sinh ra ion dương ở cực dương.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làm biến mất electron ở cực dương.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4100287" y="145143"/>
            <a:ext cx="4753428" cy="545727"/>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LUYỆN TẬP</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38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style.color</p:attrName>
                                        </p:attrNameLst>
                                      </p:cBhvr>
                                      <p:to>
                                        <p:clrVal>
                                          <a:srgbClr val="FF0000"/>
                                        </p:clrVal>
                                      </p:to>
                                    </p:set>
                                    <p:set>
                                      <p:cBhvr>
                                        <p:cTn id="7" dur="500" fill="hold"/>
                                        <p:tgtEl>
                                          <p:spTgt spid="3">
                                            <p:txEl>
                                              <p:pRg st="3" end="3"/>
                                            </p:txEl>
                                          </p:spTgt>
                                        </p:tgtEl>
                                        <p:attrNameLst>
                                          <p:attrName>fillcolor</p:attrName>
                                        </p:attrNameLst>
                                      </p:cBhvr>
                                      <p:to>
                                        <p:clrVal>
                                          <a:srgbClr val="FF0000"/>
                                        </p:clrVal>
                                      </p:to>
                                    </p:set>
                                    <p:set>
                                      <p:cBhvr>
                                        <p:cTn id="8" dur="500" fill="hold"/>
                                        <p:tgtEl>
                                          <p:spTgt spid="3">
                                            <p:txEl>
                                              <p:pRg st="3" end="3"/>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4">
                                            <p:txEl>
                                              <p:pRg st="1" end="1"/>
                                            </p:txEl>
                                          </p:spTgt>
                                        </p:tgtEl>
                                        <p:attrNameLst>
                                          <p:attrName>style.color</p:attrName>
                                        </p:attrNameLst>
                                      </p:cBhvr>
                                      <p:to>
                                        <p:clrVal>
                                          <a:srgbClr val="FF0000"/>
                                        </p:clrVal>
                                      </p:to>
                                    </p:set>
                                    <p:set>
                                      <p:cBhvr>
                                        <p:cTn id="13" dur="500" fill="hold"/>
                                        <p:tgtEl>
                                          <p:spTgt spid="4">
                                            <p:txEl>
                                              <p:pRg st="1" end="1"/>
                                            </p:txEl>
                                          </p:spTgt>
                                        </p:tgtEl>
                                        <p:attrNameLst>
                                          <p:attrName>fillcolor</p:attrName>
                                        </p:attrNameLst>
                                      </p:cBhvr>
                                      <p:to>
                                        <p:clrVal>
                                          <a:srgbClr val="FF0000"/>
                                        </p:clrVal>
                                      </p:to>
                                    </p:set>
                                    <p:set>
                                      <p:cBhvr>
                                        <p:cTn id="14"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49502"/>
            <a:ext cx="9845040" cy="5005409"/>
          </a:xfrm>
          <a:prstGeom prst="rect">
            <a:avLst/>
          </a:prstGeom>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3:</a:t>
            </a:r>
            <a:r>
              <a:rPr lang="nl-NL" sz="2800" dirty="0">
                <a:latin typeface="Arial" panose="020B0604020202020204" pitchFamily="34" charset="0"/>
                <a:ea typeface="Times New Roman" panose="02020603050405020304" pitchFamily="18" charset="0"/>
                <a:cs typeface="Arial" panose="020B0604020202020204" pitchFamily="34" charset="0"/>
              </a:rPr>
              <a:t> Trong các nhận định về suất điện động, nhận định không đúng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A. Suất điện động là đại lượng đặc trưng cho khả năng sinh công của nguồn điện.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Suất điện động được đo bằng thương số công của lực lạ dịch chuyển điện tích ngược chiều điện trường và độ lớn điện tích dịch chuyển.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Đơn vị của suất điện động là Jun.</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Suất điện động của nguồn có trị số bằng hiệu điện thế giữa hai cực khi mạch ngoài hở.</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5975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3" end="3"/>
                                            </p:txEl>
                                          </p:spTgt>
                                        </p:tgtEl>
                                        <p:attrNameLst>
                                          <p:attrName>style.color</p:attrName>
                                        </p:attrNameLst>
                                      </p:cBhvr>
                                      <p:to>
                                        <p:clrVal>
                                          <a:srgbClr val="FF0000"/>
                                        </p:clrVal>
                                      </p:to>
                                    </p:set>
                                    <p:set>
                                      <p:cBhvr>
                                        <p:cTn id="7" dur="500" fill="hold"/>
                                        <p:tgtEl>
                                          <p:spTgt spid="2">
                                            <p:txEl>
                                              <p:pRg st="3" end="3"/>
                                            </p:txEl>
                                          </p:spTgt>
                                        </p:tgtEl>
                                        <p:attrNameLst>
                                          <p:attrName>fillcolor</p:attrName>
                                        </p:attrNameLst>
                                      </p:cBhvr>
                                      <p:to>
                                        <p:clrVal>
                                          <a:srgbClr val="FF0000"/>
                                        </p:clrVal>
                                      </p:to>
                                    </p:set>
                                    <p:set>
                                      <p:cBhvr>
                                        <p:cTn id="8"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1600" y="671726"/>
            <a:ext cx="12090400" cy="2534540"/>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4:</a:t>
            </a:r>
            <a:r>
              <a:rPr lang="nl-NL" sz="2800" dirty="0">
                <a:latin typeface="Arial" panose="020B0604020202020204" pitchFamily="34" charset="0"/>
                <a:ea typeface="Times New Roman" panose="02020603050405020304" pitchFamily="18" charset="0"/>
                <a:cs typeface="Arial" panose="020B0604020202020204" pitchFamily="34" charset="0"/>
              </a:rPr>
              <a:t> Hai nguồn điện có ghi 20V và 40V, nhận xét nào sau đây là đúng</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700" dirty="0">
                <a:latin typeface="Arial" panose="020B0604020202020204" pitchFamily="34" charset="0"/>
                <a:ea typeface="Times New Roman" panose="02020603050405020304" pitchFamily="18" charset="0"/>
                <a:cs typeface="Arial" panose="020B0604020202020204" pitchFamily="34" charset="0"/>
              </a:rPr>
              <a:t>A. Hai nguồn này luôn tạo ra một hiệu điện thế 20V và 40V cho mạch ngoài.</a:t>
            </a:r>
            <a:endParaRPr lang="en-US" sz="27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B. Khả năng sinh công của hai nguồn là 20J và 40J.</a:t>
            </a:r>
            <a:endParaRPr lang="en-US" sz="2800" dirty="0">
              <a:latin typeface="Arial" panose="020B0604020202020204" pitchFamily="34" charset="0"/>
              <a:ea typeface="Times New Roman" panose="02020603050405020304" pitchFamily="18"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C. Khả năng sinh công của nguồn thứ nhất bằng một nửa nguồn thứ hai.</a:t>
            </a:r>
            <a:endParaRPr lang="en-US" sz="2800" dirty="0">
              <a:latin typeface="Arial" panose="020B0604020202020204" pitchFamily="34" charset="0"/>
              <a:ea typeface="Calibri" panose="020F0502020204030204" pitchFamily="34" charset="0"/>
              <a:cs typeface="Arial" panose="020B0604020202020204" pitchFamily="34" charset="0"/>
            </a:endParaRPr>
          </a:p>
          <a:p>
            <a:pPr marR="267970" algn="just">
              <a:lnSpc>
                <a:spcPct val="115000"/>
              </a:lnSpc>
            </a:pPr>
            <a:r>
              <a:rPr lang="nl-NL" sz="2800" dirty="0">
                <a:latin typeface="Arial" panose="020B0604020202020204" pitchFamily="34" charset="0"/>
                <a:ea typeface="Times New Roman" panose="02020603050405020304" pitchFamily="18" charset="0"/>
                <a:cs typeface="Arial" panose="020B0604020202020204" pitchFamily="34" charset="0"/>
              </a:rPr>
              <a:t>D. Nguồn thứ nhất luôn sinh công bằng một nửa nguồn thứ hai. </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01600" y="3206266"/>
            <a:ext cx="11669485" cy="306545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5:</a:t>
            </a:r>
            <a:r>
              <a:rPr lang="nl-NL" sz="2800" dirty="0">
                <a:latin typeface="Arial" panose="020B0604020202020204" pitchFamily="34" charset="0"/>
                <a:ea typeface="Times New Roman" panose="02020603050405020304" pitchFamily="18" charset="0"/>
                <a:cs typeface="Arial" panose="020B0604020202020204" pitchFamily="34" charset="0"/>
              </a:rPr>
              <a:t>  Một nguồn điện có suất điện động 200 mV. Để chuyển một điện lượng 10 C qua nguồn thì lực lạ phải sinh một công là</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0,05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2000 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 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951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1" end="1"/>
                                            </p:txEl>
                                          </p:spTgt>
                                        </p:tgtEl>
                                        <p:attrNameLst>
                                          <p:attrName>style.color</p:attrName>
                                        </p:attrNameLst>
                                      </p:cBhvr>
                                      <p:to>
                                        <p:clrVal>
                                          <a:srgbClr val="FF0000"/>
                                        </p:clrVal>
                                      </p:to>
                                    </p:set>
                                    <p:set>
                                      <p:cBhvr>
                                        <p:cTn id="7" dur="500" fill="hold"/>
                                        <p:tgtEl>
                                          <p:spTgt spid="2">
                                            <p:txEl>
                                              <p:pRg st="1" end="1"/>
                                            </p:txEl>
                                          </p:spTgt>
                                        </p:tgtEl>
                                        <p:attrNameLst>
                                          <p:attrName>fillcolor</p:attrName>
                                        </p:attrNameLst>
                                      </p:cBhvr>
                                      <p:to>
                                        <p:clrVal>
                                          <a:srgbClr val="FF0000"/>
                                        </p:clrVal>
                                      </p:to>
                                    </p:set>
                                    <p:set>
                                      <p:cBhvr>
                                        <p:cTn id="8" dur="500" fill="hold"/>
                                        <p:tgtEl>
                                          <p:spTgt spid="2">
                                            <p:txEl>
                                              <p:pRg st="1" end="1"/>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3">
                                            <p:txEl>
                                              <p:pRg st="4" end="4"/>
                                            </p:txEl>
                                          </p:spTgt>
                                        </p:tgtEl>
                                        <p:attrNameLst>
                                          <p:attrName>style.color</p:attrName>
                                        </p:attrNameLst>
                                      </p:cBhvr>
                                      <p:to>
                                        <p:clrVal>
                                          <a:srgbClr val="FF0000"/>
                                        </p:clrVal>
                                      </p:to>
                                    </p:set>
                                    <p:set>
                                      <p:cBhvr>
                                        <p:cTn id="13" dur="500" fill="hold"/>
                                        <p:tgtEl>
                                          <p:spTgt spid="3">
                                            <p:txEl>
                                              <p:pRg st="4" end="4"/>
                                            </p:txEl>
                                          </p:spTgt>
                                        </p:tgtEl>
                                        <p:attrNameLst>
                                          <p:attrName>fillcolor</p:attrName>
                                        </p:attrNameLst>
                                      </p:cBhvr>
                                      <p:to>
                                        <p:clrVal>
                                          <a:srgbClr val="FF0000"/>
                                        </p:clrVal>
                                      </p:to>
                                    </p:set>
                                    <p:set>
                                      <p:cBhvr>
                                        <p:cTn id="14"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00597" y="264559"/>
            <a:ext cx="11785600" cy="3560975"/>
          </a:xfrm>
          <a:prstGeom prst="rect">
            <a:avLst/>
          </a:prstGeom>
          <a:solidFill>
            <a:schemeClr val="bg1"/>
          </a:solidFill>
        </p:spPr>
        <p:txBody>
          <a:bodyPr wrap="square">
            <a:spAutoFit/>
          </a:bodyPr>
          <a:lstStyle/>
          <a:p>
            <a:pPr marR="267970" algn="just">
              <a:lnSpc>
                <a:spcPct val="115000"/>
              </a:lnSpc>
            </a:pPr>
            <a:r>
              <a:rPr lang="nl-NL" sz="2800" b="1" dirty="0">
                <a:latin typeface="Arial" panose="020B0604020202020204" pitchFamily="34" charset="0"/>
                <a:ea typeface="Times New Roman" panose="02020603050405020304" pitchFamily="18" charset="0"/>
                <a:cs typeface="Arial" panose="020B0604020202020204" pitchFamily="34" charset="0"/>
              </a:rPr>
              <a:t>Câu 6:</a:t>
            </a:r>
            <a:r>
              <a:rPr lang="nl-NL" sz="2800" dirty="0">
                <a:latin typeface="Arial" panose="020B0604020202020204" pitchFamily="34" charset="0"/>
                <a:ea typeface="Times New Roman" panose="02020603050405020304" pitchFamily="18" charset="0"/>
                <a:cs typeface="Arial" panose="020B0604020202020204" pitchFamily="34" charset="0"/>
              </a:rPr>
              <a:t>  Qua một nguồn điện có suất điện động không đổi, để chuyển một điện lượng 10 C thì lực lạ phải sinh một công là 20 mJ. Để chuyển một điện lượng 15 C qua nguồn thì lực là phải sinh một công là </a:t>
            </a:r>
            <a:endParaRPr lang="en-US" sz="28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10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15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20 mJ.		</a:t>
            </a:r>
          </a:p>
          <a:p>
            <a:pPr marL="514350" marR="267970" indent="-514350" algn="just">
              <a:lnSpc>
                <a:spcPct val="115000"/>
              </a:lnSpc>
              <a:buAutoNum type="alphaUcPeriod"/>
            </a:pPr>
            <a:r>
              <a:rPr lang="nl-NL" sz="2800" dirty="0">
                <a:latin typeface="Arial" panose="020B0604020202020204" pitchFamily="34" charset="0"/>
                <a:ea typeface="Times New Roman" panose="02020603050405020304" pitchFamily="18" charset="0"/>
                <a:cs typeface="Arial" panose="020B0604020202020204" pitchFamily="34" charset="0"/>
              </a:rPr>
              <a:t>30 mJ.</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9657" y="3825534"/>
                <a:ext cx="12032343" cy="2791405"/>
              </a:xfrm>
              <a:prstGeom prst="rect">
                <a:avLst/>
              </a:prstGeom>
              <a:solidFill>
                <a:schemeClr val="bg1"/>
              </a:solidFill>
            </p:spPr>
            <p:txBody>
              <a:bodyPr wrap="square">
                <a:spAutoFit/>
              </a:bodyPr>
              <a:lstStyle/>
              <a:p>
                <a:pPr marR="267970" algn="just">
                  <a:lnSpc>
                    <a:spcPct val="107000"/>
                  </a:lnSpc>
                  <a:spcAft>
                    <a:spcPts val="800"/>
                  </a:spcAft>
                </a:pPr>
                <a:r>
                  <a:rPr lang="fr-FR" sz="2700" b="1" dirty="0" err="1">
                    <a:latin typeface="Arial" panose="020B0604020202020204" pitchFamily="34" charset="0"/>
                    <a:ea typeface="Calibri" panose="020F0502020204030204" pitchFamily="34" charset="0"/>
                    <a:cs typeface="Arial" panose="020B0604020202020204" pitchFamily="34" charset="0"/>
                  </a:rPr>
                  <a:t>Câu</a:t>
                </a:r>
                <a:r>
                  <a:rPr lang="fr-FR" sz="2700" b="1" dirty="0">
                    <a:latin typeface="Arial" panose="020B0604020202020204" pitchFamily="34" charset="0"/>
                    <a:ea typeface="Calibri" panose="020F0502020204030204" pitchFamily="34" charset="0"/>
                    <a:cs typeface="Arial" panose="020B0604020202020204" pitchFamily="34" charset="0"/>
                  </a:rPr>
                  <a:t> 7. </a:t>
                </a:r>
                <a:r>
                  <a:rPr lang="fr-FR" sz="2700" dirty="0" err="1">
                    <a:latin typeface="Arial" panose="020B0604020202020204" pitchFamily="34" charset="0"/>
                    <a:ea typeface="Calibri" panose="020F0502020204030204" pitchFamily="34" charset="0"/>
                    <a:cs typeface="Arial" panose="020B0604020202020204" pitchFamily="34" charset="0"/>
                  </a:rPr>
                  <a:t>Hiệu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điện</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thế</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hai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đầu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mạch</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ngoài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cho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bởi</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biểu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thức</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nào</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sau</a:t>
                </a:r>
                <a:r>
                  <a:rPr lang="fr-FR" sz="2700" dirty="0">
                    <a:latin typeface="Arial" panose="020B0604020202020204" pitchFamily="34" charset="0"/>
                    <a:ea typeface="Calibri" panose="020F0502020204030204" pitchFamily="34" charset="0"/>
                    <a:cs typeface="Arial" panose="020B0604020202020204" pitchFamily="34" charset="0"/>
                  </a:rPr>
                  <a:t> </a:t>
                </a:r>
                <a:r>
                  <a:rPr lang="fr-FR" sz="2700" dirty="0" err="1">
                    <a:latin typeface="Arial" panose="020B0604020202020204" pitchFamily="34" charset="0"/>
                    <a:ea typeface="Calibri" panose="020F0502020204030204" pitchFamily="34" charset="0"/>
                    <a:cs typeface="Arial" panose="020B0604020202020204" pitchFamily="34" charset="0"/>
                  </a:rPr>
                  <a:t>đây</a:t>
                </a:r>
                <a:r>
                  <a:rPr lang="fr-FR" sz="2700" dirty="0">
                    <a:latin typeface="Arial" panose="020B0604020202020204" pitchFamily="34" charset="0"/>
                    <a:ea typeface="Calibri" panose="020F0502020204030204" pitchFamily="34" charset="0"/>
                    <a:cs typeface="Arial" panose="020B0604020202020204" pitchFamily="34" charset="0"/>
                  </a:rPr>
                  <a:t>?</a:t>
                </a:r>
                <a:endParaRPr lang="en-US" sz="2700" dirty="0">
                  <a:latin typeface="Arial" panose="020B0604020202020204" pitchFamily="34" charset="0"/>
                  <a:ea typeface="Calibri" panose="020F0502020204030204" pitchFamily="34" charset="0"/>
                  <a:cs typeface="Arial" panose="020B0604020202020204" pitchFamily="34" charset="0"/>
                </a:endParaRP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Ir.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I(R</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r).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		</a:t>
                </a:r>
              </a:p>
              <a:p>
                <a:pPr marL="514350" marR="267970" indent="-514350" algn="just">
                  <a:lnSpc>
                    <a:spcPct val="107000"/>
                  </a:lnSpc>
                  <a:spcAft>
                    <a:spcPts val="800"/>
                  </a:spcAft>
                  <a:buAutoNum type="alphaUcPeriod"/>
                </a:pPr>
                <a:r>
                  <a:rPr lang="fr-FR" sz="2800" dirty="0">
                    <a:latin typeface="Arial" panose="020B0604020202020204" pitchFamily="34" charset="0"/>
                    <a:ea typeface="Calibri" panose="020F0502020204030204" pitchFamily="34" charset="0"/>
                    <a:cs typeface="Arial" panose="020B0604020202020204" pitchFamily="34" charset="0"/>
                  </a:rPr>
                  <a:t>U</a:t>
                </a:r>
                <a:r>
                  <a:rPr lang="fr-FR" sz="2800" baseline="-25000" dirty="0">
                    <a:latin typeface="Arial" panose="020B0604020202020204" pitchFamily="34" charset="0"/>
                    <a:ea typeface="Calibri" panose="020F0502020204030204" pitchFamily="34" charset="0"/>
                    <a:cs typeface="Arial" panose="020B0604020202020204" pitchFamily="34" charset="0"/>
                  </a:rPr>
                  <a:t>N</a:t>
                </a:r>
                <a:r>
                  <a:rPr lang="fr-FR" sz="28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m:rPr>
                        <m:nor/>
                      </m:rPr>
                      <a:rPr lang="en-US" sz="2800" b="1" dirty="0">
                        <a:solidFill>
                          <a:schemeClr val="tx1">
                            <a:lumMod val="95000"/>
                            <a:lumOff val="5000"/>
                          </a:schemeClr>
                        </a:solidFill>
                        <a:latin typeface="Kunstler Script" panose="030304020206070D0D06" pitchFamily="66" charset="0"/>
                      </a:rPr>
                      <m:t>E</m:t>
                    </m:r>
                  </m:oMath>
                </a14:m>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I.r</a:t>
                </a:r>
                <a:r>
                  <a:rPr lang="fr-FR" sz="2800" dirty="0">
                    <a:latin typeface="Arial" panose="020B0604020202020204" pitchFamily="34" charset="0"/>
                    <a:ea typeface="Calibri" panose="020F0502020204030204" pitchFamily="34" charset="0"/>
                    <a:cs typeface="Arial" panose="020B0604020202020204" pitchFamily="34" charset="0"/>
                  </a:rPr>
                  <a:t>.</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657" y="3825534"/>
                <a:ext cx="12032343" cy="2791405"/>
              </a:xfrm>
              <a:prstGeom prst="rect">
                <a:avLst/>
              </a:prstGeom>
              <a:blipFill>
                <a:blip r:embed="rId3"/>
                <a:stretch>
                  <a:fillRect l="-963" t="-2188" b="-4158"/>
                </a:stretch>
              </a:blipFill>
            </p:spPr>
            <p:txBody>
              <a:bodyPr/>
              <a:lstStyle/>
              <a:p>
                <a:r>
                  <a:rPr lang="en-US">
                    <a:noFill/>
                  </a:rPr>
                  <a:t> </a:t>
                </a:r>
              </a:p>
            </p:txBody>
          </p:sp>
        </mc:Fallback>
      </mc:AlternateContent>
    </p:spTree>
    <p:extLst>
      <p:ext uri="{BB962C8B-B14F-4D97-AF65-F5344CB8AC3E}">
        <p14:creationId xmlns:p14="http://schemas.microsoft.com/office/powerpoint/2010/main" val="807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style.color</p:attrName>
                                        </p:attrNameLst>
                                      </p:cBhvr>
                                      <p:to>
                                        <p:clrVal>
                                          <a:srgbClr val="FF0000"/>
                                        </p:clrVal>
                                      </p:to>
                                    </p:set>
                                    <p:set>
                                      <p:cBhvr>
                                        <p:cTn id="7" dur="500" fill="hold"/>
                                        <p:tgtEl>
                                          <p:spTgt spid="3">
                                            <p:txEl>
                                              <p:pRg st="4" end="4"/>
                                            </p:txEl>
                                          </p:spTgt>
                                        </p:tgtEl>
                                        <p:attrNameLst>
                                          <p:attrName>fillcolor</p:attrName>
                                        </p:attrNameLst>
                                      </p:cBhvr>
                                      <p:to>
                                        <p:clrVal>
                                          <a:srgbClr val="FF0000"/>
                                        </p:clrVal>
                                      </p:to>
                                    </p:set>
                                    <p:set>
                                      <p:cBhvr>
                                        <p:cTn id="8" dur="500" fill="hold"/>
                                        <p:tgtEl>
                                          <p:spTgt spid="3">
                                            <p:txEl>
                                              <p:pRg st="4" end="4"/>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
                                            <p:txEl>
                                              <p:pRg st="3" end="3"/>
                                            </p:txEl>
                                          </p:spTgt>
                                        </p:tgtEl>
                                        <p:attrNameLst>
                                          <p:attrName>style.color</p:attrName>
                                        </p:attrNameLst>
                                      </p:cBhvr>
                                      <p:to>
                                        <p:clrVal>
                                          <a:srgbClr val="FF0000"/>
                                        </p:clrVal>
                                      </p:to>
                                    </p:set>
                                    <p:set>
                                      <p:cBhvr>
                                        <p:cTn id="13" dur="500" fill="hold"/>
                                        <p:tgtEl>
                                          <p:spTgt spid="5">
                                            <p:txEl>
                                              <p:pRg st="3" end="3"/>
                                            </p:txEl>
                                          </p:spTgt>
                                        </p:tgtEl>
                                        <p:attrNameLst>
                                          <p:attrName>fillcolor</p:attrName>
                                        </p:attrNameLst>
                                      </p:cBhvr>
                                      <p:to>
                                        <p:clrVal>
                                          <a:srgbClr val="FF0000"/>
                                        </p:clrVal>
                                      </p:to>
                                    </p:set>
                                    <p:set>
                                      <p:cBhvr>
                                        <p:cTn id="14" dur="500" fill="hold"/>
                                        <p:tgtEl>
                                          <p:spTgt spid="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46677" y="145143"/>
            <a:ext cx="7462448" cy="587853"/>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MỞ RỘNG: HIỆN TƯỢNG ĐOẢN MẠCH</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hien tuong doan ma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8143" y="690870"/>
            <a:ext cx="10309122" cy="5794355"/>
          </a:xfrm>
          <a:prstGeom prst="rect">
            <a:avLst/>
          </a:prstGeom>
        </p:spPr>
      </p:pic>
    </p:spTree>
    <p:extLst>
      <p:ext uri="{BB962C8B-B14F-4D97-AF65-F5344CB8AC3E}">
        <p14:creationId xmlns:p14="http://schemas.microsoft.com/office/powerpoint/2010/main" val="10720949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a:latin typeface="Arial" panose="020B0604020202020204" pitchFamily="34" charset="0"/>
                <a:ea typeface="Calibri" panose="020F0502020204030204" pitchFamily="34" charset="0"/>
                <a:cs typeface="Arial" panose="020B0604020202020204" pitchFamily="34" charset="0"/>
              </a:rPr>
              <a:t>ỨNG DỤNG</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26" name="Picture 2" descr="Hiện tượng đoản mạch xảy ra khi nào? Ví dụ về hiện tượng đoản m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4242"/>
            <a:ext cx="6145288" cy="2958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câu hỏi thường gặp về hàn x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588" y="1910070"/>
            <a:ext cx="5480412" cy="33046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88031" y="4669032"/>
            <a:ext cx="5127525" cy="545727"/>
          </a:xfrm>
          <a:prstGeom prst="rect">
            <a:avLst/>
          </a:prstGeom>
          <a:solidFill>
            <a:schemeClr val="bg1"/>
          </a:solidFill>
        </p:spPr>
        <p:txBody>
          <a:bodyPr wrap="square">
            <a:spAutoFit/>
          </a:bodyPr>
          <a:lstStyle/>
          <a:p>
            <a:pPr marR="267970" algn="ctr">
              <a:lnSpc>
                <a:spcPct val="115000"/>
              </a:lnSpc>
            </a:pPr>
            <a:r>
              <a:rPr lang="en-US" sz="2800" b="1" dirty="0" err="1">
                <a:latin typeface="Arial" panose="020B0604020202020204" pitchFamily="34" charset="0"/>
                <a:ea typeface="Calibri" panose="020F0502020204030204" pitchFamily="34" charset="0"/>
                <a:cs typeface="Arial" panose="020B0604020202020204" pitchFamily="34" charset="0"/>
              </a:rPr>
              <a:t>Hàn</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xì</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30" name="Picture 6" descr="Hiện tượng đoản mạch là gì, tác dụng của cầu chì hay,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9868"/>
            <a:ext cx="6086982" cy="258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7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07" y="15560"/>
            <a:ext cx="10290000" cy="763600"/>
          </a:xfrm>
        </p:spPr>
        <p:txBody>
          <a:bodyPr/>
          <a:lstStyle/>
          <a:p>
            <a:r>
              <a:rPr lang="en-US" dirty="0" err="1">
                <a:latin typeface="+mn-lt"/>
              </a:rPr>
              <a:t>Hãy</a:t>
            </a:r>
            <a:r>
              <a:rPr lang="en-US" dirty="0">
                <a:latin typeface="+mn-lt"/>
              </a:rPr>
              <a:t> </a:t>
            </a:r>
            <a:r>
              <a:rPr lang="en-US" dirty="0" err="1">
                <a:latin typeface="+mn-lt"/>
              </a:rPr>
              <a:t>lấy</a:t>
            </a:r>
            <a:r>
              <a:rPr lang="en-US" dirty="0">
                <a:latin typeface="+mn-lt"/>
              </a:rPr>
              <a:t> </a:t>
            </a:r>
            <a:r>
              <a:rPr lang="en-US" dirty="0" err="1">
                <a:latin typeface="+mn-lt"/>
              </a:rPr>
              <a:t>ví</a:t>
            </a:r>
            <a:r>
              <a:rPr lang="en-US" dirty="0">
                <a:latin typeface="+mn-lt"/>
              </a:rPr>
              <a:t> </a:t>
            </a:r>
            <a:r>
              <a:rPr lang="en-US" dirty="0" err="1">
                <a:latin typeface="+mn-lt"/>
              </a:rPr>
              <a:t>dụ</a:t>
            </a:r>
            <a:r>
              <a:rPr lang="en-US" dirty="0">
                <a:latin typeface="+mn-lt"/>
              </a:rPr>
              <a:t> </a:t>
            </a:r>
            <a:r>
              <a:rPr lang="en-US" dirty="0" err="1">
                <a:latin typeface="+mn-lt"/>
              </a:rPr>
              <a:t>về</a:t>
            </a:r>
            <a:r>
              <a:rPr lang="en-US" dirty="0">
                <a:latin typeface="+mn-lt"/>
              </a:rPr>
              <a:t> </a:t>
            </a:r>
            <a:r>
              <a:rPr lang="en-US" dirty="0" err="1">
                <a:latin typeface="+mn-lt"/>
              </a:rPr>
              <a:t>nguồn</a:t>
            </a:r>
            <a:r>
              <a:rPr lang="en-US" dirty="0">
                <a:latin typeface="+mn-lt"/>
              </a:rPr>
              <a:t> </a:t>
            </a:r>
            <a:r>
              <a:rPr lang="en-US" dirty="0" err="1">
                <a:latin typeface="+mn-lt"/>
              </a:rPr>
              <a:t>điện</a:t>
            </a:r>
            <a:r>
              <a:rPr lang="en-US" dirty="0">
                <a:latin typeface="+mn-lt"/>
              </a:rPr>
              <a:t> </a:t>
            </a:r>
            <a:r>
              <a:rPr lang="en-US" dirty="0" err="1">
                <a:latin typeface="+mn-lt"/>
              </a:rPr>
              <a:t>mà</a:t>
            </a:r>
            <a:r>
              <a:rPr lang="en-US" dirty="0">
                <a:latin typeface="+mn-lt"/>
              </a:rPr>
              <a:t> </a:t>
            </a:r>
            <a:r>
              <a:rPr lang="en-US" dirty="0" err="1">
                <a:latin typeface="+mn-lt"/>
              </a:rPr>
              <a:t>em</a:t>
            </a:r>
            <a:r>
              <a:rPr lang="en-US" dirty="0">
                <a:latin typeface="+mn-lt"/>
              </a:rPr>
              <a:t> </a:t>
            </a:r>
            <a:r>
              <a:rPr lang="en-US" dirty="0" err="1">
                <a:latin typeface="+mn-lt"/>
              </a:rPr>
              <a:t>biết</a:t>
            </a:r>
            <a:endParaRPr lang="en-US" dirty="0">
              <a:latin typeface="+mn-lt"/>
            </a:endParaRPr>
          </a:p>
        </p:txBody>
      </p:sp>
      <p:sp>
        <p:nvSpPr>
          <p:cNvPr id="3" name="TextBox 2"/>
          <p:cNvSpPr txBox="1"/>
          <p:nvPr/>
        </p:nvSpPr>
        <p:spPr>
          <a:xfrm>
            <a:off x="3585534" y="993628"/>
            <a:ext cx="4962153" cy="523220"/>
          </a:xfrm>
          <a:prstGeom prst="rect">
            <a:avLst/>
          </a:prstGeom>
          <a:noFill/>
        </p:spPr>
        <p:txBody>
          <a:bodyPr wrap="square" rtlCol="0">
            <a:spAutoFit/>
          </a:bodyPr>
          <a:lstStyle/>
          <a:p>
            <a:pPr algn="ctr"/>
            <a:r>
              <a:rPr lang="en-US" sz="2800" b="1" dirty="0" err="1"/>
              <a:t>Nguồn</a:t>
            </a:r>
            <a:r>
              <a:rPr lang="en-US" sz="2800" b="1" dirty="0"/>
              <a:t> </a:t>
            </a:r>
            <a:r>
              <a:rPr lang="en-US" sz="2800" b="1" dirty="0" err="1"/>
              <a:t>điện</a:t>
            </a:r>
            <a:r>
              <a:rPr lang="en-US" sz="2800" b="1" dirty="0"/>
              <a:t> </a:t>
            </a:r>
            <a:r>
              <a:rPr lang="en-US" sz="2800" b="1" dirty="0" err="1"/>
              <a:t>một</a:t>
            </a:r>
            <a:r>
              <a:rPr lang="en-US" sz="2800" b="1" dirty="0"/>
              <a:t> chiều</a:t>
            </a:r>
          </a:p>
        </p:txBody>
      </p:sp>
      <p:pic>
        <p:nvPicPr>
          <p:cNvPr id="1028" name="Picture 4" descr="Ông lớn&quot; sở hữu &quot;thương hiệu quốc dân&quot; Pin Con Thỏ lãi trăm triệu mỗi ngà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150" y="1726859"/>
            <a:ext cx="2413405"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èn pin siêu sáng Ultrafire Z5 dùng bóng led XML-T6, pin sạc Lithium cao  cấp – (mã DP16) | Hàng Tốt Giá Gố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90812"/>
            <a:ext cx="2150779" cy="26158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ìm hiểu các loại pin đồng hồ và cách chọn mua đúng loại pin -  Fptshop.com.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1934" y="3566847"/>
            <a:ext cx="2082936" cy="13904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ẮC QUY ĐỒNG NAI 8V30AH 8V - 30AH"/>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47" t="19246" r="19983" b="14572"/>
          <a:stretch/>
        </p:blipFill>
        <p:spPr bwMode="auto">
          <a:xfrm>
            <a:off x="5518758" y="1665455"/>
            <a:ext cx="1591106" cy="1707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ách đọc thông số bình ắc quy xe máy đúng chuẩ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4231" y="3431681"/>
            <a:ext cx="2214413" cy="166080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Ắc quy ô tô và những điều cần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4231" y="5098758"/>
            <a:ext cx="2320158" cy="174011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ính Năng Lượng Mặt Trời Hiệu Suất Cao - AN TOAN GLA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95219" y="1801704"/>
            <a:ext cx="2173301" cy="1629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ạt năng lượng mặt trời giá từ 200.000 đồng - VnExpress Số hó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1644" y="4319775"/>
            <a:ext cx="3330809" cy="197793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tháo điều khiển điều hòa Panasonic nhanh, đơn giản nhấ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87212" y="5140851"/>
            <a:ext cx="2136138" cy="151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8"/>
                                        </p:tgtEl>
                                        <p:attrNameLst>
                                          <p:attrName>style.visibility</p:attrName>
                                        </p:attrNameLst>
                                      </p:cBhvr>
                                      <p:to>
                                        <p:strVal val="visible"/>
                                      </p:to>
                                    </p:set>
                                    <p:animEffect transition="in" filter="barn(inVertical)">
                                      <p:cBhvr>
                                        <p:cTn id="17" dur="500"/>
                                        <p:tgtEl>
                                          <p:spTgt spid="103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barn(inVertical)">
                                      <p:cBhvr>
                                        <p:cTn id="22" dur="500"/>
                                        <p:tgtEl>
                                          <p:spTgt spid="104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animEffect transition="in" filter="fade">
                                      <p:cBhvr>
                                        <p:cTn id="29" dur="5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 calcmode="lin" valueType="num">
                                      <p:cBhvr>
                                        <p:cTn id="34" dur="500" fill="hold"/>
                                        <p:tgtEl>
                                          <p:spTgt spid="1032"/>
                                        </p:tgtEl>
                                        <p:attrNameLst>
                                          <p:attrName>ppt_w</p:attrName>
                                        </p:attrNameLst>
                                      </p:cBhvr>
                                      <p:tavLst>
                                        <p:tav tm="0">
                                          <p:val>
                                            <p:fltVal val="0"/>
                                          </p:val>
                                        </p:tav>
                                        <p:tav tm="100000">
                                          <p:val>
                                            <p:strVal val="#ppt_w"/>
                                          </p:val>
                                        </p:tav>
                                      </p:tavLst>
                                    </p:anim>
                                    <p:anim calcmode="lin" valueType="num">
                                      <p:cBhvr>
                                        <p:cTn id="35" dur="500" fill="hold"/>
                                        <p:tgtEl>
                                          <p:spTgt spid="1032"/>
                                        </p:tgtEl>
                                        <p:attrNameLst>
                                          <p:attrName>ppt_h</p:attrName>
                                        </p:attrNameLst>
                                      </p:cBhvr>
                                      <p:tavLst>
                                        <p:tav tm="0">
                                          <p:val>
                                            <p:fltVal val="0"/>
                                          </p:val>
                                        </p:tav>
                                        <p:tav tm="100000">
                                          <p:val>
                                            <p:strVal val="#ppt_h"/>
                                          </p:val>
                                        </p:tav>
                                      </p:tavLst>
                                    </p:anim>
                                    <p:animEffect transition="in" filter="fade">
                                      <p:cBhvr>
                                        <p:cTn id="36" dur="500"/>
                                        <p:tgtEl>
                                          <p:spTgt spid="10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48"/>
                                        </p:tgtEl>
                                        <p:attrNameLst>
                                          <p:attrName>style.visibility</p:attrName>
                                        </p:attrNameLst>
                                      </p:cBhvr>
                                      <p:to>
                                        <p:strVal val="visible"/>
                                      </p:to>
                                    </p:set>
                                    <p:anim calcmode="lin" valueType="num">
                                      <p:cBhvr>
                                        <p:cTn id="41" dur="500" fill="hold"/>
                                        <p:tgtEl>
                                          <p:spTgt spid="1048"/>
                                        </p:tgtEl>
                                        <p:attrNameLst>
                                          <p:attrName>ppt_w</p:attrName>
                                        </p:attrNameLst>
                                      </p:cBhvr>
                                      <p:tavLst>
                                        <p:tav tm="0">
                                          <p:val>
                                            <p:fltVal val="0"/>
                                          </p:val>
                                        </p:tav>
                                        <p:tav tm="100000">
                                          <p:val>
                                            <p:strVal val="#ppt_w"/>
                                          </p:val>
                                        </p:tav>
                                      </p:tavLst>
                                    </p:anim>
                                    <p:anim calcmode="lin" valueType="num">
                                      <p:cBhvr>
                                        <p:cTn id="42" dur="500" fill="hold"/>
                                        <p:tgtEl>
                                          <p:spTgt spid="1048"/>
                                        </p:tgtEl>
                                        <p:attrNameLst>
                                          <p:attrName>ppt_h</p:attrName>
                                        </p:attrNameLst>
                                      </p:cBhvr>
                                      <p:tavLst>
                                        <p:tav tm="0">
                                          <p:val>
                                            <p:fltVal val="0"/>
                                          </p:val>
                                        </p:tav>
                                        <p:tav tm="100000">
                                          <p:val>
                                            <p:strVal val="#ppt_h"/>
                                          </p:val>
                                        </p:tav>
                                      </p:tavLst>
                                    </p:anim>
                                    <p:animEffect transition="in" filter="fade">
                                      <p:cBhvr>
                                        <p:cTn id="43" dur="500"/>
                                        <p:tgtEl>
                                          <p:spTgt spid="104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040"/>
                                        </p:tgtEl>
                                        <p:attrNameLst>
                                          <p:attrName>style.visibility</p:attrName>
                                        </p:attrNameLst>
                                      </p:cBhvr>
                                      <p:to>
                                        <p:strVal val="visible"/>
                                      </p:to>
                                    </p:set>
                                    <p:anim calcmode="lin" valueType="num">
                                      <p:cBhvr>
                                        <p:cTn id="48" dur="500" fill="hold"/>
                                        <p:tgtEl>
                                          <p:spTgt spid="1040"/>
                                        </p:tgtEl>
                                        <p:attrNameLst>
                                          <p:attrName>ppt_w</p:attrName>
                                        </p:attrNameLst>
                                      </p:cBhvr>
                                      <p:tavLst>
                                        <p:tav tm="0">
                                          <p:val>
                                            <p:fltVal val="0"/>
                                          </p:val>
                                        </p:tav>
                                        <p:tav tm="100000">
                                          <p:val>
                                            <p:strVal val="#ppt_w"/>
                                          </p:val>
                                        </p:tav>
                                      </p:tavLst>
                                    </p:anim>
                                    <p:anim calcmode="lin" valueType="num">
                                      <p:cBhvr>
                                        <p:cTn id="49" dur="500" fill="hold"/>
                                        <p:tgtEl>
                                          <p:spTgt spid="1040"/>
                                        </p:tgtEl>
                                        <p:attrNameLst>
                                          <p:attrName>ppt_h</p:attrName>
                                        </p:attrNameLst>
                                      </p:cBhvr>
                                      <p:tavLst>
                                        <p:tav tm="0">
                                          <p:val>
                                            <p:fltVal val="0"/>
                                          </p:val>
                                        </p:tav>
                                        <p:tav tm="100000">
                                          <p:val>
                                            <p:strVal val="#ppt_h"/>
                                          </p:val>
                                        </p:tav>
                                      </p:tavLst>
                                    </p:anim>
                                    <p:animEffect transition="in" filter="fade">
                                      <p:cBhvr>
                                        <p:cTn id="50" dur="500"/>
                                        <p:tgtEl>
                                          <p:spTgt spid="104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42"/>
                                        </p:tgtEl>
                                        <p:attrNameLst>
                                          <p:attrName>style.visibility</p:attrName>
                                        </p:attrNameLst>
                                      </p:cBhvr>
                                      <p:to>
                                        <p:strVal val="visible"/>
                                      </p:to>
                                    </p:set>
                                    <p:anim calcmode="lin" valueType="num">
                                      <p:cBhvr>
                                        <p:cTn id="55" dur="500" fill="hold"/>
                                        <p:tgtEl>
                                          <p:spTgt spid="1042"/>
                                        </p:tgtEl>
                                        <p:attrNameLst>
                                          <p:attrName>ppt_w</p:attrName>
                                        </p:attrNameLst>
                                      </p:cBhvr>
                                      <p:tavLst>
                                        <p:tav tm="0">
                                          <p:val>
                                            <p:fltVal val="0"/>
                                          </p:val>
                                        </p:tav>
                                        <p:tav tm="100000">
                                          <p:val>
                                            <p:strVal val="#ppt_w"/>
                                          </p:val>
                                        </p:tav>
                                      </p:tavLst>
                                    </p:anim>
                                    <p:anim calcmode="lin" valueType="num">
                                      <p:cBhvr>
                                        <p:cTn id="56" dur="500" fill="hold"/>
                                        <p:tgtEl>
                                          <p:spTgt spid="1042"/>
                                        </p:tgtEl>
                                        <p:attrNameLst>
                                          <p:attrName>ppt_h</p:attrName>
                                        </p:attrNameLst>
                                      </p:cBhvr>
                                      <p:tavLst>
                                        <p:tav tm="0">
                                          <p:val>
                                            <p:fltVal val="0"/>
                                          </p:val>
                                        </p:tav>
                                        <p:tav tm="100000">
                                          <p:val>
                                            <p:strVal val="#ppt_h"/>
                                          </p:val>
                                        </p:tav>
                                      </p:tavLst>
                                    </p:anim>
                                    <p:animEffect transition="in" filter="fade">
                                      <p:cBhvr>
                                        <p:cTn id="57" dur="500"/>
                                        <p:tgtEl>
                                          <p:spTgt spid="104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046"/>
                                        </p:tgtEl>
                                        <p:attrNameLst>
                                          <p:attrName>style.visibility</p:attrName>
                                        </p:attrNameLst>
                                      </p:cBhvr>
                                      <p:to>
                                        <p:strVal val="visible"/>
                                      </p:to>
                                    </p:set>
                                    <p:anim calcmode="lin" valueType="num">
                                      <p:cBhvr>
                                        <p:cTn id="62" dur="500" fill="hold"/>
                                        <p:tgtEl>
                                          <p:spTgt spid="1046"/>
                                        </p:tgtEl>
                                        <p:attrNameLst>
                                          <p:attrName>ppt_w</p:attrName>
                                        </p:attrNameLst>
                                      </p:cBhvr>
                                      <p:tavLst>
                                        <p:tav tm="0">
                                          <p:val>
                                            <p:fltVal val="0"/>
                                          </p:val>
                                        </p:tav>
                                        <p:tav tm="100000">
                                          <p:val>
                                            <p:strVal val="#ppt_w"/>
                                          </p:val>
                                        </p:tav>
                                      </p:tavLst>
                                    </p:anim>
                                    <p:anim calcmode="lin" valueType="num">
                                      <p:cBhvr>
                                        <p:cTn id="63" dur="500" fill="hold"/>
                                        <p:tgtEl>
                                          <p:spTgt spid="1046"/>
                                        </p:tgtEl>
                                        <p:attrNameLst>
                                          <p:attrName>ppt_h</p:attrName>
                                        </p:attrNameLst>
                                      </p:cBhvr>
                                      <p:tavLst>
                                        <p:tav tm="0">
                                          <p:val>
                                            <p:fltVal val="0"/>
                                          </p:val>
                                        </p:tav>
                                        <p:tav tm="100000">
                                          <p:val>
                                            <p:strVal val="#ppt_h"/>
                                          </p:val>
                                        </p:tav>
                                      </p:tavLst>
                                    </p:anim>
                                    <p:animEffect transition="in" filter="fade">
                                      <p:cBhvr>
                                        <p:cTn id="64"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1917" y="388515"/>
            <a:ext cx="7462448" cy="545727"/>
          </a:xfrm>
          <a:prstGeom prst="rect">
            <a:avLst/>
          </a:prstGeom>
        </p:spPr>
        <p:txBody>
          <a:bodyPr wrap="square">
            <a:spAutoFit/>
          </a:bodyPr>
          <a:lstStyle/>
          <a:p>
            <a:pPr marR="267970" algn="ctr">
              <a:lnSpc>
                <a:spcPct val="115000"/>
              </a:lnSpc>
            </a:pPr>
            <a:r>
              <a:rPr lang="en-US" sz="2800" b="1" dirty="0" err="1">
                <a:latin typeface="Arial" panose="020B0604020202020204" pitchFamily="34" charset="0"/>
                <a:ea typeface="Calibri" panose="020F0502020204030204" pitchFamily="34" charset="0"/>
                <a:cs typeface="Arial" panose="020B0604020202020204" pitchFamily="34" charset="0"/>
              </a:rPr>
              <a:t>Bảo</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vệ</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mạch</a:t>
            </a:r>
            <a:r>
              <a:rPr lang="en-US" sz="2800" b="1" dirty="0">
                <a:latin typeface="Arial" panose="020B0604020202020204" pitchFamily="34" charset="0"/>
                <a:ea typeface="Calibri" panose="020F0502020204030204" pitchFamily="34" charset="0"/>
                <a:cs typeface="Arial" panose="020B0604020202020204" pitchFamily="34" charset="0"/>
              </a:rPr>
              <a:t> </a:t>
            </a:r>
            <a:r>
              <a:rPr lang="en-US" sz="2800" b="1" dirty="0" err="1">
                <a:latin typeface="Arial" panose="020B0604020202020204" pitchFamily="34" charset="0"/>
                <a:ea typeface="Calibri" panose="020F0502020204030204" pitchFamily="34" charset="0"/>
                <a:cs typeface="Arial" panose="020B0604020202020204" pitchFamily="34" charset="0"/>
              </a:rPr>
              <a:t>điện</a:t>
            </a:r>
            <a:endParaRPr lang="en-US" sz="2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Cầu Chì Là Gì? Cấu Tạo, Nguyên Lý Hoạt động, Cách Lắp Đặ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775" y="1783080"/>
            <a:ext cx="3886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ptomat là gì, cấu tạo aptomat, các thông số cơ bản của Apto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535" y="2362200"/>
            <a:ext cx="7589520" cy="252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398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2 Nhà máy thủy điện lớn nhất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546" y="1459070"/>
            <a:ext cx="2970043" cy="1867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631937" y="1459070"/>
            <a:ext cx="3218042" cy="1802103"/>
          </a:xfrm>
          <a:prstGeom prst="rect">
            <a:avLst/>
          </a:prstGeom>
        </p:spPr>
      </p:pic>
      <p:pic>
        <p:nvPicPr>
          <p:cNvPr id="2056" name="Picture 8" descr="Nhà máy điện gió lớn nhất Việt Nam được khánh thành ở Ninh Thu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024" y="4321219"/>
            <a:ext cx="2480439" cy="1860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68024" y="537512"/>
            <a:ext cx="4388047" cy="523220"/>
          </a:xfrm>
          <a:prstGeom prst="rect">
            <a:avLst/>
          </a:prstGeom>
          <a:noFill/>
        </p:spPr>
        <p:txBody>
          <a:bodyPr wrap="square" rtlCol="0">
            <a:spAutoFit/>
          </a:bodyPr>
          <a:lstStyle/>
          <a:p>
            <a:r>
              <a:rPr lang="en-US" sz="2800" b="1" dirty="0" err="1"/>
              <a:t>Nguồn</a:t>
            </a:r>
            <a:r>
              <a:rPr lang="en-US" sz="2800" b="1" dirty="0"/>
              <a:t> </a:t>
            </a:r>
            <a:r>
              <a:rPr lang="en-US" sz="2800" b="1" dirty="0" err="1"/>
              <a:t>điện</a:t>
            </a:r>
            <a:r>
              <a:rPr lang="en-US" sz="2800" b="1" dirty="0"/>
              <a:t> </a:t>
            </a:r>
            <a:r>
              <a:rPr lang="en-US" sz="2800" b="1" dirty="0" err="1"/>
              <a:t>xoay</a:t>
            </a:r>
            <a:r>
              <a:rPr lang="en-US" sz="2800" b="1" dirty="0"/>
              <a:t> chiều</a:t>
            </a:r>
          </a:p>
        </p:txBody>
      </p:sp>
      <p:sp>
        <p:nvSpPr>
          <p:cNvPr id="9" name="TextBox 8"/>
          <p:cNvSpPr txBox="1"/>
          <p:nvPr/>
        </p:nvSpPr>
        <p:spPr>
          <a:xfrm>
            <a:off x="295358" y="3461862"/>
            <a:ext cx="2977231" cy="830997"/>
          </a:xfrm>
          <a:prstGeom prst="rect">
            <a:avLst/>
          </a:prstGeom>
          <a:noFill/>
        </p:spPr>
        <p:txBody>
          <a:bodyPr wrap="square" rtlCol="0">
            <a:spAutoFit/>
          </a:bodyPr>
          <a:lstStyle/>
          <a:p>
            <a:pPr algn="ctr"/>
            <a:r>
              <a:rPr lang="en-US" sz="2400" dirty="0" err="1"/>
              <a:t>Nhà</a:t>
            </a:r>
            <a:r>
              <a:rPr lang="en-US" sz="2400" dirty="0"/>
              <a:t> </a:t>
            </a:r>
            <a:r>
              <a:rPr lang="en-US" sz="2400" dirty="0" err="1"/>
              <a:t>máy</a:t>
            </a:r>
            <a:r>
              <a:rPr lang="en-US" sz="2400" dirty="0"/>
              <a:t> </a:t>
            </a:r>
            <a:r>
              <a:rPr lang="en-US" sz="2400" dirty="0" err="1"/>
              <a:t>thủy</a:t>
            </a:r>
            <a:r>
              <a:rPr lang="en-US" sz="2400" dirty="0"/>
              <a:t> </a:t>
            </a:r>
            <a:r>
              <a:rPr lang="en-US" sz="2400" dirty="0" err="1"/>
              <a:t>điện</a:t>
            </a:r>
            <a:r>
              <a:rPr lang="en-US" sz="2400" dirty="0"/>
              <a:t> </a:t>
            </a:r>
            <a:r>
              <a:rPr lang="en-US" sz="2400" dirty="0" err="1"/>
              <a:t>Hòa</a:t>
            </a:r>
            <a:r>
              <a:rPr lang="en-US" sz="2400" dirty="0"/>
              <a:t> </a:t>
            </a:r>
            <a:r>
              <a:rPr lang="en-US" sz="2400" dirty="0" err="1"/>
              <a:t>Bình</a:t>
            </a:r>
            <a:endParaRPr lang="en-US" sz="2400" dirty="0"/>
          </a:p>
        </p:txBody>
      </p:sp>
      <p:sp>
        <p:nvSpPr>
          <p:cNvPr id="10" name="TextBox 9"/>
          <p:cNvSpPr txBox="1"/>
          <p:nvPr/>
        </p:nvSpPr>
        <p:spPr>
          <a:xfrm>
            <a:off x="3459387" y="3455247"/>
            <a:ext cx="3454031" cy="830997"/>
          </a:xfrm>
          <a:prstGeom prst="rect">
            <a:avLst/>
          </a:prstGeom>
          <a:noFill/>
        </p:spPr>
        <p:txBody>
          <a:bodyPr wrap="square" rtlCol="0">
            <a:spAutoFit/>
          </a:bodyPr>
          <a:lstStyle/>
          <a:p>
            <a:pPr algn="ctr"/>
            <a:r>
              <a:rPr lang="en-US" sz="2400" dirty="0" err="1"/>
              <a:t>Nhà</a:t>
            </a:r>
            <a:r>
              <a:rPr lang="en-US" sz="2400" dirty="0"/>
              <a:t> </a:t>
            </a:r>
            <a:r>
              <a:rPr lang="en-US" sz="2400" dirty="0" err="1"/>
              <a:t>máy</a:t>
            </a:r>
            <a:r>
              <a:rPr lang="en-US" sz="2400" dirty="0"/>
              <a:t> </a:t>
            </a:r>
            <a:r>
              <a:rPr lang="en-US" sz="2400" dirty="0" err="1"/>
              <a:t>nhiệt</a:t>
            </a:r>
            <a:r>
              <a:rPr lang="en-US" sz="2400" dirty="0"/>
              <a:t> </a:t>
            </a:r>
            <a:r>
              <a:rPr lang="en-US" sz="2400" dirty="0" err="1"/>
              <a:t>điện</a:t>
            </a:r>
            <a:r>
              <a:rPr lang="en-US" sz="2400" dirty="0"/>
              <a:t> </a:t>
            </a:r>
            <a:r>
              <a:rPr lang="en-US" sz="2400" dirty="0" err="1"/>
              <a:t>Duyên</a:t>
            </a:r>
            <a:r>
              <a:rPr lang="en-US" sz="2400" dirty="0"/>
              <a:t> </a:t>
            </a:r>
            <a:r>
              <a:rPr lang="en-US" sz="2400" dirty="0" err="1"/>
              <a:t>Hải</a:t>
            </a:r>
            <a:r>
              <a:rPr lang="en-US" sz="2400" dirty="0"/>
              <a:t> 2</a:t>
            </a:r>
          </a:p>
        </p:txBody>
      </p:sp>
      <p:sp>
        <p:nvSpPr>
          <p:cNvPr id="11" name="TextBox 10"/>
          <p:cNvSpPr txBox="1"/>
          <p:nvPr/>
        </p:nvSpPr>
        <p:spPr>
          <a:xfrm>
            <a:off x="1340959" y="6219094"/>
            <a:ext cx="4581955" cy="461665"/>
          </a:xfrm>
          <a:prstGeom prst="rect">
            <a:avLst/>
          </a:prstGeom>
          <a:noFill/>
        </p:spPr>
        <p:txBody>
          <a:bodyPr wrap="square" rtlCol="0">
            <a:spAutoFit/>
          </a:bodyPr>
          <a:lstStyle/>
          <a:p>
            <a:r>
              <a:rPr lang="en-US" sz="2400" dirty="0" err="1"/>
              <a:t>Nhà</a:t>
            </a:r>
            <a:r>
              <a:rPr lang="en-US" sz="2400" dirty="0"/>
              <a:t> </a:t>
            </a:r>
            <a:r>
              <a:rPr lang="en-US" sz="2400" dirty="0" err="1"/>
              <a:t>máy</a:t>
            </a:r>
            <a:r>
              <a:rPr lang="en-US" sz="2400" dirty="0"/>
              <a:t> </a:t>
            </a:r>
            <a:r>
              <a:rPr lang="en-US" sz="2400" dirty="0" err="1"/>
              <a:t>điện</a:t>
            </a:r>
            <a:r>
              <a:rPr lang="en-US" sz="2400" dirty="0"/>
              <a:t> </a:t>
            </a:r>
            <a:r>
              <a:rPr lang="en-US" sz="2400" dirty="0" err="1"/>
              <a:t>gió</a:t>
            </a:r>
            <a:r>
              <a:rPr lang="en-US" sz="2400" dirty="0"/>
              <a:t> </a:t>
            </a:r>
            <a:r>
              <a:rPr lang="en-US" sz="2400" dirty="0" err="1"/>
              <a:t>Ninh</a:t>
            </a:r>
            <a:r>
              <a:rPr lang="en-US" sz="2400" dirty="0"/>
              <a:t> </a:t>
            </a:r>
            <a:r>
              <a:rPr lang="en-US" sz="2400" dirty="0" err="1"/>
              <a:t>Thuận</a:t>
            </a:r>
            <a:endParaRPr lang="en-US" sz="2400" dirty="0"/>
          </a:p>
        </p:txBody>
      </p:sp>
      <p:pic>
        <p:nvPicPr>
          <p:cNvPr id="7" name="Picture 6"/>
          <p:cNvPicPr>
            <a:picLocks noChangeAspect="1"/>
          </p:cNvPicPr>
          <p:nvPr/>
        </p:nvPicPr>
        <p:blipFill>
          <a:blip r:embed="rId5"/>
          <a:stretch>
            <a:fillRect/>
          </a:stretch>
        </p:blipFill>
        <p:spPr>
          <a:xfrm>
            <a:off x="8763793" y="1660020"/>
            <a:ext cx="2747963" cy="2747963"/>
          </a:xfrm>
          <a:prstGeom prst="rect">
            <a:avLst/>
          </a:prstGeom>
        </p:spPr>
      </p:pic>
      <p:sp>
        <p:nvSpPr>
          <p:cNvPr id="14" name="TextBox 13"/>
          <p:cNvSpPr txBox="1"/>
          <p:nvPr/>
        </p:nvSpPr>
        <p:spPr>
          <a:xfrm>
            <a:off x="8763793" y="537512"/>
            <a:ext cx="3333850" cy="523220"/>
          </a:xfrm>
          <a:prstGeom prst="rect">
            <a:avLst/>
          </a:prstGeom>
          <a:noFill/>
        </p:spPr>
        <p:txBody>
          <a:bodyPr wrap="square" rtlCol="0">
            <a:spAutoFit/>
          </a:bodyPr>
          <a:lstStyle/>
          <a:p>
            <a:r>
              <a:rPr lang="en-US" sz="2800" b="1" dirty="0" err="1"/>
              <a:t>Máy</a:t>
            </a:r>
            <a:r>
              <a:rPr lang="en-US" sz="2800" b="1" dirty="0"/>
              <a:t> </a:t>
            </a:r>
            <a:r>
              <a:rPr lang="en-US" sz="2800" b="1" dirty="0" err="1"/>
              <a:t>phát</a:t>
            </a:r>
            <a:r>
              <a:rPr lang="en-US" sz="2800" b="1" dirty="0"/>
              <a:t> </a:t>
            </a:r>
            <a:r>
              <a:rPr lang="en-US" sz="2800" b="1" dirty="0" err="1"/>
              <a:t>điện</a:t>
            </a:r>
            <a:endParaRPr lang="en-US" sz="2800" b="1" dirty="0"/>
          </a:p>
        </p:txBody>
      </p:sp>
    </p:spTree>
    <p:extLst>
      <p:ext uri="{BB962C8B-B14F-4D97-AF65-F5344CB8AC3E}">
        <p14:creationId xmlns:p14="http://schemas.microsoft.com/office/powerpoint/2010/main" val="59075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500" fill="hold"/>
                                        <p:tgtEl>
                                          <p:spTgt spid="2056"/>
                                        </p:tgtEl>
                                        <p:attrNameLst>
                                          <p:attrName>ppt_w</p:attrName>
                                        </p:attrNameLst>
                                      </p:cBhvr>
                                      <p:tavLst>
                                        <p:tav tm="0">
                                          <p:val>
                                            <p:fltVal val="0"/>
                                          </p:val>
                                        </p:tav>
                                        <p:tav tm="100000">
                                          <p:val>
                                            <p:strVal val="#ppt_w"/>
                                          </p:val>
                                        </p:tav>
                                      </p:tavLst>
                                    </p:anim>
                                    <p:anim calcmode="lin" valueType="num">
                                      <p:cBhvr>
                                        <p:cTn id="37" dur="500" fill="hold"/>
                                        <p:tgtEl>
                                          <p:spTgt spid="2056"/>
                                        </p:tgtEl>
                                        <p:attrNameLst>
                                          <p:attrName>ppt_h</p:attrName>
                                        </p:attrNameLst>
                                      </p:cBhvr>
                                      <p:tavLst>
                                        <p:tav tm="0">
                                          <p:val>
                                            <p:fltVal val="0"/>
                                          </p:val>
                                        </p:tav>
                                        <p:tav tm="100000">
                                          <p:val>
                                            <p:strVal val="#ppt_h"/>
                                          </p:val>
                                        </p:tav>
                                      </p:tavLst>
                                    </p:anim>
                                    <p:animEffect transition="in" filter="fade">
                                      <p:cBhvr>
                                        <p:cTn id="38" dur="500"/>
                                        <p:tgtEl>
                                          <p:spTgt spid="2056"/>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14451" y="764903"/>
            <a:ext cx="6973389" cy="386805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latin typeface="Arial" panose="020B0604020202020204" pitchFamily="34" charset="0"/>
                <a:cs typeface="Arial" panose="020B0604020202020204" pitchFamily="34" charset="0"/>
              </a:rPr>
              <a:t>Nguồn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Vì</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nguồn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ra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dòng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điện</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728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20000"/>
          </a:stretch>
        </a:blipFill>
        <a:effectLst/>
      </p:bgPr>
    </p:bg>
    <p:spTree>
      <p:nvGrpSpPr>
        <p:cNvPr id="1" name=""/>
        <p:cNvGrpSpPr/>
        <p:nvPr/>
      </p:nvGrpSpPr>
      <p:grpSpPr>
        <a:xfrm>
          <a:off x="0" y="0"/>
          <a:ext cx="0" cy="0"/>
          <a:chOff x="0" y="0"/>
          <a:chExt cx="0" cy="0"/>
        </a:xfrm>
      </p:grpSpPr>
      <p:sp>
        <p:nvSpPr>
          <p:cNvPr id="2052" name="Rectangle 4"/>
          <p:cNvSpPr>
            <a:spLocks noChangeArrowheads="1"/>
          </p:cNvSpPr>
          <p:nvPr/>
        </p:nvSpPr>
        <p:spPr bwMode="auto">
          <a:xfrm>
            <a:off x="1183981" y="905588"/>
            <a:ext cx="9197976" cy="2068511"/>
          </a:xfrm>
          <a:prstGeom prst="rect">
            <a:avLst/>
          </a:prstGeom>
          <a:noFill/>
          <a:ln>
            <a:noFill/>
          </a:ln>
          <a:effec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BÀI 24: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NGUỒN</a:t>
            </a:r>
            <a:r>
              <a:rPr kumimoji="0" lang="en-US" altLang="en-US" sz="6600" b="1" i="0" u="none" strike="noStrike" kern="1200" cap="none" spc="0" normalizeH="0" noProof="0" dirty="0">
                <a:ln>
                  <a:noFill/>
                </a:ln>
                <a:solidFill>
                  <a:srgbClr val="FFFF00"/>
                </a:solidFill>
                <a:effectLst/>
                <a:uLnTx/>
                <a:uFillTx/>
                <a:latin typeface="Arial" panose="020B0604020202020204" pitchFamily="34" charset="0"/>
                <a:cs typeface="Arial" panose="020B0604020202020204" pitchFamily="34" charset="0"/>
              </a:rPr>
              <a:t> ĐIỆN</a:t>
            </a:r>
            <a:endParaRPr kumimoji="0" lang="en-US" altLang="en-US" sz="6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14339" name="Group 209"/>
          <p:cNvGrpSpPr>
            <a:grpSpLocks/>
          </p:cNvGrpSpPr>
          <p:nvPr/>
        </p:nvGrpSpPr>
        <p:grpSpPr bwMode="auto">
          <a:xfrm>
            <a:off x="1936896" y="3237624"/>
            <a:ext cx="3352800" cy="457200"/>
            <a:chOff x="192" y="1920"/>
            <a:chExt cx="2112" cy="288"/>
          </a:xfrm>
        </p:grpSpPr>
        <p:sp>
          <p:nvSpPr>
            <p:cNvPr id="14390" name="Line 210"/>
            <p:cNvSpPr>
              <a:spLocks noChangeShapeType="1"/>
            </p:cNvSpPr>
            <p:nvPr/>
          </p:nvSpPr>
          <p:spPr bwMode="auto">
            <a:xfrm>
              <a:off x="192" y="2064"/>
              <a:ext cx="21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91" name="Rectangle 211"/>
            <p:cNvSpPr>
              <a:spLocks noChangeArrowheads="1"/>
            </p:cNvSpPr>
            <p:nvPr/>
          </p:nvSpPr>
          <p:spPr bwMode="auto">
            <a:xfrm>
              <a:off x="912" y="1920"/>
              <a:ext cx="672" cy="288"/>
            </a:xfrm>
            <a:prstGeom prst="rect">
              <a:avLst/>
            </a:prstGeom>
            <a:solidFill>
              <a:srgbClr val="808080"/>
            </a:solidFill>
            <a:ln w="9525">
              <a:miter lim="800000"/>
              <a:headEnd/>
              <a:tailEnd/>
            </a:ln>
            <a:scene3d>
              <a:camera prst="legacyPerspectiveTopRight"/>
              <a:lightRig rig="legacyFlat3" dir="b"/>
            </a:scene3d>
            <a:sp3d extrusionH="430200" prstMaterial="legacyMatte">
              <a:bevelT w="13500" h="13500" prst="angle"/>
              <a:bevelB w="13500" h="13500" prst="angle"/>
              <a:extrusionClr>
                <a:srgbClr val="1C1C1C"/>
              </a:extrusionClr>
              <a:contourClr>
                <a:srgbClr val="808080"/>
              </a:contourClr>
            </a:sp3d>
          </p:spPr>
          <p:txBody>
            <a:bodyPr wrap="none" anchor="ctr">
              <a:flatTx/>
            </a:bodyP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R</a:t>
              </a:r>
            </a:p>
          </p:txBody>
        </p:sp>
      </p:grpSp>
      <p:grpSp>
        <p:nvGrpSpPr>
          <p:cNvPr id="14340" name="Group 212"/>
          <p:cNvGrpSpPr>
            <a:grpSpLocks/>
          </p:cNvGrpSpPr>
          <p:nvPr/>
        </p:nvGrpSpPr>
        <p:grpSpPr bwMode="auto">
          <a:xfrm>
            <a:off x="1936896" y="3432888"/>
            <a:ext cx="3352800" cy="2624137"/>
            <a:chOff x="192" y="1488"/>
            <a:chExt cx="2112" cy="1653"/>
          </a:xfrm>
        </p:grpSpPr>
        <p:sp>
          <p:nvSpPr>
            <p:cNvPr id="14383" name="Line 213"/>
            <p:cNvSpPr>
              <a:spLocks noChangeShapeType="1"/>
            </p:cNvSpPr>
            <p:nvPr/>
          </p:nvSpPr>
          <p:spPr bwMode="auto">
            <a:xfrm>
              <a:off x="192" y="2757"/>
              <a:ext cx="912" cy="0"/>
            </a:xfrm>
            <a:prstGeom prst="line">
              <a:avLst/>
            </a:prstGeom>
            <a:noFill/>
            <a:ln w="762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4" name="Line 214"/>
            <p:cNvSpPr>
              <a:spLocks noChangeShapeType="1"/>
            </p:cNvSpPr>
            <p:nvPr/>
          </p:nvSpPr>
          <p:spPr bwMode="auto">
            <a:xfrm>
              <a:off x="192"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5" name="Line 215"/>
            <p:cNvSpPr>
              <a:spLocks noChangeShapeType="1"/>
            </p:cNvSpPr>
            <p:nvPr/>
          </p:nvSpPr>
          <p:spPr bwMode="auto">
            <a:xfrm>
              <a:off x="2304" y="1488"/>
              <a:ext cx="0" cy="129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6" name="Line 216"/>
            <p:cNvSpPr>
              <a:spLocks noChangeShapeType="1"/>
            </p:cNvSpPr>
            <p:nvPr/>
          </p:nvSpPr>
          <p:spPr bwMode="auto">
            <a:xfrm>
              <a:off x="1344" y="2760"/>
              <a:ext cx="960" cy="0"/>
            </a:xfrm>
            <a:prstGeom prst="line">
              <a:avLst/>
            </a:prstGeom>
            <a:noFill/>
            <a:ln w="76200">
              <a:solidFill>
                <a:schemeClr val="tx1"/>
              </a:solidFill>
              <a:round/>
              <a:headEnd type="oval"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7" name="Rectangle 217"/>
            <p:cNvSpPr>
              <a:spLocks noChangeArrowheads="1"/>
            </p:cNvSpPr>
            <p:nvPr/>
          </p:nvSpPr>
          <p:spPr bwMode="auto">
            <a:xfrm>
              <a:off x="1056" y="2901"/>
              <a:ext cx="28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U</a:t>
              </a:r>
            </a:p>
          </p:txBody>
        </p:sp>
        <p:sp>
          <p:nvSpPr>
            <p:cNvPr id="14388" name="Rectangle 218"/>
            <p:cNvSpPr>
              <a:spLocks noChangeArrowheads="1"/>
            </p:cNvSpPr>
            <p:nvPr/>
          </p:nvSpPr>
          <p:spPr bwMode="auto">
            <a:xfrm>
              <a:off x="100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14389" name="Rectangle 219"/>
            <p:cNvSpPr>
              <a:spLocks noChangeArrowheads="1"/>
            </p:cNvSpPr>
            <p:nvPr/>
          </p:nvSpPr>
          <p:spPr bwMode="auto">
            <a:xfrm>
              <a:off x="1248" y="244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grpSp>
      <p:grpSp>
        <p:nvGrpSpPr>
          <p:cNvPr id="4" name="Group 220"/>
          <p:cNvGrpSpPr>
            <a:grpSpLocks/>
          </p:cNvGrpSpPr>
          <p:nvPr/>
        </p:nvGrpSpPr>
        <p:grpSpPr bwMode="auto">
          <a:xfrm>
            <a:off x="1998810" y="5180724"/>
            <a:ext cx="242887" cy="152400"/>
            <a:chOff x="231" y="2568"/>
            <a:chExt cx="153" cy="96"/>
          </a:xfrm>
        </p:grpSpPr>
        <p:sp>
          <p:nvSpPr>
            <p:cNvPr id="14381" name="Line 221"/>
            <p:cNvSpPr>
              <a:spLocks noChangeShapeType="1"/>
            </p:cNvSpPr>
            <p:nvPr/>
          </p:nvSpPr>
          <p:spPr bwMode="auto">
            <a:xfrm flipH="1">
              <a:off x="231" y="2664"/>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2" name="Rectangle 222"/>
            <p:cNvSpPr>
              <a:spLocks noChangeArrowheads="1"/>
            </p:cNvSpPr>
            <p:nvPr/>
          </p:nvSpPr>
          <p:spPr bwMode="auto">
            <a:xfrm>
              <a:off x="279" y="2568"/>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5" name="Group 223"/>
          <p:cNvGrpSpPr>
            <a:grpSpLocks/>
          </p:cNvGrpSpPr>
          <p:nvPr/>
        </p:nvGrpSpPr>
        <p:grpSpPr bwMode="auto">
          <a:xfrm>
            <a:off x="3765696" y="5193424"/>
            <a:ext cx="242888" cy="152400"/>
            <a:chOff x="1344" y="2576"/>
            <a:chExt cx="153" cy="96"/>
          </a:xfrm>
        </p:grpSpPr>
        <p:sp>
          <p:nvSpPr>
            <p:cNvPr id="14379" name="Line 224"/>
            <p:cNvSpPr>
              <a:spLocks noChangeShapeType="1"/>
            </p:cNvSpPr>
            <p:nvPr/>
          </p:nvSpPr>
          <p:spPr bwMode="auto">
            <a:xfrm flipH="1">
              <a:off x="1344" y="2672"/>
              <a:ext cx="153" cy="0"/>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sp>
          <p:nvSpPr>
            <p:cNvPr id="14380" name="Rectangle 225"/>
            <p:cNvSpPr>
              <a:spLocks noChangeArrowheads="1"/>
            </p:cNvSpPr>
            <p:nvPr/>
          </p:nvSpPr>
          <p:spPr bwMode="auto">
            <a:xfrm>
              <a:off x="1392" y="257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grpSp>
      <p:grpSp>
        <p:nvGrpSpPr>
          <p:cNvPr id="7" name="Group 229"/>
          <p:cNvGrpSpPr>
            <a:grpSpLocks/>
          </p:cNvGrpSpPr>
          <p:nvPr/>
        </p:nvGrpSpPr>
        <p:grpSpPr bwMode="auto">
          <a:xfrm>
            <a:off x="2068659" y="3566237"/>
            <a:ext cx="82550" cy="228600"/>
            <a:chOff x="240" y="1536"/>
            <a:chExt cx="52" cy="144"/>
          </a:xfrm>
        </p:grpSpPr>
        <p:sp>
          <p:nvSpPr>
            <p:cNvPr id="14375" name="Rectangle 230"/>
            <p:cNvSpPr>
              <a:spLocks noChangeArrowheads="1"/>
            </p:cNvSpPr>
            <p:nvPr/>
          </p:nvSpPr>
          <p:spPr bwMode="auto">
            <a:xfrm>
              <a:off x="244" y="1536"/>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6" name="Line 231"/>
            <p:cNvSpPr>
              <a:spLocks noChangeShapeType="1"/>
            </p:cNvSpPr>
            <p:nvPr/>
          </p:nvSpPr>
          <p:spPr bwMode="auto">
            <a:xfrm flipV="1">
              <a:off x="240" y="1536"/>
              <a:ext cx="0" cy="144"/>
            </a:xfrm>
            <a:prstGeom prst="line">
              <a:avLst/>
            </a:prstGeom>
            <a:noFill/>
            <a:ln w="9525">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grpSp>
        <p:nvGrpSpPr>
          <p:cNvPr id="8" name="Group 232"/>
          <p:cNvGrpSpPr>
            <a:grpSpLocks/>
          </p:cNvGrpSpPr>
          <p:nvPr/>
        </p:nvGrpSpPr>
        <p:grpSpPr bwMode="auto">
          <a:xfrm>
            <a:off x="5092846" y="5142624"/>
            <a:ext cx="95250" cy="228600"/>
            <a:chOff x="2180" y="2544"/>
            <a:chExt cx="60" cy="144"/>
          </a:xfrm>
        </p:grpSpPr>
        <p:sp>
          <p:nvSpPr>
            <p:cNvPr id="14373" name="Rectangle 233"/>
            <p:cNvSpPr>
              <a:spLocks noChangeArrowheads="1"/>
            </p:cNvSpPr>
            <p:nvPr/>
          </p:nvSpPr>
          <p:spPr bwMode="auto">
            <a:xfrm>
              <a:off x="2180" y="2592"/>
              <a:ext cx="4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0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14374" name="Line 234"/>
            <p:cNvSpPr>
              <a:spLocks noChangeShapeType="1"/>
            </p:cNvSpPr>
            <p:nvPr/>
          </p:nvSpPr>
          <p:spPr bwMode="auto">
            <a:xfrm flipV="1">
              <a:off x="2240" y="2544"/>
              <a:ext cx="0" cy="14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BEBEB"/>
                </a:solidFill>
                <a:effectLst/>
                <a:uLnTx/>
                <a:uFillTx/>
                <a:latin typeface="Times New Roman" panose="02020603050405020304" pitchFamily="18" charset="0"/>
                <a:ea typeface="+mn-ea"/>
                <a:cs typeface="+mn-cs"/>
              </a:endParaRPr>
            </a:p>
          </p:txBody>
        </p:sp>
      </p:grpSp>
      <p:sp>
        <p:nvSpPr>
          <p:cNvPr id="91371" name="Oval 235"/>
          <p:cNvSpPr>
            <a:spLocks noChangeArrowheads="1"/>
          </p:cNvSpPr>
          <p:nvPr/>
        </p:nvSpPr>
        <p:spPr bwMode="auto">
          <a:xfrm>
            <a:off x="27623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2" name="Oval 236"/>
          <p:cNvSpPr>
            <a:spLocks noChangeArrowheads="1"/>
          </p:cNvSpPr>
          <p:nvPr/>
        </p:nvSpPr>
        <p:spPr bwMode="auto">
          <a:xfrm>
            <a:off x="3308496" y="54093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3" name="Oval 237"/>
          <p:cNvSpPr>
            <a:spLocks noChangeArrowheads="1"/>
          </p:cNvSpPr>
          <p:nvPr/>
        </p:nvSpPr>
        <p:spPr bwMode="auto">
          <a:xfrm>
            <a:off x="22289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4" name="Oval 238"/>
          <p:cNvSpPr>
            <a:spLocks noChangeArrowheads="1"/>
          </p:cNvSpPr>
          <p:nvPr/>
        </p:nvSpPr>
        <p:spPr bwMode="auto">
          <a:xfrm rot="5400000">
            <a:off x="1903559" y="49140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5" name="Oval 239"/>
          <p:cNvSpPr>
            <a:spLocks noChangeArrowheads="1"/>
          </p:cNvSpPr>
          <p:nvPr/>
        </p:nvSpPr>
        <p:spPr bwMode="auto">
          <a:xfrm rot="5400000">
            <a:off x="1898796" y="5383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6" name="Oval 240"/>
          <p:cNvSpPr>
            <a:spLocks noChangeArrowheads="1"/>
          </p:cNvSpPr>
          <p:nvPr/>
        </p:nvSpPr>
        <p:spPr bwMode="auto">
          <a:xfrm rot="5400000">
            <a:off x="1892446" y="37964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7" name="Oval 241"/>
          <p:cNvSpPr>
            <a:spLocks noChangeArrowheads="1"/>
          </p:cNvSpPr>
          <p:nvPr/>
        </p:nvSpPr>
        <p:spPr bwMode="auto">
          <a:xfrm rot="5400000">
            <a:off x="1892446" y="43679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78" name="Oval 242"/>
          <p:cNvSpPr>
            <a:spLocks noChangeArrowheads="1"/>
          </p:cNvSpPr>
          <p:nvPr/>
        </p:nvSpPr>
        <p:spPr bwMode="auto">
          <a:xfrm>
            <a:off x="47562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79" name="Oval 243"/>
          <p:cNvSpPr>
            <a:spLocks noChangeArrowheads="1"/>
          </p:cNvSpPr>
          <p:nvPr/>
        </p:nvSpPr>
        <p:spPr bwMode="auto">
          <a:xfrm>
            <a:off x="4222896" y="54156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0" name="Oval 244"/>
          <p:cNvSpPr>
            <a:spLocks noChangeArrowheads="1"/>
          </p:cNvSpPr>
          <p:nvPr/>
        </p:nvSpPr>
        <p:spPr bwMode="auto">
          <a:xfrm rot="5400000">
            <a:off x="5256359" y="49330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1" name="Oval 245"/>
          <p:cNvSpPr>
            <a:spLocks noChangeArrowheads="1"/>
          </p:cNvSpPr>
          <p:nvPr/>
        </p:nvSpPr>
        <p:spPr bwMode="auto">
          <a:xfrm rot="5400000">
            <a:off x="5251596" y="5402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2" name="Oval 246"/>
          <p:cNvSpPr>
            <a:spLocks noChangeArrowheads="1"/>
          </p:cNvSpPr>
          <p:nvPr/>
        </p:nvSpPr>
        <p:spPr bwMode="auto">
          <a:xfrm rot="5400000">
            <a:off x="5245246" y="38154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3" name="Oval 247"/>
          <p:cNvSpPr>
            <a:spLocks noChangeArrowheads="1"/>
          </p:cNvSpPr>
          <p:nvPr/>
        </p:nvSpPr>
        <p:spPr bwMode="auto">
          <a:xfrm rot="5400000">
            <a:off x="5245246" y="43869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4" name="Oval 248"/>
          <p:cNvSpPr>
            <a:spLocks noChangeArrowheads="1"/>
          </p:cNvSpPr>
          <p:nvPr/>
        </p:nvSpPr>
        <p:spPr bwMode="auto">
          <a:xfrm>
            <a:off x="2435371"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5" name="Oval 249"/>
          <p:cNvSpPr>
            <a:spLocks noChangeArrowheads="1"/>
          </p:cNvSpPr>
          <p:nvPr/>
        </p:nvSpPr>
        <p:spPr bwMode="auto">
          <a:xfrm>
            <a:off x="1898796" y="342812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6" name="Oval 250"/>
          <p:cNvSpPr>
            <a:spLocks noChangeArrowheads="1"/>
          </p:cNvSpPr>
          <p:nvPr/>
        </p:nvSpPr>
        <p:spPr bwMode="auto">
          <a:xfrm>
            <a:off x="41212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7" name="Oval 251"/>
          <p:cNvSpPr>
            <a:spLocks noChangeArrowheads="1"/>
          </p:cNvSpPr>
          <p:nvPr/>
        </p:nvSpPr>
        <p:spPr bwMode="auto">
          <a:xfrm>
            <a:off x="47308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88" name="Oval 252"/>
          <p:cNvSpPr>
            <a:spLocks noChangeArrowheads="1"/>
          </p:cNvSpPr>
          <p:nvPr/>
        </p:nvSpPr>
        <p:spPr bwMode="auto">
          <a:xfrm rot="5400000">
            <a:off x="5251596" y="3421774"/>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4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I</a:t>
            </a:r>
          </a:p>
        </p:txBody>
      </p:sp>
      <p:sp>
        <p:nvSpPr>
          <p:cNvPr id="91389" name="Oval 253"/>
          <p:cNvSpPr>
            <a:spLocks noChangeArrowheads="1"/>
          </p:cNvSpPr>
          <p:nvPr/>
        </p:nvSpPr>
        <p:spPr bwMode="auto">
          <a:xfrm>
            <a:off x="3040209" y="341701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0" name="Oval 254"/>
          <p:cNvSpPr>
            <a:spLocks noChangeArrowheads="1"/>
          </p:cNvSpPr>
          <p:nvPr/>
        </p:nvSpPr>
        <p:spPr bwMode="auto">
          <a:xfrm>
            <a:off x="3592659" y="3423362"/>
            <a:ext cx="76200" cy="762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vi-VN" sz="1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91392" name="Rectangle 256"/>
          <p:cNvSpPr>
            <a:spLocks noChangeArrowheads="1"/>
          </p:cNvSpPr>
          <p:nvPr/>
        </p:nvSpPr>
        <p:spPr bwMode="auto">
          <a:xfrm>
            <a:off x="4146696" y="5523624"/>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91393" name="Rectangle 257"/>
          <p:cNvSpPr>
            <a:spLocks noChangeArrowheads="1"/>
          </p:cNvSpPr>
          <p:nvPr/>
        </p:nvSpPr>
        <p:spPr bwMode="auto">
          <a:xfrm>
            <a:off x="4299096" y="5523624"/>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
        <p:nvSpPr>
          <p:cNvPr id="14368" name="Rectangle 208"/>
          <p:cNvSpPr>
            <a:spLocks noChangeArrowheads="1"/>
          </p:cNvSpPr>
          <p:nvPr/>
        </p:nvSpPr>
        <p:spPr bwMode="auto">
          <a:xfrm>
            <a:off x="4475310" y="5285500"/>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69" name="Rectangle 255"/>
          <p:cNvSpPr>
            <a:spLocks noChangeArrowheads="1"/>
          </p:cNvSpPr>
          <p:nvPr/>
        </p:nvSpPr>
        <p:spPr bwMode="auto">
          <a:xfrm>
            <a:off x="4441972" y="5356937"/>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4370" name="Picture 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84" y="3269375"/>
            <a:ext cx="253365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1" name="Rectangle 208"/>
          <p:cNvSpPr>
            <a:spLocks noChangeArrowheads="1"/>
          </p:cNvSpPr>
          <p:nvPr/>
        </p:nvSpPr>
        <p:spPr bwMode="auto">
          <a:xfrm>
            <a:off x="8250385" y="5237875"/>
            <a:ext cx="73025" cy="157163"/>
          </a:xfrm>
          <a:prstGeom prst="rect">
            <a:avLst/>
          </a:prstGeom>
          <a:solidFill>
            <a:srgbClr val="FFFF00"/>
          </a:solidFill>
          <a:ln w="9525">
            <a:solidFill>
              <a:schemeClr val="bg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00"/>
              </a:solidFill>
              <a:effectLst/>
              <a:uLnTx/>
              <a:uFillTx/>
              <a:latin typeface="Arial Black" panose="020B0A04020102020204" pitchFamily="34" charset="0"/>
              <a:ea typeface="+mn-ea"/>
              <a:cs typeface="+mn-cs"/>
            </a:endParaRPr>
          </a:p>
        </p:txBody>
      </p:sp>
      <p:sp>
        <p:nvSpPr>
          <p:cNvPr id="14372" name="Rectangle 255"/>
          <p:cNvSpPr>
            <a:spLocks noChangeArrowheads="1"/>
          </p:cNvSpPr>
          <p:nvPr/>
        </p:nvSpPr>
        <p:spPr bwMode="auto">
          <a:xfrm>
            <a:off x="8217047" y="5309312"/>
            <a:ext cx="144463" cy="171450"/>
          </a:xfrm>
          <a:prstGeom prst="rect">
            <a:avLst/>
          </a:prstGeom>
          <a:solidFill>
            <a:schemeClr val="accent1"/>
          </a:solidFill>
          <a:ln w="9525">
            <a:solidFill>
              <a:schemeClr val="tx1"/>
            </a:solidFill>
            <a:miter lim="800000"/>
            <a:headEnd/>
            <a:tailEnd/>
          </a:ln>
        </p:spPr>
        <p:txBody>
          <a:bodyPr wrap="none" anchor="ctr"/>
          <a:lstStyle>
            <a:lvl1pPr defTabSz="457200">
              <a:defRPr sz="4400" b="1">
                <a:solidFill>
                  <a:schemeClr val="tx2"/>
                </a:solidFill>
                <a:latin typeface="Times New Roman" panose="02020603050405020304" pitchFamily="18" charset="0"/>
              </a:defRPr>
            </a:lvl1pPr>
            <a:lvl2pPr marL="742950" indent="-285750" defTabSz="457200">
              <a:defRPr sz="4400" b="1">
                <a:solidFill>
                  <a:schemeClr val="tx2"/>
                </a:solidFill>
                <a:latin typeface="Times New Roman" panose="02020603050405020304" pitchFamily="18" charset="0"/>
              </a:defRPr>
            </a:lvl2pPr>
            <a:lvl3pPr marL="1143000" indent="-228600" defTabSz="457200">
              <a:defRPr sz="4400" b="1">
                <a:solidFill>
                  <a:schemeClr val="tx2"/>
                </a:solidFill>
                <a:latin typeface="Times New Roman" panose="02020603050405020304" pitchFamily="18" charset="0"/>
              </a:defRPr>
            </a:lvl3pPr>
            <a:lvl4pPr marL="1600200" indent="-228600" defTabSz="457200">
              <a:defRPr sz="4400" b="1">
                <a:solidFill>
                  <a:schemeClr val="tx2"/>
                </a:solidFill>
                <a:latin typeface="Times New Roman" panose="02020603050405020304" pitchFamily="18" charset="0"/>
              </a:defRPr>
            </a:lvl4pPr>
            <a:lvl5pPr marL="2057400" indent="-228600" defTabSz="457200">
              <a:defRPr sz="4400" b="1">
                <a:solidFill>
                  <a:schemeClr val="tx2"/>
                </a:solidFill>
                <a:latin typeface="Times New Roman" panose="02020603050405020304" pitchFamily="18" charset="0"/>
              </a:defRPr>
            </a:lvl5pPr>
            <a:lvl6pPr marL="2514600" indent="-228600" defTabSz="457200" eaLnBrk="0" fontAlgn="base" hangingPunct="0">
              <a:spcBef>
                <a:spcPct val="0"/>
              </a:spcBef>
              <a:spcAft>
                <a:spcPct val="0"/>
              </a:spcAft>
              <a:defRPr sz="4400" b="1">
                <a:solidFill>
                  <a:schemeClr val="tx2"/>
                </a:solidFill>
                <a:latin typeface="Times New Roman" panose="02020603050405020304" pitchFamily="18" charset="0"/>
              </a:defRPr>
            </a:lvl6pPr>
            <a:lvl7pPr marL="2971800" indent="-228600" defTabSz="457200" eaLnBrk="0" fontAlgn="base" hangingPunct="0">
              <a:spcBef>
                <a:spcPct val="0"/>
              </a:spcBef>
              <a:spcAft>
                <a:spcPct val="0"/>
              </a:spcAft>
              <a:defRPr sz="4400" b="1">
                <a:solidFill>
                  <a:schemeClr val="tx2"/>
                </a:solidFill>
                <a:latin typeface="Times New Roman" panose="02020603050405020304" pitchFamily="18" charset="0"/>
              </a:defRPr>
            </a:lvl7pPr>
            <a:lvl8pPr marL="3429000" indent="-228600" defTabSz="457200" eaLnBrk="0" fontAlgn="base" hangingPunct="0">
              <a:spcBef>
                <a:spcPct val="0"/>
              </a:spcBef>
              <a:spcAft>
                <a:spcPct val="0"/>
              </a:spcAft>
              <a:defRPr sz="4400" b="1">
                <a:solidFill>
                  <a:schemeClr val="tx2"/>
                </a:solidFill>
                <a:latin typeface="Times New Roman" panose="02020603050405020304" pitchFamily="18" charset="0"/>
              </a:defRPr>
            </a:lvl8pPr>
            <a:lvl9pPr marL="3886200" indent="-228600" defTabSz="457200" eaLnBrk="0" fontAlgn="base" hangingPunct="0">
              <a:spcBef>
                <a:spcPct val="0"/>
              </a:spcBef>
              <a:spcAft>
                <a:spcPct val="0"/>
              </a:spcAft>
              <a:defRPr sz="4400" b="1">
                <a:solidFill>
                  <a:schemeClr val="tx2"/>
                </a:solidFill>
                <a:latin typeface="Times New Roman" panose="02020603050405020304"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vi-VN" altLang="vi-VN" sz="1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spTree>
    <p:extLst>
      <p:ext uri="{BB962C8B-B14F-4D97-AF65-F5344CB8AC3E}">
        <p14:creationId xmlns:p14="http://schemas.microsoft.com/office/powerpoint/2010/main" val="278527495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1" nodeType="withEffect">
                                  <p:stCondLst>
                                    <p:cond delay="0"/>
                                  </p:stCondLst>
                                  <p:childTnLst>
                                    <p:set>
                                      <p:cBhvr>
                                        <p:cTn id="6" dur="1" fill="hold">
                                          <p:stCondLst>
                                            <p:cond delay="0"/>
                                          </p:stCondLst>
                                        </p:cTn>
                                        <p:tgtEl>
                                          <p:spTgt spid="91372"/>
                                        </p:tgtEl>
                                        <p:attrNameLst>
                                          <p:attrName>style.visibility</p:attrName>
                                        </p:attrNameLst>
                                      </p:cBhvr>
                                      <p:to>
                                        <p:strVal val="visible"/>
                                      </p:to>
                                    </p:set>
                                    <p:animEffect transition="in" filter="dissolve">
                                      <p:cBhvr>
                                        <p:cTn id="7" dur="500"/>
                                        <p:tgtEl>
                                          <p:spTgt spid="9137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1371"/>
                                        </p:tgtEl>
                                        <p:attrNameLst>
                                          <p:attrName>style.visibility</p:attrName>
                                        </p:attrNameLst>
                                      </p:cBhvr>
                                      <p:to>
                                        <p:strVal val="visible"/>
                                      </p:to>
                                    </p:set>
                                    <p:animEffect transition="in" filter="fade">
                                      <p:cBhvr>
                                        <p:cTn id="10" dur="2000"/>
                                        <p:tgtEl>
                                          <p:spTgt spid="91371"/>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1373"/>
                                        </p:tgtEl>
                                        <p:attrNameLst>
                                          <p:attrName>style.visibility</p:attrName>
                                        </p:attrNameLst>
                                      </p:cBhvr>
                                      <p:to>
                                        <p:strVal val="visible"/>
                                      </p:to>
                                    </p:set>
                                    <p:animEffect transition="in" filter="fade">
                                      <p:cBhvr>
                                        <p:cTn id="13" dur="2000"/>
                                        <p:tgtEl>
                                          <p:spTgt spid="9137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1374"/>
                                        </p:tgtEl>
                                        <p:attrNameLst>
                                          <p:attrName>style.visibility</p:attrName>
                                        </p:attrNameLst>
                                      </p:cBhvr>
                                      <p:to>
                                        <p:strVal val="visible"/>
                                      </p:to>
                                    </p:set>
                                    <p:animEffect transition="in" filter="fade">
                                      <p:cBhvr>
                                        <p:cTn id="16" dur="2000"/>
                                        <p:tgtEl>
                                          <p:spTgt spid="9137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1375"/>
                                        </p:tgtEl>
                                        <p:attrNameLst>
                                          <p:attrName>style.visibility</p:attrName>
                                        </p:attrNameLst>
                                      </p:cBhvr>
                                      <p:to>
                                        <p:strVal val="visible"/>
                                      </p:to>
                                    </p:set>
                                    <p:animEffect transition="in" filter="fade">
                                      <p:cBhvr>
                                        <p:cTn id="19" dur="2000"/>
                                        <p:tgtEl>
                                          <p:spTgt spid="9137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1376"/>
                                        </p:tgtEl>
                                        <p:attrNameLst>
                                          <p:attrName>style.visibility</p:attrName>
                                        </p:attrNameLst>
                                      </p:cBhvr>
                                      <p:to>
                                        <p:strVal val="visible"/>
                                      </p:to>
                                    </p:set>
                                    <p:animEffect transition="in" filter="fade">
                                      <p:cBhvr>
                                        <p:cTn id="22" dur="2000"/>
                                        <p:tgtEl>
                                          <p:spTgt spid="91376"/>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91377"/>
                                        </p:tgtEl>
                                        <p:attrNameLst>
                                          <p:attrName>style.visibility</p:attrName>
                                        </p:attrNameLst>
                                      </p:cBhvr>
                                      <p:to>
                                        <p:strVal val="visible"/>
                                      </p:to>
                                    </p:set>
                                    <p:animEffect transition="in" filter="fade">
                                      <p:cBhvr>
                                        <p:cTn id="25" dur="2000"/>
                                        <p:tgtEl>
                                          <p:spTgt spid="91377"/>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91385"/>
                                        </p:tgtEl>
                                        <p:attrNameLst>
                                          <p:attrName>style.visibility</p:attrName>
                                        </p:attrNameLst>
                                      </p:cBhvr>
                                      <p:to>
                                        <p:strVal val="visible"/>
                                      </p:to>
                                    </p:set>
                                    <p:animEffect transition="in" filter="fade">
                                      <p:cBhvr>
                                        <p:cTn id="28" dur="2000"/>
                                        <p:tgtEl>
                                          <p:spTgt spid="91385"/>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91384"/>
                                        </p:tgtEl>
                                        <p:attrNameLst>
                                          <p:attrName>style.visibility</p:attrName>
                                        </p:attrNameLst>
                                      </p:cBhvr>
                                      <p:to>
                                        <p:strVal val="visible"/>
                                      </p:to>
                                    </p:set>
                                    <p:animEffect transition="in" filter="fade">
                                      <p:cBhvr>
                                        <p:cTn id="31" dur="2000"/>
                                        <p:tgtEl>
                                          <p:spTgt spid="9138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91386"/>
                                        </p:tgtEl>
                                        <p:attrNameLst>
                                          <p:attrName>style.visibility</p:attrName>
                                        </p:attrNameLst>
                                      </p:cBhvr>
                                      <p:to>
                                        <p:strVal val="visible"/>
                                      </p:to>
                                    </p:set>
                                    <p:animEffect transition="in" filter="fade">
                                      <p:cBhvr>
                                        <p:cTn id="34" dur="2000"/>
                                        <p:tgtEl>
                                          <p:spTgt spid="9138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91387"/>
                                        </p:tgtEl>
                                        <p:attrNameLst>
                                          <p:attrName>style.visibility</p:attrName>
                                        </p:attrNameLst>
                                      </p:cBhvr>
                                      <p:to>
                                        <p:strVal val="visible"/>
                                      </p:to>
                                    </p:set>
                                    <p:animEffect transition="in" filter="fade">
                                      <p:cBhvr>
                                        <p:cTn id="37" dur="2000"/>
                                        <p:tgtEl>
                                          <p:spTgt spid="9138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1388"/>
                                        </p:tgtEl>
                                        <p:attrNameLst>
                                          <p:attrName>style.visibility</p:attrName>
                                        </p:attrNameLst>
                                      </p:cBhvr>
                                      <p:to>
                                        <p:strVal val="visible"/>
                                      </p:to>
                                    </p:set>
                                    <p:animEffect transition="in" filter="fade">
                                      <p:cBhvr>
                                        <p:cTn id="40" dur="2000"/>
                                        <p:tgtEl>
                                          <p:spTgt spid="9138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91380"/>
                                        </p:tgtEl>
                                        <p:attrNameLst>
                                          <p:attrName>style.visibility</p:attrName>
                                        </p:attrNameLst>
                                      </p:cBhvr>
                                      <p:to>
                                        <p:strVal val="visible"/>
                                      </p:to>
                                    </p:set>
                                    <p:animEffect transition="in" filter="fade">
                                      <p:cBhvr>
                                        <p:cTn id="43" dur="2000"/>
                                        <p:tgtEl>
                                          <p:spTgt spid="9138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91381"/>
                                        </p:tgtEl>
                                        <p:attrNameLst>
                                          <p:attrName>style.visibility</p:attrName>
                                        </p:attrNameLst>
                                      </p:cBhvr>
                                      <p:to>
                                        <p:strVal val="visible"/>
                                      </p:to>
                                    </p:set>
                                    <p:animEffect transition="in" filter="fade">
                                      <p:cBhvr>
                                        <p:cTn id="46" dur="2000"/>
                                        <p:tgtEl>
                                          <p:spTgt spid="9138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91382"/>
                                        </p:tgtEl>
                                        <p:attrNameLst>
                                          <p:attrName>style.visibility</p:attrName>
                                        </p:attrNameLst>
                                      </p:cBhvr>
                                      <p:to>
                                        <p:strVal val="visible"/>
                                      </p:to>
                                    </p:set>
                                    <p:animEffect transition="in" filter="fade">
                                      <p:cBhvr>
                                        <p:cTn id="49" dur="2000"/>
                                        <p:tgtEl>
                                          <p:spTgt spid="9138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91383"/>
                                        </p:tgtEl>
                                        <p:attrNameLst>
                                          <p:attrName>style.visibility</p:attrName>
                                        </p:attrNameLst>
                                      </p:cBhvr>
                                      <p:to>
                                        <p:strVal val="visible"/>
                                      </p:to>
                                    </p:set>
                                    <p:animEffect transition="in" filter="fade">
                                      <p:cBhvr>
                                        <p:cTn id="52" dur="2000"/>
                                        <p:tgtEl>
                                          <p:spTgt spid="91383"/>
                                        </p:tgtEl>
                                      </p:cBhvr>
                                    </p:animEffect>
                                  </p:childTnLst>
                                </p:cTn>
                              </p:par>
                              <p:par>
                                <p:cTn id="53" presetID="10" presetClass="entr" presetSubtype="0" fill="hold" grpId="2" nodeType="withEffect">
                                  <p:stCondLst>
                                    <p:cond delay="0"/>
                                  </p:stCondLst>
                                  <p:childTnLst>
                                    <p:set>
                                      <p:cBhvr>
                                        <p:cTn id="54" dur="1" fill="hold">
                                          <p:stCondLst>
                                            <p:cond delay="0"/>
                                          </p:stCondLst>
                                        </p:cTn>
                                        <p:tgtEl>
                                          <p:spTgt spid="91388"/>
                                        </p:tgtEl>
                                        <p:attrNameLst>
                                          <p:attrName>style.visibility</p:attrName>
                                        </p:attrNameLst>
                                      </p:cBhvr>
                                      <p:to>
                                        <p:strVal val="visible"/>
                                      </p:to>
                                    </p:set>
                                    <p:animEffect transition="in" filter="fade">
                                      <p:cBhvr>
                                        <p:cTn id="55" dur="2000"/>
                                        <p:tgtEl>
                                          <p:spTgt spid="91388"/>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91379"/>
                                        </p:tgtEl>
                                        <p:attrNameLst>
                                          <p:attrName>style.visibility</p:attrName>
                                        </p:attrNameLst>
                                      </p:cBhvr>
                                      <p:to>
                                        <p:strVal val="visible"/>
                                      </p:to>
                                    </p:set>
                                    <p:animEffect transition="in" filter="fade">
                                      <p:cBhvr>
                                        <p:cTn id="58" dur="500"/>
                                        <p:tgtEl>
                                          <p:spTgt spid="91379"/>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91378"/>
                                        </p:tgtEl>
                                        <p:attrNameLst>
                                          <p:attrName>style.visibility</p:attrName>
                                        </p:attrNameLst>
                                      </p:cBhvr>
                                      <p:to>
                                        <p:strVal val="visible"/>
                                      </p:to>
                                    </p:set>
                                    <p:animEffect transition="in" filter="fade">
                                      <p:cBhvr>
                                        <p:cTn id="61" dur="2000"/>
                                        <p:tgtEl>
                                          <p:spTgt spid="91378"/>
                                        </p:tgtEl>
                                      </p:cBhvr>
                                    </p:animEffect>
                                  </p:childTnLst>
                                </p:cTn>
                              </p:par>
                              <p:par>
                                <p:cTn id="62" presetID="10"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10"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91389"/>
                                        </p:tgtEl>
                                        <p:attrNameLst>
                                          <p:attrName>style.visibility</p:attrName>
                                        </p:attrNameLst>
                                      </p:cBhvr>
                                      <p:to>
                                        <p:strVal val="visible"/>
                                      </p:to>
                                    </p:set>
                                    <p:animEffect transition="in" filter="fade">
                                      <p:cBhvr>
                                        <p:cTn id="76" dur="1000"/>
                                        <p:tgtEl>
                                          <p:spTgt spid="91389"/>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91390"/>
                                        </p:tgtEl>
                                        <p:attrNameLst>
                                          <p:attrName>style.visibility</p:attrName>
                                        </p:attrNameLst>
                                      </p:cBhvr>
                                      <p:to>
                                        <p:strVal val="visible"/>
                                      </p:to>
                                    </p:set>
                                    <p:animEffect transition="in" filter="fade">
                                      <p:cBhvr>
                                        <p:cTn id="79" dur="1000"/>
                                        <p:tgtEl>
                                          <p:spTgt spid="91390"/>
                                        </p:tgtEl>
                                      </p:cBhvr>
                                    </p:animEffect>
                                  </p:childTnLst>
                                </p:cTn>
                              </p:par>
                              <p:par>
                                <p:cTn id="80" presetID="35" presetClass="path" presetSubtype="0" repeatCount="indefinite" fill="hold" grpId="0" nodeType="withEffect">
                                  <p:stCondLst>
                                    <p:cond delay="0"/>
                                  </p:stCondLst>
                                  <p:childTnLst>
                                    <p:animMotion origin="layout" path="M 3.33333E-6 -3.7037E-6 L -0.05834 0.00047 " pathEditMode="relative" rAng="0" ptsTypes="AA">
                                      <p:cBhvr>
                                        <p:cTn id="81" dur="500" fill="hold"/>
                                        <p:tgtEl>
                                          <p:spTgt spid="91378"/>
                                        </p:tgtEl>
                                        <p:attrNameLst>
                                          <p:attrName>ppt_x</p:attrName>
                                          <p:attrName>ppt_y</p:attrName>
                                        </p:attrNameLst>
                                      </p:cBhvr>
                                      <p:rCtr x="-2917" y="23"/>
                                    </p:animMotion>
                                  </p:childTnLst>
                                </p:cTn>
                              </p:par>
                              <p:par>
                                <p:cTn id="82" presetID="35" presetClass="path" presetSubtype="0" repeatCount="indefinite" fill="hold" grpId="0" nodeType="withEffect">
                                  <p:stCondLst>
                                    <p:cond delay="0"/>
                                  </p:stCondLst>
                                  <p:childTnLst>
                                    <p:animMotion origin="layout" path="M 0 0.00046 L -0.05417 -0.00046 " pathEditMode="relative" rAng="0" ptsTypes="AA">
                                      <p:cBhvr>
                                        <p:cTn id="83" dur="500" fill="hold"/>
                                        <p:tgtEl>
                                          <p:spTgt spid="91379"/>
                                        </p:tgtEl>
                                        <p:attrNameLst>
                                          <p:attrName>ppt_x</p:attrName>
                                          <p:attrName>ppt_y</p:attrName>
                                        </p:attrNameLst>
                                      </p:cBhvr>
                                      <p:rCtr x="-2708" y="-46"/>
                                    </p:animMotion>
                                  </p:childTnLst>
                                </p:cTn>
                              </p:par>
                              <p:par>
                                <p:cTn id="84" presetID="35" presetClass="path" presetSubtype="0" repeatCount="indefinite" fill="hold" grpId="0" nodeType="withEffect">
                                  <p:stCondLst>
                                    <p:cond delay="0"/>
                                  </p:stCondLst>
                                  <p:childTnLst>
                                    <p:animMotion origin="layout" path="M -0.00417 -3.33333E-6 L -0.0625 -3.33333E-6 " pathEditMode="relative" rAng="0" ptsTypes="AA">
                                      <p:cBhvr>
                                        <p:cTn id="85" dur="500" fill="hold"/>
                                        <p:tgtEl>
                                          <p:spTgt spid="91372"/>
                                        </p:tgtEl>
                                        <p:attrNameLst>
                                          <p:attrName>ppt_x</p:attrName>
                                          <p:attrName>ppt_y</p:attrName>
                                        </p:attrNameLst>
                                      </p:cBhvr>
                                      <p:rCtr x="-2917" y="0"/>
                                    </p:animMotion>
                                  </p:childTnLst>
                                </p:cTn>
                              </p:par>
                              <p:par>
                                <p:cTn id="86" presetID="35" presetClass="path" presetSubtype="0" repeatCount="indefinite" fill="hold" grpId="0" nodeType="withEffect">
                                  <p:stCondLst>
                                    <p:cond delay="0"/>
                                  </p:stCondLst>
                                  <p:childTnLst>
                                    <p:animMotion origin="layout" path="M -0.00278 3.33333E-6 L -0.05556 3.33333E-6 " pathEditMode="relative" rAng="0" ptsTypes="AA">
                                      <p:cBhvr>
                                        <p:cTn id="87" dur="500" fill="hold"/>
                                        <p:tgtEl>
                                          <p:spTgt spid="91371"/>
                                        </p:tgtEl>
                                        <p:attrNameLst>
                                          <p:attrName>ppt_x</p:attrName>
                                          <p:attrName>ppt_y</p:attrName>
                                        </p:attrNameLst>
                                      </p:cBhvr>
                                      <p:rCtr x="-2639" y="0"/>
                                    </p:animMotion>
                                  </p:childTnLst>
                                </p:cTn>
                              </p:par>
                              <p:par>
                                <p:cTn id="88" presetID="35" presetClass="path" presetSubtype="0" repeatCount="indefinite" fill="hold" grpId="0" nodeType="withEffect">
                                  <p:stCondLst>
                                    <p:cond delay="0"/>
                                  </p:stCondLst>
                                  <p:childTnLst>
                                    <p:animMotion origin="layout" path="M 0.00277 -0.00093 L -0.03334 -0.00185 " pathEditMode="relative" rAng="0" ptsTypes="AA">
                                      <p:cBhvr>
                                        <p:cTn id="89" dur="500" fill="hold"/>
                                        <p:tgtEl>
                                          <p:spTgt spid="91373"/>
                                        </p:tgtEl>
                                        <p:attrNameLst>
                                          <p:attrName>ppt_x</p:attrName>
                                          <p:attrName>ppt_y</p:attrName>
                                        </p:attrNameLst>
                                      </p:cBhvr>
                                      <p:rCtr x="-1806" y="-46"/>
                                    </p:animMotion>
                                  </p:childTnLst>
                                </p:cTn>
                              </p:par>
                              <p:par>
                                <p:cTn id="90" presetID="64" presetClass="path" presetSubtype="0" repeatCount="indefinite" fill="hold" grpId="0" nodeType="withEffect">
                                  <p:stCondLst>
                                    <p:cond delay="0"/>
                                  </p:stCondLst>
                                  <p:childTnLst>
                                    <p:animMotion origin="layout" path="M -0.00069 0.00278 L -0.00069 -0.07129 " pathEditMode="relative" rAng="0" ptsTypes="AA">
                                      <p:cBhvr>
                                        <p:cTn id="91" dur="500" fill="hold"/>
                                        <p:tgtEl>
                                          <p:spTgt spid="91375"/>
                                        </p:tgtEl>
                                        <p:attrNameLst>
                                          <p:attrName>ppt_x</p:attrName>
                                          <p:attrName>ppt_y</p:attrName>
                                        </p:attrNameLst>
                                      </p:cBhvr>
                                      <p:rCtr x="0" y="-3704"/>
                                    </p:animMotion>
                                  </p:childTnLst>
                                </p:cTn>
                              </p:par>
                              <p:par>
                                <p:cTn id="92" presetID="64" presetClass="path" presetSubtype="0" repeatCount="indefinite" fill="hold" grpId="0" nodeType="withEffect">
                                  <p:stCondLst>
                                    <p:cond delay="0"/>
                                  </p:stCondLst>
                                  <p:childTnLst>
                                    <p:animMotion origin="layout" path="M -0.00122 -0.00278 L -0.00174 -0.08611 " pathEditMode="relative" rAng="0" ptsTypes="AA">
                                      <p:cBhvr>
                                        <p:cTn id="93" dur="500" fill="hold"/>
                                        <p:tgtEl>
                                          <p:spTgt spid="91374"/>
                                        </p:tgtEl>
                                        <p:attrNameLst>
                                          <p:attrName>ppt_x</p:attrName>
                                          <p:attrName>ppt_y</p:attrName>
                                        </p:attrNameLst>
                                      </p:cBhvr>
                                      <p:rCtr x="-35" y="-4167"/>
                                    </p:animMotion>
                                  </p:childTnLst>
                                </p:cTn>
                              </p:par>
                              <p:par>
                                <p:cTn id="94" presetID="64" presetClass="path" presetSubtype="0" repeatCount="indefinite" fill="hold" grpId="0" nodeType="withEffect">
                                  <p:stCondLst>
                                    <p:cond delay="0"/>
                                  </p:stCondLst>
                                  <p:childTnLst>
                                    <p:animMotion origin="layout" path="M 1.94444E-6 -3.33333E-6 L 0.00121 -0.075 " pathEditMode="relative" rAng="0" ptsTypes="AA">
                                      <p:cBhvr>
                                        <p:cTn id="95" dur="500" fill="hold"/>
                                        <p:tgtEl>
                                          <p:spTgt spid="91377"/>
                                        </p:tgtEl>
                                        <p:attrNameLst>
                                          <p:attrName>ppt_x</p:attrName>
                                          <p:attrName>ppt_y</p:attrName>
                                        </p:attrNameLst>
                                      </p:cBhvr>
                                      <p:rCtr x="52" y="-3750"/>
                                    </p:animMotion>
                                  </p:childTnLst>
                                </p:cTn>
                              </p:par>
                              <p:par>
                                <p:cTn id="96" presetID="64" presetClass="path" presetSubtype="0" repeatCount="indefinite" fill="hold" grpId="0" nodeType="withEffect">
                                  <p:stCondLst>
                                    <p:cond delay="0"/>
                                  </p:stCondLst>
                                  <p:childTnLst>
                                    <p:animMotion origin="layout" path="M 0.00122 0.00833 L 0.00191 -0.04537 " pathEditMode="relative" rAng="0" ptsTypes="AA">
                                      <p:cBhvr>
                                        <p:cTn id="97" dur="500" fill="hold"/>
                                        <p:tgtEl>
                                          <p:spTgt spid="91376"/>
                                        </p:tgtEl>
                                        <p:attrNameLst>
                                          <p:attrName>ppt_x</p:attrName>
                                          <p:attrName>ppt_y</p:attrName>
                                        </p:attrNameLst>
                                      </p:cBhvr>
                                      <p:rCtr x="35" y="-2685"/>
                                    </p:animMotion>
                                  </p:childTnLst>
                                </p:cTn>
                              </p:par>
                              <p:par>
                                <p:cTn id="98" presetID="63" presetClass="path" presetSubtype="0" repeatCount="indefinite" fill="hold" grpId="0" nodeType="withEffect">
                                  <p:stCondLst>
                                    <p:cond delay="0"/>
                                  </p:stCondLst>
                                  <p:childTnLst>
                                    <p:animMotion origin="layout" path="M 0.00122 2.22222E-6 L 0.05955 2.22222E-6 " pathEditMode="relative" rAng="0" ptsTypes="AA">
                                      <p:cBhvr>
                                        <p:cTn id="99" dur="500" fill="hold"/>
                                        <p:tgtEl>
                                          <p:spTgt spid="91385"/>
                                        </p:tgtEl>
                                        <p:attrNameLst>
                                          <p:attrName>ppt_x</p:attrName>
                                          <p:attrName>ppt_y</p:attrName>
                                        </p:attrNameLst>
                                      </p:cBhvr>
                                      <p:rCtr x="2917" y="0"/>
                                    </p:animMotion>
                                  </p:childTnLst>
                                </p:cTn>
                              </p:par>
                              <p:par>
                                <p:cTn id="100" presetID="63" presetClass="path" presetSubtype="0" repeatCount="indefinite" fill="hold" grpId="0" nodeType="withEffect">
                                  <p:stCondLst>
                                    <p:cond delay="0"/>
                                  </p:stCondLst>
                                  <p:childTnLst>
                                    <p:animMotion origin="layout" path="M 1.66667E-6 -3.7037E-7 L 0.05937 -0.00093 " pathEditMode="relative" rAng="0" ptsTypes="AA">
                                      <p:cBhvr>
                                        <p:cTn id="101" dur="500" fill="hold"/>
                                        <p:tgtEl>
                                          <p:spTgt spid="91384"/>
                                        </p:tgtEl>
                                        <p:attrNameLst>
                                          <p:attrName>ppt_x</p:attrName>
                                          <p:attrName>ppt_y</p:attrName>
                                        </p:attrNameLst>
                                      </p:cBhvr>
                                      <p:rCtr x="2969" y="-46"/>
                                    </p:animMotion>
                                  </p:childTnLst>
                                </p:cTn>
                              </p:par>
                              <p:par>
                                <p:cTn id="102" presetID="63" presetClass="path" presetSubtype="0" repeatCount="indefinite" fill="hold" grpId="0" nodeType="withEffect">
                                  <p:stCondLst>
                                    <p:cond delay="0"/>
                                  </p:stCondLst>
                                  <p:childTnLst>
                                    <p:animMotion origin="layout" path="M 0.00833 1.48148E-6 L 0.07361 0.00092 " pathEditMode="relative" rAng="0" ptsTypes="AA">
                                      <p:cBhvr>
                                        <p:cTn id="103" dur="500" fill="hold"/>
                                        <p:tgtEl>
                                          <p:spTgt spid="91386"/>
                                        </p:tgtEl>
                                        <p:attrNameLst>
                                          <p:attrName>ppt_x</p:attrName>
                                          <p:attrName>ppt_y</p:attrName>
                                        </p:attrNameLst>
                                      </p:cBhvr>
                                      <p:rCtr x="3264" y="46"/>
                                    </p:animMotion>
                                  </p:childTnLst>
                                </p:cTn>
                              </p:par>
                              <p:par>
                                <p:cTn id="104" presetID="63" presetClass="path" presetSubtype="0" repeatCount="indefinite" fill="hold" grpId="0" nodeType="withEffect">
                                  <p:stCondLst>
                                    <p:cond delay="0"/>
                                  </p:stCondLst>
                                  <p:childTnLst>
                                    <p:animMotion origin="layout" path="M 0.00261 0.0037 L 0.05955 0.00463 " pathEditMode="relative" rAng="0" ptsTypes="AA">
                                      <p:cBhvr>
                                        <p:cTn id="105" dur="500" fill="hold"/>
                                        <p:tgtEl>
                                          <p:spTgt spid="91387"/>
                                        </p:tgtEl>
                                        <p:attrNameLst>
                                          <p:attrName>ppt_x</p:attrName>
                                          <p:attrName>ppt_y</p:attrName>
                                        </p:attrNameLst>
                                      </p:cBhvr>
                                      <p:rCtr x="2847" y="46"/>
                                    </p:animMotion>
                                  </p:childTnLst>
                                </p:cTn>
                              </p:par>
                              <p:par>
                                <p:cTn id="106" presetID="42" presetClass="path" presetSubtype="0" repeatCount="indefinite" fill="hold" grpId="0" nodeType="withEffect">
                                  <p:stCondLst>
                                    <p:cond delay="0"/>
                                  </p:stCondLst>
                                  <p:childTnLst>
                                    <p:animMotion origin="layout" path="M 0.00052 0.00463 L 0.00052 0.06111 " pathEditMode="relative" rAng="0" ptsTypes="AA">
                                      <p:cBhvr>
                                        <p:cTn id="107" dur="500" fill="hold"/>
                                        <p:tgtEl>
                                          <p:spTgt spid="91388"/>
                                        </p:tgtEl>
                                        <p:attrNameLst>
                                          <p:attrName>ppt_x</p:attrName>
                                          <p:attrName>ppt_y</p:attrName>
                                        </p:attrNameLst>
                                      </p:cBhvr>
                                      <p:rCtr x="0" y="2824"/>
                                    </p:animMotion>
                                  </p:childTnLst>
                                </p:cTn>
                              </p:par>
                              <p:par>
                                <p:cTn id="108" presetID="42" presetClass="path" presetSubtype="0" repeatCount="indefinite" fill="hold" grpId="0" nodeType="withEffect">
                                  <p:stCondLst>
                                    <p:cond delay="0"/>
                                  </p:stCondLst>
                                  <p:childTnLst>
                                    <p:animMotion origin="layout" path="M 0.00122 0.0037 L 0.00191 0.09166 " pathEditMode="relative" rAng="0" ptsTypes="AA">
                                      <p:cBhvr>
                                        <p:cTn id="109" dur="500" fill="hold"/>
                                        <p:tgtEl>
                                          <p:spTgt spid="91382"/>
                                        </p:tgtEl>
                                        <p:attrNameLst>
                                          <p:attrName>ppt_x</p:attrName>
                                          <p:attrName>ppt_y</p:attrName>
                                        </p:attrNameLst>
                                      </p:cBhvr>
                                      <p:rCtr x="35" y="4398"/>
                                    </p:animMotion>
                                  </p:childTnLst>
                                </p:cTn>
                              </p:par>
                              <p:par>
                                <p:cTn id="110" presetID="42" presetClass="path" presetSubtype="0" repeatCount="indefinite" fill="hold" grpId="0" nodeType="withEffect">
                                  <p:stCondLst>
                                    <p:cond delay="0"/>
                                  </p:stCondLst>
                                  <p:childTnLst>
                                    <p:animMotion origin="layout" path="M -3.61111E-6 -2.59259E-6 L -0.00017 0.07408 " pathEditMode="relative" rAng="0" ptsTypes="AA">
                                      <p:cBhvr>
                                        <p:cTn id="111" dur="500" fill="hold"/>
                                        <p:tgtEl>
                                          <p:spTgt spid="91383"/>
                                        </p:tgtEl>
                                        <p:attrNameLst>
                                          <p:attrName>ppt_x</p:attrName>
                                          <p:attrName>ppt_y</p:attrName>
                                        </p:attrNameLst>
                                      </p:cBhvr>
                                      <p:rCtr x="-17" y="3704"/>
                                    </p:animMotion>
                                  </p:childTnLst>
                                </p:cTn>
                              </p:par>
                              <p:par>
                                <p:cTn id="112" presetID="42" presetClass="path" presetSubtype="0" repeatCount="indefinite" fill="hold" grpId="0" nodeType="withEffect">
                                  <p:stCondLst>
                                    <p:cond delay="0"/>
                                  </p:stCondLst>
                                  <p:childTnLst>
                                    <p:animMotion origin="layout" path="M -0.00139 -0.00555 L -0.00139 0.05 " pathEditMode="relative" rAng="0" ptsTypes="AA">
                                      <p:cBhvr>
                                        <p:cTn id="113" dur="500" fill="hold"/>
                                        <p:tgtEl>
                                          <p:spTgt spid="91380"/>
                                        </p:tgtEl>
                                        <p:attrNameLst>
                                          <p:attrName>ppt_x</p:attrName>
                                          <p:attrName>ppt_y</p:attrName>
                                        </p:attrNameLst>
                                      </p:cBhvr>
                                      <p:rCtr x="0" y="2778"/>
                                    </p:animMotion>
                                  </p:childTnLst>
                                </p:cTn>
                              </p:par>
                              <p:par>
                                <p:cTn id="114" presetID="35" presetClass="path" presetSubtype="0" repeatCount="indefinite" fill="hold" grpId="0" nodeType="withEffect">
                                  <p:stCondLst>
                                    <p:cond delay="0"/>
                                  </p:stCondLst>
                                  <p:childTnLst>
                                    <p:animMotion origin="layout" path="M 0 -0.00046 L -0.05833 0.00046 " pathEditMode="relative" rAng="0" ptsTypes="AA">
                                      <p:cBhvr>
                                        <p:cTn id="115" dur="500" fill="hold"/>
                                        <p:tgtEl>
                                          <p:spTgt spid="91381"/>
                                        </p:tgtEl>
                                        <p:attrNameLst>
                                          <p:attrName>ppt_x</p:attrName>
                                          <p:attrName>ppt_y</p:attrName>
                                        </p:attrNameLst>
                                      </p:cBhvr>
                                      <p:rCtr x="-2917" y="46"/>
                                    </p:animMotion>
                                  </p:childTnLst>
                                </p:cTn>
                              </p:par>
                              <p:par>
                                <p:cTn id="116" presetID="42" presetClass="path" presetSubtype="0" repeatCount="indefinite" fill="hold" nodeType="withEffect">
                                  <p:stCondLst>
                                    <p:cond delay="0"/>
                                  </p:stCondLst>
                                  <p:childTnLst>
                                    <p:animMotion origin="layout" path="M -0.00226 -0.00902 L -0.00452 0.21528 " pathEditMode="relative" rAng="0" ptsTypes="AA">
                                      <p:cBhvr>
                                        <p:cTn id="117" dur="2000" fill="hold"/>
                                        <p:tgtEl>
                                          <p:spTgt spid="7"/>
                                        </p:tgtEl>
                                        <p:attrNameLst>
                                          <p:attrName>ppt_x</p:attrName>
                                          <p:attrName>ppt_y</p:attrName>
                                        </p:attrNameLst>
                                      </p:cBhvr>
                                      <p:rCtr x="-122" y="11204"/>
                                    </p:animMotion>
                                  </p:childTnLst>
                                </p:cTn>
                              </p:par>
                              <p:par>
                                <p:cTn id="118" presetID="63" presetClass="path" presetSubtype="0" repeatCount="indefinite" fill="hold" nodeType="withEffect">
                                  <p:stCondLst>
                                    <p:cond delay="0"/>
                                  </p:stCondLst>
                                  <p:childTnLst>
                                    <p:animMotion origin="layout" path="M -0.0033 0.00555 L 0.11007 0.01111 " pathEditMode="relative" rAng="0" ptsTypes="AA">
                                      <p:cBhvr>
                                        <p:cTn id="119" dur="2000" fill="hold"/>
                                        <p:tgtEl>
                                          <p:spTgt spid="4"/>
                                        </p:tgtEl>
                                        <p:attrNameLst>
                                          <p:attrName>ppt_x</p:attrName>
                                          <p:attrName>ppt_y</p:attrName>
                                        </p:attrNameLst>
                                      </p:cBhvr>
                                      <p:rCtr x="5660" y="278"/>
                                    </p:animMotion>
                                  </p:childTnLst>
                                </p:cTn>
                              </p:par>
                              <p:par>
                                <p:cTn id="120" presetID="63" presetClass="path" presetSubtype="0" repeatCount="indefinite" fill="hold" nodeType="withEffect">
                                  <p:stCondLst>
                                    <p:cond delay="0"/>
                                  </p:stCondLst>
                                  <p:childTnLst>
                                    <p:animMotion origin="layout" path="M 2.22222E-6 0.0037 L 0.12847 0.0074 " pathEditMode="relative" rAng="0" ptsTypes="AA">
                                      <p:cBhvr>
                                        <p:cTn id="121" dur="2000" fill="hold"/>
                                        <p:tgtEl>
                                          <p:spTgt spid="5"/>
                                        </p:tgtEl>
                                        <p:attrNameLst>
                                          <p:attrName>ppt_x</p:attrName>
                                          <p:attrName>ppt_y</p:attrName>
                                        </p:attrNameLst>
                                      </p:cBhvr>
                                      <p:rCtr x="6424" y="185"/>
                                    </p:animMotion>
                                  </p:childTnLst>
                                </p:cTn>
                              </p:par>
                              <p:par>
                                <p:cTn id="122" presetID="64" presetClass="path" presetSubtype="0" repeatCount="indefinite" fill="hold" nodeType="withEffect">
                                  <p:stCondLst>
                                    <p:cond delay="0"/>
                                  </p:stCondLst>
                                  <p:childTnLst>
                                    <p:animMotion origin="layout" path="M -5.55556E-7 0.00833 L -0.00035 -0.21945 " pathEditMode="relative" rAng="0" ptsTypes="AA">
                                      <p:cBhvr>
                                        <p:cTn id="123" dur="2000" fill="hold"/>
                                        <p:tgtEl>
                                          <p:spTgt spid="8"/>
                                        </p:tgtEl>
                                        <p:attrNameLst>
                                          <p:attrName>ppt_x</p:attrName>
                                          <p:attrName>ppt_y</p:attrName>
                                        </p:attrNameLst>
                                      </p:cBhvr>
                                      <p:rCtr x="-17" y="-11389"/>
                                    </p:animMotion>
                                  </p:childTnLst>
                                </p:cTn>
                              </p:par>
                              <p:par>
                                <p:cTn id="124" presetID="63" presetClass="path" presetSubtype="0" repeatCount="indefinite" fill="hold" grpId="0" nodeType="withEffect">
                                  <p:stCondLst>
                                    <p:cond delay="0"/>
                                  </p:stCondLst>
                                  <p:childTnLst>
                                    <p:animMotion origin="layout" path="M 0.00261 0.00185 L 0.0658 0.00278 " pathEditMode="relative" rAng="0" ptsTypes="AA">
                                      <p:cBhvr>
                                        <p:cTn id="125" dur="1000" fill="hold"/>
                                        <p:tgtEl>
                                          <p:spTgt spid="91389"/>
                                        </p:tgtEl>
                                        <p:attrNameLst>
                                          <p:attrName>ppt_x</p:attrName>
                                          <p:attrName>ppt_y</p:attrName>
                                        </p:attrNameLst>
                                      </p:cBhvr>
                                      <p:rCtr x="3160" y="46"/>
                                    </p:animMotion>
                                  </p:childTnLst>
                                </p:cTn>
                              </p:par>
                              <p:par>
                                <p:cTn id="126" presetID="63" presetClass="path" presetSubtype="0" repeatCount="indefinite" fill="hold" grpId="0" nodeType="withEffect">
                                  <p:stCondLst>
                                    <p:cond delay="0"/>
                                  </p:stCondLst>
                                  <p:childTnLst>
                                    <p:animMotion origin="layout" path="M 0.00538 0.00185 L 0.05816 0.00185 " pathEditMode="relative" rAng="0" ptsTypes="AA">
                                      <p:cBhvr>
                                        <p:cTn id="127" dur="1000" fill="hold"/>
                                        <p:tgtEl>
                                          <p:spTgt spid="91390"/>
                                        </p:tgtEl>
                                        <p:attrNameLst>
                                          <p:attrName>ppt_x</p:attrName>
                                          <p:attrName>ppt_y</p:attrName>
                                        </p:attrNameLst>
                                      </p:cBhvr>
                                      <p:rCtr x="2639" y="0"/>
                                    </p:animMotion>
                                  </p:childTnLst>
                                </p:cTn>
                              </p:par>
                              <p:par>
                                <p:cTn id="128" presetID="10" presetClass="entr" presetSubtype="0" fill="hold" grpId="0" nodeType="withEffect" nodePh="1">
                                  <p:stCondLst>
                                    <p:cond delay="0"/>
                                  </p:stCondLst>
                                  <p:endCondLst>
                                    <p:cond evt="begin" delay="0">
                                      <p:tn val="128"/>
                                    </p:cond>
                                  </p:endCondLst>
                                  <p:childTnLst>
                                    <p:set>
                                      <p:cBhvr>
                                        <p:cTn id="129" dur="1" fill="hold">
                                          <p:stCondLst>
                                            <p:cond delay="0"/>
                                          </p:stCondLst>
                                        </p:cTn>
                                        <p:tgtEl>
                                          <p:spTgt spid="91393"/>
                                        </p:tgtEl>
                                        <p:attrNameLst>
                                          <p:attrName>style.visibility</p:attrName>
                                        </p:attrNameLst>
                                      </p:cBhvr>
                                      <p:to>
                                        <p:strVal val="visible"/>
                                      </p:to>
                                    </p:set>
                                    <p:animEffect transition="in" filter="fade">
                                      <p:cBhvr>
                                        <p:cTn id="130" dur="500"/>
                                        <p:tgtEl>
                                          <p:spTgt spid="91393"/>
                                        </p:tgtEl>
                                      </p:cBhvr>
                                    </p:animEffect>
                                  </p:childTnLst>
                                </p:cTn>
                              </p:par>
                              <p:par>
                                <p:cTn id="131" presetID="2" presetClass="entr" presetSubtype="4" fill="hold" grpId="0" nodeType="withEffect" nodePh="1">
                                  <p:stCondLst>
                                    <p:cond delay="0"/>
                                  </p:stCondLst>
                                  <p:endCondLst>
                                    <p:cond evt="begin" delay="0">
                                      <p:tn val="131"/>
                                    </p:cond>
                                  </p:endCondLst>
                                  <p:childTnLst>
                                    <p:set>
                                      <p:cBhvr>
                                        <p:cTn id="132" dur="1" fill="hold">
                                          <p:stCondLst>
                                            <p:cond delay="0"/>
                                          </p:stCondLst>
                                        </p:cTn>
                                        <p:tgtEl>
                                          <p:spTgt spid="91392"/>
                                        </p:tgtEl>
                                        <p:attrNameLst>
                                          <p:attrName>style.visibility</p:attrName>
                                        </p:attrNameLst>
                                      </p:cBhvr>
                                      <p:to>
                                        <p:strVal val="visible"/>
                                      </p:to>
                                    </p:set>
                                    <p:anim calcmode="lin" valueType="num">
                                      <p:cBhvr additive="base">
                                        <p:cTn id="133" dur="500" fill="hold"/>
                                        <p:tgtEl>
                                          <p:spTgt spid="91392"/>
                                        </p:tgtEl>
                                        <p:attrNameLst>
                                          <p:attrName>ppt_x</p:attrName>
                                        </p:attrNameLst>
                                      </p:cBhvr>
                                      <p:tavLst>
                                        <p:tav tm="0">
                                          <p:val>
                                            <p:strVal val="#ppt_x"/>
                                          </p:val>
                                        </p:tav>
                                        <p:tav tm="100000">
                                          <p:val>
                                            <p:strVal val="#ppt_x"/>
                                          </p:val>
                                        </p:tav>
                                      </p:tavLst>
                                    </p:anim>
                                    <p:anim calcmode="lin" valueType="num">
                                      <p:cBhvr additive="base">
                                        <p:cTn id="134" dur="500" fill="hold"/>
                                        <p:tgtEl>
                                          <p:spTgt spid="91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71" grpId="0" animBg="1"/>
      <p:bldP spid="91371" grpId="1" animBg="1"/>
      <p:bldP spid="91372" grpId="0" animBg="1"/>
      <p:bldP spid="91372" grpId="1" animBg="1"/>
      <p:bldP spid="91373" grpId="0" animBg="1"/>
      <p:bldP spid="91373" grpId="1" animBg="1"/>
      <p:bldP spid="91374" grpId="0" animBg="1"/>
      <p:bldP spid="91374" grpId="1" animBg="1"/>
      <p:bldP spid="91375" grpId="0" animBg="1"/>
      <p:bldP spid="91375" grpId="1" animBg="1"/>
      <p:bldP spid="91376" grpId="0" animBg="1"/>
      <p:bldP spid="91376" grpId="1" animBg="1"/>
      <p:bldP spid="91377" grpId="0" animBg="1"/>
      <p:bldP spid="91377" grpId="1" animBg="1"/>
      <p:bldP spid="91378" grpId="0" animBg="1"/>
      <p:bldP spid="91378" grpId="1" animBg="1"/>
      <p:bldP spid="91379" grpId="0" animBg="1"/>
      <p:bldP spid="91379" grpId="1" animBg="1"/>
      <p:bldP spid="91380" grpId="0" animBg="1"/>
      <p:bldP spid="91380" grpId="1" animBg="1"/>
      <p:bldP spid="91381" grpId="0" animBg="1"/>
      <p:bldP spid="91381" grpId="1" animBg="1"/>
      <p:bldP spid="91382" grpId="0" animBg="1"/>
      <p:bldP spid="91382" grpId="1" animBg="1"/>
      <p:bldP spid="91383" grpId="0" animBg="1"/>
      <p:bldP spid="91383" grpId="1" animBg="1"/>
      <p:bldP spid="91384" grpId="0" animBg="1"/>
      <p:bldP spid="91384" grpId="1" animBg="1"/>
      <p:bldP spid="91385" grpId="0" animBg="1"/>
      <p:bldP spid="91385" grpId="1" animBg="1"/>
      <p:bldP spid="91386" grpId="0" animBg="1"/>
      <p:bldP spid="91386" grpId="1" animBg="1"/>
      <p:bldP spid="91387" grpId="0" animBg="1"/>
      <p:bldP spid="91387" grpId="1" animBg="1"/>
      <p:bldP spid="91388" grpId="0" animBg="1"/>
      <p:bldP spid="91388" grpId="1" animBg="1"/>
      <p:bldP spid="91388" grpId="2" animBg="1"/>
      <p:bldP spid="91389" grpId="0" animBg="1"/>
      <p:bldP spid="91389" grpId="1" animBg="1"/>
      <p:bldP spid="91390" grpId="0" animBg="1"/>
      <p:bldP spid="91390" grpId="1" animBg="1"/>
      <p:bldP spid="91392" grpId="0" animBg="1"/>
      <p:bldP spid="913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61" name="Google Shape;1261;p43"/>
          <p:cNvSpPr/>
          <p:nvPr/>
        </p:nvSpPr>
        <p:spPr>
          <a:xfrm>
            <a:off x="2304344" y="207732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3"/>
          <p:cNvSpPr txBox="1">
            <a:spLocks noGrp="1"/>
          </p:cNvSpPr>
          <p:nvPr>
            <p:ph type="title" idx="15"/>
          </p:nvPr>
        </p:nvSpPr>
        <p:spPr>
          <a:xfrm>
            <a:off x="950967" y="593367"/>
            <a:ext cx="10290000" cy="763600"/>
          </a:xfrm>
          <a:prstGeom prst="rect">
            <a:avLst/>
          </a:prstGeom>
        </p:spPr>
        <p:txBody>
          <a:bodyPr spcFirstLastPara="1" wrap="square" lIns="0" tIns="0" rIns="0" bIns="0" anchor="b" anchorCtr="0">
            <a:noAutofit/>
          </a:bodyPr>
          <a:lstStyle/>
          <a:p>
            <a:r>
              <a:rPr lang="en" sz="6400" dirty="0">
                <a:latin typeface="+mj-lt"/>
              </a:rPr>
              <a:t>Nội dung bài học </a:t>
            </a:r>
            <a:endParaRPr sz="6400" dirty="0">
              <a:solidFill>
                <a:schemeClr val="lt2"/>
              </a:solidFill>
              <a:latin typeface="+mj-lt"/>
            </a:endParaRPr>
          </a:p>
        </p:txBody>
      </p:sp>
      <p:sp>
        <p:nvSpPr>
          <p:cNvPr id="1234" name="Google Shape;1234;p43"/>
          <p:cNvSpPr txBox="1">
            <a:spLocks noGrp="1"/>
          </p:cNvSpPr>
          <p:nvPr>
            <p:ph type="title"/>
          </p:nvPr>
        </p:nvSpPr>
        <p:spPr>
          <a:xfrm>
            <a:off x="636456" y="2459075"/>
            <a:ext cx="2548000" cy="474400"/>
          </a:xfrm>
          <a:prstGeom prst="rect">
            <a:avLst/>
          </a:prstGeom>
        </p:spPr>
        <p:txBody>
          <a:bodyPr spcFirstLastPara="1" wrap="square" lIns="0" tIns="0" rIns="0" bIns="0" anchor="b" anchorCtr="0">
            <a:noAutofit/>
          </a:bodyPr>
          <a:lstStyle/>
          <a:p>
            <a:r>
              <a:rPr lang="en" sz="5333" dirty="0">
                <a:solidFill>
                  <a:srgbClr val="FF0000"/>
                </a:solidFill>
                <a:latin typeface="+mj-lt"/>
              </a:rPr>
              <a:t>I</a:t>
            </a:r>
            <a:endParaRPr sz="5333" dirty="0">
              <a:solidFill>
                <a:srgbClr val="FF0000"/>
              </a:solidFill>
              <a:latin typeface="+mj-lt"/>
            </a:endParaRPr>
          </a:p>
        </p:txBody>
      </p:sp>
      <p:sp>
        <p:nvSpPr>
          <p:cNvPr id="1237" name="Google Shape;1237;p43"/>
          <p:cNvSpPr txBox="1">
            <a:spLocks noGrp="1"/>
          </p:cNvSpPr>
          <p:nvPr>
            <p:ph type="title" idx="5"/>
          </p:nvPr>
        </p:nvSpPr>
        <p:spPr>
          <a:xfrm>
            <a:off x="644585" y="4134279"/>
            <a:ext cx="2548000" cy="474400"/>
          </a:xfrm>
          <a:prstGeom prst="rect">
            <a:avLst/>
          </a:prstGeom>
        </p:spPr>
        <p:txBody>
          <a:bodyPr spcFirstLastPara="1" wrap="square" lIns="0" tIns="0" rIns="0" bIns="0" anchor="b" anchorCtr="0">
            <a:noAutofit/>
          </a:bodyPr>
          <a:lstStyle/>
          <a:p>
            <a:r>
              <a:rPr lang="en" sz="5333" dirty="0">
                <a:solidFill>
                  <a:srgbClr val="FF0000"/>
                </a:solidFill>
                <a:latin typeface="+mj-lt"/>
              </a:rPr>
              <a:t>II</a:t>
            </a:r>
            <a:endParaRPr sz="5333" dirty="0">
              <a:solidFill>
                <a:srgbClr val="FF0000"/>
              </a:solidFill>
              <a:latin typeface="+mj-lt"/>
            </a:endParaRPr>
          </a:p>
        </p:txBody>
      </p:sp>
      <p:grpSp>
        <p:nvGrpSpPr>
          <p:cNvPr id="1244" name="Google Shape;1244;p43"/>
          <p:cNvGrpSpPr/>
          <p:nvPr/>
        </p:nvGrpSpPr>
        <p:grpSpPr>
          <a:xfrm>
            <a:off x="1657454" y="1812293"/>
            <a:ext cx="9565887" cy="1207841"/>
            <a:chOff x="1256360" y="1352863"/>
            <a:chExt cx="7174415" cy="905881"/>
          </a:xfrm>
        </p:grpSpPr>
        <p:sp>
          <p:nvSpPr>
            <p:cNvPr id="1248" name="Google Shape;1248;p43"/>
            <p:cNvSpPr/>
            <p:nvPr/>
          </p:nvSpPr>
          <p:spPr>
            <a:xfrm>
              <a:off x="7601642" y="1665111"/>
              <a:ext cx="151866" cy="20305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5" name="Google Shape;1245;p43"/>
            <p:cNvSpPr/>
            <p:nvPr/>
          </p:nvSpPr>
          <p:spPr>
            <a:xfrm>
              <a:off x="4109823" y="1954834"/>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3"/>
            <p:cNvSpPr/>
            <p:nvPr/>
          </p:nvSpPr>
          <p:spPr>
            <a:xfrm>
              <a:off x="5138312" y="2128756"/>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3"/>
            <p:cNvSpPr/>
            <p:nvPr/>
          </p:nvSpPr>
          <p:spPr>
            <a:xfrm>
              <a:off x="6161544" y="2004092"/>
              <a:ext cx="98572"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3"/>
            <p:cNvSpPr/>
            <p:nvPr/>
          </p:nvSpPr>
          <p:spPr>
            <a:xfrm>
              <a:off x="4690222" y="135286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3"/>
            <p:cNvSpPr/>
            <p:nvPr/>
          </p:nvSpPr>
          <p:spPr>
            <a:xfrm>
              <a:off x="7753450" y="1914089"/>
              <a:ext cx="98982" cy="1299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3"/>
            <p:cNvSpPr/>
            <p:nvPr/>
          </p:nvSpPr>
          <p:spPr>
            <a:xfrm>
              <a:off x="4429010" y="1701377"/>
              <a:ext cx="98280" cy="130513"/>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3"/>
            <p:cNvSpPr/>
            <p:nvPr/>
          </p:nvSpPr>
          <p:spPr>
            <a:xfrm>
              <a:off x="3018800" y="1834838"/>
              <a:ext cx="98280" cy="130513"/>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3"/>
            <p:cNvSpPr/>
            <p:nvPr/>
          </p:nvSpPr>
          <p:spPr>
            <a:xfrm>
              <a:off x="6647381" y="1848627"/>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3"/>
            <p:cNvSpPr/>
            <p:nvPr/>
          </p:nvSpPr>
          <p:spPr>
            <a:xfrm>
              <a:off x="1256360" y="164437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3"/>
            <p:cNvSpPr/>
            <p:nvPr/>
          </p:nvSpPr>
          <p:spPr>
            <a:xfrm>
              <a:off x="7348802" y="2063850"/>
              <a:ext cx="98280" cy="1299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43"/>
            <p:cNvSpPr/>
            <p:nvPr/>
          </p:nvSpPr>
          <p:spPr>
            <a:xfrm>
              <a:off x="5428465" y="14624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43"/>
            <p:cNvSpPr/>
            <p:nvPr/>
          </p:nvSpPr>
          <p:spPr>
            <a:xfrm>
              <a:off x="2407708" y="150104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3"/>
            <p:cNvSpPr/>
            <p:nvPr/>
          </p:nvSpPr>
          <p:spPr>
            <a:xfrm>
              <a:off x="1868626" y="199122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43"/>
            <p:cNvSpPr/>
            <p:nvPr/>
          </p:nvSpPr>
          <p:spPr>
            <a:xfrm>
              <a:off x="5781980" y="1835359"/>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43"/>
            <p:cNvSpPr/>
            <p:nvPr/>
          </p:nvSpPr>
          <p:spPr>
            <a:xfrm>
              <a:off x="8332495" y="1835412"/>
              <a:ext cx="98280" cy="1299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62" name="Google Shape;1262;p43"/>
          <p:cNvSpPr/>
          <p:nvPr/>
        </p:nvSpPr>
        <p:spPr>
          <a:xfrm>
            <a:off x="9323267" y="949700"/>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3"/>
          <p:cNvSpPr txBox="1">
            <a:spLocks noGrp="1"/>
          </p:cNvSpPr>
          <p:nvPr>
            <p:ph type="subTitle" idx="2"/>
          </p:nvPr>
        </p:nvSpPr>
        <p:spPr>
          <a:xfrm>
            <a:off x="2856735" y="2137644"/>
            <a:ext cx="8509353" cy="617222"/>
          </a:xfrm>
          <a:prstGeom prst="rect">
            <a:avLst/>
          </a:prstGeom>
        </p:spPr>
        <p:txBody>
          <a:bodyPr spcFirstLastPara="1" wrap="square" lIns="0" tIns="0" rIns="0" bIns="0" anchor="b" anchorCtr="0">
            <a:noAutofit/>
          </a:bodyPr>
          <a:lstStyle/>
          <a:p>
            <a:pPr marL="0" indent="0"/>
            <a:r>
              <a:rPr lang="en-US" sz="3200" b="1" dirty="0" err="1">
                <a:solidFill>
                  <a:schemeClr val="tx1">
                    <a:lumMod val="95000"/>
                    <a:lumOff val="5000"/>
                  </a:schemeClr>
                </a:solidFill>
                <a:latin typeface="+mn-lt"/>
              </a:rPr>
              <a:t>Nguồn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Suất</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động</a:t>
            </a:r>
            <a:r>
              <a:rPr lang="en-US" sz="3200" b="1" dirty="0">
                <a:solidFill>
                  <a:schemeClr val="tx1">
                    <a:lumMod val="95000"/>
                    <a:lumOff val="5000"/>
                  </a:schemeClr>
                </a:solidFill>
                <a:latin typeface="+mn-lt"/>
              </a:rPr>
              <a:t> của </a:t>
            </a:r>
            <a:r>
              <a:rPr lang="en-US" sz="3200" b="1" dirty="0" err="1">
                <a:solidFill>
                  <a:schemeClr val="tx1">
                    <a:lumMod val="95000"/>
                    <a:lumOff val="5000"/>
                  </a:schemeClr>
                </a:solidFill>
                <a:latin typeface="+mn-lt"/>
              </a:rPr>
              <a:t>nguồn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
        <p:nvSpPr>
          <p:cNvPr id="1236" name="Google Shape;1236;p43"/>
          <p:cNvSpPr txBox="1">
            <a:spLocks noGrp="1"/>
          </p:cNvSpPr>
          <p:nvPr>
            <p:ph type="subTitle" idx="4"/>
          </p:nvPr>
        </p:nvSpPr>
        <p:spPr>
          <a:xfrm>
            <a:off x="2674905" y="3676312"/>
            <a:ext cx="9090712" cy="1076882"/>
          </a:xfrm>
          <a:prstGeom prst="rect">
            <a:avLst/>
          </a:prstGeom>
        </p:spPr>
        <p:txBody>
          <a:bodyPr spcFirstLastPara="1" wrap="square" lIns="0" tIns="0" rIns="0" bIns="0" anchor="b" anchorCtr="0">
            <a:noAutofit/>
          </a:bodyPr>
          <a:lstStyle/>
          <a:p>
            <a:pPr marL="0" indent="0"/>
            <a:r>
              <a:rPr lang="en-US" sz="3200" b="1" dirty="0" err="1">
                <a:solidFill>
                  <a:schemeClr val="tx1">
                    <a:lumMod val="95000"/>
                    <a:lumOff val="5000"/>
                  </a:schemeClr>
                </a:solidFill>
                <a:latin typeface="+mn-lt"/>
              </a:rPr>
              <a:t>Ảnh</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hưởng</a:t>
            </a:r>
            <a:r>
              <a:rPr lang="en-US" sz="3200" b="1" dirty="0">
                <a:solidFill>
                  <a:schemeClr val="tx1">
                    <a:lumMod val="95000"/>
                    <a:lumOff val="5000"/>
                  </a:schemeClr>
                </a:solidFill>
                <a:latin typeface="+mn-lt"/>
              </a:rPr>
              <a:t> của </a:t>
            </a:r>
            <a:r>
              <a:rPr lang="en-US" sz="3200" b="1" dirty="0" err="1">
                <a:solidFill>
                  <a:schemeClr val="tx1">
                    <a:lumMod val="95000"/>
                    <a:lumOff val="5000"/>
                  </a:schemeClr>
                </a:solidFill>
                <a:latin typeface="+mn-lt"/>
              </a:rPr>
              <a:t>điện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trở</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trong</a:t>
            </a:r>
            <a:r>
              <a:rPr lang="en-US" sz="3200" b="1" dirty="0">
                <a:solidFill>
                  <a:schemeClr val="tx1">
                    <a:lumMod val="95000"/>
                    <a:lumOff val="5000"/>
                  </a:schemeClr>
                </a:solidFill>
                <a:latin typeface="+mn-lt"/>
              </a:rPr>
              <a:t> của </a:t>
            </a:r>
            <a:r>
              <a:rPr lang="en-US" sz="3200" b="1" dirty="0" err="1">
                <a:solidFill>
                  <a:schemeClr val="tx1">
                    <a:lumMod val="95000"/>
                    <a:lumOff val="5000"/>
                  </a:schemeClr>
                </a:solidFill>
                <a:latin typeface="+mn-lt"/>
              </a:rPr>
              <a:t>nguồn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lên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hiệu</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thế</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giữa</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hai</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cực</a:t>
            </a:r>
            <a:r>
              <a:rPr lang="en-US" sz="3200" b="1" dirty="0">
                <a:solidFill>
                  <a:schemeClr val="tx1">
                    <a:lumMod val="95000"/>
                    <a:lumOff val="5000"/>
                  </a:schemeClr>
                </a:solidFill>
                <a:latin typeface="+mn-lt"/>
              </a:rPr>
              <a:t> của </a:t>
            </a:r>
            <a:r>
              <a:rPr lang="en-US" sz="3200" b="1" dirty="0" err="1">
                <a:solidFill>
                  <a:schemeClr val="tx1">
                    <a:lumMod val="95000"/>
                    <a:lumOff val="5000"/>
                  </a:schemeClr>
                </a:solidFill>
                <a:latin typeface="+mn-lt"/>
              </a:rPr>
              <a:t>nguồn</a:t>
            </a:r>
            <a:r>
              <a:rPr lang="en-US" sz="3200" b="1" dirty="0">
                <a:solidFill>
                  <a:schemeClr val="tx1">
                    <a:lumMod val="95000"/>
                    <a:lumOff val="5000"/>
                  </a:schemeClr>
                </a:solidFill>
                <a:latin typeface="+mn-lt"/>
              </a:rPr>
              <a:t> </a:t>
            </a:r>
            <a:r>
              <a:rPr lang="en-US" sz="3200" b="1" dirty="0" err="1">
                <a:solidFill>
                  <a:schemeClr val="tx1">
                    <a:lumMod val="95000"/>
                    <a:lumOff val="5000"/>
                  </a:schemeClr>
                </a:solidFill>
                <a:latin typeface="+mn-lt"/>
              </a:rPr>
              <a:t>điện</a:t>
            </a:r>
            <a:endParaRPr sz="3200" b="1" dirty="0">
              <a:solidFill>
                <a:schemeClr val="tx1">
                  <a:lumMod val="95000"/>
                  <a:lumOff val="5000"/>
                </a:schemeClr>
              </a:solidFill>
              <a:latin typeface="+mn-lt"/>
            </a:endParaRPr>
          </a:p>
        </p:txBody>
      </p:sp>
    </p:spTree>
    <p:extLst>
      <p:ext uri="{BB962C8B-B14F-4D97-AF65-F5344CB8AC3E}">
        <p14:creationId xmlns:p14="http://schemas.microsoft.com/office/powerpoint/2010/main" val="3295054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4"/>
                                        </p:tgtEl>
                                        <p:attrNameLst>
                                          <p:attrName>style.visibility</p:attrName>
                                        </p:attrNameLst>
                                      </p:cBhvr>
                                      <p:to>
                                        <p:strVal val="visible"/>
                                      </p:to>
                                    </p:set>
                                    <p:anim calcmode="lin" valueType="num">
                                      <p:cBhvr additive="base">
                                        <p:cTn id="7" dur="500" fill="hold"/>
                                        <p:tgtEl>
                                          <p:spTgt spid="1234"/>
                                        </p:tgtEl>
                                        <p:attrNameLst>
                                          <p:attrName>ppt_x</p:attrName>
                                        </p:attrNameLst>
                                      </p:cBhvr>
                                      <p:tavLst>
                                        <p:tav tm="0">
                                          <p:val>
                                            <p:strVal val="#ppt_x"/>
                                          </p:val>
                                        </p:tav>
                                        <p:tav tm="100000">
                                          <p:val>
                                            <p:strVal val="#ppt_x"/>
                                          </p:val>
                                        </p:tav>
                                      </p:tavLst>
                                    </p:anim>
                                    <p:anim calcmode="lin" valueType="num">
                                      <p:cBhvr additive="base">
                                        <p:cTn id="8" dur="500" fill="hold"/>
                                        <p:tgtEl>
                                          <p:spTgt spid="12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 calcmode="lin" valueType="num">
                                      <p:cBhvr additive="base">
                                        <p:cTn id="11" dur="500" fill="hold"/>
                                        <p:tgtEl>
                                          <p:spTgt spid="123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36">
                                            <p:txEl>
                                              <p:pRg st="0" end="0"/>
                                            </p:txEl>
                                          </p:spTgt>
                                        </p:tgtEl>
                                        <p:attrNameLst>
                                          <p:attrName>style.visibility</p:attrName>
                                        </p:attrNameLst>
                                      </p:cBhvr>
                                      <p:to>
                                        <p:strVal val="visible"/>
                                      </p:to>
                                    </p:set>
                                    <p:anim calcmode="lin" valueType="num">
                                      <p:cBhvr additive="base">
                                        <p:cTn id="17" dur="500" fill="hold"/>
                                        <p:tgtEl>
                                          <p:spTgt spid="12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3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37"/>
                                        </p:tgtEl>
                                        <p:attrNameLst>
                                          <p:attrName>style.visibility</p:attrName>
                                        </p:attrNameLst>
                                      </p:cBhvr>
                                      <p:to>
                                        <p:strVal val="visible"/>
                                      </p:to>
                                    </p:set>
                                    <p:anim calcmode="lin" valueType="num">
                                      <p:cBhvr additive="base">
                                        <p:cTn id="21" dur="500" fill="hold"/>
                                        <p:tgtEl>
                                          <p:spTgt spid="1237"/>
                                        </p:tgtEl>
                                        <p:attrNameLst>
                                          <p:attrName>ppt_x</p:attrName>
                                        </p:attrNameLst>
                                      </p:cBhvr>
                                      <p:tavLst>
                                        <p:tav tm="0">
                                          <p:val>
                                            <p:strVal val="#ppt_x"/>
                                          </p:val>
                                        </p:tav>
                                        <p:tav tm="100000">
                                          <p:val>
                                            <p:strVal val="#ppt_x"/>
                                          </p:val>
                                        </p:tav>
                                      </p:tavLst>
                                    </p:anim>
                                    <p:anim calcmode="lin" valueType="num">
                                      <p:cBhvr additive="base">
                                        <p:cTn id="22"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0"/>
      <p:bldP spid="1237" grpId="0"/>
      <p:bldP spid="1233" grpId="0" build="p"/>
      <p:bldP spid="123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9514100" y="2960633"/>
            <a:ext cx="2042821" cy="77269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44"/>
          <p:cNvSpPr/>
          <p:nvPr/>
        </p:nvSpPr>
        <p:spPr>
          <a:xfrm>
            <a:off x="4584600" y="1573334"/>
            <a:ext cx="1592000" cy="603033"/>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44"/>
          <p:cNvSpPr txBox="1">
            <a:spLocks noGrp="1"/>
          </p:cNvSpPr>
          <p:nvPr>
            <p:ph type="title"/>
          </p:nvPr>
        </p:nvSpPr>
        <p:spPr>
          <a:xfrm>
            <a:off x="2502666" y="2509356"/>
            <a:ext cx="9480787" cy="1771600"/>
          </a:xfrm>
          <a:prstGeom prst="rect">
            <a:avLst/>
          </a:prstGeom>
        </p:spPr>
        <p:txBody>
          <a:bodyPr spcFirstLastPara="1" wrap="square" lIns="0" tIns="0" rIns="0" bIns="0" anchor="ctr" anchorCtr="0">
            <a:noAutofit/>
          </a:bodyPr>
          <a:lstStyle/>
          <a:p>
            <a:pPr marL="0" indent="0"/>
            <a:r>
              <a:rPr lang="en-US" sz="4800" dirty="0">
                <a:solidFill>
                  <a:srgbClr val="FF0000"/>
                </a:solidFill>
                <a:latin typeface="+mn-lt"/>
              </a:rPr>
              <a:t>I.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Suất</a:t>
            </a:r>
            <a:r>
              <a:rPr lang="en-US" sz="4800" dirty="0">
                <a:solidFill>
                  <a:srgbClr val="FF0000"/>
                </a:solidFill>
                <a:latin typeface="+mn-lt"/>
              </a:rPr>
              <a:t> </a:t>
            </a:r>
            <a:r>
              <a:rPr lang="en-US" sz="4800" dirty="0" err="1">
                <a:solidFill>
                  <a:srgbClr val="FF0000"/>
                </a:solidFill>
                <a:latin typeface="+mn-lt"/>
              </a:rPr>
              <a:t>điện</a:t>
            </a:r>
            <a:r>
              <a:rPr lang="en-US" sz="4800" dirty="0">
                <a:solidFill>
                  <a:srgbClr val="FF0000"/>
                </a:solidFill>
                <a:latin typeface="+mn-lt"/>
              </a:rPr>
              <a:t> </a:t>
            </a:r>
            <a:r>
              <a:rPr lang="en-US" sz="4800" dirty="0" err="1">
                <a:solidFill>
                  <a:srgbClr val="FF0000"/>
                </a:solidFill>
                <a:latin typeface="+mn-lt"/>
              </a:rPr>
              <a:t>động</a:t>
            </a:r>
            <a:r>
              <a:rPr lang="en-US" sz="4800" dirty="0">
                <a:solidFill>
                  <a:srgbClr val="FF0000"/>
                </a:solidFill>
                <a:latin typeface="+mn-lt"/>
              </a:rPr>
              <a:t> của </a:t>
            </a:r>
            <a:r>
              <a:rPr lang="en-US" sz="4800" dirty="0" err="1">
                <a:solidFill>
                  <a:srgbClr val="FF0000"/>
                </a:solidFill>
                <a:latin typeface="+mn-lt"/>
              </a:rPr>
              <a:t>nguồn</a:t>
            </a:r>
            <a:r>
              <a:rPr lang="en-US" sz="4800" dirty="0">
                <a:solidFill>
                  <a:srgbClr val="FF0000"/>
                </a:solidFill>
                <a:latin typeface="+mn-lt"/>
              </a:rPr>
              <a:t> </a:t>
            </a:r>
            <a:r>
              <a:rPr lang="en-US" sz="4800" dirty="0" err="1">
                <a:solidFill>
                  <a:srgbClr val="FF0000"/>
                </a:solidFill>
                <a:latin typeface="+mn-lt"/>
              </a:rPr>
              <a:t>điện</a:t>
            </a:r>
            <a:endParaRPr lang="en-US" sz="4800" dirty="0">
              <a:solidFill>
                <a:srgbClr val="FF0000"/>
              </a:solidFill>
              <a:latin typeface="+mn-lt"/>
            </a:endParaRPr>
          </a:p>
        </p:txBody>
      </p:sp>
      <p:sp>
        <p:nvSpPr>
          <p:cNvPr id="1271" name="Google Shape;1271;p44"/>
          <p:cNvSpPr/>
          <p:nvPr/>
        </p:nvSpPr>
        <p:spPr>
          <a:xfrm rot="10800000">
            <a:off x="2563463" y="57196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44"/>
          <p:cNvSpPr/>
          <p:nvPr/>
        </p:nvSpPr>
        <p:spPr>
          <a:xfrm rot="10800000">
            <a:off x="1435905" y="16687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44"/>
          <p:cNvSpPr/>
          <p:nvPr/>
        </p:nvSpPr>
        <p:spPr>
          <a:xfrm rot="10800000">
            <a:off x="4396139" y="2395634"/>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44"/>
          <p:cNvSpPr/>
          <p:nvPr/>
        </p:nvSpPr>
        <p:spPr>
          <a:xfrm>
            <a:off x="908305" y="2713234"/>
            <a:ext cx="9350072" cy="309932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sp>
      <p:grpSp>
        <p:nvGrpSpPr>
          <p:cNvPr id="1275" name="Google Shape;1275;p44"/>
          <p:cNvGrpSpPr/>
          <p:nvPr/>
        </p:nvGrpSpPr>
        <p:grpSpPr>
          <a:xfrm>
            <a:off x="9828691" y="4619357"/>
            <a:ext cx="1092621" cy="2041500"/>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89" name="Google Shape;1289;p44"/>
          <p:cNvSpPr/>
          <p:nvPr/>
        </p:nvSpPr>
        <p:spPr>
          <a:xfrm>
            <a:off x="6025432" y="1088158"/>
            <a:ext cx="2936535" cy="1587500"/>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sp>
      <p:sp>
        <p:nvSpPr>
          <p:cNvPr id="1290" name="Google Shape;1290;p44"/>
          <p:cNvSpPr/>
          <p:nvPr/>
        </p:nvSpPr>
        <p:spPr>
          <a:xfrm rot="10800000">
            <a:off x="7936663" y="4838217"/>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1" name="Google Shape;1291;p44"/>
          <p:cNvSpPr/>
          <p:nvPr/>
        </p:nvSpPr>
        <p:spPr>
          <a:xfrm rot="10800000">
            <a:off x="9702572" y="62585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2" name="Google Shape;1292;p44"/>
          <p:cNvSpPr/>
          <p:nvPr/>
        </p:nvSpPr>
        <p:spPr>
          <a:xfrm rot="10800000">
            <a:off x="9514105" y="5090118"/>
            <a:ext cx="188467" cy="252900"/>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4" name="Google Shape;1294;p44"/>
          <p:cNvSpPr/>
          <p:nvPr/>
        </p:nvSpPr>
        <p:spPr>
          <a:xfrm>
            <a:off x="9380823" y="1361815"/>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5" name="Google Shape;1295;p44"/>
          <p:cNvSpPr/>
          <p:nvPr/>
        </p:nvSpPr>
        <p:spPr>
          <a:xfrm>
            <a:off x="10114496" y="585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6" name="Google Shape;1296;p44"/>
          <p:cNvSpPr/>
          <p:nvPr/>
        </p:nvSpPr>
        <p:spPr>
          <a:xfrm>
            <a:off x="9583233" y="1693786"/>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7" name="Google Shape;1297;p44"/>
          <p:cNvSpPr/>
          <p:nvPr/>
        </p:nvSpPr>
        <p:spPr>
          <a:xfrm>
            <a:off x="8992613" y="381736"/>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8" name="Google Shape;1298;p44"/>
          <p:cNvSpPr/>
          <p:nvPr/>
        </p:nvSpPr>
        <p:spPr>
          <a:xfrm>
            <a:off x="8832867" y="58141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9" name="Google Shape;1299;p44"/>
          <p:cNvSpPr/>
          <p:nvPr/>
        </p:nvSpPr>
        <p:spPr>
          <a:xfrm>
            <a:off x="8108475" y="1606503"/>
            <a:ext cx="131043" cy="173943"/>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0" name="Google Shape;1300;p44"/>
          <p:cNvSpPr/>
          <p:nvPr/>
        </p:nvSpPr>
        <p:spPr>
          <a:xfrm>
            <a:off x="5536013" y="394528"/>
            <a:ext cx="131043" cy="174021"/>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1" name="Google Shape;1301;p44"/>
          <p:cNvSpPr/>
          <p:nvPr/>
        </p:nvSpPr>
        <p:spPr>
          <a:xfrm>
            <a:off x="9043703" y="1893468"/>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2" name="Google Shape;1302;p44"/>
          <p:cNvSpPr/>
          <p:nvPr/>
        </p:nvSpPr>
        <p:spPr>
          <a:xfrm>
            <a:off x="6483254" y="1091542"/>
            <a:ext cx="202569" cy="27074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3" name="Google Shape;1303;p44"/>
          <p:cNvSpPr/>
          <p:nvPr/>
        </p:nvSpPr>
        <p:spPr>
          <a:xfrm>
            <a:off x="7071145" y="203427"/>
            <a:ext cx="203505" cy="270352"/>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4" name="Google Shape;1304;p44"/>
          <p:cNvSpPr/>
          <p:nvPr/>
        </p:nvSpPr>
        <p:spPr>
          <a:xfrm>
            <a:off x="6352369" y="856994"/>
            <a:ext cx="131900" cy="17331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5" name="Google Shape;1305;p44"/>
          <p:cNvSpPr/>
          <p:nvPr/>
        </p:nvSpPr>
        <p:spPr>
          <a:xfrm>
            <a:off x="6933707" y="2134879"/>
            <a:ext cx="131043" cy="17331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06" name="Google Shape;1306;p44"/>
          <p:cNvGrpSpPr/>
          <p:nvPr/>
        </p:nvGrpSpPr>
        <p:grpSpPr>
          <a:xfrm rot="-743781">
            <a:off x="7384020" y="-169048"/>
            <a:ext cx="1397200" cy="1835660"/>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331" name="Google Shape;1331;p44"/>
          <p:cNvSpPr/>
          <p:nvPr/>
        </p:nvSpPr>
        <p:spPr>
          <a:xfrm>
            <a:off x="575139" y="8030164"/>
            <a:ext cx="202491" cy="270743"/>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44"/>
          <p:cNvSpPr/>
          <p:nvPr/>
        </p:nvSpPr>
        <p:spPr>
          <a:xfrm>
            <a:off x="1308813" y="6674201"/>
            <a:ext cx="202491" cy="270820"/>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44"/>
          <p:cNvSpPr/>
          <p:nvPr/>
        </p:nvSpPr>
        <p:spPr>
          <a:xfrm>
            <a:off x="777551" y="8362135"/>
            <a:ext cx="131979" cy="17324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44"/>
          <p:cNvSpPr/>
          <p:nvPr/>
        </p:nvSpPr>
        <p:spPr>
          <a:xfrm>
            <a:off x="186929" y="7050085"/>
            <a:ext cx="131043" cy="174021"/>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44"/>
          <p:cNvSpPr/>
          <p:nvPr/>
        </p:nvSpPr>
        <p:spPr>
          <a:xfrm>
            <a:off x="27184" y="7249768"/>
            <a:ext cx="131043" cy="174021"/>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44"/>
          <p:cNvSpPr/>
          <p:nvPr/>
        </p:nvSpPr>
        <p:spPr>
          <a:xfrm>
            <a:off x="238020" y="8561817"/>
            <a:ext cx="131043" cy="17324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4"/>
          <p:cNvSpPr/>
          <p:nvPr/>
        </p:nvSpPr>
        <p:spPr>
          <a:xfrm>
            <a:off x="289111" y="5217617"/>
            <a:ext cx="131043" cy="17324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4"/>
          <p:cNvSpPr/>
          <p:nvPr/>
        </p:nvSpPr>
        <p:spPr>
          <a:xfrm flipH="1">
            <a:off x="1401680" y="4517012"/>
            <a:ext cx="358701" cy="481368"/>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67883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06"/>
                                        </p:tgtEl>
                                      </p:cBhvr>
                                    </p:animEffect>
                                    <p:animScale>
                                      <p:cBhvr>
                                        <p:cTn id="7" dur="250" autoRev="1" fill="hold"/>
                                        <p:tgtEl>
                                          <p:spTgt spid="130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233;p43"/>
          <p:cNvSpPr txBox="1">
            <a:spLocks/>
          </p:cNvSpPr>
          <p:nvPr/>
        </p:nvSpPr>
        <p:spPr>
          <a:xfrm>
            <a:off x="2072276" y="202164"/>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dirty="0">
                <a:solidFill>
                  <a:srgbClr val="FF0000"/>
                </a:solidFill>
                <a:latin typeface="+mn-lt"/>
              </a:rPr>
              <a:t>I.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Suất</a:t>
            </a:r>
            <a:r>
              <a:rPr lang="en-US" sz="3200" b="1" kern="0" dirty="0">
                <a:solidFill>
                  <a:srgbClr val="FF0000"/>
                </a:solidFill>
                <a:latin typeface="+mn-lt"/>
              </a:rPr>
              <a:t> </a:t>
            </a:r>
            <a:r>
              <a:rPr lang="en-US" sz="3200" b="1" kern="0" dirty="0" err="1">
                <a:solidFill>
                  <a:srgbClr val="FF0000"/>
                </a:solidFill>
                <a:latin typeface="+mn-lt"/>
              </a:rPr>
              <a:t>điện</a:t>
            </a:r>
            <a:r>
              <a:rPr lang="en-US" sz="3200" b="1" kern="0" dirty="0">
                <a:solidFill>
                  <a:srgbClr val="FF0000"/>
                </a:solidFill>
                <a:latin typeface="+mn-lt"/>
              </a:rPr>
              <a:t> </a:t>
            </a:r>
            <a:r>
              <a:rPr lang="en-US" sz="3200" b="1" kern="0" dirty="0" err="1">
                <a:solidFill>
                  <a:srgbClr val="FF0000"/>
                </a:solidFill>
                <a:latin typeface="+mn-lt"/>
              </a:rPr>
              <a:t>động</a:t>
            </a:r>
            <a:r>
              <a:rPr lang="en-US" sz="3200" b="1" kern="0" dirty="0">
                <a:solidFill>
                  <a:srgbClr val="FF0000"/>
                </a:solidFill>
                <a:latin typeface="+mn-lt"/>
              </a:rPr>
              <a:t> của </a:t>
            </a:r>
            <a:r>
              <a:rPr lang="en-US" sz="3200" b="1" kern="0" dirty="0" err="1">
                <a:solidFill>
                  <a:srgbClr val="FF0000"/>
                </a:solidFill>
                <a:latin typeface="+mn-lt"/>
              </a:rPr>
              <a:t>nguồn</a:t>
            </a:r>
            <a:r>
              <a:rPr lang="en-US" sz="3200" b="1" kern="0" dirty="0">
                <a:solidFill>
                  <a:srgbClr val="FF0000"/>
                </a:solidFill>
                <a:latin typeface="+mn-lt"/>
              </a:rPr>
              <a:t> </a:t>
            </a:r>
            <a:r>
              <a:rPr lang="en-US" sz="3200" b="1" kern="0" dirty="0" err="1">
                <a:solidFill>
                  <a:srgbClr val="FF0000"/>
                </a:solidFill>
                <a:latin typeface="+mn-lt"/>
              </a:rPr>
              <a:t>điện</a:t>
            </a:r>
            <a:endParaRPr lang="en-US" sz="3200" b="1" kern="0" dirty="0">
              <a:solidFill>
                <a:srgbClr val="FF0000"/>
              </a:solidFill>
              <a:latin typeface="+mn-lt"/>
            </a:endParaRPr>
          </a:p>
        </p:txBody>
      </p:sp>
      <p:sp>
        <p:nvSpPr>
          <p:cNvPr id="4" name="Google Shape;1233;p43"/>
          <p:cNvSpPr txBox="1">
            <a:spLocks/>
          </p:cNvSpPr>
          <p:nvPr/>
        </p:nvSpPr>
        <p:spPr>
          <a:xfrm>
            <a:off x="2216655" y="819386"/>
            <a:ext cx="9380985" cy="617222"/>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kern="0" dirty="0">
                <a:solidFill>
                  <a:schemeClr val="tx1">
                    <a:lumMod val="95000"/>
                    <a:lumOff val="5000"/>
                  </a:schemeClr>
                </a:solidFill>
                <a:latin typeface="+mn-lt"/>
              </a:rPr>
              <a:t>1. </a:t>
            </a:r>
            <a:r>
              <a:rPr lang="en-US" sz="2800" b="1" kern="0" dirty="0" err="1">
                <a:solidFill>
                  <a:schemeClr val="tx1">
                    <a:lumMod val="95000"/>
                    <a:lumOff val="5000"/>
                  </a:schemeClr>
                </a:solidFill>
                <a:latin typeface="+mn-lt"/>
              </a:rPr>
              <a:t>Điều</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kiện</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duy</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trì</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dòng</a:t>
            </a:r>
            <a:r>
              <a:rPr lang="en-US" sz="2800" b="1" kern="0" dirty="0">
                <a:solidFill>
                  <a:schemeClr val="tx1">
                    <a:lumMod val="95000"/>
                    <a:lumOff val="5000"/>
                  </a:schemeClr>
                </a:solidFill>
                <a:latin typeface="+mn-lt"/>
              </a:rPr>
              <a:t> </a:t>
            </a:r>
            <a:r>
              <a:rPr lang="en-US" sz="2800" b="1" kern="0" dirty="0" err="1">
                <a:solidFill>
                  <a:schemeClr val="tx1">
                    <a:lumMod val="95000"/>
                    <a:lumOff val="5000"/>
                  </a:schemeClr>
                </a:solidFill>
                <a:latin typeface="+mn-lt"/>
              </a:rPr>
              <a:t>điện</a:t>
            </a:r>
            <a:endParaRPr lang="en-US" sz="2800" b="1" kern="0" dirty="0">
              <a:solidFill>
                <a:schemeClr val="tx1">
                  <a:lumMod val="95000"/>
                  <a:lumOff val="5000"/>
                </a:schemeClr>
              </a:solidFill>
              <a:latin typeface="+mn-lt"/>
            </a:endParaRPr>
          </a:p>
        </p:txBody>
      </p:sp>
      <p:pic>
        <p:nvPicPr>
          <p:cNvPr id="3074" name="Picture 2" descr="Tại sao dòng điện trong trường hợp mô tả ở Hình 24.1 chỉ tồn tại trong  khoảng thời gian rất ngắ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6456" y="1002025"/>
            <a:ext cx="3181184" cy="58559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302255" y="1667822"/>
            <a:ext cx="6365871" cy="1775404"/>
          </a:xfrm>
          <a:prstGeom prst="wedgeRoundRectCallout">
            <a:avLst>
              <a:gd name="adj1" fmla="val 58800"/>
              <a:gd name="adj2" fmla="val 3539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t>Tại</a:t>
            </a:r>
            <a:r>
              <a:rPr lang="en-US" sz="2400" dirty="0"/>
              <a:t> </a:t>
            </a:r>
            <a:r>
              <a:rPr lang="en-US" sz="2400" dirty="0" err="1"/>
              <a:t>sao</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mô</a:t>
            </a:r>
            <a:r>
              <a:rPr lang="en-US" sz="2400" dirty="0"/>
              <a:t> </a:t>
            </a:r>
            <a:r>
              <a:rPr lang="en-US" sz="2400" dirty="0" err="1"/>
              <a:t>tả</a:t>
            </a:r>
            <a:r>
              <a:rPr lang="en-US" sz="2400" dirty="0"/>
              <a:t> ở </a:t>
            </a:r>
            <a:r>
              <a:rPr lang="en-US" sz="2400" dirty="0" err="1"/>
              <a:t>hình</a:t>
            </a:r>
            <a:r>
              <a:rPr lang="en-US" sz="2400" dirty="0"/>
              <a:t> 24.1 </a:t>
            </a:r>
            <a:r>
              <a:rPr lang="en-US" sz="2400" dirty="0" err="1"/>
              <a:t>chỉ</a:t>
            </a:r>
            <a:r>
              <a:rPr lang="en-US" sz="2400" dirty="0"/>
              <a:t> </a:t>
            </a:r>
            <a:r>
              <a:rPr lang="en-US" sz="2400" dirty="0" err="1"/>
              <a:t>tồn</a:t>
            </a:r>
            <a:r>
              <a:rPr lang="en-US" sz="2400" dirty="0"/>
              <a:t> </a:t>
            </a:r>
            <a:r>
              <a:rPr lang="en-US" sz="2400" dirty="0" err="1"/>
              <a:t>tại</a:t>
            </a:r>
            <a:r>
              <a:rPr lang="en-US" sz="2400" dirty="0"/>
              <a:t> </a:t>
            </a:r>
            <a:r>
              <a:rPr lang="en-US" sz="2400" dirty="0" err="1"/>
              <a:t>trong</a:t>
            </a:r>
            <a:r>
              <a:rPr lang="en-US" sz="2400" dirty="0"/>
              <a:t> </a:t>
            </a:r>
            <a:r>
              <a:rPr lang="en-US" sz="2400" dirty="0" err="1"/>
              <a:t>khoảng</a:t>
            </a:r>
            <a:r>
              <a:rPr lang="en-US" sz="2400" dirty="0"/>
              <a:t> </a:t>
            </a:r>
            <a:r>
              <a:rPr lang="en-US" sz="2400" dirty="0" err="1"/>
              <a:t>thời</a:t>
            </a:r>
            <a:r>
              <a:rPr lang="en-US" sz="2400" dirty="0"/>
              <a:t> </a:t>
            </a:r>
            <a:r>
              <a:rPr lang="en-US" sz="2400" dirty="0" err="1"/>
              <a:t>gian</a:t>
            </a:r>
            <a:r>
              <a:rPr lang="en-US" sz="2400" dirty="0"/>
              <a:t> </a:t>
            </a:r>
            <a:r>
              <a:rPr lang="en-US" sz="2400" dirty="0" err="1"/>
              <a:t>rất</a:t>
            </a:r>
            <a:r>
              <a:rPr lang="en-US" sz="2400" dirty="0"/>
              <a:t> </a:t>
            </a:r>
            <a:r>
              <a:rPr lang="en-US" sz="2400" dirty="0" err="1"/>
              <a:t>ngắn</a:t>
            </a:r>
            <a:r>
              <a:rPr lang="en-US" sz="2400" dirty="0"/>
              <a:t>? </a:t>
            </a:r>
            <a:r>
              <a:rPr lang="en-US" sz="2400" dirty="0" err="1"/>
              <a:t>Làm</a:t>
            </a:r>
            <a:r>
              <a:rPr lang="en-US" sz="2400" dirty="0"/>
              <a:t> </a:t>
            </a:r>
            <a:r>
              <a:rPr lang="en-US" sz="2400" dirty="0" err="1"/>
              <a:t>thế</a:t>
            </a:r>
            <a:r>
              <a:rPr lang="en-US" sz="2400" dirty="0"/>
              <a:t> </a:t>
            </a:r>
            <a:r>
              <a:rPr lang="en-US" sz="2400" dirty="0" err="1"/>
              <a:t>nào</a:t>
            </a:r>
            <a:r>
              <a:rPr lang="en-US" sz="2400" dirty="0"/>
              <a:t> </a:t>
            </a:r>
            <a:r>
              <a:rPr lang="en-US" sz="2400" dirty="0" err="1"/>
              <a:t>để</a:t>
            </a:r>
            <a:r>
              <a:rPr lang="en-US" sz="2400" dirty="0"/>
              <a:t> </a:t>
            </a:r>
            <a:r>
              <a:rPr lang="en-US" sz="2400" dirty="0" err="1"/>
              <a:t>duy</a:t>
            </a:r>
            <a:r>
              <a:rPr lang="en-US" sz="2400" dirty="0"/>
              <a:t> </a:t>
            </a:r>
            <a:r>
              <a:rPr lang="en-US" sz="2400" dirty="0" err="1"/>
              <a:t>trì</a:t>
            </a:r>
            <a:r>
              <a:rPr lang="en-US" sz="2400" dirty="0"/>
              <a:t> </a:t>
            </a:r>
            <a:r>
              <a:rPr lang="en-US" sz="2400" dirty="0" err="1"/>
              <a:t>dòng</a:t>
            </a:r>
            <a:r>
              <a:rPr lang="en-US" sz="2400" dirty="0"/>
              <a:t> </a:t>
            </a:r>
            <a:r>
              <a:rPr lang="en-US" sz="2400" dirty="0" err="1"/>
              <a:t>điện</a:t>
            </a:r>
            <a:r>
              <a:rPr lang="en-US" sz="2400" dirty="0"/>
              <a:t> </a:t>
            </a:r>
            <a:r>
              <a:rPr lang="en-US" sz="2400" dirty="0" err="1"/>
              <a:t>trong</a:t>
            </a:r>
            <a:r>
              <a:rPr lang="en-US" sz="2400" dirty="0"/>
              <a:t> </a:t>
            </a:r>
            <a:r>
              <a:rPr lang="en-US" sz="2400" dirty="0" err="1"/>
              <a:t>trường</a:t>
            </a:r>
            <a:r>
              <a:rPr lang="en-US" sz="2400" dirty="0"/>
              <a:t> </a:t>
            </a:r>
            <a:r>
              <a:rPr lang="en-US" sz="2400" dirty="0" err="1"/>
              <a:t>hợp</a:t>
            </a:r>
            <a:r>
              <a:rPr lang="en-US" sz="2400" dirty="0"/>
              <a:t> </a:t>
            </a:r>
            <a:r>
              <a:rPr lang="en-US" sz="2400" dirty="0" err="1"/>
              <a:t>này</a:t>
            </a:r>
            <a:r>
              <a:rPr lang="en-US" sz="2400" dirty="0"/>
              <a:t> </a:t>
            </a:r>
            <a:r>
              <a:rPr lang="en-US" sz="2400" dirty="0" err="1"/>
              <a:t>lâu</a:t>
            </a:r>
            <a:r>
              <a:rPr lang="en-US" sz="2400" dirty="0"/>
              <a:t> </a:t>
            </a:r>
            <a:r>
              <a:rPr lang="en-US" sz="2400" dirty="0" err="1"/>
              <a:t>dài</a:t>
            </a:r>
            <a:r>
              <a:rPr lang="en-US" sz="2400" dirty="0"/>
              <a:t>?</a:t>
            </a:r>
          </a:p>
        </p:txBody>
      </p:sp>
      <p:sp>
        <p:nvSpPr>
          <p:cNvPr id="5" name="Rounded Rectangle 4"/>
          <p:cNvSpPr/>
          <p:nvPr/>
        </p:nvSpPr>
        <p:spPr>
          <a:xfrm>
            <a:off x="176238" y="3768540"/>
            <a:ext cx="8053136" cy="16362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dirty="0"/>
              <a:t>Vì sa</a:t>
            </a:r>
            <a:r>
              <a:rPr lang="en-US" sz="2400" dirty="0"/>
              <a:t>u</a:t>
            </a:r>
            <a:r>
              <a:rPr lang="vi-VN" sz="2400" dirty="0"/>
              <a:t> một thời gian thì các electron tự do đã di chuyển hết sang cực dương không còn electron tự do di chuyển trong mạch nữa nên dòng điện cũng mất dần.</a:t>
            </a:r>
            <a:endParaRPr lang="en-US" sz="2400" dirty="0"/>
          </a:p>
        </p:txBody>
      </p:sp>
      <p:sp>
        <p:nvSpPr>
          <p:cNvPr id="7" name="Round Diagonal Corner Rectangle 6"/>
          <p:cNvSpPr/>
          <p:nvPr/>
        </p:nvSpPr>
        <p:spPr>
          <a:xfrm>
            <a:off x="727092" y="5775158"/>
            <a:ext cx="7315199" cy="922421"/>
          </a:xfrm>
          <a:prstGeom prst="round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a:solidFill>
                  <a:schemeClr val="tx1">
                    <a:lumMod val="95000"/>
                    <a:lumOff val="5000"/>
                  </a:schemeClr>
                </a:solidFill>
              </a:rPr>
              <a:t>=&gt; </a:t>
            </a:r>
            <a:r>
              <a:rPr lang="vi-VN" sz="2800" b="1" dirty="0">
                <a:solidFill>
                  <a:schemeClr val="tx1">
                    <a:lumMod val="95000"/>
                    <a:lumOff val="5000"/>
                  </a:schemeClr>
                </a:solidFill>
                <a:ea typeface="Calibri" panose="020F0502020204030204" pitchFamily="34" charset="0"/>
              </a:rPr>
              <a:t>Cần cung cấp thêm các electron tự do để duy trì dòng điện.</a:t>
            </a:r>
            <a:endParaRPr lang="en-US" sz="2400" b="1" dirty="0">
              <a:solidFill>
                <a:schemeClr val="tx1">
                  <a:lumMod val="95000"/>
                  <a:lumOff val="5000"/>
                </a:schemeClr>
              </a:solidFill>
              <a:ea typeface="Calibri" panose="020F0502020204030204" pitchFamily="34" charset="0"/>
            </a:endParaRPr>
          </a:p>
        </p:txBody>
      </p:sp>
    </p:spTree>
    <p:extLst>
      <p:ext uri="{BB962C8B-B14F-4D97-AF65-F5344CB8AC3E}">
        <p14:creationId xmlns:p14="http://schemas.microsoft.com/office/powerpoint/2010/main" val="11072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2" grpId="0" animBg="1"/>
      <p:bldP spid="5" grpId="0" animBg="1"/>
      <p:bldP spid="7"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3253</TotalTime>
  <Words>1717</Words>
  <Application>Microsoft Office PowerPoint</Application>
  <PresentationFormat>Widescreen</PresentationFormat>
  <Paragraphs>168</Paragraphs>
  <Slides>31</Slides>
  <Notes>4</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31</vt:i4>
      </vt:variant>
    </vt:vector>
  </HeadingPairs>
  <TitlesOfParts>
    <vt:vector size="52" baseType="lpstr">
      <vt:lpstr>Arial</vt:lpstr>
      <vt:lpstr>Arial Black</vt:lpstr>
      <vt:lpstr>Calibri</vt:lpstr>
      <vt:lpstr>Calibri Light</vt:lpstr>
      <vt:lpstr>Cambria Math</vt:lpstr>
      <vt:lpstr>Century Gothic</vt:lpstr>
      <vt:lpstr>Exo</vt:lpstr>
      <vt:lpstr>Kunstler Script</vt:lpstr>
      <vt:lpstr>Lato</vt:lpstr>
      <vt:lpstr>Lexend</vt:lpstr>
      <vt:lpstr>Lexend SemiBold</vt:lpstr>
      <vt:lpstr>Libre Franklin</vt:lpstr>
      <vt:lpstr>Open Sans</vt:lpstr>
      <vt:lpstr>Times New Roman</vt:lpstr>
      <vt:lpstr>Wingdings</vt:lpstr>
      <vt:lpstr>Wingdings 3</vt:lpstr>
      <vt:lpstr>1_Office Theme</vt:lpstr>
      <vt:lpstr>2_Office Theme</vt:lpstr>
      <vt:lpstr>Ion</vt:lpstr>
      <vt:lpstr>Funny Electricity Class for Kids by Slidesgo</vt:lpstr>
      <vt:lpstr>1_Funny Electricity Class for Kids by Slidesgo</vt:lpstr>
      <vt:lpstr>PowerPoint Presentation</vt:lpstr>
      <vt:lpstr>PowerPoint Presentation</vt:lpstr>
      <vt:lpstr>Hãy lấy ví dụ về nguồn điện mà em biết</vt:lpstr>
      <vt:lpstr>PowerPoint Presentation</vt:lpstr>
      <vt:lpstr>PowerPoint Presentation</vt:lpstr>
      <vt:lpstr>PowerPoint Presentation</vt:lpstr>
      <vt:lpstr>Nội dung bài học </vt:lpstr>
      <vt:lpstr>I. Nguồn điện. Suất điện động của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điện trở trong của nguồn điện lên hiệu điện thế giữa hai cực của nguồn điện</vt:lpstr>
      <vt:lpstr>PowerPoint Presentation</vt:lpstr>
      <vt:lpstr>PowerPoint Presentation</vt:lpstr>
      <vt:lpstr>PowerPoint Presentation</vt:lpstr>
      <vt:lpstr>PowerPoint Presentation</vt:lpstr>
      <vt:lpstr>PowerPoint Presentation</vt:lpstr>
      <vt:lpstr>KIẾN THỨC CẦN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7</cp:revision>
  <dcterms:created xsi:type="dcterms:W3CDTF">2023-05-16T14:49:02Z</dcterms:created>
  <dcterms:modified xsi:type="dcterms:W3CDTF">2025-04-23T07:50:26Z</dcterms:modified>
</cp:coreProperties>
</file>