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56" r:id="rId3"/>
    <p:sldId id="267" r:id="rId4"/>
    <p:sldId id="269" r:id="rId5"/>
    <p:sldId id="262" r:id="rId6"/>
    <p:sldId id="268" r:id="rId7"/>
    <p:sldId id="266" r:id="rId8"/>
    <p:sldId id="257" r:id="rId9"/>
    <p:sldId id="258" r:id="rId10"/>
    <p:sldId id="259" r:id="rId11"/>
    <p:sldId id="260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-126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60E7A-6BC8-43CF-8C13-0406AA80ED4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63F4E-8841-4619-90C3-277CEEDC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81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89165-A4F6-46E1-B091-092D0C1BD6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7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4FA-DAAB-4904-BC7B-28E4577B969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0F0-0A17-4CB0-87FE-810BA97A8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3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4FA-DAAB-4904-BC7B-28E4577B969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0F0-0A17-4CB0-87FE-810BA97A8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7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4FA-DAAB-4904-BC7B-28E4577B969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0F0-0A17-4CB0-87FE-810BA97A8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4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4FA-DAAB-4904-BC7B-28E4577B969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0F0-0A17-4CB0-87FE-810BA97A8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4FA-DAAB-4904-BC7B-28E4577B969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0F0-0A17-4CB0-87FE-810BA97A8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1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4FA-DAAB-4904-BC7B-28E4577B969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0F0-0A17-4CB0-87FE-810BA97A8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7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4FA-DAAB-4904-BC7B-28E4577B969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0F0-0A17-4CB0-87FE-810BA97A8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5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4FA-DAAB-4904-BC7B-28E4577B969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0F0-0A17-4CB0-87FE-810BA97A8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4FA-DAAB-4904-BC7B-28E4577B969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0F0-0A17-4CB0-87FE-810BA97A8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7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4FA-DAAB-4904-BC7B-28E4577B969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0F0-0A17-4CB0-87FE-810BA97A8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4FA-DAAB-4904-BC7B-28E4577B969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0F0-0A17-4CB0-87FE-810BA97A8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5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B64FA-DAAB-4904-BC7B-28E4577B969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350F0-0A17-4CB0-87FE-810BA97A8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5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6636" y="166255"/>
            <a:ext cx="10460181" cy="2078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/>
              <a:t>Tiết</a:t>
            </a:r>
            <a:r>
              <a:rPr lang="en-US" sz="4000" b="1" dirty="0"/>
              <a:t> 7- </a:t>
            </a:r>
            <a:r>
              <a:rPr lang="en-US" sz="4000" b="1" dirty="0" err="1"/>
              <a:t>Bài</a:t>
            </a:r>
            <a:r>
              <a:rPr lang="en-US" sz="4000" b="1" dirty="0"/>
              <a:t> 17: GIẢM PHÂN VÀ THỤ TINH (</a:t>
            </a:r>
            <a:r>
              <a:rPr lang="en-US" sz="4000" b="1" dirty="0" err="1"/>
              <a:t>Tiết</a:t>
            </a:r>
            <a:r>
              <a:rPr lang="en-US" sz="4000" b="1" dirty="0"/>
              <a:t> 2)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796635" y="2521527"/>
            <a:ext cx="10460181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KHTN (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VNEN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Họ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Vàng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 THCS NA HỐI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33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9D7039-653C-4641-AE01-6D2EDCEC47CD}"/>
              </a:ext>
            </a:extLst>
          </p:cNvPr>
          <p:cNvSpPr txBox="1"/>
          <p:nvPr/>
        </p:nvSpPr>
        <p:spPr>
          <a:xfrm>
            <a:off x="2386394" y="27040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10: GIẢM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665A54DE-9490-41C2-975F-A0CD4F077053}"/>
              </a:ext>
            </a:extLst>
          </p:cNvPr>
          <p:cNvSpPr/>
          <p:nvPr/>
        </p:nvSpPr>
        <p:spPr bwMode="auto">
          <a:xfrm rot="10800000">
            <a:off x="8926354" y="48666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34DFEA7A-5BC2-4752-93F8-8E5B36FFF586}"/>
              </a:ext>
            </a:extLst>
          </p:cNvPr>
          <p:cNvSpPr/>
          <p:nvPr/>
        </p:nvSpPr>
        <p:spPr bwMode="auto">
          <a:xfrm>
            <a:off x="2895601" y="58200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3557099" y="627086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03439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2315359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DC3CEC39-5330-4D78-874A-619CEB8C9631}"/>
              </a:ext>
            </a:extLst>
          </p:cNvPr>
          <p:cNvSpPr/>
          <p:nvPr/>
        </p:nvSpPr>
        <p:spPr>
          <a:xfrm>
            <a:off x="2276968" y="879952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83D2E28-E2A5-4E96-8E1F-E43AEA747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39376"/>
            <a:ext cx="9070499" cy="536042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E7301BE9-6575-4712-AABC-88B7B086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5928" y="2439065"/>
            <a:ext cx="3429000" cy="412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8BBD48-71B0-4C88-B93C-15074E0B3657}"/>
              </a:ext>
            </a:extLst>
          </p:cNvPr>
          <p:cNvSpPr txBox="1"/>
          <p:nvPr/>
        </p:nvSpPr>
        <p:spPr>
          <a:xfrm>
            <a:off x="6709455" y="3139533"/>
            <a:ext cx="3583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ở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NST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60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9D7039-653C-4641-AE01-6D2EDCEC47CD}"/>
              </a:ext>
            </a:extLst>
          </p:cNvPr>
          <p:cNvSpPr txBox="1"/>
          <p:nvPr/>
        </p:nvSpPr>
        <p:spPr>
          <a:xfrm>
            <a:off x="2386394" y="27040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10: GIẢM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665A54DE-9490-41C2-975F-A0CD4F077053}"/>
              </a:ext>
            </a:extLst>
          </p:cNvPr>
          <p:cNvSpPr/>
          <p:nvPr/>
        </p:nvSpPr>
        <p:spPr bwMode="auto">
          <a:xfrm rot="10800000">
            <a:off x="8926354" y="48666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34DFEA7A-5BC2-4752-93F8-8E5B36FFF586}"/>
              </a:ext>
            </a:extLst>
          </p:cNvPr>
          <p:cNvSpPr/>
          <p:nvPr/>
        </p:nvSpPr>
        <p:spPr bwMode="auto">
          <a:xfrm>
            <a:off x="2895601" y="58200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3557099" y="627086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03439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2315359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DC3CEC39-5330-4D78-874A-619CEB8C9631}"/>
              </a:ext>
            </a:extLst>
          </p:cNvPr>
          <p:cNvSpPr/>
          <p:nvPr/>
        </p:nvSpPr>
        <p:spPr>
          <a:xfrm>
            <a:off x="2276968" y="879952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D3C1A06-0ADE-4B40-818B-CCF521F25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36" y="1430072"/>
            <a:ext cx="9070498" cy="536972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44BFFB58-FBA7-4D94-8553-446AB44AB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1" y="2328455"/>
            <a:ext cx="3429000" cy="425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45FE9DF-819D-4C13-93C9-F60031D80DCD}"/>
              </a:ext>
            </a:extLst>
          </p:cNvPr>
          <p:cNvSpPr txBox="1"/>
          <p:nvPr/>
        </p:nvSpPr>
        <p:spPr>
          <a:xfrm>
            <a:off x="6709455" y="3139533"/>
            <a:ext cx="3583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ố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2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817" y="1810502"/>
            <a:ext cx="10280073" cy="108337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GP II: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(n), NST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4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(n), NST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4398" y="743596"/>
            <a:ext cx="10019859" cy="6227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GP II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9926" y="3337983"/>
            <a:ext cx="10099963" cy="115108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(2n) → 4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(n).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873" y="1381011"/>
            <a:ext cx="10778836" cy="17912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SGK/92,93,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NST,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1091" y="415636"/>
            <a:ext cx="666403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 TẬP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399" y="3491315"/>
            <a:ext cx="6996545" cy="23575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I.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II.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9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1490" y="930897"/>
            <a:ext cx="9573492" cy="51152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e/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II.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h/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endParaRPr lang="en-US" sz="3200" dirty="0">
              <a:solidFill>
                <a:schemeClr val="bg1"/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5483758"/>
            <a:ext cx="6096000" cy="3921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0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909" y="152400"/>
            <a:ext cx="10460181" cy="2078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/>
              <a:t>Tiết</a:t>
            </a:r>
            <a:r>
              <a:rPr lang="en-US" sz="4000" b="1" dirty="0"/>
              <a:t> 7- </a:t>
            </a:r>
            <a:r>
              <a:rPr lang="en-US" sz="4000" b="1" dirty="0" err="1"/>
              <a:t>Bài</a:t>
            </a:r>
            <a:r>
              <a:rPr lang="en-US" sz="4000" b="1" dirty="0"/>
              <a:t> 17: GIẢM PHÂN VÀ THỤ TINH (</a:t>
            </a:r>
            <a:r>
              <a:rPr lang="en-US" sz="4000" b="1" dirty="0" err="1"/>
              <a:t>Tiết</a:t>
            </a:r>
            <a:r>
              <a:rPr lang="en-US" sz="4000" b="1" dirty="0"/>
              <a:t> 2)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865909" y="2593443"/>
            <a:ext cx="1078576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th́ì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2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GIẢM PHÂN I</a:t>
            </a:r>
            <a:endParaRPr lang="en-US" dirty="0"/>
          </a:p>
        </p:txBody>
      </p:sp>
      <p:pic>
        <p:nvPicPr>
          <p:cNvPr id="5" name="Quá trình Giảm Phân (1)_(new_3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5345" y="1357745"/>
            <a:ext cx="9975273" cy="4819218"/>
          </a:xfrm>
        </p:spPr>
      </p:pic>
    </p:spTree>
    <p:extLst>
      <p:ext uri="{BB962C8B-B14F-4D97-AF65-F5344CB8AC3E}">
        <p14:creationId xmlns:p14="http://schemas.microsoft.com/office/powerpoint/2010/main" val="394844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038" y="411086"/>
            <a:ext cx="3339376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5854" y="1221616"/>
            <a:ext cx="107511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NST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58305" y="1205061"/>
            <a:ext cx="10688568" cy="17912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hđcn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(2’)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Cho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 NST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304" y="3115937"/>
            <a:ext cx="10868677" cy="175541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II, NST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4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817" y="944751"/>
            <a:ext cx="10252364" cy="40564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17.5 SGK/90,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NST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8’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NST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II?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GIẢM PHÂN II</a:t>
            </a:r>
            <a:endParaRPr lang="en-US" dirty="0"/>
          </a:p>
        </p:txBody>
      </p:sp>
      <p:pic>
        <p:nvPicPr>
          <p:cNvPr id="4" name="Quá trình Giảm Phân II)_(new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264874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4398" y="743596"/>
            <a:ext cx="10019859" cy="6227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GP II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8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9D7039-653C-4641-AE01-6D2EDCEC47CD}"/>
              </a:ext>
            </a:extLst>
          </p:cNvPr>
          <p:cNvSpPr txBox="1"/>
          <p:nvPr/>
        </p:nvSpPr>
        <p:spPr>
          <a:xfrm>
            <a:off x="2386394" y="27040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7: 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GIẢM 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PHÂN – THỤ TINH</a:t>
            </a:r>
            <a:endParaRPr lang="en-US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665A54DE-9490-41C2-975F-A0CD4F077053}"/>
              </a:ext>
            </a:extLst>
          </p:cNvPr>
          <p:cNvSpPr/>
          <p:nvPr/>
        </p:nvSpPr>
        <p:spPr bwMode="auto">
          <a:xfrm rot="10800000">
            <a:off x="10230617" y="83769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34DFEA7A-5BC2-4752-93F8-8E5B36FFF586}"/>
              </a:ext>
            </a:extLst>
          </p:cNvPr>
          <p:cNvSpPr/>
          <p:nvPr/>
        </p:nvSpPr>
        <p:spPr bwMode="auto">
          <a:xfrm>
            <a:off x="1835995" y="58452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3557099" y="627086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03439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2315359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DC3CEC39-5330-4D78-874A-619CEB8C9631}"/>
              </a:ext>
            </a:extLst>
          </p:cNvPr>
          <p:cNvSpPr/>
          <p:nvPr/>
        </p:nvSpPr>
        <p:spPr>
          <a:xfrm>
            <a:off x="2276968" y="879952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A5632E6-AEBF-4BF5-90F8-5714F5487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73" y="1566277"/>
            <a:ext cx="9013027" cy="523352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B468025B-428A-44A6-914E-0B60C06B7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458683"/>
            <a:ext cx="3429000" cy="412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E0FA7F0-7782-46F6-BF14-CBBA6C6EBF4F}"/>
              </a:ext>
            </a:extLst>
          </p:cNvPr>
          <p:cNvSpPr txBox="1"/>
          <p:nvPr/>
        </p:nvSpPr>
        <p:spPr>
          <a:xfrm>
            <a:off x="6709455" y="3139532"/>
            <a:ext cx="35837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co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8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9D7039-653C-4641-AE01-6D2EDCEC47CD}"/>
              </a:ext>
            </a:extLst>
          </p:cNvPr>
          <p:cNvSpPr txBox="1"/>
          <p:nvPr/>
        </p:nvSpPr>
        <p:spPr>
          <a:xfrm>
            <a:off x="2386394" y="27040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10: GIẢM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665A54DE-9490-41C2-975F-A0CD4F077053}"/>
              </a:ext>
            </a:extLst>
          </p:cNvPr>
          <p:cNvSpPr/>
          <p:nvPr/>
        </p:nvSpPr>
        <p:spPr bwMode="auto">
          <a:xfrm rot="10800000">
            <a:off x="8926354" y="48666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34DFEA7A-5BC2-4752-93F8-8E5B36FFF586}"/>
              </a:ext>
            </a:extLst>
          </p:cNvPr>
          <p:cNvSpPr/>
          <p:nvPr/>
        </p:nvSpPr>
        <p:spPr bwMode="auto">
          <a:xfrm>
            <a:off x="2895601" y="58200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3557099" y="627086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03439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2315359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DC3CEC39-5330-4D78-874A-619CEB8C9631}"/>
              </a:ext>
            </a:extLst>
          </p:cNvPr>
          <p:cNvSpPr/>
          <p:nvPr/>
        </p:nvSpPr>
        <p:spPr>
          <a:xfrm>
            <a:off x="2276968" y="879952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590756-B681-4E7C-BC48-9A5B42E77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536816"/>
            <a:ext cx="9070499" cy="526298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A7634471-108A-4B2A-B15D-E185F164F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415628"/>
            <a:ext cx="3429000" cy="428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14E03E-3F7B-4D29-AF0A-22FA2B456E95}"/>
              </a:ext>
            </a:extLst>
          </p:cNvPr>
          <p:cNvSpPr txBox="1"/>
          <p:nvPr/>
        </p:nvSpPr>
        <p:spPr>
          <a:xfrm>
            <a:off x="6709455" y="3139532"/>
            <a:ext cx="35837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MPXĐ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716</Words>
  <Application>Microsoft Office PowerPoint</Application>
  <PresentationFormat>Custom</PresentationFormat>
  <Paragraphs>60</Paragraphs>
  <Slides>14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GIẢM PHÂN I</vt:lpstr>
      <vt:lpstr>PowerPoint Presentation</vt:lpstr>
      <vt:lpstr>PowerPoint Presentation</vt:lpstr>
      <vt:lpstr>GIẢM PHÂN II</vt:lpstr>
      <vt:lpstr>PowerPoint Presentation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ismail - [2010]</cp:lastModifiedBy>
  <cp:revision>7</cp:revision>
  <dcterms:created xsi:type="dcterms:W3CDTF">2023-09-25T16:00:27Z</dcterms:created>
  <dcterms:modified xsi:type="dcterms:W3CDTF">2025-05-09T03:54:31Z</dcterms:modified>
</cp:coreProperties>
</file>