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349" r:id="rId4"/>
    <p:sldId id="350" r:id="rId5"/>
    <p:sldId id="263" r:id="rId6"/>
    <p:sldId id="284" r:id="rId7"/>
    <p:sldId id="351" r:id="rId8"/>
    <p:sldId id="356" r:id="rId9"/>
    <p:sldId id="290" r:id="rId10"/>
    <p:sldId id="352" r:id="rId11"/>
    <p:sldId id="353" r:id="rId12"/>
    <p:sldId id="385" r:id="rId13"/>
    <p:sldId id="361" r:id="rId14"/>
    <p:sldId id="362" r:id="rId15"/>
    <p:sldId id="386" r:id="rId16"/>
    <p:sldId id="387" r:id="rId17"/>
    <p:sldId id="291" r:id="rId18"/>
    <p:sldId id="366" r:id="rId19"/>
    <p:sldId id="367" r:id="rId20"/>
    <p:sldId id="368" r:id="rId21"/>
    <p:sldId id="369" r:id="rId22"/>
    <p:sldId id="370" r:id="rId23"/>
    <p:sldId id="371" r:id="rId24"/>
    <p:sldId id="389" r:id="rId25"/>
    <p:sldId id="365" r:id="rId26"/>
    <p:sldId id="374" r:id="rId27"/>
    <p:sldId id="390" r:id="rId28"/>
    <p:sldId id="372" r:id="rId29"/>
    <p:sldId id="375" r:id="rId30"/>
    <p:sldId id="376" r:id="rId31"/>
    <p:sldId id="392" r:id="rId32"/>
    <p:sldId id="378" r:id="rId33"/>
    <p:sldId id="377" r:id="rId34"/>
    <p:sldId id="379" r:id="rId35"/>
    <p:sldId id="314" r:id="rId36"/>
    <p:sldId id="315" r:id="rId37"/>
    <p:sldId id="318" r:id="rId38"/>
    <p:sldId id="319" r:id="rId39"/>
    <p:sldId id="347" r:id="rId40"/>
    <p:sldId id="383" r:id="rId41"/>
    <p:sldId id="384" r:id="rId42"/>
    <p:sldId id="393" r:id="rId43"/>
    <p:sldId id="394" r:id="rId44"/>
    <p:sldId id="39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A086"/>
    <a:srgbClr val="33CCCC"/>
    <a:srgbClr val="00CC99"/>
    <a:srgbClr val="5F8E82"/>
    <a:srgbClr val="2FC9FF"/>
    <a:srgbClr val="008080"/>
    <a:srgbClr val="009999"/>
    <a:srgbClr val="66B5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8" d="100"/>
          <a:sy n="68" d="100"/>
        </p:scale>
        <p:origin x="616" y="48"/>
      </p:cViewPr>
      <p:guideLst>
        <p:guide orient="horz" pos="2208"/>
        <p:guide pos="381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7AEA54-9D4E-0FEB-E901-A79619A4DE85}"/>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122C9F2E-3BF4-E480-11F1-D4B832F5E2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751BB50-A500-BE36-B700-4C3AC13E635E}"/>
              </a:ext>
            </a:extLst>
          </p:cNvPr>
          <p:cNvSpPr>
            <a:spLocks noGrp="1"/>
          </p:cNvSpPr>
          <p:nvPr>
            <p:ph type="dt" sz="half" idx="10"/>
          </p:nvPr>
        </p:nvSpPr>
        <p:spPr/>
        <p:txBody>
          <a:bodyPr/>
          <a:lstStyle/>
          <a:p>
            <a:fld id="{B276327B-808F-4CB1-8AA1-4E8484C631D9}" type="datetimeFigureOut">
              <a:rPr lang="en-US" smtClean="0"/>
              <a:t>10/29/2024</a:t>
            </a:fld>
            <a:endParaRPr lang="en-US"/>
          </a:p>
        </p:txBody>
      </p:sp>
      <p:sp>
        <p:nvSpPr>
          <p:cNvPr id="5" name="Chỗ dành sẵn cho Chân trang 4">
            <a:extLst>
              <a:ext uri="{FF2B5EF4-FFF2-40B4-BE49-F238E27FC236}">
                <a16:creationId xmlns:a16="http://schemas.microsoft.com/office/drawing/2014/main" id="{72561051-8467-DA4F-D2E1-13E0A62AD26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660A0D9-9705-4EE3-9B9B-427006FCA5D5}"/>
              </a:ext>
            </a:extLst>
          </p:cNvPr>
          <p:cNvSpPr>
            <a:spLocks noGrp="1"/>
          </p:cNvSpPr>
          <p:nvPr>
            <p:ph type="sldNum" sz="quarter" idx="12"/>
          </p:nvPr>
        </p:nvSpPr>
        <p:spPr/>
        <p:txBody>
          <a:bodyPr/>
          <a:lstStyle/>
          <a:p>
            <a:fld id="{84E3DBF7-02B6-4742-961F-17ADD0B5887D}" type="slidenum">
              <a:rPr lang="en-US" smtClean="0"/>
              <a:t>‹#›</a:t>
            </a:fld>
            <a:endParaRPr lang="en-US"/>
          </a:p>
        </p:txBody>
      </p:sp>
    </p:spTree>
    <p:extLst>
      <p:ext uri="{BB962C8B-B14F-4D97-AF65-F5344CB8AC3E}">
        <p14:creationId xmlns:p14="http://schemas.microsoft.com/office/powerpoint/2010/main" val="38588551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EFAA5B-8BA7-5180-28CD-97AF8878F157}"/>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3E795A8-DDF0-BEB0-D3D2-E0A89FFA2BE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CA6F1A0-C4BB-27E4-033C-6E82BE623DF7}"/>
              </a:ext>
            </a:extLst>
          </p:cNvPr>
          <p:cNvSpPr>
            <a:spLocks noGrp="1"/>
          </p:cNvSpPr>
          <p:nvPr>
            <p:ph type="dt" sz="half" idx="10"/>
          </p:nvPr>
        </p:nvSpPr>
        <p:spPr/>
        <p:txBody>
          <a:bodyPr/>
          <a:lstStyle/>
          <a:p>
            <a:fld id="{B276327B-808F-4CB1-8AA1-4E8484C631D9}" type="datetimeFigureOut">
              <a:rPr lang="en-US" smtClean="0"/>
              <a:t>10/29/2024</a:t>
            </a:fld>
            <a:endParaRPr lang="en-US"/>
          </a:p>
        </p:txBody>
      </p:sp>
      <p:sp>
        <p:nvSpPr>
          <p:cNvPr id="5" name="Chỗ dành sẵn cho Chân trang 4">
            <a:extLst>
              <a:ext uri="{FF2B5EF4-FFF2-40B4-BE49-F238E27FC236}">
                <a16:creationId xmlns:a16="http://schemas.microsoft.com/office/drawing/2014/main" id="{DEBECF0E-3ED1-92E2-8BB3-87DAEE12962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0CEF8F1-6C2B-6D60-EFCD-B3396B86915D}"/>
              </a:ext>
            </a:extLst>
          </p:cNvPr>
          <p:cNvSpPr>
            <a:spLocks noGrp="1"/>
          </p:cNvSpPr>
          <p:nvPr>
            <p:ph type="sldNum" sz="quarter" idx="12"/>
          </p:nvPr>
        </p:nvSpPr>
        <p:spPr/>
        <p:txBody>
          <a:bodyPr/>
          <a:lstStyle/>
          <a:p>
            <a:fld id="{84E3DBF7-02B6-4742-961F-17ADD0B5887D}" type="slidenum">
              <a:rPr lang="en-US" smtClean="0"/>
              <a:t>‹#›</a:t>
            </a:fld>
            <a:endParaRPr lang="en-US"/>
          </a:p>
        </p:txBody>
      </p:sp>
    </p:spTree>
    <p:extLst>
      <p:ext uri="{BB962C8B-B14F-4D97-AF65-F5344CB8AC3E}">
        <p14:creationId xmlns:p14="http://schemas.microsoft.com/office/powerpoint/2010/main" val="7904036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10B7A712-C60E-C96D-2B6F-3FAC32B48E96}"/>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08D2903-ECA4-5019-F0EA-D0FAAF6B04B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3DD5C97-0023-E083-FB34-89F15BE7FC77}"/>
              </a:ext>
            </a:extLst>
          </p:cNvPr>
          <p:cNvSpPr>
            <a:spLocks noGrp="1"/>
          </p:cNvSpPr>
          <p:nvPr>
            <p:ph type="dt" sz="half" idx="10"/>
          </p:nvPr>
        </p:nvSpPr>
        <p:spPr/>
        <p:txBody>
          <a:bodyPr/>
          <a:lstStyle/>
          <a:p>
            <a:fld id="{B276327B-808F-4CB1-8AA1-4E8484C631D9}" type="datetimeFigureOut">
              <a:rPr lang="en-US" smtClean="0"/>
              <a:t>10/29/2024</a:t>
            </a:fld>
            <a:endParaRPr lang="en-US"/>
          </a:p>
        </p:txBody>
      </p:sp>
      <p:sp>
        <p:nvSpPr>
          <p:cNvPr id="5" name="Chỗ dành sẵn cho Chân trang 4">
            <a:extLst>
              <a:ext uri="{FF2B5EF4-FFF2-40B4-BE49-F238E27FC236}">
                <a16:creationId xmlns:a16="http://schemas.microsoft.com/office/drawing/2014/main" id="{F30329D7-3BF4-5910-F8FF-F189AE1A327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C765185-6923-137F-AF06-E7BA686A50AF}"/>
              </a:ext>
            </a:extLst>
          </p:cNvPr>
          <p:cNvSpPr>
            <a:spLocks noGrp="1"/>
          </p:cNvSpPr>
          <p:nvPr>
            <p:ph type="sldNum" sz="quarter" idx="12"/>
          </p:nvPr>
        </p:nvSpPr>
        <p:spPr/>
        <p:txBody>
          <a:bodyPr/>
          <a:lstStyle/>
          <a:p>
            <a:fld id="{84E3DBF7-02B6-4742-961F-17ADD0B5887D}" type="slidenum">
              <a:rPr lang="en-US" smtClean="0"/>
              <a:t>‹#›</a:t>
            </a:fld>
            <a:endParaRPr lang="en-US"/>
          </a:p>
        </p:txBody>
      </p:sp>
    </p:spTree>
    <p:extLst>
      <p:ext uri="{BB962C8B-B14F-4D97-AF65-F5344CB8AC3E}">
        <p14:creationId xmlns:p14="http://schemas.microsoft.com/office/powerpoint/2010/main" val="21101658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B8767F-57BF-6285-2654-CB544505E07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1E632B-1B84-73E6-6782-D2294883E21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FBB657-5C1E-7163-6035-AC7C7E813437}"/>
              </a:ext>
            </a:extLst>
          </p:cNvPr>
          <p:cNvSpPr>
            <a:spLocks noGrp="1"/>
          </p:cNvSpPr>
          <p:nvPr>
            <p:ph type="dt" sz="half" idx="10"/>
          </p:nvPr>
        </p:nvSpPr>
        <p:spPr/>
        <p:txBody>
          <a:bodyPr/>
          <a:lstStyle/>
          <a:p>
            <a:fld id="{B276327B-808F-4CB1-8AA1-4E8484C631D9}" type="datetimeFigureOut">
              <a:rPr lang="en-US" smtClean="0"/>
              <a:t>10/29/2024</a:t>
            </a:fld>
            <a:endParaRPr lang="en-US"/>
          </a:p>
        </p:txBody>
      </p:sp>
      <p:sp>
        <p:nvSpPr>
          <p:cNvPr id="5" name="Chỗ dành sẵn cho Chân trang 4">
            <a:extLst>
              <a:ext uri="{FF2B5EF4-FFF2-40B4-BE49-F238E27FC236}">
                <a16:creationId xmlns:a16="http://schemas.microsoft.com/office/drawing/2014/main" id="{FD964564-5036-ED32-9369-C1206EC3C3D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7711426-2EE3-98EF-4ABF-EA972AE15052}"/>
              </a:ext>
            </a:extLst>
          </p:cNvPr>
          <p:cNvSpPr>
            <a:spLocks noGrp="1"/>
          </p:cNvSpPr>
          <p:nvPr>
            <p:ph type="sldNum" sz="quarter" idx="12"/>
          </p:nvPr>
        </p:nvSpPr>
        <p:spPr/>
        <p:txBody>
          <a:bodyPr/>
          <a:lstStyle/>
          <a:p>
            <a:fld id="{84E3DBF7-02B6-4742-961F-17ADD0B5887D}" type="slidenum">
              <a:rPr lang="en-US" smtClean="0"/>
              <a:t>‹#›</a:t>
            </a:fld>
            <a:endParaRPr lang="en-US"/>
          </a:p>
        </p:txBody>
      </p:sp>
    </p:spTree>
    <p:extLst>
      <p:ext uri="{BB962C8B-B14F-4D97-AF65-F5344CB8AC3E}">
        <p14:creationId xmlns:p14="http://schemas.microsoft.com/office/powerpoint/2010/main" val="33493156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215809-5DC4-31B6-956A-37212C657F13}"/>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13603BF-BFF9-5F23-2533-7B863DE69B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DFBEEA2-0A30-60D1-9FD0-33776F3D8818}"/>
              </a:ext>
            </a:extLst>
          </p:cNvPr>
          <p:cNvSpPr>
            <a:spLocks noGrp="1"/>
          </p:cNvSpPr>
          <p:nvPr>
            <p:ph type="dt" sz="half" idx="10"/>
          </p:nvPr>
        </p:nvSpPr>
        <p:spPr/>
        <p:txBody>
          <a:bodyPr/>
          <a:lstStyle/>
          <a:p>
            <a:fld id="{B276327B-808F-4CB1-8AA1-4E8484C631D9}" type="datetimeFigureOut">
              <a:rPr lang="en-US" smtClean="0"/>
              <a:t>10/29/2024</a:t>
            </a:fld>
            <a:endParaRPr lang="en-US"/>
          </a:p>
        </p:txBody>
      </p:sp>
      <p:sp>
        <p:nvSpPr>
          <p:cNvPr id="5" name="Chỗ dành sẵn cho Chân trang 4">
            <a:extLst>
              <a:ext uri="{FF2B5EF4-FFF2-40B4-BE49-F238E27FC236}">
                <a16:creationId xmlns:a16="http://schemas.microsoft.com/office/drawing/2014/main" id="{0C9D9738-9855-678A-9129-3264498A152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2B1D864-E248-4E7B-A14B-ED74A6F3C1CA}"/>
              </a:ext>
            </a:extLst>
          </p:cNvPr>
          <p:cNvSpPr>
            <a:spLocks noGrp="1"/>
          </p:cNvSpPr>
          <p:nvPr>
            <p:ph type="sldNum" sz="quarter" idx="12"/>
          </p:nvPr>
        </p:nvSpPr>
        <p:spPr/>
        <p:txBody>
          <a:bodyPr/>
          <a:lstStyle/>
          <a:p>
            <a:fld id="{84E3DBF7-02B6-4742-961F-17ADD0B5887D}" type="slidenum">
              <a:rPr lang="en-US" smtClean="0"/>
              <a:t>‹#›</a:t>
            </a:fld>
            <a:endParaRPr lang="en-US"/>
          </a:p>
        </p:txBody>
      </p:sp>
    </p:spTree>
    <p:extLst>
      <p:ext uri="{BB962C8B-B14F-4D97-AF65-F5344CB8AC3E}">
        <p14:creationId xmlns:p14="http://schemas.microsoft.com/office/powerpoint/2010/main" val="7393580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5C3A65-E1F0-2CAB-DDD1-052FB69952F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6C9B6BE-6E3E-09A6-817C-040CBCB5D97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5F796375-0002-0D03-6F9F-7046985477C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4FE01E63-5DEC-86CC-8E58-F307F8BB50B7}"/>
              </a:ext>
            </a:extLst>
          </p:cNvPr>
          <p:cNvSpPr>
            <a:spLocks noGrp="1"/>
          </p:cNvSpPr>
          <p:nvPr>
            <p:ph type="dt" sz="half" idx="10"/>
          </p:nvPr>
        </p:nvSpPr>
        <p:spPr/>
        <p:txBody>
          <a:bodyPr/>
          <a:lstStyle/>
          <a:p>
            <a:fld id="{B276327B-808F-4CB1-8AA1-4E8484C631D9}" type="datetimeFigureOut">
              <a:rPr lang="en-US" smtClean="0"/>
              <a:t>10/29/2024</a:t>
            </a:fld>
            <a:endParaRPr lang="en-US"/>
          </a:p>
        </p:txBody>
      </p:sp>
      <p:sp>
        <p:nvSpPr>
          <p:cNvPr id="6" name="Chỗ dành sẵn cho Chân trang 5">
            <a:extLst>
              <a:ext uri="{FF2B5EF4-FFF2-40B4-BE49-F238E27FC236}">
                <a16:creationId xmlns:a16="http://schemas.microsoft.com/office/drawing/2014/main" id="{7CDD15FD-2B6E-DF04-CFB4-2F808916431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115005D-AD18-A18A-9838-722793537CFB}"/>
              </a:ext>
            </a:extLst>
          </p:cNvPr>
          <p:cNvSpPr>
            <a:spLocks noGrp="1"/>
          </p:cNvSpPr>
          <p:nvPr>
            <p:ph type="sldNum" sz="quarter" idx="12"/>
          </p:nvPr>
        </p:nvSpPr>
        <p:spPr/>
        <p:txBody>
          <a:bodyPr/>
          <a:lstStyle/>
          <a:p>
            <a:fld id="{84E3DBF7-02B6-4742-961F-17ADD0B5887D}" type="slidenum">
              <a:rPr lang="en-US" smtClean="0"/>
              <a:t>‹#›</a:t>
            </a:fld>
            <a:endParaRPr lang="en-US"/>
          </a:p>
        </p:txBody>
      </p:sp>
    </p:spTree>
    <p:extLst>
      <p:ext uri="{BB962C8B-B14F-4D97-AF65-F5344CB8AC3E}">
        <p14:creationId xmlns:p14="http://schemas.microsoft.com/office/powerpoint/2010/main" val="35614665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BE6D84-562B-F82D-07FB-93531BBCBA0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DEE146E-6D1A-1C24-8D39-A4DAAAABAF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8BC759F-EDCB-7BDC-2C4B-2857B119BD41}"/>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FBE8618-C982-3647-44B0-83CE8D6314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14DA363-1B49-9C49-6E1A-B3FB5DDEBC9B}"/>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135E994D-634E-E21C-D6DA-327243C980FA}"/>
              </a:ext>
            </a:extLst>
          </p:cNvPr>
          <p:cNvSpPr>
            <a:spLocks noGrp="1"/>
          </p:cNvSpPr>
          <p:nvPr>
            <p:ph type="dt" sz="half" idx="10"/>
          </p:nvPr>
        </p:nvSpPr>
        <p:spPr/>
        <p:txBody>
          <a:bodyPr/>
          <a:lstStyle/>
          <a:p>
            <a:fld id="{B276327B-808F-4CB1-8AA1-4E8484C631D9}" type="datetimeFigureOut">
              <a:rPr lang="en-US" smtClean="0"/>
              <a:t>10/29/2024</a:t>
            </a:fld>
            <a:endParaRPr lang="en-US"/>
          </a:p>
        </p:txBody>
      </p:sp>
      <p:sp>
        <p:nvSpPr>
          <p:cNvPr id="8" name="Chỗ dành sẵn cho Chân trang 7">
            <a:extLst>
              <a:ext uri="{FF2B5EF4-FFF2-40B4-BE49-F238E27FC236}">
                <a16:creationId xmlns:a16="http://schemas.microsoft.com/office/drawing/2014/main" id="{33B4D73B-2211-ACE2-F6D9-22D670A497F2}"/>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010AC8F4-A47E-B34B-E947-AE527E9FC581}"/>
              </a:ext>
            </a:extLst>
          </p:cNvPr>
          <p:cNvSpPr>
            <a:spLocks noGrp="1"/>
          </p:cNvSpPr>
          <p:nvPr>
            <p:ph type="sldNum" sz="quarter" idx="12"/>
          </p:nvPr>
        </p:nvSpPr>
        <p:spPr/>
        <p:txBody>
          <a:bodyPr/>
          <a:lstStyle/>
          <a:p>
            <a:fld id="{84E3DBF7-02B6-4742-961F-17ADD0B5887D}" type="slidenum">
              <a:rPr lang="en-US" smtClean="0"/>
              <a:t>‹#›</a:t>
            </a:fld>
            <a:endParaRPr lang="en-US"/>
          </a:p>
        </p:txBody>
      </p:sp>
    </p:spTree>
    <p:extLst>
      <p:ext uri="{BB962C8B-B14F-4D97-AF65-F5344CB8AC3E}">
        <p14:creationId xmlns:p14="http://schemas.microsoft.com/office/powerpoint/2010/main" val="13145427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ED06C2-ECE8-FB24-006F-DA6B85753ED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A49429FA-16F0-2427-B01A-11F08A853958}"/>
              </a:ext>
            </a:extLst>
          </p:cNvPr>
          <p:cNvSpPr>
            <a:spLocks noGrp="1"/>
          </p:cNvSpPr>
          <p:nvPr>
            <p:ph type="dt" sz="half" idx="10"/>
          </p:nvPr>
        </p:nvSpPr>
        <p:spPr/>
        <p:txBody>
          <a:bodyPr/>
          <a:lstStyle/>
          <a:p>
            <a:fld id="{B276327B-808F-4CB1-8AA1-4E8484C631D9}" type="datetimeFigureOut">
              <a:rPr lang="en-US" smtClean="0"/>
              <a:t>10/29/2024</a:t>
            </a:fld>
            <a:endParaRPr lang="en-US"/>
          </a:p>
        </p:txBody>
      </p:sp>
      <p:sp>
        <p:nvSpPr>
          <p:cNvPr id="4" name="Chỗ dành sẵn cho Chân trang 3">
            <a:extLst>
              <a:ext uri="{FF2B5EF4-FFF2-40B4-BE49-F238E27FC236}">
                <a16:creationId xmlns:a16="http://schemas.microsoft.com/office/drawing/2014/main" id="{A603796C-31B1-312A-A5DC-568F72BECF40}"/>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D0095C2-93F0-F75F-A755-27331E4B7402}"/>
              </a:ext>
            </a:extLst>
          </p:cNvPr>
          <p:cNvSpPr>
            <a:spLocks noGrp="1"/>
          </p:cNvSpPr>
          <p:nvPr>
            <p:ph type="sldNum" sz="quarter" idx="12"/>
          </p:nvPr>
        </p:nvSpPr>
        <p:spPr/>
        <p:txBody>
          <a:bodyPr/>
          <a:lstStyle/>
          <a:p>
            <a:fld id="{84E3DBF7-02B6-4742-961F-17ADD0B5887D}" type="slidenum">
              <a:rPr lang="en-US" smtClean="0"/>
              <a:t>‹#›</a:t>
            </a:fld>
            <a:endParaRPr lang="en-US"/>
          </a:p>
        </p:txBody>
      </p:sp>
    </p:spTree>
    <p:extLst>
      <p:ext uri="{BB962C8B-B14F-4D97-AF65-F5344CB8AC3E}">
        <p14:creationId xmlns:p14="http://schemas.microsoft.com/office/powerpoint/2010/main" val="18315355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41C3DDA-7EB1-5F7D-2652-11AC7B26EDC4}"/>
              </a:ext>
            </a:extLst>
          </p:cNvPr>
          <p:cNvSpPr>
            <a:spLocks noGrp="1"/>
          </p:cNvSpPr>
          <p:nvPr>
            <p:ph type="dt" sz="half" idx="10"/>
          </p:nvPr>
        </p:nvSpPr>
        <p:spPr/>
        <p:txBody>
          <a:bodyPr/>
          <a:lstStyle/>
          <a:p>
            <a:fld id="{B276327B-808F-4CB1-8AA1-4E8484C631D9}" type="datetimeFigureOut">
              <a:rPr lang="en-US" smtClean="0"/>
              <a:t>10/29/2024</a:t>
            </a:fld>
            <a:endParaRPr lang="en-US"/>
          </a:p>
        </p:txBody>
      </p:sp>
      <p:sp>
        <p:nvSpPr>
          <p:cNvPr id="3" name="Chỗ dành sẵn cho Chân trang 2">
            <a:extLst>
              <a:ext uri="{FF2B5EF4-FFF2-40B4-BE49-F238E27FC236}">
                <a16:creationId xmlns:a16="http://schemas.microsoft.com/office/drawing/2014/main" id="{703A01C2-3D68-AAEB-8167-6AF4D82CB82F}"/>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70CCF8C2-2003-12D5-344A-7C21298CA1F1}"/>
              </a:ext>
            </a:extLst>
          </p:cNvPr>
          <p:cNvSpPr>
            <a:spLocks noGrp="1"/>
          </p:cNvSpPr>
          <p:nvPr>
            <p:ph type="sldNum" sz="quarter" idx="12"/>
          </p:nvPr>
        </p:nvSpPr>
        <p:spPr/>
        <p:txBody>
          <a:bodyPr/>
          <a:lstStyle/>
          <a:p>
            <a:fld id="{84E3DBF7-02B6-4742-961F-17ADD0B5887D}" type="slidenum">
              <a:rPr lang="en-US" smtClean="0"/>
              <a:t>‹#›</a:t>
            </a:fld>
            <a:endParaRPr lang="en-US"/>
          </a:p>
        </p:txBody>
      </p:sp>
    </p:spTree>
    <p:extLst>
      <p:ext uri="{BB962C8B-B14F-4D97-AF65-F5344CB8AC3E}">
        <p14:creationId xmlns:p14="http://schemas.microsoft.com/office/powerpoint/2010/main" val="40996272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42FAD6-A35E-CDCB-52CC-294946F7C8A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B7F65DF-8A59-7507-838C-04B0E77AD2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AB1FFBE-F0DE-CA97-BA63-826DE4DAAE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83472FA-4008-B2DA-8969-D4E3D6EFE471}"/>
              </a:ext>
            </a:extLst>
          </p:cNvPr>
          <p:cNvSpPr>
            <a:spLocks noGrp="1"/>
          </p:cNvSpPr>
          <p:nvPr>
            <p:ph type="dt" sz="half" idx="10"/>
          </p:nvPr>
        </p:nvSpPr>
        <p:spPr/>
        <p:txBody>
          <a:bodyPr/>
          <a:lstStyle/>
          <a:p>
            <a:fld id="{B276327B-808F-4CB1-8AA1-4E8484C631D9}" type="datetimeFigureOut">
              <a:rPr lang="en-US" smtClean="0"/>
              <a:t>10/29/2024</a:t>
            </a:fld>
            <a:endParaRPr lang="en-US"/>
          </a:p>
        </p:txBody>
      </p:sp>
      <p:sp>
        <p:nvSpPr>
          <p:cNvPr id="6" name="Chỗ dành sẵn cho Chân trang 5">
            <a:extLst>
              <a:ext uri="{FF2B5EF4-FFF2-40B4-BE49-F238E27FC236}">
                <a16:creationId xmlns:a16="http://schemas.microsoft.com/office/drawing/2014/main" id="{5E132642-47A2-EB0B-CEFF-5DA561DA94F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664A2AF-0097-92B0-67D0-1D55A4FFB765}"/>
              </a:ext>
            </a:extLst>
          </p:cNvPr>
          <p:cNvSpPr>
            <a:spLocks noGrp="1"/>
          </p:cNvSpPr>
          <p:nvPr>
            <p:ph type="sldNum" sz="quarter" idx="12"/>
          </p:nvPr>
        </p:nvSpPr>
        <p:spPr/>
        <p:txBody>
          <a:bodyPr/>
          <a:lstStyle/>
          <a:p>
            <a:fld id="{84E3DBF7-02B6-4742-961F-17ADD0B5887D}" type="slidenum">
              <a:rPr lang="en-US" smtClean="0"/>
              <a:t>‹#›</a:t>
            </a:fld>
            <a:endParaRPr lang="en-US"/>
          </a:p>
        </p:txBody>
      </p:sp>
    </p:spTree>
    <p:extLst>
      <p:ext uri="{BB962C8B-B14F-4D97-AF65-F5344CB8AC3E}">
        <p14:creationId xmlns:p14="http://schemas.microsoft.com/office/powerpoint/2010/main" val="7743710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42A57C-1F4C-DB26-52A5-B4FB3FE479A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658AB65-6DDF-DD18-643E-5EB610A5AC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49D99730-7814-B939-E4BC-F1542F3EB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5A1D7A9-8C0D-1A36-ADFC-069C52713178}"/>
              </a:ext>
            </a:extLst>
          </p:cNvPr>
          <p:cNvSpPr>
            <a:spLocks noGrp="1"/>
          </p:cNvSpPr>
          <p:nvPr>
            <p:ph type="dt" sz="half" idx="10"/>
          </p:nvPr>
        </p:nvSpPr>
        <p:spPr/>
        <p:txBody>
          <a:bodyPr/>
          <a:lstStyle/>
          <a:p>
            <a:fld id="{B276327B-808F-4CB1-8AA1-4E8484C631D9}" type="datetimeFigureOut">
              <a:rPr lang="en-US" smtClean="0"/>
              <a:t>10/29/2024</a:t>
            </a:fld>
            <a:endParaRPr lang="en-US"/>
          </a:p>
        </p:txBody>
      </p:sp>
      <p:sp>
        <p:nvSpPr>
          <p:cNvPr id="6" name="Chỗ dành sẵn cho Chân trang 5">
            <a:extLst>
              <a:ext uri="{FF2B5EF4-FFF2-40B4-BE49-F238E27FC236}">
                <a16:creationId xmlns:a16="http://schemas.microsoft.com/office/drawing/2014/main" id="{BE8B40E3-78B5-0F13-7FDD-8CB28167C03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F6D052D-D2B5-6140-6BB9-A64E68BB0DF1}"/>
              </a:ext>
            </a:extLst>
          </p:cNvPr>
          <p:cNvSpPr>
            <a:spLocks noGrp="1"/>
          </p:cNvSpPr>
          <p:nvPr>
            <p:ph type="sldNum" sz="quarter" idx="12"/>
          </p:nvPr>
        </p:nvSpPr>
        <p:spPr/>
        <p:txBody>
          <a:bodyPr/>
          <a:lstStyle/>
          <a:p>
            <a:fld id="{84E3DBF7-02B6-4742-961F-17ADD0B5887D}" type="slidenum">
              <a:rPr lang="en-US" smtClean="0"/>
              <a:t>‹#›</a:t>
            </a:fld>
            <a:endParaRPr lang="en-US"/>
          </a:p>
        </p:txBody>
      </p:sp>
    </p:spTree>
    <p:extLst>
      <p:ext uri="{BB962C8B-B14F-4D97-AF65-F5344CB8AC3E}">
        <p14:creationId xmlns:p14="http://schemas.microsoft.com/office/powerpoint/2010/main" val="8939209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CD119DB-203B-7234-D7F1-99047D3EF0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A667AD-E96E-8C7E-8BF7-06BB784B91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9E9D16D-07BE-CF84-1E1B-AD4EC8D758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76327B-808F-4CB1-8AA1-4E8484C631D9}" type="datetimeFigureOut">
              <a:rPr lang="en-US" smtClean="0"/>
              <a:t>10/29/2024</a:t>
            </a:fld>
            <a:endParaRPr lang="en-US"/>
          </a:p>
        </p:txBody>
      </p:sp>
      <p:sp>
        <p:nvSpPr>
          <p:cNvPr id="5" name="Chỗ dành sẵn cho Chân trang 4">
            <a:extLst>
              <a:ext uri="{FF2B5EF4-FFF2-40B4-BE49-F238E27FC236}">
                <a16:creationId xmlns:a16="http://schemas.microsoft.com/office/drawing/2014/main" id="{846B0CB1-BC65-A2FE-13DC-9F646F9F43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0CE49E3C-5383-F76E-F59D-2AF8AFEC5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3DBF7-02B6-4742-961F-17ADD0B5887D}" type="slidenum">
              <a:rPr lang="en-US" smtClean="0"/>
              <a:t>‹#›</a:t>
            </a:fld>
            <a:endParaRPr lang="en-US"/>
          </a:p>
        </p:txBody>
      </p:sp>
    </p:spTree>
    <p:extLst>
      <p:ext uri="{BB962C8B-B14F-4D97-AF65-F5344CB8AC3E}">
        <p14:creationId xmlns:p14="http://schemas.microsoft.com/office/powerpoint/2010/main" val="546421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5.w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5.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7.png"/><Relationship Id="rId4" Type="http://schemas.openxmlformats.org/officeDocument/2006/relationships/image" Target="../media/image25.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F2D7F69B-B114-45BF-947A-A534ED8B7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489" y="3347"/>
            <a:ext cx="12798489" cy="6854653"/>
          </a:xfrm>
          <a:prstGeom prst="rect">
            <a:avLst/>
          </a:prstGeom>
        </p:spPr>
      </p:pic>
      <p:sp>
        <p:nvSpPr>
          <p:cNvPr id="6" name="Hộp Văn bản 5">
            <a:extLst>
              <a:ext uri="{FF2B5EF4-FFF2-40B4-BE49-F238E27FC236}">
                <a16:creationId xmlns:a16="http://schemas.microsoft.com/office/drawing/2014/main" id="{8819C7A1-4797-E356-AC14-4A0C583D5E57}"/>
              </a:ext>
            </a:extLst>
          </p:cNvPr>
          <p:cNvSpPr txBox="1"/>
          <p:nvPr/>
        </p:nvSpPr>
        <p:spPr>
          <a:xfrm flipH="1">
            <a:off x="6426200" y="1994157"/>
            <a:ext cx="5765800" cy="2334742"/>
          </a:xfrm>
          <a:prstGeom prst="rect">
            <a:avLst/>
          </a:prstGeom>
          <a:noFill/>
        </p:spPr>
        <p:txBody>
          <a:bodyPr wrap="square" rtlCol="0">
            <a:spAutoFit/>
          </a:bodyPr>
          <a:lstStyle/>
          <a:p>
            <a:pPr algn="ctr">
              <a:lnSpc>
                <a:spcPct val="115000"/>
              </a:lnSpc>
              <a:spcBef>
                <a:spcPts val="600"/>
              </a:spcBef>
              <a:spcAft>
                <a:spcPts val="600"/>
              </a:spcAft>
            </a:pPr>
            <a:r>
              <a:rPr lang="pl-PL" sz="6600" b="1" dirty="0">
                <a:solidFill>
                  <a:srgbClr val="00B050"/>
                </a:solidFill>
                <a:effectLst/>
                <a:latin typeface="Times New Roman" panose="02020603050405020304" pitchFamily="18" charset="0"/>
                <a:ea typeface="Times New Roman" panose="02020603050405020304" pitchFamily="18" charset="0"/>
              </a:rPr>
              <a:t>NGƯỜI THẦY ĐẦU TIÊN</a:t>
            </a:r>
            <a:endParaRPr lang="en-US" sz="6000" dirty="0">
              <a:solidFill>
                <a:srgbClr val="00B050"/>
              </a:solidFill>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309D7B57-8F42-4AD1-3D25-0117E5A72432}"/>
              </a:ext>
            </a:extLst>
          </p:cNvPr>
          <p:cNvSpPr txBox="1"/>
          <p:nvPr/>
        </p:nvSpPr>
        <p:spPr>
          <a:xfrm>
            <a:off x="5765801" y="4170279"/>
            <a:ext cx="6937828" cy="1138068"/>
          </a:xfrm>
          <a:prstGeom prst="rect">
            <a:avLst/>
          </a:prstGeom>
          <a:noFill/>
        </p:spPr>
        <p:txBody>
          <a:bodyPr wrap="square">
            <a:spAutoFit/>
          </a:bodyPr>
          <a:lstStyle/>
          <a:p>
            <a:pPr marL="0" marR="0" algn="ctr">
              <a:lnSpc>
                <a:spcPct val="115000"/>
              </a:lnSpc>
              <a:spcBef>
                <a:spcPts val="600"/>
              </a:spcBef>
              <a:spcAft>
                <a:spcPts val="600"/>
              </a:spcAft>
            </a:pPr>
            <a:r>
              <a:rPr lang="pl-PL" sz="3200" b="1" dirty="0">
                <a:solidFill>
                  <a:srgbClr val="00B0F0"/>
                </a:solidFill>
                <a:effectLst/>
                <a:latin typeface="Times New Roman" panose="02020603050405020304" pitchFamily="18" charset="0"/>
                <a:ea typeface="Times New Roman" panose="02020603050405020304" pitchFamily="18" charset="0"/>
              </a:rPr>
              <a:t>(</a:t>
            </a:r>
            <a:r>
              <a:rPr lang="pl-PL" sz="3200" b="1" i="1" dirty="0">
                <a:solidFill>
                  <a:srgbClr val="00B0F0"/>
                </a:solidFill>
                <a:effectLst/>
                <a:latin typeface="Times New Roman" panose="02020603050405020304" pitchFamily="18" charset="0"/>
                <a:ea typeface="Times New Roman" panose="02020603050405020304" pitchFamily="18" charset="0"/>
              </a:rPr>
              <a:t>Trích</a:t>
            </a:r>
            <a:r>
              <a:rPr lang="en-US" sz="3200" b="1" dirty="0">
                <a:solidFill>
                  <a:srgbClr val="00B0F0"/>
                </a:solidFill>
                <a:latin typeface="Times New Roman" panose="02020603050405020304" pitchFamily="18" charset="0"/>
                <a:ea typeface="Times New Roman" panose="02020603050405020304" pitchFamily="18" charset="0"/>
              </a:rPr>
              <a:t>)</a:t>
            </a:r>
            <a:r>
              <a:rPr lang="pl-PL" sz="3200" b="1" dirty="0">
                <a:solidFill>
                  <a:srgbClr val="00B0F0"/>
                </a:solidFill>
                <a:effectLst/>
                <a:latin typeface="Times New Roman" panose="02020603050405020304" pitchFamily="18" charset="0"/>
                <a:ea typeface="Times New Roman" panose="02020603050405020304" pitchFamily="18" charset="0"/>
              </a:rPr>
              <a:t> </a:t>
            </a:r>
            <a:endParaRPr lang="en-US" sz="3200" b="1" dirty="0">
              <a:solidFill>
                <a:srgbClr val="00B0F0"/>
              </a:solidFill>
              <a:effectLst/>
              <a:latin typeface="Times New Roman" panose="02020603050405020304" pitchFamily="18" charset="0"/>
              <a:ea typeface="Times New Roman" panose="02020603050405020304" pitchFamily="18" charset="0"/>
            </a:endParaRPr>
          </a:p>
          <a:p>
            <a:pPr marL="0" marR="0" algn="ctr">
              <a:lnSpc>
                <a:spcPct val="115000"/>
              </a:lnSpc>
              <a:spcBef>
                <a:spcPts val="600"/>
              </a:spcBef>
              <a:spcAft>
                <a:spcPts val="600"/>
              </a:spcAft>
            </a:pPr>
            <a:r>
              <a:rPr lang="en-US" sz="2000" b="1" dirty="0">
                <a:solidFill>
                  <a:srgbClr val="00B0F0"/>
                </a:solidFill>
                <a:effectLst/>
                <a:latin typeface="Times New Roman" panose="02020603050405020304" pitchFamily="18" charset="0"/>
                <a:ea typeface="Times New Roman" panose="02020603050405020304" pitchFamily="18" charset="0"/>
              </a:rPr>
              <a:t>(</a:t>
            </a:r>
            <a:r>
              <a:rPr lang="pl-PL" sz="2000" b="1" dirty="0">
                <a:solidFill>
                  <a:srgbClr val="00B0F0"/>
                </a:solidFill>
                <a:effectLst/>
                <a:latin typeface="Times New Roman" panose="02020603050405020304" pitchFamily="18" charset="0"/>
                <a:ea typeface="Times New Roman" panose="02020603050405020304" pitchFamily="18" charset="0"/>
              </a:rPr>
              <a:t>TRIN-GHI-DƠ AI-TƠ-MA-TỐP</a:t>
            </a:r>
            <a:r>
              <a:rPr lang="en-US" sz="2000" b="1" dirty="0">
                <a:solidFill>
                  <a:srgbClr val="00B0F0"/>
                </a:solidFill>
                <a:latin typeface="Times New Roman" panose="02020603050405020304" pitchFamily="18" charset="0"/>
                <a:ea typeface="Times New Roman" panose="02020603050405020304" pitchFamily="18" charset="0"/>
              </a:rPr>
              <a:t>)</a:t>
            </a:r>
            <a:endParaRPr lang="en-US" sz="2000" dirty="0">
              <a:solidFill>
                <a:srgbClr val="00B0F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188266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1"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iterate type="lt">
                                    <p:tmPct val="0"/>
                                  </p:iterate>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5">
            <a:extLst>
              <a:ext uri="{FF2B5EF4-FFF2-40B4-BE49-F238E27FC236}">
                <a16:creationId xmlns:a16="http://schemas.microsoft.com/office/drawing/2014/main" id="{B83335E7-96BF-E9D0-CE76-F82A97551DC8}"/>
              </a:ext>
            </a:extLst>
          </p:cNvPr>
          <p:cNvSpPr txBox="1"/>
          <p:nvPr/>
        </p:nvSpPr>
        <p:spPr>
          <a:xfrm>
            <a:off x="373224" y="764044"/>
            <a:ext cx="6885748" cy="584775"/>
          </a:xfrm>
          <a:prstGeom prst="rect">
            <a:avLst/>
          </a:prstGeom>
          <a:noFill/>
        </p:spPr>
        <p:txBody>
          <a:bodyPr wrap="square">
            <a:spAutoFit/>
          </a:bodyPr>
          <a:lstStyle/>
          <a:p>
            <a:pPr algn="just">
              <a:tabLst>
                <a:tab pos="1386840" algn="l"/>
              </a:tabLst>
            </a:pPr>
            <a:r>
              <a:rPr lang="de-DE" sz="3200" b="1" dirty="0">
                <a:solidFill>
                  <a:srgbClr val="3AA086"/>
                </a:solidFill>
                <a:latin typeface="Times New Roman" panose="02020603050405020304" pitchFamily="18" charset="0"/>
                <a:ea typeface="Times New Roman" panose="02020603050405020304" pitchFamily="18" charset="0"/>
              </a:rPr>
              <a:t>2</a:t>
            </a:r>
            <a:r>
              <a:rPr lang="de-DE" sz="3200" b="1" dirty="0">
                <a:solidFill>
                  <a:srgbClr val="3AA086"/>
                </a:solidFill>
                <a:effectLst/>
                <a:latin typeface="Times New Roman" panose="02020603050405020304" pitchFamily="18" charset="0"/>
                <a:ea typeface="Times New Roman" panose="02020603050405020304" pitchFamily="18" charset="0"/>
              </a:rPr>
              <a:t>. Tác </a:t>
            </a:r>
            <a:r>
              <a:rPr lang="de-DE" sz="3200" b="1" dirty="0">
                <a:solidFill>
                  <a:srgbClr val="3AA086"/>
                </a:solidFill>
                <a:latin typeface="Times New Roman" panose="02020603050405020304" pitchFamily="18" charset="0"/>
                <a:ea typeface="Times New Roman" panose="02020603050405020304" pitchFamily="18" charset="0"/>
              </a:rPr>
              <a:t>phẩm </a:t>
            </a:r>
            <a:r>
              <a:rPr lang="en-US" sz="3200" b="1" dirty="0">
                <a:solidFill>
                  <a:srgbClr val="3AA086"/>
                </a:solidFill>
                <a:effectLst/>
                <a:latin typeface="Times New Roman" panose="02020603050405020304" pitchFamily="18" charset="0"/>
                <a:ea typeface="Times New Roman" panose="02020603050405020304" pitchFamily="18" charset="0"/>
              </a:rPr>
              <a:t>“</a:t>
            </a:r>
            <a:r>
              <a:rPr lang="en-US" sz="3200" b="1" dirty="0" err="1">
                <a:solidFill>
                  <a:srgbClr val="3AA086"/>
                </a:solidFill>
                <a:effectLst/>
                <a:latin typeface="Times New Roman" panose="02020603050405020304" pitchFamily="18" charset="0"/>
                <a:ea typeface="Times New Roman" panose="02020603050405020304" pitchFamily="18" charset="0"/>
              </a:rPr>
              <a:t>Người</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thầy</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đầu</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tiên</a:t>
            </a:r>
            <a:r>
              <a:rPr lang="en-US" sz="3200" b="1" dirty="0">
                <a:solidFill>
                  <a:srgbClr val="3AA086"/>
                </a:solidFill>
                <a:effectLst/>
                <a:latin typeface="Times New Roman" panose="02020603050405020304" pitchFamily="18" charset="0"/>
                <a:ea typeface="Times New Roman" panose="02020603050405020304" pitchFamily="18" charset="0"/>
              </a:rPr>
              <a:t>”</a:t>
            </a:r>
            <a:endParaRPr lang="en-US" sz="3200" dirty="0">
              <a:solidFill>
                <a:srgbClr val="3AA086"/>
              </a:solidFill>
              <a:effectLst/>
              <a:latin typeface="Times New Roman" panose="02020603050405020304" pitchFamily="18" charset="0"/>
              <a:ea typeface="Times New Roman" panose="02020603050405020304" pitchFamily="18" charset="0"/>
            </a:endParaRPr>
          </a:p>
        </p:txBody>
      </p:sp>
      <p:sp>
        <p:nvSpPr>
          <p:cNvPr id="11" name="TextBox 9">
            <a:extLst>
              <a:ext uri="{FF2B5EF4-FFF2-40B4-BE49-F238E27FC236}">
                <a16:creationId xmlns:a16="http://schemas.microsoft.com/office/drawing/2014/main" id="{380C3116-E648-EACA-15DB-1745939E6303}"/>
              </a:ext>
            </a:extLst>
          </p:cNvPr>
          <p:cNvSpPr txBox="1"/>
          <p:nvPr/>
        </p:nvSpPr>
        <p:spPr>
          <a:xfrm>
            <a:off x="373224" y="117714"/>
            <a:ext cx="5979024" cy="707886"/>
          </a:xfrm>
          <a:prstGeom prst="rect">
            <a:avLst/>
          </a:prstGeom>
          <a:solidFill>
            <a:srgbClr val="00CC99"/>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 </a:t>
            </a:r>
            <a:r>
              <a:rPr lang="de-DE" sz="4000" b="1" dirty="0" smtClean="0">
                <a:solidFill>
                  <a:schemeClr val="bg1"/>
                </a:solidFill>
                <a:latin typeface="Times New Roman" panose="02020603050405020304" pitchFamily="18" charset="0"/>
                <a:ea typeface="Times New Roman" panose="02020603050405020304" pitchFamily="18" charset="0"/>
              </a:rPr>
              <a:t>Đọc, t</a:t>
            </a:r>
            <a:r>
              <a:rPr lang="de-DE" sz="4000" b="1" dirty="0" smtClean="0">
                <a:solidFill>
                  <a:schemeClr val="bg1"/>
                </a:solidFill>
                <a:effectLst/>
                <a:latin typeface="Times New Roman" panose="02020603050405020304" pitchFamily="18" charset="0"/>
                <a:ea typeface="Times New Roman" panose="02020603050405020304" pitchFamily="18" charset="0"/>
              </a:rPr>
              <a:t>ìm </a:t>
            </a:r>
            <a:r>
              <a:rPr lang="de-DE" sz="4000" b="1" dirty="0">
                <a:solidFill>
                  <a:schemeClr val="bg1"/>
                </a:solidFill>
                <a:effectLst/>
                <a:latin typeface="Times New Roman" panose="02020603050405020304" pitchFamily="18" charset="0"/>
                <a:ea typeface="Times New Roman" panose="02020603050405020304" pitchFamily="18" charset="0"/>
              </a:rPr>
              <a:t>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14" name="Flowchart: Alternate Process 19">
            <a:extLst>
              <a:ext uri="{FF2B5EF4-FFF2-40B4-BE49-F238E27FC236}">
                <a16:creationId xmlns:a16="http://schemas.microsoft.com/office/drawing/2014/main" id="{91C23CE5-A70C-0263-EB1A-38B0BC1B771C}"/>
              </a:ext>
            </a:extLst>
          </p:cNvPr>
          <p:cNvSpPr/>
          <p:nvPr/>
        </p:nvSpPr>
        <p:spPr>
          <a:xfrm>
            <a:off x="4581419" y="1385865"/>
            <a:ext cx="3097586" cy="523219"/>
          </a:xfrm>
          <a:prstGeom prst="flowChartAlternateProcess">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chemeClr val="tx1"/>
                </a:solidFill>
                <a:latin typeface="Times New Roman" panose="02020603050405020304" pitchFamily="18" charset="0"/>
                <a:cs typeface="Times New Roman" panose="02020603050405020304" pitchFamily="18" charset="0"/>
              </a:rPr>
              <a:t>Tóm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tắt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cốt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truyện</a:t>
            </a:r>
            <a:endParaRPr lang="en-US" sz="2600" dirty="0">
              <a:solidFill>
                <a:schemeClr val="tx1"/>
              </a:solidFill>
              <a:latin typeface="Times New Roman" panose="02020603050405020304" pitchFamily="18" charset="0"/>
              <a:cs typeface="Times New Roman" panose="02020603050405020304" pitchFamily="18" charset="0"/>
            </a:endParaRPr>
          </a:p>
        </p:txBody>
      </p:sp>
      <p:sp>
        <p:nvSpPr>
          <p:cNvPr id="29" name="Hộp Văn bản 28">
            <a:extLst>
              <a:ext uri="{FF2B5EF4-FFF2-40B4-BE49-F238E27FC236}">
                <a16:creationId xmlns:a16="http://schemas.microsoft.com/office/drawing/2014/main" id="{ED666C3C-99C0-6EBE-00F1-BCEE4BB613FE}"/>
              </a:ext>
            </a:extLst>
          </p:cNvPr>
          <p:cNvSpPr txBox="1"/>
          <p:nvPr/>
        </p:nvSpPr>
        <p:spPr>
          <a:xfrm>
            <a:off x="373224" y="2084265"/>
            <a:ext cx="11513976" cy="4522905"/>
          </a:xfrm>
          <a:prstGeom prst="rect">
            <a:avLst/>
          </a:prstGeom>
          <a:noFill/>
          <a:ln w="38100">
            <a:solidFill>
              <a:srgbClr val="00CC99"/>
            </a:solidFill>
          </a:ln>
        </p:spPr>
        <p:txBody>
          <a:bodyPr wrap="square">
            <a:spAutoFit/>
          </a:bodyPr>
          <a:lstStyle/>
          <a:p>
            <a:pPr algn="just">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lấy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quê</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miền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núi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hậu</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Cư-rơ-gư-dơ-xtan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kỉ</a:t>
            </a:r>
            <a:r>
              <a:rPr lang="en-US" sz="2800" dirty="0">
                <a:effectLst/>
                <a:latin typeface="Times New Roman" panose="02020603050405020304" pitchFamily="18" charset="0"/>
                <a:cs typeface="Times New Roman" panose="02020603050405020304" pitchFamily="18" charset="0"/>
              </a:rPr>
              <a:t> XX.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An-</a:t>
            </a:r>
            <a:r>
              <a:rPr lang="en-US" sz="2800" dirty="0" err="1">
                <a:effectLst/>
                <a:latin typeface="Times New Roman" panose="02020603050405020304" pitchFamily="18" charset="0"/>
                <a:cs typeface="Times New Roman" panose="02020603050405020304" pitchFamily="18" charset="0"/>
              </a:rPr>
              <a:t>tư</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nai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mồ</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chú</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thím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nhẫn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Thầy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Đuy-sen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dạy</a:t>
            </a:r>
            <a:r>
              <a:rPr lang="en-US" sz="2800" dirty="0">
                <a:effectLst/>
                <a:latin typeface="Times New Roman" panose="02020603050405020304" pitchFamily="18" charset="0"/>
                <a:cs typeface="Times New Roman" panose="02020603050405020304" pitchFamily="18" charset="0"/>
              </a:rPr>
              <a:t> An-</a:t>
            </a:r>
            <a:r>
              <a:rPr lang="en-US" sz="2800" dirty="0" err="1">
                <a:effectLst/>
                <a:latin typeface="Times New Roman" panose="02020603050405020304" pitchFamily="18" charset="0"/>
                <a:cs typeface="Times New Roman" panose="02020603050405020304" pitchFamily="18" charset="0"/>
              </a:rPr>
              <a:t>tư</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nai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lòng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giúp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đỡ</a:t>
            </a:r>
            <a:r>
              <a:rPr lang="en-US" sz="2800" dirty="0">
                <a:effectLst/>
                <a:latin typeface="Times New Roman" panose="02020603050405020304" pitchFamily="18" charset="0"/>
                <a:cs typeface="Times New Roman" panose="02020603050405020304" pitchFamily="18" charset="0"/>
              </a:rPr>
              <a:t> An-</a:t>
            </a:r>
            <a:r>
              <a:rPr lang="en-US" sz="2800" dirty="0" err="1">
                <a:effectLst/>
                <a:latin typeface="Times New Roman" panose="02020603050405020304" pitchFamily="18" charset="0"/>
                <a:cs typeface="Times New Roman" panose="02020603050405020304" pitchFamily="18" charset="0"/>
              </a:rPr>
              <a:t>tư</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nai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An-</a:t>
            </a:r>
            <a:r>
              <a:rPr lang="en-US" sz="2800" dirty="0" err="1">
                <a:effectLst/>
                <a:latin typeface="Times New Roman" panose="02020603050405020304" pitchFamily="18" charset="0"/>
                <a:cs typeface="Times New Roman" panose="02020603050405020304" pitchFamily="18" charset="0"/>
              </a:rPr>
              <a:t>tư</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nai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thầy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Đuy-sen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thầy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trò</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rồi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bặt</a:t>
            </a:r>
            <a:r>
              <a:rPr lang="en-US" sz="2800" dirty="0">
                <a:effectLst/>
                <a:latin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Mấy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sau</a:t>
            </a:r>
            <a:r>
              <a:rPr lang="en-US" sz="2800" dirty="0">
                <a:effectLst/>
                <a:latin typeface="Times New Roman" panose="02020603050405020304" pitchFamily="18" charset="0"/>
                <a:cs typeface="Times New Roman" panose="02020603050405020304" pitchFamily="18" charset="0"/>
              </a:rPr>
              <a:t>, An-</a:t>
            </a:r>
            <a:r>
              <a:rPr lang="en-US" sz="2800" dirty="0" err="1">
                <a:effectLst/>
                <a:latin typeface="Times New Roman" panose="02020603050405020304" pitchFamily="18" charset="0"/>
                <a:cs typeface="Times New Roman" panose="02020603050405020304" pitchFamily="18" charset="0"/>
              </a:rPr>
              <a:t>tư</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nai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gặp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thầy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huống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éo</a:t>
            </a:r>
            <a:r>
              <a:rPr lang="en-US" sz="2800" dirty="0">
                <a:effectLst/>
                <a:latin typeface="Times New Roman" panose="02020603050405020304" pitchFamily="18" charset="0"/>
                <a:cs typeface="Times New Roman" panose="02020603050405020304" pitchFamily="18" charset="0"/>
              </a:rPr>
              <a:t> le. </a:t>
            </a:r>
            <a:r>
              <a:rPr lang="en-US" sz="2800" dirty="0" err="1">
                <a:effectLst/>
                <a:latin typeface="Times New Roman" panose="02020603050405020304" pitchFamily="18" charset="0"/>
                <a:cs typeface="Times New Roman" panose="02020603050405020304" pitchFamily="18" charset="0"/>
              </a:rPr>
              <a:t>Bà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nhờ</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thầy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Đuy-sen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lỗi</a:t>
            </a:r>
            <a:r>
              <a:rPr lang="en-US" sz="28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p:txBody>
      </p:sp>
      <p:cxnSp>
        <p:nvCxnSpPr>
          <p:cNvPr id="30" name="Đường kết nối Mũi tên Thẳng 29">
            <a:extLst>
              <a:ext uri="{FF2B5EF4-FFF2-40B4-BE49-F238E27FC236}">
                <a16:creationId xmlns:a16="http://schemas.microsoft.com/office/drawing/2014/main" id="{46966533-6718-6CAC-BF32-666DE09AB117}"/>
              </a:ext>
            </a:extLst>
          </p:cNvPr>
          <p:cNvCxnSpPr>
            <a:cxnSpLocks/>
            <a:stCxn id="14" idx="2"/>
            <a:endCxn id="29" idx="0"/>
          </p:cNvCxnSpPr>
          <p:nvPr/>
        </p:nvCxnSpPr>
        <p:spPr>
          <a:xfrm>
            <a:off x="6130212" y="1909084"/>
            <a:ext cx="0" cy="175181"/>
          </a:xfrm>
          <a:prstGeom prst="straightConnector1">
            <a:avLst/>
          </a:prstGeom>
          <a:ln w="38100">
            <a:solidFill>
              <a:srgbClr val="00CC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311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9">
            <a:extLst>
              <a:ext uri="{FF2B5EF4-FFF2-40B4-BE49-F238E27FC236}">
                <a16:creationId xmlns:a16="http://schemas.microsoft.com/office/drawing/2014/main" id="{380C3116-E648-EACA-15DB-1745939E6303}"/>
              </a:ext>
            </a:extLst>
          </p:cNvPr>
          <p:cNvSpPr txBox="1"/>
          <p:nvPr/>
        </p:nvSpPr>
        <p:spPr>
          <a:xfrm>
            <a:off x="373225" y="117714"/>
            <a:ext cx="5048440" cy="707886"/>
          </a:xfrm>
          <a:prstGeom prst="rect">
            <a:avLst/>
          </a:prstGeom>
          <a:solidFill>
            <a:srgbClr val="00CC99"/>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 </a:t>
            </a:r>
            <a:r>
              <a:rPr lang="de-DE" sz="4000" b="1" dirty="0" smtClean="0">
                <a:solidFill>
                  <a:schemeClr val="bg1"/>
                </a:solidFill>
                <a:latin typeface="Times New Roman" panose="02020603050405020304" pitchFamily="18" charset="0"/>
                <a:ea typeface="Times New Roman" panose="02020603050405020304" pitchFamily="18" charset="0"/>
              </a:rPr>
              <a:t>Đọc, t</a:t>
            </a:r>
            <a:r>
              <a:rPr lang="de-DE" sz="4000" b="1" dirty="0" smtClean="0">
                <a:solidFill>
                  <a:schemeClr val="bg1"/>
                </a:solidFill>
                <a:effectLst/>
                <a:latin typeface="Times New Roman" panose="02020603050405020304" pitchFamily="18" charset="0"/>
                <a:ea typeface="Times New Roman" panose="02020603050405020304" pitchFamily="18" charset="0"/>
              </a:rPr>
              <a:t>ìm </a:t>
            </a:r>
            <a:r>
              <a:rPr lang="de-DE" sz="4000" b="1" dirty="0">
                <a:solidFill>
                  <a:schemeClr val="bg1"/>
                </a:solidFill>
                <a:effectLst/>
                <a:latin typeface="Times New Roman" panose="02020603050405020304" pitchFamily="18" charset="0"/>
                <a:ea typeface="Times New Roman" panose="02020603050405020304" pitchFamily="18" charset="0"/>
              </a:rPr>
              <a:t>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14" name="Flowchart: Alternate Process 19">
            <a:extLst>
              <a:ext uri="{FF2B5EF4-FFF2-40B4-BE49-F238E27FC236}">
                <a16:creationId xmlns:a16="http://schemas.microsoft.com/office/drawing/2014/main" id="{91C23CE5-A70C-0263-EB1A-38B0BC1B771C}"/>
              </a:ext>
            </a:extLst>
          </p:cNvPr>
          <p:cNvSpPr/>
          <p:nvPr/>
        </p:nvSpPr>
        <p:spPr>
          <a:xfrm>
            <a:off x="672425" y="1892298"/>
            <a:ext cx="1874676" cy="979665"/>
          </a:xfrm>
          <a:prstGeom prst="flowChartAlternateProcess">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effectLst/>
                <a:latin typeface="Times New Roman" panose="02020603050405020304" pitchFamily="18" charset="0"/>
                <a:ea typeface="Times New Roman" panose="02020603050405020304" pitchFamily="18" charset="0"/>
              </a:rPr>
              <a:t>Vị trí đoạn trích</a:t>
            </a:r>
            <a:endParaRPr lang="en-US" sz="2600" dirty="0">
              <a:solidFill>
                <a:schemeClr val="tx1"/>
              </a:solidFill>
              <a:latin typeface="Times New Roman" panose="02020603050405020304" pitchFamily="18" charset="0"/>
              <a:cs typeface="Times New Roman" panose="02020603050405020304" pitchFamily="18" charset="0"/>
            </a:endParaRPr>
          </a:p>
        </p:txBody>
      </p:sp>
      <p:sp>
        <p:nvSpPr>
          <p:cNvPr id="29" name="Hộp Văn bản 28">
            <a:extLst>
              <a:ext uri="{FF2B5EF4-FFF2-40B4-BE49-F238E27FC236}">
                <a16:creationId xmlns:a16="http://schemas.microsoft.com/office/drawing/2014/main" id="{ED666C3C-99C0-6EBE-00F1-BCEE4BB613FE}"/>
              </a:ext>
            </a:extLst>
          </p:cNvPr>
          <p:cNvSpPr txBox="1"/>
          <p:nvPr/>
        </p:nvSpPr>
        <p:spPr>
          <a:xfrm>
            <a:off x="3736477" y="1612562"/>
            <a:ext cx="7590890" cy="2074414"/>
          </a:xfrm>
          <a:prstGeom prst="rect">
            <a:avLst/>
          </a:prstGeom>
          <a:noFill/>
          <a:ln w="38100">
            <a:solidFill>
              <a:srgbClr val="00CC99"/>
            </a:solidFill>
          </a:ln>
        </p:spPr>
        <p:txBody>
          <a:bodyPr wrap="square">
            <a:spAutoFit/>
          </a:bodyPr>
          <a:lstStyle/>
          <a:p>
            <a:pPr algn="just">
              <a:lnSpc>
                <a:spcPct val="115000"/>
              </a:lnSpc>
              <a:spcBef>
                <a:spcPts val="600"/>
              </a:spcBef>
              <a:spcAft>
                <a:spcPts val="600"/>
              </a:spcAft>
            </a:pPr>
            <a:r>
              <a:rPr lang="pt-BR" sz="2800" dirty="0">
                <a:effectLst/>
                <a:latin typeface="Times New Roman" panose="02020603050405020304" pitchFamily="18" charset="0"/>
                <a:ea typeface="Times New Roman" panose="02020603050405020304" pitchFamily="18" charset="0"/>
              </a:rPr>
              <a:t>Đoạn trích nằm ở phần giữa của tác </a:t>
            </a:r>
            <a:r>
              <a:rPr lang="pt-BR" sz="2800" dirty="0" smtClean="0">
                <a:effectLst/>
                <a:latin typeface="Times New Roman" panose="02020603050405020304" pitchFamily="18" charset="0"/>
                <a:ea typeface="Times New Roman" panose="02020603050405020304" pitchFamily="18" charset="0"/>
              </a:rPr>
              <a:t>phẩm, </a:t>
            </a:r>
            <a:r>
              <a:rPr lang="pt-BR" sz="2800" dirty="0">
                <a:effectLst/>
                <a:latin typeface="Times New Roman" panose="02020603050405020304" pitchFamily="18" charset="0"/>
                <a:ea typeface="Times New Roman" panose="02020603050405020304" pitchFamily="18" charset="0"/>
              </a:rPr>
              <a:t>kể về bức thư bà viện sĩ An-tư-nai gửi cho người hoạ sĩ đồng </a:t>
            </a:r>
            <a:r>
              <a:rPr lang="pt-BR" sz="2800" dirty="0" smtClean="0">
                <a:effectLst/>
                <a:latin typeface="Times New Roman" panose="02020603050405020304" pitchFamily="18" charset="0"/>
                <a:ea typeface="Times New Roman" panose="02020603050405020304" pitchFamily="18" charset="0"/>
              </a:rPr>
              <a:t>hương, </a:t>
            </a:r>
            <a:r>
              <a:rPr lang="pt-BR" sz="2800" dirty="0">
                <a:effectLst/>
                <a:latin typeface="Times New Roman" panose="02020603050405020304" pitchFamily="18" charset="0"/>
                <a:ea typeface="Times New Roman" panose="02020603050405020304" pitchFamily="18" charset="0"/>
              </a:rPr>
              <a:t>kể thầy giáo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Đuy-sen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cxnSp>
        <p:nvCxnSpPr>
          <p:cNvPr id="30" name="Đường kết nối Mũi tên Thẳng 29">
            <a:extLst>
              <a:ext uri="{FF2B5EF4-FFF2-40B4-BE49-F238E27FC236}">
                <a16:creationId xmlns:a16="http://schemas.microsoft.com/office/drawing/2014/main" id="{46966533-6718-6CAC-BF32-666DE09AB117}"/>
              </a:ext>
            </a:extLst>
          </p:cNvPr>
          <p:cNvCxnSpPr>
            <a:cxnSpLocks/>
            <a:stCxn id="14" idx="3"/>
            <a:endCxn id="29" idx="1"/>
          </p:cNvCxnSpPr>
          <p:nvPr/>
        </p:nvCxnSpPr>
        <p:spPr>
          <a:xfrm>
            <a:off x="2547101" y="2382131"/>
            <a:ext cx="1189376" cy="267638"/>
          </a:xfrm>
          <a:prstGeom prst="straightConnector1">
            <a:avLst/>
          </a:prstGeom>
          <a:ln w="38100">
            <a:solidFill>
              <a:srgbClr val="00CC99"/>
            </a:solidFill>
            <a:tailEnd type="triangle"/>
          </a:ln>
        </p:spPr>
        <p:style>
          <a:lnRef idx="1">
            <a:schemeClr val="accent1"/>
          </a:lnRef>
          <a:fillRef idx="0">
            <a:schemeClr val="accent1"/>
          </a:fillRef>
          <a:effectRef idx="0">
            <a:schemeClr val="accent1"/>
          </a:effectRef>
          <a:fontRef idx="minor">
            <a:schemeClr val="tx1"/>
          </a:fontRef>
        </p:style>
      </p:cxnSp>
      <p:sp>
        <p:nvSpPr>
          <p:cNvPr id="22" name="Flowchart: Alternate Process 19">
            <a:extLst>
              <a:ext uri="{FF2B5EF4-FFF2-40B4-BE49-F238E27FC236}">
                <a16:creationId xmlns:a16="http://schemas.microsoft.com/office/drawing/2014/main" id="{7EEC8D59-E8B5-FCB1-8493-63597DCCEC79}"/>
              </a:ext>
            </a:extLst>
          </p:cNvPr>
          <p:cNvSpPr/>
          <p:nvPr/>
        </p:nvSpPr>
        <p:spPr>
          <a:xfrm>
            <a:off x="761325" y="3415442"/>
            <a:ext cx="1874676" cy="979665"/>
          </a:xfrm>
          <a:prstGeom prst="flowChartAlternateProcess">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0000"/>
                </a:solidFill>
                <a:effectLst/>
                <a:latin typeface="Times New Roman" panose="02020603050405020304" pitchFamily="18" charset="0"/>
                <a:ea typeface="Times New Roman" panose="02020603050405020304" pitchFamily="18" charset="0"/>
              </a:rPr>
              <a:t>PTBĐ </a:t>
            </a:r>
            <a:r>
              <a:rPr lang="vi-VN" sz="2800" b="1" dirty="0" err="1">
                <a:solidFill>
                  <a:srgbClr val="000000"/>
                </a:solidFill>
                <a:effectLst/>
                <a:latin typeface="Times New Roman" panose="02020603050405020304" pitchFamily="18" charset="0"/>
                <a:ea typeface="Times New Roman" panose="02020603050405020304" pitchFamily="18" charset="0"/>
              </a:rPr>
              <a:t>chính</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id="{BF09D86A-F887-0093-8E51-E62918281BC1}"/>
              </a:ext>
            </a:extLst>
          </p:cNvPr>
          <p:cNvSpPr txBox="1"/>
          <p:nvPr/>
        </p:nvSpPr>
        <p:spPr>
          <a:xfrm>
            <a:off x="3736477" y="3631224"/>
            <a:ext cx="7590890" cy="548099"/>
          </a:xfrm>
          <a:prstGeom prst="rect">
            <a:avLst/>
          </a:prstGeom>
          <a:noFill/>
          <a:ln w="38100">
            <a:solidFill>
              <a:srgbClr val="00CC99"/>
            </a:solidFill>
          </a:ln>
        </p:spPr>
        <p:txBody>
          <a:bodyPr wrap="square">
            <a:spAutoFit/>
          </a:bodyPr>
          <a:lstStyle/>
          <a:p>
            <a:pPr algn="just">
              <a:lnSpc>
                <a:spcPct val="115000"/>
              </a:lnSpc>
              <a:spcBef>
                <a:spcPts val="600"/>
              </a:spcBef>
              <a:spcAft>
                <a:spcPts val="600"/>
              </a:spcAft>
            </a:pPr>
            <a:r>
              <a:rPr lang="vi-VN" sz="2800" dirty="0" err="1">
                <a:solidFill>
                  <a:srgbClr val="0D0D0D"/>
                </a:solidFill>
                <a:effectLst/>
                <a:latin typeface="Times New Roman" panose="02020603050405020304" pitchFamily="18" charset="0"/>
                <a:ea typeface="Times New Roman" panose="02020603050405020304" pitchFamily="18" charset="0"/>
              </a:rPr>
              <a:t>Tự</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sự</a:t>
            </a:r>
            <a:r>
              <a:rPr lang="vi-VN" sz="2800" dirty="0">
                <a:solidFill>
                  <a:srgbClr val="0D0D0D"/>
                </a:solidFill>
                <a:effectLst/>
                <a:latin typeface="Times New Roman" panose="02020603050405020304" pitchFamily="18" charset="0"/>
                <a:ea typeface="Times New Roman" panose="02020603050405020304" pitchFamily="18" charset="0"/>
              </a:rPr>
              <a:t> ( </a:t>
            </a:r>
            <a:r>
              <a:rPr lang="vi-VN" sz="2800" dirty="0" err="1">
                <a:solidFill>
                  <a:srgbClr val="0D0D0D"/>
                </a:solidFill>
                <a:effectLst/>
                <a:latin typeface="Times New Roman" panose="02020603050405020304" pitchFamily="18" charset="0"/>
                <a:ea typeface="Times New Roman" panose="02020603050405020304" pitchFamily="18" charset="0"/>
              </a:rPr>
              <a:t>kết</a:t>
            </a:r>
            <a:r>
              <a:rPr lang="vi-VN" sz="2800" dirty="0">
                <a:solidFill>
                  <a:srgbClr val="0D0D0D"/>
                </a:solidFill>
                <a:effectLst/>
                <a:latin typeface="Times New Roman" panose="02020603050405020304" pitchFamily="18" charset="0"/>
                <a:ea typeface="Times New Roman" panose="02020603050405020304" pitchFamily="18" charset="0"/>
              </a:rPr>
              <a:t> </a:t>
            </a:r>
            <a:r>
              <a:rPr lang="vi-VN" sz="2800" dirty="0" err="1">
                <a:solidFill>
                  <a:srgbClr val="0D0D0D"/>
                </a:solidFill>
                <a:effectLst/>
                <a:latin typeface="Times New Roman" panose="02020603050405020304" pitchFamily="18" charset="0"/>
                <a:ea typeface="Times New Roman" panose="02020603050405020304" pitchFamily="18" charset="0"/>
              </a:rPr>
              <a:t>hợp</a:t>
            </a:r>
            <a:r>
              <a:rPr lang="vi-VN" sz="2800" dirty="0">
                <a:solidFill>
                  <a:srgbClr val="0D0D0D"/>
                </a:solidFill>
                <a:effectLst/>
                <a:latin typeface="Times New Roman" panose="02020603050405020304" pitchFamily="18" charset="0"/>
                <a:ea typeface="Times New Roman" panose="02020603050405020304" pitchFamily="18" charset="0"/>
              </a:rPr>
              <a:t> miêu tả, biểu cảm)</a:t>
            </a:r>
            <a:endParaRPr lang="en-US" sz="2400" dirty="0">
              <a:effectLst/>
              <a:latin typeface="Times New Roman" panose="02020603050405020304" pitchFamily="18" charset="0"/>
              <a:ea typeface="Times New Roman" panose="02020603050405020304" pitchFamily="18" charset="0"/>
            </a:endParaRPr>
          </a:p>
        </p:txBody>
      </p:sp>
      <p:cxnSp>
        <p:nvCxnSpPr>
          <p:cNvPr id="24" name="Đường kết nối Mũi tên Thẳng 23">
            <a:extLst>
              <a:ext uri="{FF2B5EF4-FFF2-40B4-BE49-F238E27FC236}">
                <a16:creationId xmlns:a16="http://schemas.microsoft.com/office/drawing/2014/main" id="{554AB814-1AEB-7587-B00B-625D091D85FD}"/>
              </a:ext>
            </a:extLst>
          </p:cNvPr>
          <p:cNvCxnSpPr>
            <a:cxnSpLocks/>
            <a:stCxn id="22" idx="3"/>
            <a:endCxn id="23" idx="1"/>
          </p:cNvCxnSpPr>
          <p:nvPr/>
        </p:nvCxnSpPr>
        <p:spPr>
          <a:xfrm flipV="1">
            <a:off x="2636001" y="3905274"/>
            <a:ext cx="1100476" cy="1"/>
          </a:xfrm>
          <a:prstGeom prst="straightConnector1">
            <a:avLst/>
          </a:prstGeom>
          <a:ln w="38100">
            <a:solidFill>
              <a:srgbClr val="00CC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0522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9"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0651" y="230188"/>
            <a:ext cx="6127011" cy="1072989"/>
          </a:xfrm>
          <a:prstGeom prst="rect">
            <a:avLst/>
          </a:prstGeom>
        </p:spPr>
      </p:pic>
      <p:pic>
        <p:nvPicPr>
          <p:cNvPr id="5" name="Content Placeholder 4"/>
          <p:cNvPicPr>
            <a:picLocks noGrp="1" noChangeAspect="1"/>
          </p:cNvPicPr>
          <p:nvPr>
            <p:ph idx="1"/>
          </p:nvPr>
        </p:nvPicPr>
        <p:blipFill>
          <a:blip r:embed="rId3"/>
          <a:stretch>
            <a:fillRect/>
          </a:stretch>
        </p:blipFill>
        <p:spPr>
          <a:xfrm>
            <a:off x="833479" y="1192429"/>
            <a:ext cx="10138527" cy="859611"/>
          </a:xfrm>
          <a:prstGeom prst="rect">
            <a:avLst/>
          </a:prstGeom>
        </p:spPr>
      </p:pic>
      <p:sp>
        <p:nvSpPr>
          <p:cNvPr id="6" name="Rectangle 5"/>
          <p:cNvSpPr/>
          <p:nvPr/>
        </p:nvSpPr>
        <p:spPr>
          <a:xfrm>
            <a:off x="833478" y="2052040"/>
            <a:ext cx="10657211" cy="3560975"/>
          </a:xfrm>
          <a:prstGeom prst="rect">
            <a:avLst/>
          </a:prstGeom>
        </p:spPr>
        <p:txBody>
          <a:bodyPr wrap="square">
            <a:spAutoFit/>
          </a:bodyPr>
          <a:lstStyle/>
          <a:p>
            <a:pPr>
              <a:lnSpc>
                <a:spcPct val="115000"/>
              </a:lnSpc>
              <a:spcAft>
                <a:spcPts val="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Xác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kê</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hê</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giữa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vật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ý:</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Người kể chuyện ở phần 1 là ai?</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Người kể chuyện ở phần 2 là ai?</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Người kể chuyện ở phần 3 là ai?</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Người kể chuyện ở phần 4 là ai?</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Họ đều sinh ra ở đâu?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57871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9">
            <a:extLst>
              <a:ext uri="{FF2B5EF4-FFF2-40B4-BE49-F238E27FC236}">
                <a16:creationId xmlns:a16="http://schemas.microsoft.com/office/drawing/2014/main" id="{BC694BFF-7CD6-02C8-AEB9-438829B5529E}"/>
              </a:ext>
            </a:extLst>
          </p:cNvPr>
          <p:cNvSpPr txBox="1"/>
          <p:nvPr/>
        </p:nvSpPr>
        <p:spPr>
          <a:xfrm>
            <a:off x="567503" y="118655"/>
            <a:ext cx="5914288" cy="707886"/>
          </a:xfrm>
          <a:prstGeom prst="rect">
            <a:avLst/>
          </a:prstGeom>
          <a:solidFill>
            <a:srgbClr val="00CC99"/>
          </a:solidFill>
        </p:spPr>
        <p:txBody>
          <a:bodyPr wrap="square">
            <a:spAutoFit/>
          </a:bodyPr>
          <a:lstStyle/>
          <a:p>
            <a:pPr marL="0" marR="0" algn="just">
              <a:spcBef>
                <a:spcPts val="0"/>
              </a:spcBef>
              <a:spcAft>
                <a:spcPts val="0"/>
              </a:spcAft>
              <a:tabLst>
                <a:tab pos="1386840" algn="l"/>
              </a:tabLst>
            </a:pPr>
            <a:r>
              <a:rPr lang="de-DE" sz="4000" b="1" dirty="0" smtClean="0">
                <a:solidFill>
                  <a:schemeClr val="bg1"/>
                </a:solidFill>
                <a:latin typeface="Times New Roman" panose="02020603050405020304" pitchFamily="18" charset="0"/>
                <a:ea typeface="Times New Roman" panose="02020603050405020304" pitchFamily="18" charset="0"/>
              </a:rPr>
              <a:t>II. Khám phá văn bản</a:t>
            </a:r>
            <a:r>
              <a:rPr lang="de-DE" sz="4000" b="1" dirty="0" smtClean="0">
                <a:solidFill>
                  <a:schemeClr val="bg1"/>
                </a:solidFill>
                <a:effectLst/>
                <a:latin typeface="Times New Roman" panose="02020603050405020304" pitchFamily="18" charset="0"/>
                <a:ea typeface="Times New Roman" panose="02020603050405020304" pitchFamily="18" charset="0"/>
              </a:rPr>
              <a:t>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9" name="Flowchart: Alternate Process 19">
            <a:extLst>
              <a:ext uri="{FF2B5EF4-FFF2-40B4-BE49-F238E27FC236}">
                <a16:creationId xmlns:a16="http://schemas.microsoft.com/office/drawing/2014/main" id="{5BC16C70-B4B3-E1B5-980C-892661DBCDC1}"/>
              </a:ext>
            </a:extLst>
          </p:cNvPr>
          <p:cNvSpPr/>
          <p:nvPr/>
        </p:nvSpPr>
        <p:spPr>
          <a:xfrm>
            <a:off x="3674582" y="1220614"/>
            <a:ext cx="5408457" cy="876221"/>
          </a:xfrm>
          <a:prstGeom prst="flowChartAlternateProcess">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effectLst/>
                <a:latin typeface="Times New Roman" panose="02020603050405020304" pitchFamily="18" charset="0"/>
                <a:ea typeface="Times New Roman" panose="02020603050405020304" pitchFamily="18" charset="0"/>
              </a:rPr>
              <a:t>Mối quan hệ giữa các nhân vật người kể chuyện</a:t>
            </a:r>
            <a:endParaRPr lang="en-US" sz="2600" dirty="0">
              <a:solidFill>
                <a:schemeClr val="tx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3DB1776C-B837-D21D-B1E3-BAC8E9511521}"/>
              </a:ext>
            </a:extLst>
          </p:cNvPr>
          <p:cNvSpPr txBox="1"/>
          <p:nvPr/>
        </p:nvSpPr>
        <p:spPr>
          <a:xfrm>
            <a:off x="308557" y="2362814"/>
            <a:ext cx="11498686" cy="1539139"/>
          </a:xfrm>
          <a:prstGeom prst="rect">
            <a:avLst/>
          </a:prstGeom>
          <a:noFill/>
          <a:ln w="38100">
            <a:solidFill>
              <a:srgbClr val="00CC99"/>
            </a:solidFill>
          </a:ln>
        </p:spPr>
        <p:txBody>
          <a:bodyPr wrap="square">
            <a:spAutoFit/>
          </a:bodyPr>
          <a:lstStyle/>
          <a:p>
            <a:pPr algn="just">
              <a:lnSpc>
                <a:spcPct val="115000"/>
              </a:lnSpc>
              <a:spcBef>
                <a:spcPts val="600"/>
              </a:spcBef>
              <a:spcAft>
                <a:spcPts val="600"/>
              </a:spcAft>
              <a:tabLst>
                <a:tab pos="567055" algn="l"/>
              </a:tabLst>
            </a:pPr>
            <a:r>
              <a:rPr lang="en-US" sz="2800" dirty="0">
                <a:effectLst/>
                <a:latin typeface="Times New Roman" panose="02020603050405020304" pitchFamily="18" charset="0"/>
                <a:ea typeface="Times New Roman" panose="02020603050405020304" pitchFamily="18" charset="0"/>
              </a:rPr>
              <a:t>Hai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tôi</a:t>
            </a: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a:t>
            </a:r>
            <a:r>
              <a:rPr lang="en-US" sz="2800" dirty="0">
                <a:effectLst/>
                <a:latin typeface="Times New Roman" panose="02020603050405020304" pitchFamily="18" charset="0"/>
                <a:ea typeface="Times New Roman" panose="02020603050405020304" pitchFamily="18" charset="0"/>
              </a:rPr>
              <a:t> An-</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nai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lớn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làng</a:t>
            </a:r>
            <a:r>
              <a:rPr lang="en-US" sz="2800" dirty="0">
                <a:effectLst/>
                <a:latin typeface="Times New Roman" panose="02020603050405020304" pitchFamily="18" charset="0"/>
                <a:ea typeface="Times New Roman" panose="02020603050405020304" pitchFamily="18" charset="0"/>
              </a:rPr>
              <a:t> Ku-</a:t>
            </a:r>
            <a:r>
              <a:rPr lang="en-US" sz="2800" dirty="0" err="1">
                <a:effectLst/>
                <a:latin typeface="Times New Roman" panose="02020603050405020304" pitchFamily="18" charset="0"/>
                <a:ea typeface="Times New Roman" panose="02020603050405020304" pitchFamily="18" charset="0"/>
              </a:rPr>
              <a:t>ku</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rêu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Mát-xcơ-va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quen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lễ</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quê</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hương</a:t>
            </a:r>
            <a:r>
              <a:rPr lang="en-US" sz="28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87409B46-135C-25CD-B848-79BEFF39B88D}"/>
              </a:ext>
            </a:extLst>
          </p:cNvPr>
          <p:cNvSpPr txBox="1"/>
          <p:nvPr/>
        </p:nvSpPr>
        <p:spPr>
          <a:xfrm>
            <a:off x="346657" y="4059296"/>
            <a:ext cx="11498686" cy="2034660"/>
          </a:xfrm>
          <a:prstGeom prst="rect">
            <a:avLst/>
          </a:prstGeom>
          <a:noFill/>
          <a:ln w="38100">
            <a:solidFill>
              <a:srgbClr val="00CC99"/>
            </a:solidFill>
          </a:ln>
        </p:spPr>
        <p:txBody>
          <a:bodyPr wrap="square">
            <a:spAutoFit/>
          </a:bodyPr>
          <a:lstStyle/>
          <a:p>
            <a:pPr algn="just">
              <a:lnSpc>
                <a:spcPct val="115000"/>
              </a:lnSpc>
              <a:spcBef>
                <a:spcPts val="600"/>
              </a:spcBef>
              <a:spcAft>
                <a:spcPts val="600"/>
              </a:spcAft>
              <a:tabLst>
                <a:tab pos="567055" algn="l"/>
              </a:tabLst>
            </a:pPr>
            <a:r>
              <a:rPr lang="en-US" sz="2800" dirty="0">
                <a:effectLst/>
                <a:latin typeface="Times New Roman" panose="02020603050405020304" pitchFamily="18" charset="0"/>
                <a:ea typeface="Times New Roman" panose="02020603050405020304" pitchFamily="18" charset="0"/>
              </a:rPr>
              <a:t>An </a:t>
            </a:r>
            <a:r>
              <a:rPr lang="en-US" sz="2800" dirty="0" err="1">
                <a:effectLst/>
                <a:latin typeface="Times New Roman" panose="02020603050405020304" pitchFamily="18" charset="0"/>
                <a:ea typeface="Times New Roman" panose="02020603050405020304" pitchFamily="18" charset="0"/>
              </a:rPr>
              <a:t>tư-nai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hẹn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ngày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ngay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buổi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lễ</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trở</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xcơ-va</a:t>
            </a:r>
            <a:r>
              <a:rPr lang="en-US" sz="2800" dirty="0">
                <a:effectLst/>
                <a:latin typeface="Times New Roman" panose="02020603050405020304" pitchFamily="18" charset="0"/>
                <a:ea typeface="Times New Roman" panose="02020603050405020304" pitchFamily="18" charset="0"/>
              </a:rPr>
              <a:t>. Sau </a:t>
            </a:r>
            <a:r>
              <a:rPr lang="en-US" sz="2800" dirty="0" err="1">
                <a:effectLst/>
                <a:latin typeface="Times New Roman" panose="02020603050405020304" pitchFamily="18" charset="0"/>
                <a:ea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nhờ</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nghe</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a:t>
            </a:r>
            <a:r>
              <a:rPr lang="en-US" sz="28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6798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Alternate Process 19">
            <a:extLst>
              <a:ext uri="{FF2B5EF4-FFF2-40B4-BE49-F238E27FC236}">
                <a16:creationId xmlns:a16="http://schemas.microsoft.com/office/drawing/2014/main" id="{5BC16C70-B4B3-E1B5-980C-892661DBCDC1}"/>
              </a:ext>
            </a:extLst>
          </p:cNvPr>
          <p:cNvSpPr/>
          <p:nvPr/>
        </p:nvSpPr>
        <p:spPr>
          <a:xfrm>
            <a:off x="3391771" y="1717486"/>
            <a:ext cx="5408457" cy="876221"/>
          </a:xfrm>
          <a:prstGeom prst="flowChartAlternateProcess">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chemeClr val="tx1"/>
                </a:solidFill>
                <a:effectLst/>
                <a:latin typeface="Times New Roman" panose="02020603050405020304" pitchFamily="18" charset="0"/>
                <a:ea typeface="Times New Roman" panose="02020603050405020304" pitchFamily="18" charset="0"/>
              </a:rPr>
              <a:t>Mối quan hệ giữa các nhân vật người kể chuyện</a:t>
            </a:r>
            <a:endParaRPr lang="en-US" sz="2600" dirty="0">
              <a:solidFill>
                <a:schemeClr val="tx1"/>
              </a:solidFill>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3FFB8054-8504-3439-4085-F9FAFA0B4F28}"/>
              </a:ext>
            </a:extLst>
          </p:cNvPr>
          <p:cNvSpPr txBox="1"/>
          <p:nvPr/>
        </p:nvSpPr>
        <p:spPr>
          <a:xfrm>
            <a:off x="524258" y="2962375"/>
            <a:ext cx="11667742" cy="1547475"/>
          </a:xfrm>
          <a:prstGeom prst="rect">
            <a:avLst/>
          </a:prstGeom>
          <a:noFill/>
        </p:spPr>
        <p:txBody>
          <a:bodyPr wrap="square">
            <a:spAutoFit/>
          </a:bodyPr>
          <a:lstStyle/>
          <a:p>
            <a:pPr marL="0" marR="0" indent="0" algn="just">
              <a:lnSpc>
                <a:spcPct val="115000"/>
              </a:lnSpc>
              <a:spcBef>
                <a:spcPts val="600"/>
              </a:spcBef>
              <a:spcAft>
                <a:spcPts val="600"/>
              </a:spcAft>
              <a:tabLst>
                <a:tab pos="567055" algn="l"/>
              </a:tabLst>
            </a:pPr>
            <a:r>
              <a:rPr lang="pt-BR" sz="28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pt-BR" sz="2800" b="1" dirty="0">
                <a:solidFill>
                  <a:srgbClr val="00B050"/>
                </a:solidFill>
                <a:effectLst/>
                <a:latin typeface="Times New Roman" panose="02020603050405020304" pitchFamily="18" charset="0"/>
                <a:ea typeface="Times New Roman" panose="02020603050405020304" pitchFamily="18" charset="0"/>
              </a:rPr>
              <a:t>Tác dụng của việc thay đổi người kể chuyện ở các phần của đoạn trích</a:t>
            </a:r>
            <a:r>
              <a:rPr lang="pt-BR" sz="2800" dirty="0">
                <a:solidFill>
                  <a:srgbClr val="00B050"/>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soi </a:t>
            </a:r>
            <a:r>
              <a:rPr lang="en-US" sz="2800" dirty="0" err="1">
                <a:effectLst/>
                <a:latin typeface="Times New Roman" panose="02020603050405020304" pitchFamily="18" charset="0"/>
                <a:ea typeface="Times New Roman" panose="02020603050405020304" pitchFamily="18" charset="0"/>
              </a:rPr>
              <a:t>chiếu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trở</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phú</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hấp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dẫn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chứa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rPr>
              <a:t> ý </a:t>
            </a:r>
            <a:r>
              <a:rPr lang="en-US" sz="2800" dirty="0" err="1">
                <a:effectLst/>
                <a:latin typeface="Times New Roman" panose="02020603050405020304" pitchFamily="18" charset="0"/>
                <a:ea typeface="Times New Roman" panose="02020603050405020304" pitchFamily="18" charset="0"/>
              </a:rPr>
              <a:t>nghĩa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hơn</a:t>
            </a:r>
            <a:r>
              <a:rPr lang="en-US" sz="2800" dirty="0">
                <a:effectLst/>
                <a:latin typeface="Times New Roman" panose="02020603050405020304" pitchFamily="18" charset="0"/>
                <a:ea typeface="Times New Roman" panose="02020603050405020304" pitchFamily="18" charset="0"/>
              </a:rPr>
              <a:t>.</a:t>
            </a:r>
            <a:endParaRPr lang="en-US" sz="2800" dirty="0"/>
          </a:p>
        </p:txBody>
      </p:sp>
      <p:sp>
        <p:nvSpPr>
          <p:cNvPr id="6" name="TextBox 9">
            <a:extLst>
              <a:ext uri="{FF2B5EF4-FFF2-40B4-BE49-F238E27FC236}">
                <a16:creationId xmlns:a16="http://schemas.microsoft.com/office/drawing/2014/main" id="{BC694BFF-7CD6-02C8-AEB9-438829B5529E}"/>
              </a:ext>
            </a:extLst>
          </p:cNvPr>
          <p:cNvSpPr txBox="1"/>
          <p:nvPr/>
        </p:nvSpPr>
        <p:spPr>
          <a:xfrm>
            <a:off x="373224" y="56158"/>
            <a:ext cx="5914288" cy="707886"/>
          </a:xfrm>
          <a:prstGeom prst="rect">
            <a:avLst/>
          </a:prstGeom>
          <a:solidFill>
            <a:srgbClr val="00CC99"/>
          </a:solidFill>
        </p:spPr>
        <p:txBody>
          <a:bodyPr wrap="square">
            <a:spAutoFit/>
          </a:bodyPr>
          <a:lstStyle/>
          <a:p>
            <a:pPr marL="0" marR="0" algn="just">
              <a:spcBef>
                <a:spcPts val="0"/>
              </a:spcBef>
              <a:spcAft>
                <a:spcPts val="0"/>
              </a:spcAft>
              <a:tabLst>
                <a:tab pos="1386840" algn="l"/>
              </a:tabLst>
            </a:pPr>
            <a:r>
              <a:rPr lang="de-DE" sz="4000" b="1" dirty="0" smtClean="0">
                <a:solidFill>
                  <a:schemeClr val="bg1"/>
                </a:solidFill>
                <a:latin typeface="Times New Roman" panose="02020603050405020304" pitchFamily="18" charset="0"/>
                <a:ea typeface="Times New Roman" panose="02020603050405020304" pitchFamily="18" charset="0"/>
              </a:rPr>
              <a:t>II. Khám phá văn bản</a:t>
            </a:r>
            <a:r>
              <a:rPr lang="de-DE" sz="4000" b="1" dirty="0" smtClean="0">
                <a:solidFill>
                  <a:schemeClr val="bg1"/>
                </a:solidFill>
                <a:effectLst/>
                <a:latin typeface="Times New Roman" panose="02020603050405020304" pitchFamily="18" charset="0"/>
                <a:ea typeface="Times New Roman" panose="02020603050405020304" pitchFamily="18" charset="0"/>
              </a:rPr>
              <a:t>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419175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8660" y="2207585"/>
            <a:ext cx="10515600" cy="4351338"/>
          </a:xfrm>
        </p:spPr>
        <p:txBody>
          <a:bodyPr>
            <a:normAutofit/>
          </a:bodyPr>
          <a:lstStyle/>
          <a:p>
            <a:pPr marL="0" indent="0" algn="just">
              <a:buNone/>
            </a:pPr>
            <a:r>
              <a:rPr lang="en-US" sz="3600" dirty="0" smtClean="0">
                <a:solidFill>
                  <a:srgbClr val="000000"/>
                </a:solidFill>
                <a:latin typeface="Times New Roman" panose="02020603050405020304" pitchFamily="18" charset="0"/>
                <a:ea typeface="Calibri" panose="020F0502020204030204" pitchFamily="34" charset="0"/>
              </a:rPr>
              <a:t>	</a:t>
            </a:r>
            <a:r>
              <a:rPr lang="vi-VN" sz="4800" dirty="0" smtClean="0">
                <a:solidFill>
                  <a:srgbClr val="000000"/>
                </a:solidFill>
                <a:latin typeface="Times New Roman" panose="02020603050405020304" pitchFamily="18" charset="0"/>
                <a:ea typeface="Calibri" panose="020F0502020204030204" pitchFamily="34" charset="0"/>
              </a:rPr>
              <a:t>Các </a:t>
            </a:r>
            <a:r>
              <a:rPr lang="vi-VN" sz="4800" dirty="0">
                <a:solidFill>
                  <a:srgbClr val="000000"/>
                </a:solidFill>
                <a:latin typeface="Times New Roman" panose="02020603050405020304" pitchFamily="18" charset="0"/>
                <a:ea typeface="Calibri" panose="020F0502020204030204" pitchFamily="34" charset="0"/>
              </a:rPr>
              <a:t>nhân vật người kể chuyện trong đoạn trích có mối quan hệ là  đồng hương với nhau. Giúp người đọc có thể theo dõi linh hoạt câu chuyện được soi chiếu từ nhiều chiều, trở nên phong phú, hấp dẫn, chứa đựng nhiều ý nghĩa hơn.</a:t>
            </a:r>
            <a:endParaRPr lang="en-US" sz="4800" dirty="0"/>
          </a:p>
        </p:txBody>
      </p:sp>
      <p:pic>
        <p:nvPicPr>
          <p:cNvPr id="4" name="Picture 3"/>
          <p:cNvPicPr>
            <a:picLocks noChangeAspect="1"/>
          </p:cNvPicPr>
          <p:nvPr/>
        </p:nvPicPr>
        <p:blipFill>
          <a:blip r:embed="rId2"/>
          <a:stretch>
            <a:fillRect/>
          </a:stretch>
        </p:blipFill>
        <p:spPr>
          <a:xfrm>
            <a:off x="760651" y="230188"/>
            <a:ext cx="6127011" cy="1072989"/>
          </a:xfrm>
          <a:prstGeom prst="rect">
            <a:avLst/>
          </a:prstGeom>
        </p:spPr>
      </p:pic>
      <p:pic>
        <p:nvPicPr>
          <p:cNvPr id="5" name="Content Placeholder 4"/>
          <p:cNvPicPr>
            <a:picLocks noGrp="1" noChangeAspect="1"/>
          </p:cNvPicPr>
          <p:nvPr>
            <p:ph idx="1"/>
          </p:nvPr>
        </p:nvPicPr>
        <p:blipFill>
          <a:blip r:embed="rId3"/>
          <a:stretch>
            <a:fillRect/>
          </a:stretch>
        </p:blipFill>
        <p:spPr>
          <a:xfrm>
            <a:off x="760651" y="1134596"/>
            <a:ext cx="10138527" cy="859611"/>
          </a:xfrm>
          <a:prstGeom prst="rect">
            <a:avLst/>
          </a:prstGeom>
        </p:spPr>
      </p:pic>
    </p:spTree>
    <p:extLst>
      <p:ext uri="{BB962C8B-B14F-4D97-AF65-F5344CB8AC3E}">
        <p14:creationId xmlns:p14="http://schemas.microsoft.com/office/powerpoint/2010/main" val="35699962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63547" y="169933"/>
            <a:ext cx="6041660" cy="1072989"/>
          </a:xfrm>
          <a:prstGeom prst="rect">
            <a:avLst/>
          </a:prstGeom>
        </p:spPr>
      </p:pic>
      <p:pic>
        <p:nvPicPr>
          <p:cNvPr id="6" name="Picture 5"/>
          <p:cNvPicPr>
            <a:picLocks noChangeAspect="1"/>
          </p:cNvPicPr>
          <p:nvPr/>
        </p:nvPicPr>
        <p:blipFill>
          <a:blip r:embed="rId3"/>
          <a:stretch>
            <a:fillRect/>
          </a:stretch>
        </p:blipFill>
        <p:spPr>
          <a:xfrm>
            <a:off x="553990" y="966014"/>
            <a:ext cx="8510754" cy="859611"/>
          </a:xfrm>
          <a:prstGeom prst="rect">
            <a:avLst/>
          </a:prstGeom>
        </p:spPr>
      </p:pic>
      <p:sp>
        <p:nvSpPr>
          <p:cNvPr id="9" name="Rectangle 8"/>
          <p:cNvSpPr/>
          <p:nvPr/>
        </p:nvSpPr>
        <p:spPr>
          <a:xfrm>
            <a:off x="1032474" y="2098486"/>
            <a:ext cx="10183087" cy="2677656"/>
          </a:xfrm>
          <a:prstGeom prst="rect">
            <a:avLst/>
          </a:prstGeom>
        </p:spPr>
        <p:txBody>
          <a:bodyPr wrap="square">
            <a:spAutoFit/>
          </a:bodyPr>
          <a:lstStyle/>
          <a:p>
            <a:r>
              <a:rPr lang="en-US" sz="2800" b="1" dirty="0">
                <a:solidFill>
                  <a:srgbClr val="000000"/>
                </a:solidFill>
                <a:latin typeface="Times New Roman" panose="02020603050405020304" pitchFamily="18" charset="0"/>
                <a:ea typeface="Times New Roman" panose="02020603050405020304" pitchFamily="18" charset="0"/>
              </a:rPr>
              <a:t>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Em</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hãy</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đọc</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kĩ</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phần</a:t>
            </a:r>
            <a:r>
              <a:rPr lang="en-US" sz="2800" dirty="0" smtClean="0">
                <a:solidFill>
                  <a:srgbClr val="000000"/>
                </a:solidFill>
                <a:latin typeface="Times New Roman" panose="02020603050405020304" pitchFamily="18" charset="0"/>
                <a:ea typeface="Times New Roman" panose="02020603050405020304" pitchFamily="18" charset="0"/>
              </a:rPr>
              <a:t> 3 </a:t>
            </a:r>
            <a:r>
              <a:rPr lang="en-US" sz="2800" dirty="0" err="1" smtClean="0">
                <a:solidFill>
                  <a:srgbClr val="000000"/>
                </a:solidFill>
                <a:latin typeface="Times New Roman" panose="02020603050405020304" pitchFamily="18" charset="0"/>
                <a:ea typeface="Times New Roman" panose="02020603050405020304" pitchFamily="18" charset="0"/>
              </a:rPr>
              <a:t>của</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đoạn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trích</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và</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trả</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lời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câu</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hỏi</a:t>
            </a:r>
            <a:r>
              <a:rPr lang="en-US" sz="2800" dirty="0" smtClean="0">
                <a:solidFill>
                  <a:srgbClr val="000000"/>
                </a:solidFill>
                <a:latin typeface="Times New Roman" panose="02020603050405020304" pitchFamily="18" charset="0"/>
                <a:ea typeface="Times New Roman" panose="02020603050405020304" pitchFamily="18" charset="0"/>
              </a:rPr>
              <a:t>:</a:t>
            </a:r>
          </a:p>
          <a:p>
            <a:pPr marL="457200" indent="-457200">
              <a:buFontTx/>
              <a:buChar char="-"/>
            </a:pPr>
            <a:r>
              <a:rPr lang="en-US" sz="2800" dirty="0" err="1" smtClean="0">
                <a:solidFill>
                  <a:srgbClr val="000000"/>
                </a:solidFill>
                <a:latin typeface="Times New Roman" panose="02020603050405020304" pitchFamily="18" charset="0"/>
              </a:rPr>
              <a:t>Hình</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ảnh</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thầy</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Đuy-sen</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hiện</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lên</a:t>
            </a:r>
            <a:r>
              <a:rPr lang="en-US" sz="2800" dirty="0" smtClean="0">
                <a:solidFill>
                  <a:srgbClr val="000000"/>
                </a:solidFill>
                <a:latin typeface="Times New Roman" panose="02020603050405020304" pitchFamily="18" charset="0"/>
              </a:rPr>
              <a:t> qua </a:t>
            </a:r>
            <a:r>
              <a:rPr lang="en-US" sz="2800" dirty="0" err="1" smtClean="0">
                <a:solidFill>
                  <a:srgbClr val="000000"/>
                </a:solidFill>
                <a:latin typeface="Times New Roman" panose="02020603050405020304" pitchFamily="18" charset="0"/>
              </a:rPr>
              <a:t>lời</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kể</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cảm</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xúc</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và</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suy</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nghĩ</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của</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nhân</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vật</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nào</a:t>
            </a:r>
            <a:r>
              <a:rPr lang="en-US" sz="2800" dirty="0" smtClean="0">
                <a:solidFill>
                  <a:srgbClr val="000000"/>
                </a:solidFill>
                <a:latin typeface="Times New Roman" panose="02020603050405020304" pitchFamily="18" charset="0"/>
              </a:rPr>
              <a:t>?</a:t>
            </a:r>
          </a:p>
          <a:p>
            <a:pPr marL="457200" indent="-457200">
              <a:buFontTx/>
              <a:buChar char="-"/>
            </a:pPr>
            <a:r>
              <a:rPr lang="en-US" sz="2800" dirty="0" err="1" smtClean="0">
                <a:solidFill>
                  <a:srgbClr val="000000"/>
                </a:solidFill>
                <a:latin typeface="Times New Roman" panose="02020603050405020304" pitchFamily="18" charset="0"/>
              </a:rPr>
              <a:t>Những</a:t>
            </a:r>
            <a:r>
              <a:rPr lang="en-US" sz="2800" dirty="0" smtClean="0">
                <a:solidFill>
                  <a:srgbClr val="000000"/>
                </a:solidFill>
                <a:latin typeface="Times New Roman" panose="02020603050405020304" pitchFamily="18" charset="0"/>
              </a:rPr>
              <a:t> chi </a:t>
            </a:r>
            <a:r>
              <a:rPr lang="en-US" sz="2800" dirty="0" err="1" smtClean="0">
                <a:solidFill>
                  <a:srgbClr val="000000"/>
                </a:solidFill>
                <a:latin typeface="Times New Roman" panose="02020603050405020304" pitchFamily="18" charset="0"/>
              </a:rPr>
              <a:t>tiết</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tiêu</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biểu</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nào</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đươc</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nhà</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văn</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sử</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dụng</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để</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khắc</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họa</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nhân</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vật</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thầy</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Đuy</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sen</a:t>
            </a:r>
            <a:r>
              <a:rPr lang="en-US" sz="2800" dirty="0" smtClean="0">
                <a:solidFill>
                  <a:srgbClr val="000000"/>
                </a:solidFill>
                <a:latin typeface="Times New Roman" panose="02020603050405020304" pitchFamily="18" charset="0"/>
              </a:rPr>
              <a:t>?</a:t>
            </a:r>
          </a:p>
          <a:p>
            <a:pPr marL="457200" indent="-457200">
              <a:buFontTx/>
              <a:buChar char="-"/>
            </a:pPr>
            <a:r>
              <a:rPr lang="en-US" sz="2800" dirty="0" err="1" smtClean="0">
                <a:solidFill>
                  <a:srgbClr val="000000"/>
                </a:solidFill>
                <a:latin typeface="Times New Roman" panose="02020603050405020304" pitchFamily="18" charset="0"/>
              </a:rPr>
              <a:t>Khái</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quát</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đặc</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điểm</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tính</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cách</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nhân</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vật</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thầy</a:t>
            </a:r>
            <a:r>
              <a:rPr lang="en-US" sz="2800" dirty="0" smtClean="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Đuy-sen</a:t>
            </a:r>
            <a:r>
              <a:rPr lang="en-US" sz="2800" dirty="0" smtClean="0">
                <a:solidFill>
                  <a:srgbClr val="000000"/>
                </a:solidFill>
                <a:latin typeface="Times New Roman" panose="02020603050405020304" pitchFamily="18" charset="0"/>
              </a:rPr>
              <a:t>.</a:t>
            </a:r>
            <a:endParaRPr lang="en-US" sz="2800" dirty="0"/>
          </a:p>
        </p:txBody>
      </p:sp>
    </p:spTree>
    <p:extLst>
      <p:ext uri="{BB962C8B-B14F-4D97-AF65-F5344CB8AC3E}">
        <p14:creationId xmlns:p14="http://schemas.microsoft.com/office/powerpoint/2010/main" val="34431023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9B2B01EF-B41F-AB17-6503-7B76915D2AA4}"/>
              </a:ext>
            </a:extLst>
          </p:cNvPr>
          <p:cNvSpPr txBox="1"/>
          <p:nvPr/>
        </p:nvSpPr>
        <p:spPr>
          <a:xfrm>
            <a:off x="648884" y="1061035"/>
            <a:ext cx="8410008" cy="584775"/>
          </a:xfrm>
          <a:prstGeom prst="rect">
            <a:avLst/>
          </a:prstGeom>
          <a:noFill/>
        </p:spPr>
        <p:txBody>
          <a:bodyPr wrap="square">
            <a:spAutoFit/>
          </a:bodyPr>
          <a:lstStyle/>
          <a:p>
            <a:pPr indent="57785" algn="just">
              <a:tabLst>
                <a:tab pos="1386840" algn="l"/>
              </a:tabLst>
            </a:pPr>
            <a:r>
              <a:rPr lang="en-US" sz="3200" b="1" dirty="0">
                <a:solidFill>
                  <a:srgbClr val="3AA086"/>
                </a:solidFill>
                <a:latin typeface="Times New Roman" panose="02020603050405020304" pitchFamily="18" charset="0"/>
                <a:ea typeface="Times New Roman" panose="02020603050405020304" pitchFamily="18" charset="0"/>
              </a:rPr>
              <a:t>2</a:t>
            </a:r>
            <a:r>
              <a:rPr lang="en-US" sz="3200" b="1" dirty="0" smtClean="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Hình</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ảnh</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thầy</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giáo</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Đuy-sen</a:t>
            </a:r>
            <a:endParaRPr lang="en-US" sz="3200" dirty="0">
              <a:solidFill>
                <a:srgbClr val="3AA086"/>
              </a:solidFill>
              <a:effectLst/>
              <a:latin typeface="Times New Roman" panose="02020603050405020304" pitchFamily="18" charset="0"/>
              <a:ea typeface="Times New Roman" panose="02020603050405020304" pitchFamily="18" charset="0"/>
            </a:endParaRPr>
          </a:p>
        </p:txBody>
      </p:sp>
      <p:sp>
        <p:nvSpPr>
          <p:cNvPr id="9" name="Flowchart: Terminator 11">
            <a:extLst>
              <a:ext uri="{FF2B5EF4-FFF2-40B4-BE49-F238E27FC236}">
                <a16:creationId xmlns:a16="http://schemas.microsoft.com/office/drawing/2014/main" id="{3C0930B6-3EB7-94CA-F07A-DB4C6B21D1C5}"/>
              </a:ext>
            </a:extLst>
          </p:cNvPr>
          <p:cNvSpPr/>
          <p:nvPr/>
        </p:nvSpPr>
        <p:spPr>
          <a:xfrm>
            <a:off x="755433" y="4140276"/>
            <a:ext cx="1918884" cy="552221"/>
          </a:xfrm>
          <a:prstGeom prst="flowChartTerminator">
            <a:avLst/>
          </a:prstGeom>
          <a:solidFill>
            <a:srgbClr val="33CCCC"/>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algn="ctr">
              <a:spcBef>
                <a:spcPts val="0"/>
              </a:spcBef>
              <a:spcAft>
                <a:spcPts val="0"/>
              </a:spcAft>
              <a:tabLst>
                <a:tab pos="1386840" algn="l"/>
              </a:tabLst>
            </a:pPr>
            <a:r>
              <a:rPr lang="en-US" sz="2800" b="1" dirty="0" err="1">
                <a:solidFill>
                  <a:schemeClr val="tx1"/>
                </a:solidFill>
                <a:effectLst/>
                <a:latin typeface="Times New Roman" panose="02020603050405020304" pitchFamily="18" charset="0"/>
                <a:ea typeface="Times New Roman" panose="02020603050405020304" pitchFamily="18" charset="0"/>
              </a:rPr>
              <a:t>Tác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dụng</a:t>
            </a:r>
            <a:endParaRPr lang="en-US" sz="2800" b="1" dirty="0">
              <a:solidFill>
                <a:schemeClr val="tx1"/>
              </a:solidFill>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150C5244-0F21-BA9A-FEC8-921AE564CE93}"/>
              </a:ext>
            </a:extLst>
          </p:cNvPr>
          <p:cNvSpPr txBox="1"/>
          <p:nvPr/>
        </p:nvSpPr>
        <p:spPr>
          <a:xfrm>
            <a:off x="4443059" y="3497580"/>
            <a:ext cx="6688361" cy="1043619"/>
          </a:xfrm>
          <a:prstGeom prst="rect">
            <a:avLst/>
          </a:prstGeom>
          <a:noFill/>
          <a:ln w="38100">
            <a:solidFill>
              <a:srgbClr val="53A0A0"/>
            </a:solidFill>
          </a:ln>
        </p:spPr>
        <p:txBody>
          <a:bodyPr wrap="square">
            <a:spAutoFit/>
          </a:bodyPr>
          <a:lstStyle/>
          <a:p>
            <a:pPr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rPr>
              <a:t>Miêu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Đuy-sen</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nhận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cxnSp>
        <p:nvCxnSpPr>
          <p:cNvPr id="23" name="Đường kết nối Mũi tên Thẳng 22">
            <a:extLst>
              <a:ext uri="{FF2B5EF4-FFF2-40B4-BE49-F238E27FC236}">
                <a16:creationId xmlns:a16="http://schemas.microsoft.com/office/drawing/2014/main" id="{FA17DAE5-98B0-1257-254F-4B7477DE6FA6}"/>
              </a:ext>
            </a:extLst>
          </p:cNvPr>
          <p:cNvCxnSpPr>
            <a:cxnSpLocks/>
            <a:stCxn id="9" idx="3"/>
            <a:endCxn id="17" idx="1"/>
          </p:cNvCxnSpPr>
          <p:nvPr/>
        </p:nvCxnSpPr>
        <p:spPr>
          <a:xfrm flipV="1">
            <a:off x="2674317" y="4019390"/>
            <a:ext cx="1768742" cy="396997"/>
          </a:xfrm>
          <a:prstGeom prst="straightConnector1">
            <a:avLst/>
          </a:prstGeom>
          <a:ln w="38100">
            <a:solidFill>
              <a:srgbClr val="00CC99"/>
            </a:solidFill>
            <a:tailEnd type="triangle"/>
          </a:ln>
        </p:spPr>
        <p:style>
          <a:lnRef idx="1">
            <a:schemeClr val="accent1"/>
          </a:lnRef>
          <a:fillRef idx="0">
            <a:schemeClr val="accent1"/>
          </a:fillRef>
          <a:effectRef idx="0">
            <a:schemeClr val="accent1"/>
          </a:effectRef>
          <a:fontRef idx="minor">
            <a:schemeClr val="tx1"/>
          </a:fontRef>
        </p:style>
      </p:cxnSp>
      <p:sp>
        <p:nvSpPr>
          <p:cNvPr id="31" name="Hộp Văn bản 30">
            <a:extLst>
              <a:ext uri="{FF2B5EF4-FFF2-40B4-BE49-F238E27FC236}">
                <a16:creationId xmlns:a16="http://schemas.microsoft.com/office/drawing/2014/main" id="{1827AD1F-6CD0-4A3B-5DD1-6C4CF5A83804}"/>
              </a:ext>
            </a:extLst>
          </p:cNvPr>
          <p:cNvSpPr txBox="1"/>
          <p:nvPr/>
        </p:nvSpPr>
        <p:spPr>
          <a:xfrm>
            <a:off x="755433" y="260570"/>
            <a:ext cx="5880036" cy="707886"/>
          </a:xfrm>
          <a:prstGeom prst="rect">
            <a:avLst/>
          </a:prstGeom>
          <a:solidFill>
            <a:srgbClr val="00CC99"/>
          </a:solidFill>
        </p:spPr>
        <p:txBody>
          <a:bodyPr wrap="square">
            <a:spAutoFit/>
          </a:bodyPr>
          <a:lstStyle/>
          <a:p>
            <a:pPr marL="0" marR="0" indent="57785" algn="just">
              <a:spcBef>
                <a:spcPts val="0"/>
              </a:spcBef>
              <a:spcAft>
                <a:spcPts val="0"/>
              </a:spcAft>
              <a:tabLst>
                <a:tab pos="1386840" algn="l"/>
              </a:tabLst>
            </a:pPr>
            <a:r>
              <a:rPr lang="de-DE" sz="4000" b="1" dirty="0" smtClean="0">
                <a:solidFill>
                  <a:schemeClr val="bg1"/>
                </a:solidFill>
                <a:effectLst/>
                <a:latin typeface="Times New Roman" panose="02020603050405020304" pitchFamily="18" charset="0"/>
                <a:cs typeface="Times New Roman" panose="02020603050405020304" pitchFamily="18" charset="0"/>
              </a:rPr>
              <a:t>II. </a:t>
            </a:r>
            <a:r>
              <a:rPr lang="de-DE" sz="4000" b="1" dirty="0" smtClean="0">
                <a:solidFill>
                  <a:schemeClr val="bg1"/>
                </a:solidFill>
                <a:latin typeface="Times New Roman" panose="02020603050405020304" pitchFamily="18" charset="0"/>
                <a:cs typeface="Times New Roman" panose="02020603050405020304" pitchFamily="18" charset="0"/>
              </a:rPr>
              <a:t>Khám phá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5EB50953-DDA9-7CB7-1D15-6A3B47A2F61D}"/>
              </a:ext>
            </a:extLst>
          </p:cNvPr>
          <p:cNvSpPr txBox="1"/>
          <p:nvPr/>
        </p:nvSpPr>
        <p:spPr>
          <a:xfrm>
            <a:off x="755433" y="1787647"/>
            <a:ext cx="10917348" cy="1384995"/>
          </a:xfrm>
          <a:prstGeom prst="rect">
            <a:avLst/>
          </a:prstGeom>
          <a:noFill/>
          <a:ln w="38100">
            <a:solidFill>
              <a:schemeClr val="tx1"/>
            </a:solidFill>
          </a:ln>
        </p:spPr>
        <p:txBody>
          <a:bodyPr wrap="square">
            <a:spAutoFit/>
          </a:bodyPr>
          <a:lstStyle/>
          <a:p>
            <a:pPr algn="just"/>
            <a:r>
              <a:rPr lang="en-US" sz="2800" dirty="0" err="1">
                <a:solidFill>
                  <a:srgbClr val="00CC99"/>
                </a:solidFill>
                <a:effectLst/>
                <a:latin typeface="Times New Roman" panose="02020603050405020304" pitchFamily="18" charset="0"/>
                <a:ea typeface="Times New Roman" panose="02020603050405020304" pitchFamily="18" charset="0"/>
              </a:rPr>
              <a:t>Nhân</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vật</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thầy</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Đuy-sen</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hiện</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lên</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hiện</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lên</a:t>
            </a:r>
            <a:r>
              <a:rPr lang="en-US" sz="2800" dirty="0">
                <a:solidFill>
                  <a:srgbClr val="00CC99"/>
                </a:solidFill>
                <a:effectLst/>
                <a:latin typeface="Times New Roman" panose="02020603050405020304" pitchFamily="18" charset="0"/>
                <a:ea typeface="Times New Roman" panose="02020603050405020304" pitchFamily="18" charset="0"/>
              </a:rPr>
              <a:t> qua </a:t>
            </a:r>
            <a:r>
              <a:rPr lang="en-US" sz="2800" dirty="0" err="1">
                <a:solidFill>
                  <a:srgbClr val="00CC99"/>
                </a:solidFill>
                <a:effectLst/>
                <a:latin typeface="Times New Roman" panose="02020603050405020304" pitchFamily="18" charset="0"/>
                <a:ea typeface="Times New Roman" panose="02020603050405020304" pitchFamily="18" charset="0"/>
              </a:rPr>
              <a:t>lời</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kể</a:t>
            </a:r>
            <a:r>
              <a:rPr lang="en-US" sz="2800" dirty="0">
                <a:solidFill>
                  <a:srgbClr val="00CC99"/>
                </a:solidFill>
                <a:effectLst/>
                <a:latin typeface="Times New Roman" panose="02020603050405020304" pitchFamily="18" charset="0"/>
                <a:ea typeface="Times New Roman" panose="02020603050405020304" pitchFamily="18" charset="0"/>
              </a:rPr>
              <a:t>, qua </a:t>
            </a:r>
            <a:r>
              <a:rPr lang="en-US" sz="2800" dirty="0" err="1">
                <a:solidFill>
                  <a:srgbClr val="00CC99"/>
                </a:solidFill>
                <a:effectLst/>
                <a:latin typeface="Times New Roman" panose="02020603050405020304" pitchFamily="18" charset="0"/>
                <a:ea typeface="Times New Roman" panose="02020603050405020304" pitchFamily="18" charset="0"/>
              </a:rPr>
              <a:t>cảm</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xúc</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và</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suy</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nghĩ</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của</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nhân</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vật</a:t>
            </a:r>
            <a:r>
              <a:rPr lang="en-US" sz="2800" dirty="0">
                <a:solidFill>
                  <a:srgbClr val="00CC99"/>
                </a:solidFill>
                <a:effectLst/>
                <a:latin typeface="Times New Roman" panose="02020603050405020304" pitchFamily="18" charset="0"/>
                <a:ea typeface="Times New Roman" panose="02020603050405020304" pitchFamily="18" charset="0"/>
              </a:rPr>
              <a:t> An-</a:t>
            </a:r>
            <a:r>
              <a:rPr lang="en-US" sz="2800" dirty="0" err="1">
                <a:solidFill>
                  <a:srgbClr val="00CC99"/>
                </a:solidFill>
                <a:effectLst/>
                <a:latin typeface="Times New Roman" panose="02020603050405020304" pitchFamily="18" charset="0"/>
                <a:ea typeface="Times New Roman" panose="02020603050405020304" pitchFamily="18" charset="0"/>
              </a:rPr>
              <a:t>tư</a:t>
            </a:r>
            <a:r>
              <a:rPr lang="en-US" sz="2800" dirty="0">
                <a:solidFill>
                  <a:srgbClr val="00CC99"/>
                </a:solidFill>
                <a:effectLst/>
                <a:latin typeface="Times New Roman" panose="02020603050405020304" pitchFamily="18" charset="0"/>
                <a:ea typeface="Times New Roman" panose="02020603050405020304" pitchFamily="18" charset="0"/>
              </a:rPr>
              <a:t>-</a:t>
            </a:r>
            <a:r>
              <a:rPr lang="en-US" sz="2800" dirty="0" err="1">
                <a:solidFill>
                  <a:srgbClr val="00CC99"/>
                </a:solidFill>
                <a:effectLst/>
                <a:latin typeface="Times New Roman" panose="02020603050405020304" pitchFamily="18" charset="0"/>
                <a:ea typeface="Times New Roman" panose="02020603050405020304" pitchFamily="18" charset="0"/>
              </a:rPr>
              <a:t>nai</a:t>
            </a:r>
            <a:r>
              <a:rPr lang="en-US" sz="2800" dirty="0">
                <a:solidFill>
                  <a:srgbClr val="00CC99"/>
                </a:solidFill>
                <a:effectLst/>
                <a:latin typeface="Times New Roman" panose="02020603050405020304" pitchFamily="18" charset="0"/>
                <a:ea typeface="Times New Roman" panose="02020603050405020304" pitchFamily="18" charset="0"/>
              </a:rPr>
              <a:t> – </a:t>
            </a:r>
            <a:r>
              <a:rPr lang="en-US" sz="2800" dirty="0" err="1">
                <a:solidFill>
                  <a:srgbClr val="00CC99"/>
                </a:solidFill>
                <a:effectLst/>
                <a:latin typeface="Times New Roman" panose="02020603050405020304" pitchFamily="18" charset="0"/>
                <a:ea typeface="Times New Roman" panose="02020603050405020304" pitchFamily="18" charset="0"/>
              </a:rPr>
              <a:t>nhân</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vật</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tôi</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người</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kể</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chuyện</a:t>
            </a:r>
            <a:r>
              <a:rPr lang="en-US" sz="2800" dirty="0">
                <a:solidFill>
                  <a:srgbClr val="00CC99"/>
                </a:solidFill>
                <a:effectLst/>
                <a:latin typeface="Times New Roman" panose="02020603050405020304" pitchFamily="18" charset="0"/>
                <a:ea typeface="Times New Roman" panose="02020603050405020304" pitchFamily="18" charset="0"/>
              </a:rPr>
              <a:t> ở </a:t>
            </a:r>
            <a:r>
              <a:rPr lang="en-US" sz="2800" dirty="0" err="1">
                <a:solidFill>
                  <a:srgbClr val="00CC99"/>
                </a:solidFill>
                <a:effectLst/>
                <a:latin typeface="Times New Roman" panose="02020603050405020304" pitchFamily="18" charset="0"/>
                <a:ea typeface="Times New Roman" panose="02020603050405020304" pitchFamily="18" charset="0"/>
              </a:rPr>
              <a:t>phần</a:t>
            </a:r>
            <a:r>
              <a:rPr lang="en-US" sz="2800" dirty="0">
                <a:solidFill>
                  <a:srgbClr val="00CC99"/>
                </a:solidFill>
                <a:effectLst/>
                <a:latin typeface="Times New Roman" panose="02020603050405020304" pitchFamily="18" charset="0"/>
                <a:ea typeface="Times New Roman" panose="02020603050405020304" pitchFamily="18" charset="0"/>
              </a:rPr>
              <a:t> (2) </a:t>
            </a:r>
            <a:r>
              <a:rPr lang="en-US" sz="2800" dirty="0" err="1">
                <a:solidFill>
                  <a:srgbClr val="00CC99"/>
                </a:solidFill>
                <a:effectLst/>
                <a:latin typeface="Times New Roman" panose="02020603050405020304" pitchFamily="18" charset="0"/>
                <a:ea typeface="Times New Roman" panose="02020603050405020304" pitchFamily="18" charset="0"/>
              </a:rPr>
              <a:t>và</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phần</a:t>
            </a:r>
            <a:r>
              <a:rPr lang="en-US" sz="2800" dirty="0">
                <a:solidFill>
                  <a:srgbClr val="00CC99"/>
                </a:solidFill>
                <a:effectLst/>
                <a:latin typeface="Times New Roman" panose="02020603050405020304" pitchFamily="18" charset="0"/>
                <a:ea typeface="Times New Roman" panose="02020603050405020304" pitchFamily="18" charset="0"/>
              </a:rPr>
              <a:t> (3) </a:t>
            </a:r>
            <a:r>
              <a:rPr lang="en-US" sz="2800" dirty="0" err="1">
                <a:solidFill>
                  <a:srgbClr val="00CC99"/>
                </a:solidFill>
                <a:effectLst/>
                <a:latin typeface="Times New Roman" panose="02020603050405020304" pitchFamily="18" charset="0"/>
                <a:ea typeface="Times New Roman" panose="02020603050405020304" pitchFamily="18" charset="0"/>
              </a:rPr>
              <a:t>của</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đoạn</a:t>
            </a:r>
            <a:r>
              <a:rPr lang="en-US" sz="2800" dirty="0">
                <a:solidFill>
                  <a:srgbClr val="00CC99"/>
                </a:solidFill>
                <a:effectLst/>
                <a:latin typeface="Times New Roman" panose="02020603050405020304" pitchFamily="18" charset="0"/>
                <a:ea typeface="Times New Roman" panose="02020603050405020304" pitchFamily="18" charset="0"/>
              </a:rPr>
              <a:t> </a:t>
            </a:r>
            <a:r>
              <a:rPr lang="en-US" sz="2800" dirty="0" err="1">
                <a:solidFill>
                  <a:srgbClr val="00CC99"/>
                </a:solidFill>
                <a:effectLst/>
                <a:latin typeface="Times New Roman" panose="02020603050405020304" pitchFamily="18" charset="0"/>
                <a:ea typeface="Times New Roman" panose="02020603050405020304" pitchFamily="18" charset="0"/>
              </a:rPr>
              <a:t>trích</a:t>
            </a:r>
            <a:r>
              <a:rPr lang="en-US" sz="2800" dirty="0">
                <a:solidFill>
                  <a:srgbClr val="00CC99"/>
                </a:solidFill>
                <a:effectLst/>
                <a:latin typeface="Times New Roman" panose="02020603050405020304" pitchFamily="18" charset="0"/>
                <a:ea typeface="Times New Roman" panose="02020603050405020304" pitchFamily="18" charset="0"/>
              </a:rPr>
              <a:t>.</a:t>
            </a:r>
            <a:endParaRPr lang="en-US" sz="2600" dirty="0">
              <a:solidFill>
                <a:srgbClr val="00CC99"/>
              </a:solidFill>
              <a:effectLst/>
              <a:latin typeface="Times New Roman" panose="02020603050405020304" pitchFamily="18" charset="0"/>
              <a:ea typeface="Times New Roman" panose="02020603050405020304" pitchFamily="18" charset="0"/>
            </a:endParaRPr>
          </a:p>
        </p:txBody>
      </p:sp>
      <p:sp>
        <p:nvSpPr>
          <p:cNvPr id="24" name="Hộp Văn bản 23">
            <a:extLst>
              <a:ext uri="{FF2B5EF4-FFF2-40B4-BE49-F238E27FC236}">
                <a16:creationId xmlns:a16="http://schemas.microsoft.com/office/drawing/2014/main" id="{E69CA03A-6433-C079-89CE-79B898C8BE46}"/>
              </a:ext>
            </a:extLst>
          </p:cNvPr>
          <p:cNvSpPr txBox="1"/>
          <p:nvPr/>
        </p:nvSpPr>
        <p:spPr>
          <a:xfrm>
            <a:off x="4443060" y="5312393"/>
            <a:ext cx="6468447" cy="954107"/>
          </a:xfrm>
          <a:prstGeom prst="rect">
            <a:avLst/>
          </a:prstGeom>
          <a:noFill/>
          <a:ln w="38100">
            <a:solidFill>
              <a:srgbClr val="53A0A0"/>
            </a:solidFill>
          </a:ln>
        </p:spPr>
        <p:txBody>
          <a:bodyPr wrap="square">
            <a:spAutoFit/>
          </a:bodyPr>
          <a:lstStyle/>
          <a:p>
            <a:pPr algn="just"/>
            <a:r>
              <a:rPr lang="en-US" sz="2800" dirty="0" err="1">
                <a:effectLst/>
                <a:latin typeface="Times New Roman" panose="02020603050405020304" pitchFamily="18" charset="0"/>
                <a:ea typeface="Times New Roman" panose="02020603050405020304" pitchFamily="18" charset="0"/>
              </a:rPr>
              <a:t>Vừa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An-</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nai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cxnSp>
        <p:nvCxnSpPr>
          <p:cNvPr id="25" name="Đường kết nối Mũi tên Thẳng 24">
            <a:extLst>
              <a:ext uri="{FF2B5EF4-FFF2-40B4-BE49-F238E27FC236}">
                <a16:creationId xmlns:a16="http://schemas.microsoft.com/office/drawing/2014/main" id="{645AA873-F680-933F-F4D3-01D165003C49}"/>
              </a:ext>
            </a:extLst>
          </p:cNvPr>
          <p:cNvCxnSpPr>
            <a:cxnSpLocks/>
            <a:stCxn id="9" idx="3"/>
            <a:endCxn id="24" idx="1"/>
          </p:cNvCxnSpPr>
          <p:nvPr/>
        </p:nvCxnSpPr>
        <p:spPr>
          <a:xfrm>
            <a:off x="2674317" y="4416387"/>
            <a:ext cx="1768743" cy="1373060"/>
          </a:xfrm>
          <a:prstGeom prst="straightConnector1">
            <a:avLst/>
          </a:prstGeom>
          <a:ln w="38100">
            <a:solidFill>
              <a:srgbClr val="00CC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32654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6"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9B2B01EF-B41F-AB17-6503-7B76915D2AA4}"/>
              </a:ext>
            </a:extLst>
          </p:cNvPr>
          <p:cNvSpPr txBox="1"/>
          <p:nvPr/>
        </p:nvSpPr>
        <p:spPr>
          <a:xfrm>
            <a:off x="755433" y="916348"/>
            <a:ext cx="8410008" cy="584775"/>
          </a:xfrm>
          <a:prstGeom prst="rect">
            <a:avLst/>
          </a:prstGeom>
          <a:noFill/>
        </p:spPr>
        <p:txBody>
          <a:bodyPr wrap="square">
            <a:spAutoFit/>
          </a:bodyPr>
          <a:lstStyle/>
          <a:p>
            <a:pPr indent="57785" algn="just">
              <a:tabLst>
                <a:tab pos="1386840" algn="l"/>
              </a:tabLst>
            </a:pPr>
            <a:r>
              <a:rPr lang="en-US" sz="3200" b="1" dirty="0">
                <a:solidFill>
                  <a:srgbClr val="3AA086"/>
                </a:solidFill>
                <a:latin typeface="Times New Roman" panose="02020603050405020304" pitchFamily="18" charset="0"/>
                <a:ea typeface="Times New Roman" panose="02020603050405020304" pitchFamily="18" charset="0"/>
              </a:rPr>
              <a:t>2</a:t>
            </a:r>
            <a:r>
              <a:rPr lang="en-US" sz="3200" b="1" dirty="0" smtClean="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Hình</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ảnh</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thầy</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giáo</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Đuy-sen</a:t>
            </a:r>
            <a:endParaRPr lang="en-US" sz="3200" dirty="0">
              <a:solidFill>
                <a:srgbClr val="3AA086"/>
              </a:solidFill>
              <a:effectLst/>
              <a:latin typeface="Times New Roman" panose="02020603050405020304" pitchFamily="18" charset="0"/>
              <a:ea typeface="Times New Roman" panose="02020603050405020304" pitchFamily="18" charset="0"/>
            </a:endParaRPr>
          </a:p>
        </p:txBody>
      </p:sp>
      <p:sp>
        <p:nvSpPr>
          <p:cNvPr id="9" name="Flowchart: Terminator 11">
            <a:extLst>
              <a:ext uri="{FF2B5EF4-FFF2-40B4-BE49-F238E27FC236}">
                <a16:creationId xmlns:a16="http://schemas.microsoft.com/office/drawing/2014/main" id="{3C0930B6-3EB7-94CA-F07A-DB4C6B21D1C5}"/>
              </a:ext>
            </a:extLst>
          </p:cNvPr>
          <p:cNvSpPr/>
          <p:nvPr/>
        </p:nvSpPr>
        <p:spPr>
          <a:xfrm>
            <a:off x="762000" y="2963890"/>
            <a:ext cx="2765008" cy="2074348"/>
          </a:xfrm>
          <a:prstGeom prst="flowChartTerminator">
            <a:avLst/>
          </a:prstGeom>
          <a:solidFill>
            <a:srgbClr val="33CCCC"/>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R="0" lvl="0" algn="ctr">
              <a:lnSpc>
                <a:spcPct val="115000"/>
              </a:lnSpc>
              <a:spcBef>
                <a:spcPts val="600"/>
              </a:spcBef>
              <a:spcAft>
                <a:spcPts val="600"/>
              </a:spcAft>
              <a:buSzPts val="1400"/>
            </a:pPr>
            <a:r>
              <a:rPr lang="en-US" sz="2800" dirty="0" err="1">
                <a:solidFill>
                  <a:schemeClr val="tx1"/>
                </a:solidFill>
                <a:effectLst/>
                <a:latin typeface="Times New Roman" panose="02020603050405020304" pitchFamily="18" charset="0"/>
                <a:ea typeface="Times New Roman" panose="02020603050405020304" pitchFamily="18" charset="0"/>
              </a:rPr>
              <a:t>Thầy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Đuy-sen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trò</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chuyện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thuyết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phục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em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nhỏ</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học</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150C5244-0F21-BA9A-FEC8-921AE564CE93}"/>
              </a:ext>
            </a:extLst>
          </p:cNvPr>
          <p:cNvSpPr txBox="1"/>
          <p:nvPr/>
        </p:nvSpPr>
        <p:spPr>
          <a:xfrm>
            <a:off x="4477500" y="2194320"/>
            <a:ext cx="6952500" cy="1539139"/>
          </a:xfrm>
          <a:prstGeom prst="rect">
            <a:avLst/>
          </a:prstGeom>
          <a:noFill/>
          <a:ln w="38100">
            <a:solidFill>
              <a:srgbClr val="53A0A0"/>
            </a:solidFill>
          </a:ln>
        </p:spPr>
        <p:txBody>
          <a:bodyPr wrap="square">
            <a:spAutoFit/>
          </a:bodyPr>
          <a:lstStyle/>
          <a:p>
            <a:pPr algn="just">
              <a:lnSpc>
                <a:spcPct val="115000"/>
              </a:lnSpc>
              <a:spcBef>
                <a:spcPts val="600"/>
              </a:spcBef>
              <a:spcAft>
                <a:spcPts val="600"/>
              </a:spcAft>
            </a:pPr>
            <a:r>
              <a:rPr lang="en-US" sz="2800" i="1" dirty="0">
                <a:solidFill>
                  <a:srgbClr val="0D0D0D"/>
                </a:solidFill>
                <a:effectLst/>
                <a:latin typeface="Times New Roman" panose="02020603050405020304" pitchFamily="18" charset="0"/>
                <a:ea typeface="MS Mincho" panose="02020609040205080304" pitchFamily="49" charset="-128"/>
              </a:rPr>
              <a:t>“</a:t>
            </a:r>
            <a:r>
              <a:rPr lang="en-US" sz="2800" i="1" dirty="0" err="1">
                <a:solidFill>
                  <a:srgbClr val="0D0D0D"/>
                </a:solidFill>
                <a:effectLst/>
                <a:latin typeface="Times New Roman" panose="02020603050405020304" pitchFamily="18" charset="0"/>
                <a:ea typeface="MS Mincho" panose="02020609040205080304" pitchFamily="49" charset="-128"/>
              </a:rPr>
              <a:t>Các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em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ghé</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vào</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đây</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xem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là</a:t>
            </a:r>
            <a:r>
              <a:rPr lang="en-US" sz="2800" i="1" dirty="0">
                <a:solidFill>
                  <a:srgbClr val="0D0D0D"/>
                </a:solidFill>
                <a:effectLst/>
                <a:latin typeface="Times New Roman" panose="02020603050405020304" pitchFamily="18" charset="0"/>
                <a:ea typeface="MS Mincho" panose="02020609040205080304" pitchFamily="49" charset="-128"/>
              </a:rPr>
              <a:t> hay </a:t>
            </a:r>
            <a:r>
              <a:rPr lang="en-US" sz="2800" i="1" dirty="0" err="1">
                <a:solidFill>
                  <a:srgbClr val="0D0D0D"/>
                </a:solidFill>
                <a:effectLst/>
                <a:latin typeface="Times New Roman" panose="02020603050405020304" pitchFamily="18" charset="0"/>
                <a:ea typeface="MS Mincho" panose="02020609040205080304" pitchFamily="49" charset="-128"/>
              </a:rPr>
              <a:t>lắm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các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em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chả</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sẽ</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học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tập</a:t>
            </a:r>
            <a:r>
              <a:rPr lang="en-US" sz="2800" i="1" dirty="0">
                <a:solidFill>
                  <a:srgbClr val="0D0D0D"/>
                </a:solidFill>
                <a:effectLst/>
                <a:latin typeface="Times New Roman" panose="02020603050405020304" pitchFamily="18" charset="0"/>
                <a:ea typeface="MS Mincho" panose="02020609040205080304" pitchFamily="49" charset="-128"/>
              </a:rPr>
              <a:t> ở </a:t>
            </a:r>
            <a:r>
              <a:rPr lang="en-US" sz="2800" i="1" dirty="0" err="1">
                <a:solidFill>
                  <a:srgbClr val="0D0D0D"/>
                </a:solidFill>
                <a:effectLst/>
                <a:latin typeface="Times New Roman" panose="02020603050405020304" pitchFamily="18" charset="0"/>
                <a:ea typeface="MS Mincho" panose="02020609040205080304" pitchFamily="49" charset="-128"/>
              </a:rPr>
              <a:t>đây</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là</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gì</a:t>
            </a:r>
            <a:r>
              <a:rPr lang="en-US" sz="2800" i="1" dirty="0">
                <a:solidFill>
                  <a:srgbClr val="0D0D0D"/>
                </a:solidFill>
                <a:effectLst/>
                <a:latin typeface="Times New Roman" panose="02020603050405020304" pitchFamily="18" charset="0"/>
                <a:ea typeface="MS Mincho" panose="02020609040205080304" pitchFamily="49" charset="-128"/>
              </a:rPr>
              <a:t>? … </a:t>
            </a:r>
            <a:r>
              <a:rPr lang="en-US" sz="2800" i="1" dirty="0" err="1">
                <a:solidFill>
                  <a:srgbClr val="0D0D0D"/>
                </a:solidFill>
                <a:effectLst/>
                <a:latin typeface="Times New Roman" panose="02020603050405020304" pitchFamily="18" charset="0"/>
                <a:ea typeface="MS Mincho" panose="02020609040205080304" pitchFamily="49" charset="-128"/>
              </a:rPr>
              <a:t>Thế</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nào</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các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em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thích</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học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không</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các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em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sẽ</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đi</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học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chứ</a:t>
            </a:r>
            <a:r>
              <a:rPr lang="en-US" sz="2800" i="1" dirty="0">
                <a:solidFill>
                  <a:srgbClr val="0D0D0D"/>
                </a:solidFill>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cxnSp>
        <p:nvCxnSpPr>
          <p:cNvPr id="23" name="Đường kết nối Mũi tên Thẳng 22">
            <a:extLst>
              <a:ext uri="{FF2B5EF4-FFF2-40B4-BE49-F238E27FC236}">
                <a16:creationId xmlns:a16="http://schemas.microsoft.com/office/drawing/2014/main" id="{FA17DAE5-98B0-1257-254F-4B7477DE6FA6}"/>
              </a:ext>
            </a:extLst>
          </p:cNvPr>
          <p:cNvCxnSpPr>
            <a:cxnSpLocks/>
            <a:stCxn id="9" idx="3"/>
            <a:endCxn id="17" idx="1"/>
          </p:cNvCxnSpPr>
          <p:nvPr/>
        </p:nvCxnSpPr>
        <p:spPr>
          <a:xfrm flipV="1">
            <a:off x="3527008" y="2963890"/>
            <a:ext cx="950492" cy="1037174"/>
          </a:xfrm>
          <a:prstGeom prst="straightConnector1">
            <a:avLst/>
          </a:prstGeom>
          <a:ln w="38100">
            <a:solidFill>
              <a:srgbClr val="00CC99"/>
            </a:solidFill>
            <a:tailEnd type="triangle"/>
          </a:ln>
        </p:spPr>
        <p:style>
          <a:lnRef idx="1">
            <a:schemeClr val="accent1"/>
          </a:lnRef>
          <a:fillRef idx="0">
            <a:schemeClr val="accent1"/>
          </a:fillRef>
          <a:effectRef idx="0">
            <a:schemeClr val="accent1"/>
          </a:effectRef>
          <a:fontRef idx="minor">
            <a:schemeClr val="tx1"/>
          </a:fontRef>
        </p:style>
      </p:cxnSp>
      <p:sp>
        <p:nvSpPr>
          <p:cNvPr id="24" name="Hộp Văn bản 23">
            <a:extLst>
              <a:ext uri="{FF2B5EF4-FFF2-40B4-BE49-F238E27FC236}">
                <a16:creationId xmlns:a16="http://schemas.microsoft.com/office/drawing/2014/main" id="{E69CA03A-6433-C079-89CE-79B898C8BE46}"/>
              </a:ext>
            </a:extLst>
          </p:cNvPr>
          <p:cNvSpPr txBox="1"/>
          <p:nvPr/>
        </p:nvSpPr>
        <p:spPr>
          <a:xfrm>
            <a:off x="4515600" y="4896959"/>
            <a:ext cx="6952500" cy="954107"/>
          </a:xfrm>
          <a:prstGeom prst="rect">
            <a:avLst/>
          </a:prstGeom>
          <a:noFill/>
          <a:ln w="38100">
            <a:solidFill>
              <a:srgbClr val="53A0A0"/>
            </a:solidFill>
          </a:ln>
        </p:spPr>
        <p:txBody>
          <a:bodyPr wrap="square">
            <a:spAutoFit/>
          </a:bodyPr>
          <a:lstStyle/>
          <a:p>
            <a:pPr algn="just"/>
            <a:r>
              <a:rPr lang="en-US" sz="2800" b="1" i="1" dirty="0">
                <a:solidFill>
                  <a:srgbClr val="0D0D0D"/>
                </a:solidFill>
                <a:effectLst/>
                <a:latin typeface="Times New Roman" panose="02020603050405020304" pitchFamily="18" charset="0"/>
                <a:ea typeface="MS Mincho" panose="02020609040205080304" pitchFamily="49" charset="-128"/>
              </a:rPr>
              <a:t>“</a:t>
            </a:r>
            <a:r>
              <a:rPr lang="en-US" sz="2800" i="1" dirty="0" err="1">
                <a:solidFill>
                  <a:srgbClr val="0D0D0D"/>
                </a:solidFill>
                <a:effectLst/>
                <a:latin typeface="Times New Roman" panose="02020603050405020304" pitchFamily="18" charset="0"/>
                <a:ea typeface="MS Mincho" panose="02020609040205080304" pitchFamily="49" charset="-128"/>
              </a:rPr>
              <a:t>Các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em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cứ</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gọi</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thầy</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là</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thầy</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Các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em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có</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muốn</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xem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trường</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không</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Vào</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đây</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đừng</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ngại</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gì</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cả</a:t>
            </a:r>
            <a:r>
              <a:rPr lang="en-US" sz="2800" i="1" dirty="0">
                <a:solidFill>
                  <a:srgbClr val="0D0D0D"/>
                </a:solidFill>
                <a:effectLst/>
                <a:latin typeface="Times New Roman" panose="02020603050405020304" pitchFamily="18" charset="0"/>
                <a:ea typeface="MS Mincho" panose="02020609040205080304" pitchFamily="49" charset="-128"/>
              </a:rPr>
              <a:t>.”</a:t>
            </a:r>
            <a:endParaRPr lang="en-US" sz="2600" dirty="0">
              <a:effectLst/>
              <a:latin typeface="Times New Roman" panose="02020603050405020304" pitchFamily="18" charset="0"/>
              <a:ea typeface="Times New Roman" panose="02020603050405020304" pitchFamily="18" charset="0"/>
            </a:endParaRPr>
          </a:p>
        </p:txBody>
      </p:sp>
      <p:cxnSp>
        <p:nvCxnSpPr>
          <p:cNvPr id="25" name="Đường kết nối Mũi tên Thẳng 24">
            <a:extLst>
              <a:ext uri="{FF2B5EF4-FFF2-40B4-BE49-F238E27FC236}">
                <a16:creationId xmlns:a16="http://schemas.microsoft.com/office/drawing/2014/main" id="{645AA873-F680-933F-F4D3-01D165003C49}"/>
              </a:ext>
            </a:extLst>
          </p:cNvPr>
          <p:cNvCxnSpPr>
            <a:cxnSpLocks/>
            <a:stCxn id="9" idx="3"/>
            <a:endCxn id="24" idx="1"/>
          </p:cNvCxnSpPr>
          <p:nvPr/>
        </p:nvCxnSpPr>
        <p:spPr>
          <a:xfrm>
            <a:off x="3527008" y="4001064"/>
            <a:ext cx="988592" cy="1372949"/>
          </a:xfrm>
          <a:prstGeom prst="straightConnector1">
            <a:avLst/>
          </a:prstGeom>
          <a:ln w="38100">
            <a:solidFill>
              <a:srgbClr val="00CC99"/>
            </a:solidFill>
            <a:tailEnd type="triangle"/>
          </a:ln>
        </p:spPr>
        <p:style>
          <a:lnRef idx="1">
            <a:schemeClr val="accent1"/>
          </a:lnRef>
          <a:fillRef idx="0">
            <a:schemeClr val="accent1"/>
          </a:fillRef>
          <a:effectRef idx="0">
            <a:schemeClr val="accent1"/>
          </a:effectRef>
          <a:fontRef idx="minor">
            <a:schemeClr val="tx1"/>
          </a:fontRef>
        </p:style>
      </p:cxnSp>
      <p:sp>
        <p:nvSpPr>
          <p:cNvPr id="14" name="Hộp Văn bản 13">
            <a:extLst>
              <a:ext uri="{FF2B5EF4-FFF2-40B4-BE49-F238E27FC236}">
                <a16:creationId xmlns:a16="http://schemas.microsoft.com/office/drawing/2014/main" id="{647D7E23-D48C-D90C-2509-5E420650980F}"/>
              </a:ext>
            </a:extLst>
          </p:cNvPr>
          <p:cNvSpPr txBox="1"/>
          <p:nvPr/>
        </p:nvSpPr>
        <p:spPr>
          <a:xfrm>
            <a:off x="762750" y="1545713"/>
            <a:ext cx="7429500" cy="548099"/>
          </a:xfrm>
          <a:prstGeom prst="rect">
            <a:avLst/>
          </a:prstGeom>
          <a:noFill/>
        </p:spPr>
        <p:txBody>
          <a:bodyPr wrap="square">
            <a:spAutoFit/>
          </a:bodyPr>
          <a:lstStyle/>
          <a:p>
            <a:pPr marL="342900" marR="0" lvl="0" indent="-342900" algn="just">
              <a:lnSpc>
                <a:spcPct val="115000"/>
              </a:lnSpc>
              <a:spcBef>
                <a:spcPts val="600"/>
              </a:spcBef>
              <a:spcAft>
                <a:spcPts val="600"/>
              </a:spcAft>
              <a:buFont typeface="+mj-lt"/>
              <a:buAutoNum type="alphaLcPeriod"/>
            </a:pPr>
            <a:r>
              <a:rPr lang="en-US" sz="2800" b="1" dirty="0" err="1">
                <a:solidFill>
                  <a:srgbClr val="00CC99"/>
                </a:solidFill>
                <a:effectLst/>
                <a:latin typeface="Times New Roman" panose="02020603050405020304" pitchFamily="18" charset="0"/>
                <a:ea typeface="MS Mincho" panose="02020609040205080304" pitchFamily="49" charset="-128"/>
              </a:rPr>
              <a:t>Ngôn</a:t>
            </a:r>
            <a:r>
              <a:rPr lang="en-US" sz="2800" b="1" dirty="0">
                <a:solidFill>
                  <a:srgbClr val="00CC99"/>
                </a:solidFill>
                <a:effectLst/>
                <a:latin typeface="Times New Roman" panose="02020603050405020304" pitchFamily="18" charset="0"/>
                <a:ea typeface="MS Mincho" panose="02020609040205080304" pitchFamily="49" charset="-128"/>
              </a:rPr>
              <a:t> </a:t>
            </a:r>
            <a:r>
              <a:rPr lang="en-US" sz="2800" b="1" dirty="0" err="1">
                <a:solidFill>
                  <a:srgbClr val="00CC99"/>
                </a:solidFill>
                <a:effectLst/>
                <a:latin typeface="Times New Roman" panose="02020603050405020304" pitchFamily="18" charset="0"/>
                <a:ea typeface="MS Mincho" panose="02020609040205080304" pitchFamily="49" charset="-128"/>
              </a:rPr>
              <a:t>ngữ</a:t>
            </a:r>
            <a:r>
              <a:rPr lang="en-US" sz="2800" b="1" dirty="0">
                <a:solidFill>
                  <a:srgbClr val="00CC99"/>
                </a:solidFill>
                <a:effectLst/>
                <a:latin typeface="Times New Roman" panose="02020603050405020304" pitchFamily="18" charset="0"/>
                <a:ea typeface="MS Mincho" panose="02020609040205080304" pitchFamily="49" charset="-128"/>
              </a:rPr>
              <a:t> </a:t>
            </a:r>
            <a:r>
              <a:rPr lang="en-US" sz="2800" b="1" dirty="0" err="1">
                <a:solidFill>
                  <a:srgbClr val="00CC99"/>
                </a:solidFill>
                <a:effectLst/>
                <a:latin typeface="Times New Roman" panose="02020603050405020304" pitchFamily="18" charset="0"/>
                <a:ea typeface="MS Mincho" panose="02020609040205080304" pitchFamily="49" charset="-128"/>
              </a:rPr>
              <a:t>đối</a:t>
            </a:r>
            <a:r>
              <a:rPr lang="en-US" sz="2800" b="1" dirty="0">
                <a:solidFill>
                  <a:srgbClr val="00CC99"/>
                </a:solidFill>
                <a:effectLst/>
                <a:latin typeface="Times New Roman" panose="02020603050405020304" pitchFamily="18" charset="0"/>
                <a:ea typeface="MS Mincho" panose="02020609040205080304" pitchFamily="49" charset="-128"/>
              </a:rPr>
              <a:t> </a:t>
            </a:r>
            <a:r>
              <a:rPr lang="en-US" sz="2800" b="1" dirty="0" err="1">
                <a:solidFill>
                  <a:srgbClr val="00CC99"/>
                </a:solidFill>
                <a:effectLst/>
                <a:latin typeface="Times New Roman" panose="02020603050405020304" pitchFamily="18" charset="0"/>
                <a:ea typeface="MS Mincho" panose="02020609040205080304" pitchFamily="49" charset="-128"/>
              </a:rPr>
              <a:t>thoại</a:t>
            </a:r>
            <a:endParaRPr lang="en-US" sz="2800" dirty="0">
              <a:solidFill>
                <a:srgbClr val="00CC99"/>
              </a:solidFill>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15192" y="46270"/>
            <a:ext cx="6041660" cy="1072989"/>
          </a:xfrm>
          <a:prstGeom prst="rect">
            <a:avLst/>
          </a:prstGeom>
        </p:spPr>
      </p:pic>
    </p:spTree>
    <p:extLst>
      <p:ext uri="{BB962C8B-B14F-4D97-AF65-F5344CB8AC3E}">
        <p14:creationId xmlns:p14="http://schemas.microsoft.com/office/powerpoint/2010/main" val="24939448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9B2B01EF-B41F-AB17-6503-7B76915D2AA4}"/>
              </a:ext>
            </a:extLst>
          </p:cNvPr>
          <p:cNvSpPr txBox="1"/>
          <p:nvPr/>
        </p:nvSpPr>
        <p:spPr>
          <a:xfrm>
            <a:off x="755433" y="916348"/>
            <a:ext cx="8410008" cy="584775"/>
          </a:xfrm>
          <a:prstGeom prst="rect">
            <a:avLst/>
          </a:prstGeom>
          <a:noFill/>
        </p:spPr>
        <p:txBody>
          <a:bodyPr wrap="square">
            <a:spAutoFit/>
          </a:bodyPr>
          <a:lstStyle/>
          <a:p>
            <a:pPr indent="57785" algn="just">
              <a:tabLst>
                <a:tab pos="1386840" algn="l"/>
              </a:tabLst>
            </a:pPr>
            <a:r>
              <a:rPr lang="en-US" sz="3200" b="1" dirty="0">
                <a:solidFill>
                  <a:srgbClr val="3AA086"/>
                </a:solidFill>
                <a:latin typeface="Times New Roman" panose="02020603050405020304" pitchFamily="18" charset="0"/>
                <a:ea typeface="Times New Roman" panose="02020603050405020304" pitchFamily="18" charset="0"/>
              </a:rPr>
              <a:t>2</a:t>
            </a:r>
            <a:r>
              <a:rPr lang="en-US" sz="3200" b="1" dirty="0" smtClean="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Hình</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ảnh</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thầy</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giáo</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Đuy-sen</a:t>
            </a:r>
            <a:endParaRPr lang="en-US" sz="3200" dirty="0">
              <a:solidFill>
                <a:srgbClr val="3AA086"/>
              </a:solidFill>
              <a:effectLst/>
              <a:latin typeface="Times New Roman" panose="02020603050405020304" pitchFamily="18" charset="0"/>
              <a:ea typeface="Times New Roman" panose="02020603050405020304" pitchFamily="18" charset="0"/>
            </a:endParaRPr>
          </a:p>
        </p:txBody>
      </p:sp>
      <p:sp>
        <p:nvSpPr>
          <p:cNvPr id="9" name="Flowchart: Terminator 11">
            <a:extLst>
              <a:ext uri="{FF2B5EF4-FFF2-40B4-BE49-F238E27FC236}">
                <a16:creationId xmlns:a16="http://schemas.microsoft.com/office/drawing/2014/main" id="{3C0930B6-3EB7-94CA-F07A-DB4C6B21D1C5}"/>
              </a:ext>
            </a:extLst>
          </p:cNvPr>
          <p:cNvSpPr/>
          <p:nvPr/>
        </p:nvSpPr>
        <p:spPr>
          <a:xfrm>
            <a:off x="762000" y="2415128"/>
            <a:ext cx="2980698" cy="1426358"/>
          </a:xfrm>
          <a:prstGeom prst="flowChartTerminator">
            <a:avLst/>
          </a:prstGeom>
          <a:solidFill>
            <a:srgbClr val="33CCCC"/>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R="0" lvl="0" algn="ctr">
              <a:lnSpc>
                <a:spcPct val="115000"/>
              </a:lnSpc>
              <a:spcBef>
                <a:spcPts val="600"/>
              </a:spcBef>
              <a:spcAft>
                <a:spcPts val="600"/>
              </a:spcAft>
              <a:buSzPts val="1400"/>
            </a:pPr>
            <a:r>
              <a:rPr lang="en-US" sz="2800" dirty="0" err="1">
                <a:solidFill>
                  <a:schemeClr val="tx1"/>
                </a:solidFill>
                <a:effectLst/>
                <a:latin typeface="Times New Roman" panose="02020603050405020304" pitchFamily="18" charset="0"/>
                <a:ea typeface="Times New Roman" panose="02020603050405020304" pitchFamily="18" charset="0"/>
              </a:rPr>
              <a:t>Động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viên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khích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lệ</a:t>
            </a:r>
            <a:r>
              <a:rPr lang="en-US" sz="2800" dirty="0">
                <a:solidFill>
                  <a:schemeClr val="tx1"/>
                </a:solidFill>
                <a:effectLst/>
                <a:latin typeface="Times New Roman" panose="02020603050405020304" pitchFamily="18" charset="0"/>
                <a:ea typeface="Times New Roman" panose="02020603050405020304" pitchFamily="18" charset="0"/>
              </a:rPr>
              <a:t> An-</a:t>
            </a:r>
            <a:r>
              <a:rPr lang="en-US" sz="2800" dirty="0" err="1">
                <a:solidFill>
                  <a:schemeClr val="tx1"/>
                </a:solidFill>
                <a:effectLst/>
                <a:latin typeface="Times New Roman" panose="02020603050405020304" pitchFamily="18" charset="0"/>
                <a:ea typeface="Times New Roman" panose="02020603050405020304" pitchFamily="18" charset="0"/>
              </a:rPr>
              <a:t>tư</a:t>
            </a:r>
            <a:r>
              <a:rPr lang="en-US" sz="2800" dirty="0">
                <a:solidFill>
                  <a:schemeClr val="tx1"/>
                </a:solidFill>
                <a:effectLst/>
                <a:latin typeface="Times New Roman" panose="02020603050405020304" pitchFamily="18" charset="0"/>
                <a:ea typeface="Times New Roman" panose="02020603050405020304" pitchFamily="18" charset="0"/>
              </a:rPr>
              <a:t>-</a:t>
            </a:r>
            <a:r>
              <a:rPr lang="en-US" sz="2800" dirty="0" err="1">
                <a:solidFill>
                  <a:schemeClr val="tx1"/>
                </a:solidFill>
                <a:effectLst/>
                <a:latin typeface="Times New Roman" panose="02020603050405020304" pitchFamily="18" charset="0"/>
                <a:ea typeface="Times New Roman" panose="02020603050405020304" pitchFamily="18" charset="0"/>
              </a:rPr>
              <a:t>nai</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150C5244-0F21-BA9A-FEC8-921AE564CE93}"/>
              </a:ext>
            </a:extLst>
          </p:cNvPr>
          <p:cNvSpPr txBox="1"/>
          <p:nvPr/>
        </p:nvSpPr>
        <p:spPr>
          <a:xfrm>
            <a:off x="4716000" y="2382428"/>
            <a:ext cx="6952500" cy="1474058"/>
          </a:xfrm>
          <a:prstGeom prst="rect">
            <a:avLst/>
          </a:prstGeom>
          <a:noFill/>
          <a:ln w="38100">
            <a:solidFill>
              <a:srgbClr val="53A0A0"/>
            </a:solidFill>
          </a:ln>
        </p:spPr>
        <p:txBody>
          <a:bodyPr wrap="square">
            <a:spAutoFit/>
          </a:bodyPr>
          <a:lstStyle/>
          <a:p>
            <a:pPr algn="just">
              <a:lnSpc>
                <a:spcPct val="115000"/>
              </a:lnSpc>
              <a:spcBef>
                <a:spcPts val="600"/>
              </a:spcBef>
              <a:spcAft>
                <a:spcPts val="600"/>
              </a:spcAft>
              <a:buSzPts val="1400"/>
            </a:pPr>
            <a:r>
              <a:rPr lang="en-US" sz="2800" i="1" dirty="0">
                <a:solidFill>
                  <a:srgbClr val="0D0D0D"/>
                </a:solidFill>
                <a:effectLst/>
                <a:latin typeface="Times New Roman" panose="02020603050405020304" pitchFamily="18" charset="0"/>
                <a:ea typeface="MS Mincho" panose="02020609040205080304" pitchFamily="49" charset="-128"/>
              </a:rPr>
              <a:t>“</a:t>
            </a:r>
            <a:r>
              <a:rPr lang="en-US" sz="2800" i="1" dirty="0" err="1">
                <a:solidFill>
                  <a:srgbClr val="0D0D0D"/>
                </a:solidFill>
                <a:effectLst/>
                <a:latin typeface="Times New Roman" panose="02020603050405020304" pitchFamily="18" charset="0"/>
                <a:ea typeface="MS Mincho" panose="02020609040205080304" pitchFamily="49" charset="-128"/>
              </a:rPr>
              <a:t>Dòng</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suối</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trong</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trẻo</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của</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thầy</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em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thông</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minh</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lắm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Ôi</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ước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gì</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thầy</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được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gửi</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em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400" i="1" dirty="0" err="1">
                <a:solidFill>
                  <a:srgbClr val="0D0D0D"/>
                </a:solidFill>
                <a:effectLst/>
                <a:latin typeface="Times New Roman" panose="02020603050405020304" pitchFamily="18" charset="0"/>
                <a:ea typeface="MS Mincho" panose="02020609040205080304" pitchFamily="49" charset="-128"/>
              </a:rPr>
              <a:t>ra</a:t>
            </a:r>
            <a:r>
              <a:rPr lang="en-US" sz="2400" i="1" dirty="0">
                <a:solidFill>
                  <a:srgbClr val="0D0D0D"/>
                </a:solidFill>
                <a:effectLst/>
                <a:latin typeface="Times New Roman" panose="02020603050405020304" pitchFamily="18" charset="0"/>
                <a:ea typeface="MS Mincho" panose="02020609040205080304" pitchFamily="49" charset="-128"/>
              </a:rPr>
              <a:t> </a:t>
            </a:r>
            <a:r>
              <a:rPr lang="en-US" sz="2400" i="1" dirty="0" err="1">
                <a:solidFill>
                  <a:srgbClr val="0D0D0D"/>
                </a:solidFill>
                <a:effectLst/>
                <a:latin typeface="Times New Roman" panose="02020603050405020304" pitchFamily="18" charset="0"/>
                <a:ea typeface="MS Mincho" panose="02020609040205080304" pitchFamily="49" charset="-128"/>
              </a:rPr>
              <a:t>thành</a:t>
            </a:r>
            <a:r>
              <a:rPr lang="en-US" sz="2400" i="1" dirty="0">
                <a:solidFill>
                  <a:srgbClr val="0D0D0D"/>
                </a:solidFill>
                <a:effectLst/>
                <a:latin typeface="Times New Roman" panose="02020603050405020304" pitchFamily="18" charset="0"/>
                <a:ea typeface="MS Mincho" panose="02020609040205080304" pitchFamily="49" charset="-128"/>
              </a:rPr>
              <a:t> </a:t>
            </a:r>
            <a:r>
              <a:rPr lang="en-US" sz="2400" i="1" dirty="0" err="1">
                <a:solidFill>
                  <a:srgbClr val="0D0D0D"/>
                </a:solidFill>
                <a:effectLst/>
                <a:latin typeface="Times New Roman" panose="02020603050405020304" pitchFamily="18" charset="0"/>
                <a:ea typeface="MS Mincho" panose="02020609040205080304" pitchFamily="49" charset="-128"/>
              </a:rPr>
              <a:t>phố</a:t>
            </a:r>
            <a:r>
              <a:rPr lang="en-US" sz="2400" i="1" dirty="0">
                <a:solidFill>
                  <a:srgbClr val="0D0D0D"/>
                </a:solidFill>
                <a:effectLst/>
                <a:latin typeface="Times New Roman" panose="02020603050405020304" pitchFamily="18" charset="0"/>
                <a:ea typeface="MS Mincho" panose="02020609040205080304" pitchFamily="49" charset="-128"/>
              </a:rPr>
              <a:t> </a:t>
            </a:r>
            <a:r>
              <a:rPr lang="en-US" sz="2400" i="1" dirty="0" err="1">
                <a:solidFill>
                  <a:srgbClr val="0D0D0D"/>
                </a:solidFill>
                <a:effectLst/>
                <a:latin typeface="Times New Roman" panose="02020603050405020304" pitchFamily="18" charset="0"/>
                <a:ea typeface="MS Mincho" panose="02020609040205080304" pitchFamily="49" charset="-128"/>
              </a:rPr>
              <a:t>lớn</a:t>
            </a:r>
            <a:r>
              <a:rPr lang="en-US" sz="2400" i="1" dirty="0">
                <a:solidFill>
                  <a:srgbClr val="0D0D0D"/>
                </a:solidFill>
                <a:effectLst/>
                <a:latin typeface="Times New Roman" panose="02020603050405020304" pitchFamily="18" charset="0"/>
                <a:ea typeface="MS Mincho" panose="02020609040205080304" pitchFamily="49" charset="-128"/>
              </a:rPr>
              <a:t>. </a:t>
            </a:r>
            <a:r>
              <a:rPr lang="en-US" sz="2400" i="1" dirty="0" err="1">
                <a:solidFill>
                  <a:srgbClr val="0D0D0D"/>
                </a:solidFill>
                <a:effectLst/>
                <a:latin typeface="Times New Roman" panose="02020603050405020304" pitchFamily="18" charset="0"/>
                <a:ea typeface="MS Mincho" panose="02020609040205080304" pitchFamily="49" charset="-128"/>
              </a:rPr>
              <a:t>Em</a:t>
            </a:r>
            <a:r>
              <a:rPr lang="en-US" sz="2400" i="1" dirty="0">
                <a:solidFill>
                  <a:srgbClr val="0D0D0D"/>
                </a:solidFill>
                <a:effectLst/>
                <a:latin typeface="Times New Roman" panose="02020603050405020304" pitchFamily="18" charset="0"/>
                <a:ea typeface="MS Mincho" panose="02020609040205080304" pitchFamily="49" charset="-128"/>
              </a:rPr>
              <a:t> </a:t>
            </a:r>
            <a:r>
              <a:rPr lang="en-US" sz="2400" i="1" dirty="0" err="1">
                <a:solidFill>
                  <a:srgbClr val="0D0D0D"/>
                </a:solidFill>
                <a:effectLst/>
                <a:latin typeface="Times New Roman" panose="02020603050405020304" pitchFamily="18" charset="0"/>
                <a:ea typeface="MS Mincho" panose="02020609040205080304" pitchFamily="49" charset="-128"/>
              </a:rPr>
              <a:t>sẽ</a:t>
            </a:r>
            <a:r>
              <a:rPr lang="en-US" sz="2400" i="1" dirty="0">
                <a:solidFill>
                  <a:srgbClr val="0D0D0D"/>
                </a:solidFill>
                <a:effectLst/>
                <a:latin typeface="Times New Roman" panose="02020603050405020304" pitchFamily="18" charset="0"/>
                <a:ea typeface="MS Mincho" panose="02020609040205080304" pitchFamily="49" charset="-128"/>
              </a:rPr>
              <a:t> </a:t>
            </a:r>
            <a:r>
              <a:rPr lang="en-US" sz="2400" i="1" dirty="0" err="1">
                <a:solidFill>
                  <a:srgbClr val="0D0D0D"/>
                </a:solidFill>
                <a:effectLst/>
                <a:latin typeface="Times New Roman" panose="02020603050405020304" pitchFamily="18" charset="0"/>
                <a:ea typeface="MS Mincho" panose="02020609040205080304" pitchFamily="49" charset="-128"/>
              </a:rPr>
              <a:t>còn</a:t>
            </a:r>
            <a:r>
              <a:rPr lang="en-US" sz="2400" i="1" dirty="0">
                <a:solidFill>
                  <a:srgbClr val="0D0D0D"/>
                </a:solidFill>
                <a:effectLst/>
                <a:latin typeface="Times New Roman" panose="02020603050405020304" pitchFamily="18" charset="0"/>
                <a:ea typeface="MS Mincho" panose="02020609040205080304" pitchFamily="49" charset="-128"/>
              </a:rPr>
              <a:t> </a:t>
            </a:r>
            <a:r>
              <a:rPr lang="en-US" sz="2400" i="1" dirty="0" err="1">
                <a:solidFill>
                  <a:srgbClr val="0D0D0D"/>
                </a:solidFill>
                <a:effectLst/>
                <a:latin typeface="Times New Roman" panose="02020603050405020304" pitchFamily="18" charset="0"/>
                <a:ea typeface="MS Mincho" panose="02020609040205080304" pitchFamily="49" charset="-128"/>
              </a:rPr>
              <a:t>khá</a:t>
            </a:r>
            <a:r>
              <a:rPr lang="en-US" sz="2400" i="1" dirty="0">
                <a:solidFill>
                  <a:srgbClr val="0D0D0D"/>
                </a:solidFill>
                <a:effectLst/>
                <a:latin typeface="Times New Roman" panose="02020603050405020304" pitchFamily="18" charset="0"/>
                <a:ea typeface="MS Mincho" panose="02020609040205080304" pitchFamily="49" charset="-128"/>
              </a:rPr>
              <a:t> </a:t>
            </a:r>
            <a:r>
              <a:rPr lang="en-US" sz="2400" i="1" dirty="0" err="1">
                <a:solidFill>
                  <a:srgbClr val="0D0D0D"/>
                </a:solidFill>
                <a:effectLst/>
                <a:latin typeface="Times New Roman" panose="02020603050405020304" pitchFamily="18" charset="0"/>
                <a:ea typeface="MS Mincho" panose="02020609040205080304" pitchFamily="49" charset="-128"/>
              </a:rPr>
              <a:t>hơn</a:t>
            </a:r>
            <a:r>
              <a:rPr lang="en-US" sz="2400" i="1" dirty="0">
                <a:solidFill>
                  <a:srgbClr val="0D0D0D"/>
                </a:solidFill>
                <a:effectLst/>
                <a:latin typeface="Times New Roman" panose="02020603050405020304" pitchFamily="18" charset="0"/>
                <a:ea typeface="MS Mincho" panose="02020609040205080304" pitchFamily="49" charset="-128"/>
              </a:rPr>
              <a:t> </a:t>
            </a:r>
            <a:r>
              <a:rPr lang="en-US" sz="2400" i="1" dirty="0" err="1">
                <a:solidFill>
                  <a:srgbClr val="0D0D0D"/>
                </a:solidFill>
                <a:effectLst/>
                <a:latin typeface="Times New Roman" panose="02020603050405020304" pitchFamily="18" charset="0"/>
                <a:ea typeface="MS Mincho" panose="02020609040205080304" pitchFamily="49" charset="-128"/>
              </a:rPr>
              <a:t>biết</a:t>
            </a:r>
            <a:r>
              <a:rPr lang="en-US" sz="2400" i="1" dirty="0">
                <a:solidFill>
                  <a:srgbClr val="0D0D0D"/>
                </a:solidFill>
                <a:effectLst/>
                <a:latin typeface="Times New Roman" panose="02020603050405020304" pitchFamily="18" charset="0"/>
                <a:ea typeface="MS Mincho" panose="02020609040205080304" pitchFamily="49" charset="-128"/>
              </a:rPr>
              <a:t> </a:t>
            </a:r>
            <a:r>
              <a:rPr lang="en-US" sz="2400" i="1" dirty="0" err="1">
                <a:solidFill>
                  <a:srgbClr val="0D0D0D"/>
                </a:solidFill>
                <a:effectLst/>
                <a:latin typeface="Times New Roman" panose="02020603050405020304" pitchFamily="18" charset="0"/>
                <a:ea typeface="MS Mincho" panose="02020609040205080304" pitchFamily="49" charset="-128"/>
              </a:rPr>
              <a:t>chừng</a:t>
            </a:r>
            <a:r>
              <a:rPr lang="en-US" sz="2400" i="1" dirty="0">
                <a:solidFill>
                  <a:srgbClr val="0D0D0D"/>
                </a:solidFill>
                <a:effectLst/>
                <a:latin typeface="Times New Roman" panose="02020603050405020304" pitchFamily="18" charset="0"/>
                <a:ea typeface="MS Mincho" panose="02020609040205080304" pitchFamily="49" charset="-128"/>
              </a:rPr>
              <a:t> </a:t>
            </a:r>
            <a:r>
              <a:rPr lang="en-US" sz="2400" i="1" dirty="0" err="1">
                <a:solidFill>
                  <a:srgbClr val="0D0D0D"/>
                </a:solidFill>
                <a:effectLst/>
                <a:latin typeface="Times New Roman" panose="02020603050405020304" pitchFamily="18" charset="0"/>
                <a:ea typeface="MS Mincho" panose="02020609040205080304" pitchFamily="49" charset="-128"/>
              </a:rPr>
              <a:t>nào</a:t>
            </a:r>
            <a:r>
              <a:rPr lang="en-US" sz="2400" i="1" dirty="0">
                <a:solidFill>
                  <a:srgbClr val="0D0D0D"/>
                </a:solidFill>
                <a:effectLst/>
                <a:latin typeface="Times New Roman" panose="02020603050405020304" pitchFamily="18" charset="0"/>
                <a:ea typeface="MS Mincho" panose="02020609040205080304" pitchFamily="49" charset="-128"/>
              </a:rPr>
              <a:t>”.</a:t>
            </a:r>
            <a:endParaRPr lang="en-US" sz="2000" dirty="0">
              <a:effectLst/>
              <a:latin typeface="Times New Roman" panose="02020603050405020304" pitchFamily="18" charset="0"/>
              <a:ea typeface="Times New Roman" panose="02020603050405020304" pitchFamily="18" charset="0"/>
            </a:endParaRPr>
          </a:p>
        </p:txBody>
      </p:sp>
      <p:cxnSp>
        <p:nvCxnSpPr>
          <p:cNvPr id="23" name="Đường kết nối Mũi tên Thẳng 22">
            <a:extLst>
              <a:ext uri="{FF2B5EF4-FFF2-40B4-BE49-F238E27FC236}">
                <a16:creationId xmlns:a16="http://schemas.microsoft.com/office/drawing/2014/main" id="{FA17DAE5-98B0-1257-254F-4B7477DE6FA6}"/>
              </a:ext>
            </a:extLst>
          </p:cNvPr>
          <p:cNvCxnSpPr>
            <a:cxnSpLocks/>
            <a:stCxn id="9" idx="3"/>
            <a:endCxn id="17" idx="1"/>
          </p:cNvCxnSpPr>
          <p:nvPr/>
        </p:nvCxnSpPr>
        <p:spPr>
          <a:xfrm flipV="1">
            <a:off x="3742698" y="3119457"/>
            <a:ext cx="973302" cy="8850"/>
          </a:xfrm>
          <a:prstGeom prst="straightConnector1">
            <a:avLst/>
          </a:prstGeom>
          <a:ln w="38100">
            <a:solidFill>
              <a:srgbClr val="00CC99"/>
            </a:solidFill>
            <a:tailEnd type="triangle"/>
          </a:ln>
        </p:spPr>
        <p:style>
          <a:lnRef idx="1">
            <a:schemeClr val="accent1"/>
          </a:lnRef>
          <a:fillRef idx="0">
            <a:schemeClr val="accent1"/>
          </a:fillRef>
          <a:effectRef idx="0">
            <a:schemeClr val="accent1"/>
          </a:effectRef>
          <a:fontRef idx="minor">
            <a:schemeClr val="tx1"/>
          </a:fontRef>
        </p:style>
      </p:cxnSp>
      <p:sp>
        <p:nvSpPr>
          <p:cNvPr id="14" name="Hộp Văn bản 13">
            <a:extLst>
              <a:ext uri="{FF2B5EF4-FFF2-40B4-BE49-F238E27FC236}">
                <a16:creationId xmlns:a16="http://schemas.microsoft.com/office/drawing/2014/main" id="{647D7E23-D48C-D90C-2509-5E420650980F}"/>
              </a:ext>
            </a:extLst>
          </p:cNvPr>
          <p:cNvSpPr txBox="1"/>
          <p:nvPr/>
        </p:nvSpPr>
        <p:spPr>
          <a:xfrm>
            <a:off x="762750" y="1545713"/>
            <a:ext cx="7429500" cy="548099"/>
          </a:xfrm>
          <a:prstGeom prst="rect">
            <a:avLst/>
          </a:prstGeom>
          <a:noFill/>
        </p:spPr>
        <p:txBody>
          <a:bodyPr wrap="square">
            <a:spAutoFit/>
          </a:bodyPr>
          <a:lstStyle/>
          <a:p>
            <a:pPr marL="342900" marR="0" lvl="0" indent="-342900" algn="just">
              <a:lnSpc>
                <a:spcPct val="115000"/>
              </a:lnSpc>
              <a:spcBef>
                <a:spcPts val="600"/>
              </a:spcBef>
              <a:spcAft>
                <a:spcPts val="600"/>
              </a:spcAft>
              <a:buFont typeface="+mj-lt"/>
              <a:buAutoNum type="alphaLcPeriod"/>
            </a:pPr>
            <a:r>
              <a:rPr lang="en-US" sz="2800" b="1" dirty="0" err="1">
                <a:solidFill>
                  <a:srgbClr val="00CC99"/>
                </a:solidFill>
                <a:effectLst/>
                <a:latin typeface="Times New Roman" panose="02020603050405020304" pitchFamily="18" charset="0"/>
                <a:ea typeface="MS Mincho" panose="02020609040205080304" pitchFamily="49" charset="-128"/>
              </a:rPr>
              <a:t>Ngôn</a:t>
            </a:r>
            <a:r>
              <a:rPr lang="en-US" sz="2800" b="1" dirty="0">
                <a:solidFill>
                  <a:srgbClr val="00CC99"/>
                </a:solidFill>
                <a:effectLst/>
                <a:latin typeface="Times New Roman" panose="02020603050405020304" pitchFamily="18" charset="0"/>
                <a:ea typeface="MS Mincho" panose="02020609040205080304" pitchFamily="49" charset="-128"/>
              </a:rPr>
              <a:t> </a:t>
            </a:r>
            <a:r>
              <a:rPr lang="en-US" sz="2800" b="1" dirty="0" err="1">
                <a:solidFill>
                  <a:srgbClr val="00CC99"/>
                </a:solidFill>
                <a:effectLst/>
                <a:latin typeface="Times New Roman" panose="02020603050405020304" pitchFamily="18" charset="0"/>
                <a:ea typeface="MS Mincho" panose="02020609040205080304" pitchFamily="49" charset="-128"/>
              </a:rPr>
              <a:t>ngữ</a:t>
            </a:r>
            <a:r>
              <a:rPr lang="en-US" sz="2800" b="1" dirty="0">
                <a:solidFill>
                  <a:srgbClr val="00CC99"/>
                </a:solidFill>
                <a:effectLst/>
                <a:latin typeface="Times New Roman" panose="02020603050405020304" pitchFamily="18" charset="0"/>
                <a:ea typeface="MS Mincho" panose="02020609040205080304" pitchFamily="49" charset="-128"/>
              </a:rPr>
              <a:t> </a:t>
            </a:r>
            <a:r>
              <a:rPr lang="en-US" sz="2800" b="1" dirty="0" err="1">
                <a:solidFill>
                  <a:srgbClr val="00CC99"/>
                </a:solidFill>
                <a:effectLst/>
                <a:latin typeface="Times New Roman" panose="02020603050405020304" pitchFamily="18" charset="0"/>
                <a:ea typeface="MS Mincho" panose="02020609040205080304" pitchFamily="49" charset="-128"/>
              </a:rPr>
              <a:t>đối</a:t>
            </a:r>
            <a:r>
              <a:rPr lang="en-US" sz="2800" b="1" dirty="0">
                <a:solidFill>
                  <a:srgbClr val="00CC99"/>
                </a:solidFill>
                <a:effectLst/>
                <a:latin typeface="Times New Roman" panose="02020603050405020304" pitchFamily="18" charset="0"/>
                <a:ea typeface="MS Mincho" panose="02020609040205080304" pitchFamily="49" charset="-128"/>
              </a:rPr>
              <a:t> </a:t>
            </a:r>
            <a:r>
              <a:rPr lang="en-US" sz="2800" b="1" dirty="0" err="1">
                <a:solidFill>
                  <a:srgbClr val="00CC99"/>
                </a:solidFill>
                <a:effectLst/>
                <a:latin typeface="Times New Roman" panose="02020603050405020304" pitchFamily="18" charset="0"/>
                <a:ea typeface="MS Mincho" panose="02020609040205080304" pitchFamily="49" charset="-128"/>
              </a:rPr>
              <a:t>thoại</a:t>
            </a:r>
            <a:endParaRPr lang="en-US" sz="2800" dirty="0">
              <a:solidFill>
                <a:srgbClr val="00CC99"/>
              </a:solidFill>
              <a:effectLst/>
              <a:latin typeface="Times New Roman" panose="02020603050405020304" pitchFamily="18" charset="0"/>
              <a:ea typeface="Times New Roman" panose="02020603050405020304" pitchFamily="18" charset="0"/>
            </a:endParaRPr>
          </a:p>
        </p:txBody>
      </p:sp>
      <p:sp>
        <p:nvSpPr>
          <p:cNvPr id="22" name="Hộp Văn bản 21">
            <a:extLst>
              <a:ext uri="{FF2B5EF4-FFF2-40B4-BE49-F238E27FC236}">
                <a16:creationId xmlns:a16="http://schemas.microsoft.com/office/drawing/2014/main" id="{5E8777C0-45F8-ED0B-111B-9249697EA3C6}"/>
              </a:ext>
            </a:extLst>
          </p:cNvPr>
          <p:cNvSpPr txBox="1"/>
          <p:nvPr/>
        </p:nvSpPr>
        <p:spPr>
          <a:xfrm>
            <a:off x="1607040" y="5197269"/>
            <a:ext cx="9670560" cy="548099"/>
          </a:xfrm>
          <a:prstGeom prst="rect">
            <a:avLst/>
          </a:prstGeom>
          <a:noFill/>
        </p:spPr>
        <p:txBody>
          <a:bodyPr wrap="square">
            <a:spAutoFit/>
          </a:bodyPr>
          <a:lstStyle/>
          <a:p>
            <a:pPr marL="0" marR="0" algn="just">
              <a:lnSpc>
                <a:spcPct val="115000"/>
              </a:lnSpc>
              <a:spcBef>
                <a:spcPts val="600"/>
              </a:spcBef>
              <a:spcAft>
                <a:spcPts val="600"/>
              </a:spcAft>
            </a:pPr>
            <a:r>
              <a:rPr lang="en-US" sz="2800" b="1" dirty="0">
                <a:solidFill>
                  <a:srgbClr val="3AA086"/>
                </a:solidFill>
                <a:effectLst/>
                <a:latin typeface="Times New Roman" panose="02020603050405020304" pitchFamily="18" charset="0"/>
                <a:ea typeface="MS Mincho" panose="02020609040205080304" pitchFamily="49" charset="-128"/>
              </a:rPr>
              <a:t>=&gt; </a:t>
            </a:r>
            <a:r>
              <a:rPr lang="en-US" sz="2800" b="1" dirty="0" err="1">
                <a:solidFill>
                  <a:srgbClr val="3AA086"/>
                </a:solidFill>
                <a:effectLst/>
                <a:latin typeface="Times New Roman" panose="02020603050405020304" pitchFamily="18" charset="0"/>
                <a:ea typeface="MS Mincho" panose="02020609040205080304" pitchFamily="49" charset="-128"/>
              </a:rPr>
              <a:t>Lời</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nói</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của</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thầy</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Đuy-sen</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gần</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gũi</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ân</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cần</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đầy</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yêu</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thương</a:t>
            </a:r>
            <a:r>
              <a:rPr lang="en-US" sz="2800" b="1" dirty="0">
                <a:solidFill>
                  <a:srgbClr val="3AA086"/>
                </a:solidFill>
                <a:effectLst/>
                <a:latin typeface="Times New Roman" panose="02020603050405020304" pitchFamily="18" charset="0"/>
                <a:ea typeface="MS Mincho" panose="02020609040205080304" pitchFamily="49" charset="-128"/>
              </a:rPr>
              <a:t>.</a:t>
            </a:r>
            <a:endParaRPr lang="en-US" sz="2800" b="1" dirty="0">
              <a:solidFill>
                <a:srgbClr val="3AA086"/>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31375" y="91237"/>
            <a:ext cx="6041660" cy="1072989"/>
          </a:xfrm>
          <a:prstGeom prst="rect">
            <a:avLst/>
          </a:prstGeom>
        </p:spPr>
      </p:pic>
    </p:spTree>
    <p:extLst>
      <p:ext uri="{BB962C8B-B14F-4D97-AF65-F5344CB8AC3E}">
        <p14:creationId xmlns:p14="http://schemas.microsoft.com/office/powerpoint/2010/main" val="8426838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id="{62F1F112-92EF-61F4-5A3E-85532301C876}"/>
              </a:ext>
            </a:extLst>
          </p:cNvPr>
          <p:cNvSpPr/>
          <p:nvPr/>
        </p:nvSpPr>
        <p:spPr>
          <a:xfrm>
            <a:off x="-10108" y="172341"/>
            <a:ext cx="3779676"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761421B1-1906-4F8E-BF53-DF1E9D07C1F2}"/>
              </a:ext>
            </a:extLst>
          </p:cNvPr>
          <p:cNvSpPr txBox="1"/>
          <p:nvPr/>
        </p:nvSpPr>
        <p:spPr>
          <a:xfrm>
            <a:off x="4001000" y="532902"/>
            <a:ext cx="7240554" cy="707886"/>
          </a:xfrm>
          <a:prstGeom prst="rect">
            <a:avLst/>
          </a:prstGeom>
          <a:solidFill>
            <a:srgbClr val="00CC99"/>
          </a:solidFill>
          <a:ln w="38100">
            <a:no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HOẠT ĐỘNG KHỞI ĐỘNG</a:t>
            </a:r>
          </a:p>
        </p:txBody>
      </p:sp>
      <p:sp>
        <p:nvSpPr>
          <p:cNvPr id="8" name="Hình tự do: Hình 7">
            <a:extLst>
              <a:ext uri="{FF2B5EF4-FFF2-40B4-BE49-F238E27FC236}">
                <a16:creationId xmlns:a16="http://schemas.microsoft.com/office/drawing/2014/main" id="{EFF46C95-D8B0-5561-7CE5-E242BDFAD4B2}"/>
              </a:ext>
            </a:extLst>
          </p:cNvPr>
          <p:cNvSpPr/>
          <p:nvPr/>
        </p:nvSpPr>
        <p:spPr>
          <a:xfrm>
            <a:off x="0" y="0"/>
            <a:ext cx="3452327"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33CCCC">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9933"/>
              </a:solidFill>
            </a:endParaRPr>
          </a:p>
        </p:txBody>
      </p:sp>
      <p:sp>
        <p:nvSpPr>
          <p:cNvPr id="19" name="Hình chữ nhật: Cắt Góc Chéo 18">
            <a:extLst>
              <a:ext uri="{FF2B5EF4-FFF2-40B4-BE49-F238E27FC236}">
                <a16:creationId xmlns:a16="http://schemas.microsoft.com/office/drawing/2014/main" id="{D7CDBC88-B427-A7CB-2E10-7D972648A012}"/>
              </a:ext>
            </a:extLst>
          </p:cNvPr>
          <p:cNvSpPr/>
          <p:nvPr/>
        </p:nvSpPr>
        <p:spPr>
          <a:xfrm>
            <a:off x="2807012" y="1400001"/>
            <a:ext cx="9227727" cy="3087842"/>
          </a:xfrm>
          <a:prstGeom prst="snip2DiagRect">
            <a:avLst/>
          </a:prstGeom>
          <a:solidFill>
            <a:srgbClr val="A1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0070C0"/>
                </a:solidFill>
                <a:latin typeface="Times New Roman" panose="02020603050405020304" pitchFamily="18" charset="0"/>
                <a:cs typeface="Times New Roman" panose="02020603050405020304" pitchFamily="18" charset="0"/>
              </a:rPr>
              <a:t>Nhiệm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vụ</a:t>
            </a:r>
            <a:r>
              <a:rPr lang="en-US" sz="3200" b="1" dirty="0">
                <a:solidFill>
                  <a:srgbClr val="0070C0"/>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a:t>
            </a:r>
            <a:r>
              <a:rPr lang="en-US" sz="3200" dirty="0" err="1" smtClean="0">
                <a:solidFill>
                  <a:schemeClr val="tx1"/>
                </a:solidFill>
                <a:latin typeface="Times New Roman" panose="02020603050405020304" pitchFamily="18" charset="0"/>
                <a:cs typeface="Times New Roman" panose="02020603050405020304" pitchFamily="18" charset="0"/>
              </a:rPr>
              <a:t>ó</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a:solidFill>
                  <a:schemeClr val="tx1"/>
                </a:solidFill>
                <a:latin typeface="Times New Roman" panose="02020603050405020304" pitchFamily="18" charset="0"/>
                <a:cs typeface="Times New Roman" panose="02020603050405020304" pitchFamily="18" charset="0"/>
              </a:rPr>
              <a:t>6 </a:t>
            </a:r>
            <a:r>
              <a:rPr lang="en-US" sz="3200" dirty="0" err="1">
                <a:solidFill>
                  <a:schemeClr val="tx1"/>
                </a:solidFill>
                <a:latin typeface="Times New Roman" panose="02020603050405020304" pitchFamily="18" charset="0"/>
                <a:cs typeface="Times New Roman" panose="02020603050405020304" pitchFamily="18" charset="0"/>
              </a:rPr>
              <a:t>bức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tranh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em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hãy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tìm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nhanh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bức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tranh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liên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quan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chi </a:t>
            </a:r>
            <a:r>
              <a:rPr lang="en-US" sz="3200" dirty="0" err="1">
                <a:solidFill>
                  <a:schemeClr val="tx1"/>
                </a:solidFill>
                <a:latin typeface="Times New Roman" panose="02020603050405020304" pitchFamily="18" charset="0"/>
                <a:cs typeface="Times New Roman" panose="02020603050405020304" pitchFamily="18" charset="0"/>
              </a:rPr>
              <a:t>tiết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văn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thầy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đầu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ghi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chú</a:t>
            </a:r>
            <a:r>
              <a:rPr lang="en-US" sz="3200" dirty="0">
                <a:solidFill>
                  <a:schemeClr val="tx1"/>
                </a:solidFill>
                <a:latin typeface="Times New Roman" panose="02020603050405020304" pitchFamily="18" charset="0"/>
                <a:cs typeface="Times New Roman" panose="02020603050405020304" pitchFamily="18" charset="0"/>
              </a:rPr>
              <a:t> chi </a:t>
            </a:r>
            <a:r>
              <a:rPr lang="en-US" sz="3200" dirty="0" err="1">
                <a:solidFill>
                  <a:schemeClr val="tx1"/>
                </a:solidFill>
                <a:latin typeface="Times New Roman" panose="02020603050405020304" pitchFamily="18" charset="0"/>
                <a:cs typeface="Times New Roman" panose="02020603050405020304" pitchFamily="18" charset="0"/>
              </a:rPr>
              <a:t>tiết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văn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bức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tranh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hiện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chỉ</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3 </a:t>
            </a:r>
            <a:r>
              <a:rPr lang="en-US" sz="3200" dirty="0" err="1">
                <a:solidFill>
                  <a:schemeClr val="tx1"/>
                </a:solidFill>
                <a:latin typeface="Times New Roman" panose="02020603050405020304" pitchFamily="18" charset="0"/>
                <a:cs typeface="Times New Roman" panose="02020603050405020304" pitchFamily="18" charset="0"/>
              </a:rPr>
              <a:t>bức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tranh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liên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quan</a:t>
            </a:r>
            <a:r>
              <a:rPr lang="en-US" sz="3200" dirty="0">
                <a:solidFill>
                  <a:schemeClr val="tx1"/>
                </a:solidFill>
                <a:latin typeface="Times New Roman" panose="02020603050405020304" pitchFamily="18" charset="0"/>
                <a:cs typeface="Times New Roman" panose="02020603050405020304" pitchFamily="18" charset="0"/>
              </a:rPr>
              <a:t>)</a:t>
            </a:r>
          </a:p>
        </p:txBody>
      </p:sp>
      <p:pic>
        <p:nvPicPr>
          <p:cNvPr id="10" name="Hình ảnh 9">
            <a:extLst>
              <a:ext uri="{FF2B5EF4-FFF2-40B4-BE49-F238E27FC236}">
                <a16:creationId xmlns:a16="http://schemas.microsoft.com/office/drawing/2014/main" id="{26579AAA-3DD1-A3A4-BFFC-0A02BE0BAA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572" y="28583"/>
            <a:ext cx="1716524" cy="1716524"/>
          </a:xfrm>
          <a:prstGeom prst="rect">
            <a:avLst/>
          </a:prstGeom>
        </p:spPr>
      </p:pic>
      <p:pic>
        <p:nvPicPr>
          <p:cNvPr id="4" name="Hình ảnh 3">
            <a:extLst>
              <a:ext uri="{FF2B5EF4-FFF2-40B4-BE49-F238E27FC236}">
                <a16:creationId xmlns:a16="http://schemas.microsoft.com/office/drawing/2014/main" id="{EF559272-1DCC-B908-D64C-6DD8129EE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081" y="3805060"/>
            <a:ext cx="3902912" cy="3820886"/>
          </a:xfrm>
          <a:prstGeom prst="rect">
            <a:avLst/>
          </a:prstGeom>
        </p:spPr>
      </p:pic>
    </p:spTree>
    <p:extLst>
      <p:ext uri="{BB962C8B-B14F-4D97-AF65-F5344CB8AC3E}">
        <p14:creationId xmlns:p14="http://schemas.microsoft.com/office/powerpoint/2010/main" val="2999019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9B2B01EF-B41F-AB17-6503-7B76915D2AA4}"/>
              </a:ext>
            </a:extLst>
          </p:cNvPr>
          <p:cNvSpPr txBox="1"/>
          <p:nvPr/>
        </p:nvSpPr>
        <p:spPr>
          <a:xfrm>
            <a:off x="755433" y="916348"/>
            <a:ext cx="8410008" cy="584775"/>
          </a:xfrm>
          <a:prstGeom prst="rect">
            <a:avLst/>
          </a:prstGeom>
          <a:noFill/>
        </p:spPr>
        <p:txBody>
          <a:bodyPr wrap="square">
            <a:spAutoFit/>
          </a:bodyPr>
          <a:lstStyle/>
          <a:p>
            <a:pPr indent="57785" algn="just">
              <a:tabLst>
                <a:tab pos="1386840" algn="l"/>
              </a:tabLst>
            </a:pPr>
            <a:r>
              <a:rPr lang="en-US" sz="3200" b="1" dirty="0">
                <a:solidFill>
                  <a:srgbClr val="3AA086"/>
                </a:solidFill>
                <a:latin typeface="Times New Roman" panose="02020603050405020304" pitchFamily="18" charset="0"/>
                <a:ea typeface="Times New Roman" panose="02020603050405020304" pitchFamily="18" charset="0"/>
              </a:rPr>
              <a:t>2</a:t>
            </a:r>
            <a:r>
              <a:rPr lang="en-US" sz="3200" b="1" dirty="0" smtClean="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Hình</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ảnh</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thầy</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giáo</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Đuy-sen</a:t>
            </a:r>
            <a:endParaRPr lang="en-US" sz="3200" dirty="0">
              <a:solidFill>
                <a:srgbClr val="3AA086"/>
              </a:solidFill>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150C5244-0F21-BA9A-FEC8-921AE564CE93}"/>
              </a:ext>
            </a:extLst>
          </p:cNvPr>
          <p:cNvSpPr txBox="1"/>
          <p:nvPr/>
        </p:nvSpPr>
        <p:spPr>
          <a:xfrm>
            <a:off x="909435" y="2261688"/>
            <a:ext cx="10373130" cy="1043619"/>
          </a:xfrm>
          <a:prstGeom prst="rect">
            <a:avLst/>
          </a:prstGeom>
          <a:noFill/>
          <a:ln w="38100">
            <a:solidFill>
              <a:srgbClr val="53A0A0"/>
            </a:solidFill>
          </a:ln>
        </p:spPr>
        <p:txBody>
          <a:bodyPr wrap="square">
            <a:spAutoFit/>
          </a:bodyPr>
          <a:lstStyle/>
          <a:p>
            <a:pPr marR="0" lvl="0" algn="just">
              <a:lnSpc>
                <a:spcPct val="115000"/>
              </a:lnSpc>
              <a:spcBef>
                <a:spcPts val="600"/>
              </a:spcBef>
              <a:spcAft>
                <a:spcPts val="600"/>
              </a:spcAft>
              <a:buSzPts val="1400"/>
            </a:pP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sửa</a:t>
            </a:r>
            <a:r>
              <a:rPr lang="en-US" sz="2800" dirty="0">
                <a:effectLst/>
                <a:latin typeface="Times New Roman" panose="02020603050405020304" pitchFamily="18" charset="0"/>
                <a:ea typeface="Times New Roman" panose="02020603050405020304" pitchFamily="18" charset="0"/>
              </a:rPr>
              <a:t> sang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lớp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tay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đắp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lò</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sưởi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cắt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lót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647D7E23-D48C-D90C-2509-5E420650980F}"/>
              </a:ext>
            </a:extLst>
          </p:cNvPr>
          <p:cNvSpPr txBox="1"/>
          <p:nvPr/>
        </p:nvSpPr>
        <p:spPr>
          <a:xfrm>
            <a:off x="762750" y="1545713"/>
            <a:ext cx="7429500" cy="548099"/>
          </a:xfrm>
          <a:prstGeom prst="rect">
            <a:avLst/>
          </a:prstGeom>
          <a:noFill/>
        </p:spPr>
        <p:txBody>
          <a:bodyPr wrap="square">
            <a:spAutoFit/>
          </a:bodyPr>
          <a:lstStyle/>
          <a:p>
            <a:pPr marR="0" lvl="0" algn="just">
              <a:lnSpc>
                <a:spcPct val="115000"/>
              </a:lnSpc>
              <a:spcBef>
                <a:spcPts val="600"/>
              </a:spcBef>
              <a:spcAft>
                <a:spcPts val="600"/>
              </a:spcAft>
            </a:pPr>
            <a:r>
              <a:rPr lang="en-US" sz="2800" b="1" dirty="0">
                <a:solidFill>
                  <a:srgbClr val="00CC99"/>
                </a:solidFill>
                <a:latin typeface="Times New Roman" panose="02020603050405020304" pitchFamily="18" charset="0"/>
                <a:ea typeface="MS Mincho" panose="02020609040205080304" pitchFamily="49" charset="-128"/>
              </a:rPr>
              <a:t>b. </a:t>
            </a:r>
            <a:r>
              <a:rPr lang="en-US" sz="2800" b="1" dirty="0" err="1">
                <a:solidFill>
                  <a:srgbClr val="00CC99"/>
                </a:solidFill>
                <a:latin typeface="Times New Roman" panose="02020603050405020304" pitchFamily="18" charset="0"/>
                <a:ea typeface="MS Mincho" panose="02020609040205080304" pitchFamily="49" charset="-128"/>
              </a:rPr>
              <a:t>Cử</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chỉ</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hành</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động</a:t>
            </a:r>
            <a:endParaRPr lang="en-US" sz="2800" dirty="0">
              <a:solidFill>
                <a:srgbClr val="00CC99"/>
              </a:solidFill>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AF61D070-31EF-53AE-16BF-4D30FCA0588E}"/>
              </a:ext>
            </a:extLst>
          </p:cNvPr>
          <p:cNvSpPr txBox="1"/>
          <p:nvPr/>
        </p:nvSpPr>
        <p:spPr>
          <a:xfrm>
            <a:off x="875895" y="3468601"/>
            <a:ext cx="10373130" cy="548099"/>
          </a:xfrm>
          <a:prstGeom prst="rect">
            <a:avLst/>
          </a:prstGeom>
          <a:noFill/>
          <a:ln w="38100">
            <a:solidFill>
              <a:srgbClr val="53A0A0"/>
            </a:solidFill>
          </a:ln>
        </p:spPr>
        <p:txBody>
          <a:bodyPr wrap="square">
            <a:spAutoFit/>
          </a:bodyPr>
          <a:lstStyle/>
          <a:p>
            <a:pPr marR="0" lvl="0" algn="just">
              <a:lnSpc>
                <a:spcPct val="115000"/>
              </a:lnSpc>
              <a:spcBef>
                <a:spcPts val="600"/>
              </a:spcBef>
              <a:spcAft>
                <a:spcPts val="600"/>
              </a:spcAft>
              <a:buSzPts val="1400"/>
            </a:pP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nhỏ</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suối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giữa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mùa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buốt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a:t>
            </a:r>
            <a:r>
              <a:rPr lang="en-US" sz="2800"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D1FAD681-F948-EFAB-D9C7-B9AA853A8CAD}"/>
              </a:ext>
            </a:extLst>
          </p:cNvPr>
          <p:cNvSpPr txBox="1"/>
          <p:nvPr/>
        </p:nvSpPr>
        <p:spPr>
          <a:xfrm>
            <a:off x="871335" y="4198303"/>
            <a:ext cx="10373130" cy="1043619"/>
          </a:xfrm>
          <a:prstGeom prst="rect">
            <a:avLst/>
          </a:prstGeom>
          <a:noFill/>
          <a:ln w="38100">
            <a:solidFill>
              <a:srgbClr val="53A0A0"/>
            </a:solidFill>
          </a:ln>
        </p:spPr>
        <p:txBody>
          <a:bodyPr wrap="square">
            <a:spAutoFit/>
          </a:bodyPr>
          <a:lstStyle/>
          <a:p>
            <a:pPr marR="0" lvl="0" algn="just">
              <a:lnSpc>
                <a:spcPct val="115000"/>
              </a:lnSpc>
              <a:spcBef>
                <a:spcPts val="600"/>
              </a:spcBef>
              <a:spcAft>
                <a:spcPts val="600"/>
              </a:spcAft>
              <a:buSzPts val="1400"/>
            </a:pP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ý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giễu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bọn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giàu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vui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trò</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mọi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518D7C18-23A3-C250-8DF6-E7D5A8687D39}"/>
              </a:ext>
            </a:extLst>
          </p:cNvPr>
          <p:cNvSpPr txBox="1"/>
          <p:nvPr/>
        </p:nvSpPr>
        <p:spPr>
          <a:xfrm>
            <a:off x="871335" y="5423525"/>
            <a:ext cx="10373130" cy="1043619"/>
          </a:xfrm>
          <a:prstGeom prst="rect">
            <a:avLst/>
          </a:prstGeom>
          <a:noFill/>
          <a:ln w="38100">
            <a:solidFill>
              <a:srgbClr val="53A0A0"/>
            </a:solidFill>
          </a:ln>
        </p:spPr>
        <p:txBody>
          <a:bodyPr wrap="square">
            <a:spAutoFit/>
          </a:bodyPr>
          <a:lstStyle/>
          <a:p>
            <a:pPr marR="0" lvl="0" algn="just">
              <a:lnSpc>
                <a:spcPct val="115000"/>
              </a:lnSpc>
              <a:spcBef>
                <a:spcPts val="600"/>
              </a:spcBef>
              <a:spcAft>
                <a:spcPts val="600"/>
              </a:spcAft>
              <a:buSzPts val="1400"/>
            </a:pPr>
            <a:r>
              <a:rPr lang="en-US" sz="2800" dirty="0" err="1">
                <a:effectLst/>
                <a:latin typeface="Times New Roman" panose="02020603050405020304" pitchFamily="18" charset="0"/>
                <a:ea typeface="Times New Roman" panose="02020603050405020304" pitchFamily="18" charset="0"/>
              </a:rPr>
              <a:t>Cuối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buổi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lấy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đắp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ụ </a:t>
            </a:r>
            <a:r>
              <a:rPr lang="en-US" sz="2800" dirty="0" err="1">
                <a:effectLst/>
                <a:latin typeface="Times New Roman" panose="02020603050405020304" pitchFamily="18" charset="0"/>
                <a:ea typeface="Times New Roman" panose="02020603050405020304" pitchFamily="18" charset="0"/>
              </a:rPr>
              <a:t>nhỏ</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suối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nhỏ</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bước</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chân</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90915" y="23352"/>
            <a:ext cx="6041660" cy="1072989"/>
          </a:xfrm>
          <a:prstGeom prst="rect">
            <a:avLst/>
          </a:prstGeom>
        </p:spPr>
      </p:pic>
    </p:spTree>
    <p:extLst>
      <p:ext uri="{BB962C8B-B14F-4D97-AF65-F5344CB8AC3E}">
        <p14:creationId xmlns:p14="http://schemas.microsoft.com/office/powerpoint/2010/main" val="32536715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9B2B01EF-B41F-AB17-6503-7B76915D2AA4}"/>
              </a:ext>
            </a:extLst>
          </p:cNvPr>
          <p:cNvSpPr txBox="1"/>
          <p:nvPr/>
        </p:nvSpPr>
        <p:spPr>
          <a:xfrm>
            <a:off x="755433" y="916348"/>
            <a:ext cx="8410008" cy="584775"/>
          </a:xfrm>
          <a:prstGeom prst="rect">
            <a:avLst/>
          </a:prstGeom>
          <a:noFill/>
        </p:spPr>
        <p:txBody>
          <a:bodyPr wrap="square">
            <a:spAutoFit/>
          </a:bodyPr>
          <a:lstStyle/>
          <a:p>
            <a:pPr indent="57785" algn="just">
              <a:tabLst>
                <a:tab pos="1386840" algn="l"/>
              </a:tabLst>
            </a:pPr>
            <a:r>
              <a:rPr lang="en-US" sz="3200" b="1" dirty="0">
                <a:solidFill>
                  <a:srgbClr val="3AA086"/>
                </a:solidFill>
                <a:latin typeface="Times New Roman" panose="02020603050405020304" pitchFamily="18" charset="0"/>
                <a:ea typeface="Times New Roman" panose="02020603050405020304" pitchFamily="18" charset="0"/>
              </a:rPr>
              <a:t>2</a:t>
            </a:r>
            <a:r>
              <a:rPr lang="en-US" sz="3200" b="1" dirty="0" smtClean="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Hình</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ảnh</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thầy</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giáo</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Đuy-sen</a:t>
            </a:r>
            <a:endParaRPr lang="en-US" sz="3200" dirty="0">
              <a:solidFill>
                <a:srgbClr val="3AA086"/>
              </a:solidFill>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150C5244-0F21-BA9A-FEC8-921AE564CE93}"/>
              </a:ext>
            </a:extLst>
          </p:cNvPr>
          <p:cNvSpPr txBox="1"/>
          <p:nvPr/>
        </p:nvSpPr>
        <p:spPr>
          <a:xfrm>
            <a:off x="909434" y="2261688"/>
            <a:ext cx="10749165" cy="548099"/>
          </a:xfrm>
          <a:prstGeom prst="rect">
            <a:avLst/>
          </a:prstGeom>
          <a:noFill/>
          <a:ln w="38100">
            <a:solidFill>
              <a:srgbClr val="53A0A0"/>
            </a:solidFill>
          </a:ln>
        </p:spPr>
        <p:txBody>
          <a:bodyPr wrap="square">
            <a:spAutoFit/>
          </a:bodyPr>
          <a:lstStyle/>
          <a:p>
            <a:pPr marR="0" lvl="0" algn="just">
              <a:lnSpc>
                <a:spcPct val="115000"/>
              </a:lnSpc>
              <a:spcBef>
                <a:spcPts val="600"/>
              </a:spcBef>
              <a:spcAft>
                <a:spcPts val="600"/>
              </a:spcAft>
              <a:buSzPts val="1400"/>
            </a:pPr>
            <a:r>
              <a:rPr lang="en-US" sz="2800" dirty="0">
                <a:effectLst/>
                <a:latin typeface="Times New Roman" panose="02020603050405020304" pitchFamily="18" charset="0"/>
                <a:ea typeface="Times New Roman" panose="02020603050405020304" pitchFamily="18" charset="0"/>
              </a:rPr>
              <a:t>Lo </a:t>
            </a:r>
            <a:r>
              <a:rPr lang="en-US" sz="2800" dirty="0" err="1">
                <a:effectLst/>
                <a:latin typeface="Times New Roman" panose="02020603050405020304" pitchFamily="18" charset="0"/>
                <a:ea typeface="Times New Roman" panose="02020603050405020304" pitchFamily="18" charset="0"/>
              </a:rPr>
              <a:t>lắng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sóc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An-</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nai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cô</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rút</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giữa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suối</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647D7E23-D48C-D90C-2509-5E420650980F}"/>
              </a:ext>
            </a:extLst>
          </p:cNvPr>
          <p:cNvSpPr txBox="1"/>
          <p:nvPr/>
        </p:nvSpPr>
        <p:spPr>
          <a:xfrm>
            <a:off x="762750" y="1545713"/>
            <a:ext cx="7429500" cy="548099"/>
          </a:xfrm>
          <a:prstGeom prst="rect">
            <a:avLst/>
          </a:prstGeom>
          <a:noFill/>
        </p:spPr>
        <p:txBody>
          <a:bodyPr wrap="square">
            <a:spAutoFit/>
          </a:bodyPr>
          <a:lstStyle/>
          <a:p>
            <a:pPr marR="0" lvl="0" algn="just">
              <a:lnSpc>
                <a:spcPct val="115000"/>
              </a:lnSpc>
              <a:spcBef>
                <a:spcPts val="600"/>
              </a:spcBef>
              <a:spcAft>
                <a:spcPts val="600"/>
              </a:spcAft>
            </a:pPr>
            <a:r>
              <a:rPr lang="en-US" sz="2800" b="1" dirty="0">
                <a:solidFill>
                  <a:srgbClr val="00CC99"/>
                </a:solidFill>
                <a:latin typeface="Times New Roman" panose="02020603050405020304" pitchFamily="18" charset="0"/>
                <a:ea typeface="MS Mincho" panose="02020609040205080304" pitchFamily="49" charset="-128"/>
              </a:rPr>
              <a:t>b. </a:t>
            </a:r>
            <a:r>
              <a:rPr lang="en-US" sz="2800" b="1" dirty="0" err="1">
                <a:solidFill>
                  <a:srgbClr val="00CC99"/>
                </a:solidFill>
                <a:latin typeface="Times New Roman" panose="02020603050405020304" pitchFamily="18" charset="0"/>
                <a:ea typeface="MS Mincho" panose="02020609040205080304" pitchFamily="49" charset="-128"/>
              </a:rPr>
              <a:t>Cử</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chỉ</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hành</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động</a:t>
            </a:r>
            <a:endParaRPr lang="en-US" sz="2800" dirty="0">
              <a:solidFill>
                <a:srgbClr val="00CC99"/>
              </a:solidFill>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AF61D070-31EF-53AE-16BF-4D30FCA0588E}"/>
              </a:ext>
            </a:extLst>
          </p:cNvPr>
          <p:cNvSpPr txBox="1"/>
          <p:nvPr/>
        </p:nvSpPr>
        <p:spPr>
          <a:xfrm>
            <a:off x="871334" y="3067366"/>
            <a:ext cx="10749165" cy="1043619"/>
          </a:xfrm>
          <a:prstGeom prst="rect">
            <a:avLst/>
          </a:prstGeom>
          <a:noFill/>
          <a:ln w="38100">
            <a:solidFill>
              <a:srgbClr val="53A0A0"/>
            </a:solidFill>
          </a:ln>
        </p:spPr>
        <p:txBody>
          <a:bodyPr wrap="square">
            <a:spAutoFit/>
          </a:bodyPr>
          <a:lstStyle/>
          <a:p>
            <a:pPr marR="0" lvl="0" algn="just">
              <a:lnSpc>
                <a:spcPct val="115000"/>
              </a:lnSpc>
              <a:spcBef>
                <a:spcPts val="600"/>
              </a:spcBef>
              <a:spcAft>
                <a:spcPts val="600"/>
              </a:spcAft>
              <a:buSzPts val="1400"/>
            </a:pPr>
            <a:r>
              <a:rPr lang="en-US" sz="2800" dirty="0" err="1">
                <a:effectLst/>
                <a:latin typeface="Times New Roman" panose="02020603050405020304" pitchFamily="18" charset="0"/>
                <a:ea typeface="Times New Roman" panose="02020603050405020304" pitchFamily="18" charset="0"/>
              </a:rPr>
              <a:t>Kiên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trì</a:t>
            </a:r>
            <a:r>
              <a:rPr lang="en-US" sz="2800" dirty="0">
                <a:effectLst/>
                <a:latin typeface="Times New Roman" panose="02020603050405020304" pitchFamily="18" charset="0"/>
                <a:ea typeface="Times New Roman" panose="02020603050405020304" pitchFamily="18" charset="0"/>
              </a:rPr>
              <a:t> day </a:t>
            </a:r>
            <a:r>
              <a:rPr lang="en-US" sz="2800" dirty="0" err="1">
                <a:effectLst/>
                <a:latin typeface="Times New Roman" panose="02020603050405020304" pitchFamily="18" charset="0"/>
                <a:ea typeface="Times New Roman" panose="02020603050405020304" pitchFamily="18" charset="0"/>
              </a:rPr>
              <a:t>chữ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thiếu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thốn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độc</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D1FAD681-F948-EFAB-D9C7-B9AA853A8CAD}"/>
              </a:ext>
            </a:extLst>
          </p:cNvPr>
          <p:cNvSpPr txBox="1"/>
          <p:nvPr/>
        </p:nvSpPr>
        <p:spPr>
          <a:xfrm>
            <a:off x="871334" y="4408640"/>
            <a:ext cx="10373130" cy="548099"/>
          </a:xfrm>
          <a:prstGeom prst="rect">
            <a:avLst/>
          </a:prstGeom>
          <a:noFill/>
          <a:ln w="38100">
            <a:solidFill>
              <a:srgbClr val="53A0A0"/>
            </a:solidFill>
          </a:ln>
        </p:spPr>
        <p:txBody>
          <a:bodyPr wrap="square">
            <a:spAutoFit/>
          </a:bodyPr>
          <a:lstStyle/>
          <a:p>
            <a:pPr marR="0" lvl="0" algn="just">
              <a:lnSpc>
                <a:spcPct val="115000"/>
              </a:lnSpc>
              <a:spcBef>
                <a:spcPts val="600"/>
              </a:spcBef>
              <a:spcAft>
                <a:spcPts val="600"/>
              </a:spcAft>
              <a:buSzPts val="1400"/>
            </a:pP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trò</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87A84522-872B-542C-6DCA-92847127B57A}"/>
              </a:ext>
            </a:extLst>
          </p:cNvPr>
          <p:cNvSpPr txBox="1"/>
          <p:nvPr/>
        </p:nvSpPr>
        <p:spPr>
          <a:xfrm>
            <a:off x="909435" y="5312287"/>
            <a:ext cx="10749164" cy="1043619"/>
          </a:xfrm>
          <a:prstGeom prst="rect">
            <a:avLst/>
          </a:prstGeom>
          <a:noFill/>
        </p:spPr>
        <p:txBody>
          <a:bodyPr wrap="square">
            <a:spAutoFit/>
          </a:bodyPr>
          <a:lstStyle/>
          <a:p>
            <a:pPr marL="0" marR="0" algn="just">
              <a:lnSpc>
                <a:spcPct val="115000"/>
              </a:lnSpc>
              <a:spcBef>
                <a:spcPts val="600"/>
              </a:spcBef>
              <a:spcAft>
                <a:spcPts val="600"/>
              </a:spcAft>
            </a:pPr>
            <a:r>
              <a:rPr lang="en-US" sz="2800" b="1" dirty="0">
                <a:solidFill>
                  <a:srgbClr val="3AA086"/>
                </a:solidFill>
                <a:effectLst/>
                <a:latin typeface="Times New Roman" panose="02020603050405020304" pitchFamily="18" charset="0"/>
                <a:ea typeface="MS Mincho" panose="02020609040205080304" pitchFamily="49" charset="-128"/>
              </a:rPr>
              <a:t>=&gt; </a:t>
            </a:r>
            <a:r>
              <a:rPr lang="en-US" sz="2800" b="1" dirty="0" err="1">
                <a:solidFill>
                  <a:srgbClr val="3AA086"/>
                </a:solidFill>
                <a:effectLst/>
                <a:latin typeface="Times New Roman" panose="02020603050405020304" pitchFamily="18" charset="0"/>
                <a:ea typeface="MS Mincho" panose="02020609040205080304" pitchFamily="49" charset="-128"/>
              </a:rPr>
              <a:t>Những</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hành</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động</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của</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thầy</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Đuy-sen</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vô</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cùng</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ấm</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áp</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thầy</a:t>
            </a:r>
            <a:r>
              <a:rPr lang="en-US" sz="2800" b="1" dirty="0">
                <a:solidFill>
                  <a:srgbClr val="3AA086"/>
                </a:solidFill>
                <a:effectLst/>
                <a:latin typeface="Times New Roman" panose="02020603050405020304" pitchFamily="18" charset="0"/>
                <a:ea typeface="MS Mincho" panose="02020609040205080304" pitchFamily="49" charset="-128"/>
              </a:rPr>
              <a:t> lo </a:t>
            </a:r>
            <a:r>
              <a:rPr lang="en-US" sz="2800" b="1" dirty="0" err="1">
                <a:solidFill>
                  <a:srgbClr val="3AA086"/>
                </a:solidFill>
                <a:effectLst/>
                <a:latin typeface="Times New Roman" panose="02020603050405020304" pitchFamily="18" charset="0"/>
                <a:ea typeface="MS Mincho" panose="02020609040205080304" pitchFamily="49" charset="-128"/>
              </a:rPr>
              <a:t>lắng</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quan</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tâm</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đến</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học</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trò</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như</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người</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thân</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trong</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gia</a:t>
            </a:r>
            <a:r>
              <a:rPr lang="en-US" sz="2800" b="1" dirty="0">
                <a:solidFill>
                  <a:srgbClr val="3AA086"/>
                </a:solidFill>
                <a:effectLst/>
                <a:latin typeface="Times New Roman" panose="02020603050405020304" pitchFamily="18" charset="0"/>
                <a:ea typeface="MS Mincho" panose="02020609040205080304" pitchFamily="49" charset="-128"/>
              </a:rPr>
              <a:t> </a:t>
            </a:r>
            <a:r>
              <a:rPr lang="en-US" sz="2800" b="1" dirty="0" err="1">
                <a:solidFill>
                  <a:srgbClr val="3AA086"/>
                </a:solidFill>
                <a:effectLst/>
                <a:latin typeface="Times New Roman" panose="02020603050405020304" pitchFamily="18" charset="0"/>
                <a:ea typeface="MS Mincho" panose="02020609040205080304" pitchFamily="49" charset="-128"/>
              </a:rPr>
              <a:t>đình</a:t>
            </a:r>
            <a:r>
              <a:rPr lang="en-US" sz="2800" b="1" dirty="0">
                <a:solidFill>
                  <a:srgbClr val="3AA086"/>
                </a:solidFill>
                <a:effectLst/>
                <a:latin typeface="Times New Roman" panose="02020603050405020304" pitchFamily="18" charset="0"/>
                <a:ea typeface="MS Mincho" panose="02020609040205080304" pitchFamily="49" charset="-128"/>
              </a:rPr>
              <a:t>.</a:t>
            </a:r>
            <a:endParaRPr lang="en-US" sz="2800" b="1" dirty="0">
              <a:solidFill>
                <a:srgbClr val="3AA086"/>
              </a:solidFill>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55433" y="-429"/>
            <a:ext cx="6041660" cy="1072989"/>
          </a:xfrm>
          <a:prstGeom prst="rect">
            <a:avLst/>
          </a:prstGeom>
        </p:spPr>
      </p:pic>
    </p:spTree>
    <p:extLst>
      <p:ext uri="{BB962C8B-B14F-4D97-AF65-F5344CB8AC3E}">
        <p14:creationId xmlns:p14="http://schemas.microsoft.com/office/powerpoint/2010/main" val="5938585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3"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9B2B01EF-B41F-AB17-6503-7B76915D2AA4}"/>
              </a:ext>
            </a:extLst>
          </p:cNvPr>
          <p:cNvSpPr txBox="1"/>
          <p:nvPr/>
        </p:nvSpPr>
        <p:spPr>
          <a:xfrm>
            <a:off x="755433" y="916348"/>
            <a:ext cx="8410008" cy="584775"/>
          </a:xfrm>
          <a:prstGeom prst="rect">
            <a:avLst/>
          </a:prstGeom>
          <a:noFill/>
        </p:spPr>
        <p:txBody>
          <a:bodyPr wrap="square">
            <a:spAutoFit/>
          </a:bodyPr>
          <a:lstStyle/>
          <a:p>
            <a:pPr indent="57785" algn="just">
              <a:tabLst>
                <a:tab pos="1386840" algn="l"/>
              </a:tabLst>
            </a:pPr>
            <a:r>
              <a:rPr lang="en-US" sz="3200" b="1" dirty="0">
                <a:solidFill>
                  <a:srgbClr val="3AA086"/>
                </a:solidFill>
                <a:latin typeface="Times New Roman" panose="02020603050405020304" pitchFamily="18" charset="0"/>
                <a:ea typeface="Times New Roman" panose="02020603050405020304" pitchFamily="18" charset="0"/>
              </a:rPr>
              <a:t>2</a:t>
            </a:r>
            <a:r>
              <a:rPr lang="en-US" sz="3200" b="1" dirty="0" smtClean="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Hình</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ảnh</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thầy</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giáo</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Đuy-sen</a:t>
            </a:r>
            <a:endParaRPr lang="en-US" sz="3200" dirty="0">
              <a:solidFill>
                <a:srgbClr val="3AA086"/>
              </a:solidFill>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150C5244-0F21-BA9A-FEC8-921AE564CE93}"/>
              </a:ext>
            </a:extLst>
          </p:cNvPr>
          <p:cNvSpPr txBox="1"/>
          <p:nvPr/>
        </p:nvSpPr>
        <p:spPr>
          <a:xfrm>
            <a:off x="909434" y="2346607"/>
            <a:ext cx="10749165" cy="1043619"/>
          </a:xfrm>
          <a:prstGeom prst="rect">
            <a:avLst/>
          </a:prstGeom>
          <a:noFill/>
          <a:ln w="38100">
            <a:solidFill>
              <a:srgbClr val="53A0A0"/>
            </a:solidFill>
          </a:ln>
        </p:spPr>
        <p:txBody>
          <a:bodyPr wrap="square">
            <a:spAutoFit/>
          </a:bodyPr>
          <a:lstStyle/>
          <a:p>
            <a:pPr marR="0" lvl="0">
              <a:lnSpc>
                <a:spcPct val="115000"/>
              </a:lnSpc>
              <a:spcBef>
                <a:spcPts val="600"/>
              </a:spcBef>
              <a:spcAft>
                <a:spcPts val="600"/>
              </a:spcAft>
              <a:buSzPts val="1400"/>
              <a:tabLst>
                <a:tab pos="1386840" algn="l"/>
              </a:tabLst>
            </a:pPr>
            <a:r>
              <a:rPr lang="en-US" sz="2800" dirty="0" err="1">
                <a:effectLst/>
                <a:latin typeface="Times New Roman" panose="02020603050405020304" pitchFamily="18" charset="0"/>
                <a:ea typeface="Times New Roman" panose="02020603050405020304" pitchFamily="18" charset="0"/>
              </a:rPr>
              <a:t>Đám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trò</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đứa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tấm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ý </a:t>
            </a:r>
            <a:r>
              <a:rPr lang="en-US" sz="2800" dirty="0" err="1">
                <a:effectLst/>
                <a:latin typeface="Times New Roman" panose="02020603050405020304" pitchFamily="18" charset="0"/>
                <a:ea typeface="Times New Roman" panose="02020603050405020304" pitchFamily="18" charset="0"/>
              </a:rPr>
              <a:t>nghĩa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trò</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647D7E23-D48C-D90C-2509-5E420650980F}"/>
              </a:ext>
            </a:extLst>
          </p:cNvPr>
          <p:cNvSpPr txBox="1"/>
          <p:nvPr/>
        </p:nvSpPr>
        <p:spPr>
          <a:xfrm>
            <a:off x="762750" y="1545713"/>
            <a:ext cx="5897130" cy="548099"/>
          </a:xfrm>
          <a:prstGeom prst="rect">
            <a:avLst/>
          </a:prstGeom>
          <a:noFill/>
        </p:spPr>
        <p:txBody>
          <a:bodyPr wrap="square">
            <a:spAutoFit/>
          </a:bodyPr>
          <a:lstStyle/>
          <a:p>
            <a:pPr marR="0" lvl="0" algn="just">
              <a:lnSpc>
                <a:spcPct val="115000"/>
              </a:lnSpc>
              <a:spcBef>
                <a:spcPts val="600"/>
              </a:spcBef>
              <a:spcAft>
                <a:spcPts val="600"/>
              </a:spcAft>
            </a:pPr>
            <a:r>
              <a:rPr lang="en-US" sz="2800" b="1" dirty="0">
                <a:solidFill>
                  <a:srgbClr val="00CC99"/>
                </a:solidFill>
                <a:latin typeface="Times New Roman" panose="02020603050405020304" pitchFamily="18" charset="0"/>
                <a:ea typeface="MS Mincho" panose="02020609040205080304" pitchFamily="49" charset="-128"/>
              </a:rPr>
              <a:t>c. Qua </a:t>
            </a:r>
            <a:r>
              <a:rPr lang="en-US" sz="2800" b="1" dirty="0" err="1">
                <a:solidFill>
                  <a:srgbClr val="00CC99"/>
                </a:solidFill>
                <a:latin typeface="Times New Roman" panose="02020603050405020304" pitchFamily="18" charset="0"/>
                <a:ea typeface="MS Mincho" panose="02020609040205080304" pitchFamily="49" charset="-128"/>
              </a:rPr>
              <a:t>suy</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nghĩ</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cảm</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xúc</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của</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học</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trò</a:t>
            </a:r>
            <a:endParaRPr lang="en-US" sz="2800" dirty="0">
              <a:solidFill>
                <a:srgbClr val="00CC99"/>
              </a:solidFill>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AF61D070-31EF-53AE-16BF-4D30FCA0588E}"/>
              </a:ext>
            </a:extLst>
          </p:cNvPr>
          <p:cNvSpPr txBox="1"/>
          <p:nvPr/>
        </p:nvSpPr>
        <p:spPr>
          <a:xfrm>
            <a:off x="909434" y="3643021"/>
            <a:ext cx="10749165" cy="1539139"/>
          </a:xfrm>
          <a:prstGeom prst="rect">
            <a:avLst/>
          </a:prstGeom>
          <a:noFill/>
          <a:ln w="38100">
            <a:solidFill>
              <a:srgbClr val="53A0A0"/>
            </a:solidFill>
          </a:ln>
        </p:spPr>
        <p:txBody>
          <a:bodyPr wrap="square">
            <a:spAutoFit/>
          </a:bodyPr>
          <a:lstStyle/>
          <a:p>
            <a:pPr marR="0" lvl="0">
              <a:lnSpc>
                <a:spcPct val="115000"/>
              </a:lnSpc>
              <a:spcBef>
                <a:spcPts val="600"/>
              </a:spcBef>
              <a:spcAft>
                <a:spcPts val="600"/>
              </a:spcAft>
              <a:buSzPts val="1400"/>
              <a:tabLst>
                <a:tab pos="1386840" algn="l"/>
              </a:tabLst>
            </a:pP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trò</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nghiệt</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phải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xa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leo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đồi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lội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suối</a:t>
            </a:r>
            <a:r>
              <a:rPr lang="en-US" sz="2800" i="1" dirty="0">
                <a:effectLst/>
                <a:latin typeface="Times New Roman" panose="02020603050405020304" pitchFamily="18" charset="0"/>
                <a:ea typeface="Times New Roman" panose="02020603050405020304" pitchFamily="18" charset="0"/>
              </a:rPr>
              <a:t> , </a:t>
            </a:r>
            <a:r>
              <a:rPr lang="en-US" sz="2800" i="1" dirty="0" err="1">
                <a:effectLst/>
                <a:latin typeface="Times New Roman" panose="02020603050405020304" pitchFamily="18" charset="0"/>
                <a:ea typeface="Times New Roman" panose="02020603050405020304" pitchFamily="18" charset="0"/>
              </a:rPr>
              <a:t>bạt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vì</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gió</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rét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chân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ngập</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trong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những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cồn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tuyết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lớp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nghe</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D1FAD681-F948-EFAB-D9C7-B9AA853A8CAD}"/>
              </a:ext>
            </a:extLst>
          </p:cNvPr>
          <p:cNvSpPr txBox="1"/>
          <p:nvPr/>
        </p:nvSpPr>
        <p:spPr>
          <a:xfrm>
            <a:off x="909433" y="5419842"/>
            <a:ext cx="10711065" cy="1043619"/>
          </a:xfrm>
          <a:prstGeom prst="rect">
            <a:avLst/>
          </a:prstGeom>
          <a:noFill/>
          <a:ln w="38100">
            <a:solidFill>
              <a:srgbClr val="53A0A0"/>
            </a:solidFill>
          </a:ln>
        </p:spPr>
        <p:txBody>
          <a:bodyPr wrap="square">
            <a:spAutoFit/>
          </a:bodyPr>
          <a:lstStyle/>
          <a:p>
            <a:pPr marR="0" lvl="0">
              <a:lnSpc>
                <a:spcPct val="115000"/>
              </a:lnSpc>
              <a:spcBef>
                <a:spcPts val="600"/>
              </a:spcBef>
              <a:spcAft>
                <a:spcPts val="600"/>
              </a:spcAft>
              <a:buSzPts val="1400"/>
              <a:tabLst>
                <a:tab pos="1386840" algn="l"/>
              </a:tabLst>
            </a:pP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trò</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ruột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thịt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cô</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bé</a:t>
            </a:r>
            <a:r>
              <a:rPr lang="en-US" sz="2800" dirty="0">
                <a:effectLst/>
                <a:latin typeface="Times New Roman" panose="02020603050405020304" pitchFamily="18" charset="0"/>
                <a:ea typeface="Times New Roman" panose="02020603050405020304" pitchFamily="18" charset="0"/>
              </a:rPr>
              <a:t> An-</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nai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Ước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gì</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thầy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là</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anh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ruột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của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tôi</a:t>
            </a:r>
            <a:r>
              <a:rPr lang="en-US" sz="2800" i="1" dirty="0">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90485" y="0"/>
            <a:ext cx="6041660" cy="1072989"/>
          </a:xfrm>
          <a:prstGeom prst="rect">
            <a:avLst/>
          </a:prstGeom>
        </p:spPr>
      </p:pic>
    </p:spTree>
    <p:extLst>
      <p:ext uri="{BB962C8B-B14F-4D97-AF65-F5344CB8AC3E}">
        <p14:creationId xmlns:p14="http://schemas.microsoft.com/office/powerpoint/2010/main" val="30695845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9B2B01EF-B41F-AB17-6503-7B76915D2AA4}"/>
              </a:ext>
            </a:extLst>
          </p:cNvPr>
          <p:cNvSpPr txBox="1"/>
          <p:nvPr/>
        </p:nvSpPr>
        <p:spPr>
          <a:xfrm>
            <a:off x="755433" y="916348"/>
            <a:ext cx="8410008" cy="584775"/>
          </a:xfrm>
          <a:prstGeom prst="rect">
            <a:avLst/>
          </a:prstGeom>
          <a:noFill/>
        </p:spPr>
        <p:txBody>
          <a:bodyPr wrap="square">
            <a:spAutoFit/>
          </a:bodyPr>
          <a:lstStyle/>
          <a:p>
            <a:pPr indent="57785" algn="just">
              <a:tabLst>
                <a:tab pos="1386840" algn="l"/>
              </a:tabLst>
            </a:pPr>
            <a:r>
              <a:rPr lang="en-US" sz="3200" b="1" dirty="0">
                <a:solidFill>
                  <a:srgbClr val="3AA086"/>
                </a:solidFill>
                <a:latin typeface="Times New Roman" panose="02020603050405020304" pitchFamily="18" charset="0"/>
                <a:ea typeface="Times New Roman" panose="02020603050405020304" pitchFamily="18" charset="0"/>
              </a:rPr>
              <a:t>2</a:t>
            </a:r>
            <a:r>
              <a:rPr lang="en-US" sz="3200" b="1" dirty="0" smtClean="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Hình</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ảnh</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thầy</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giáo</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Đuy-sen</a:t>
            </a:r>
            <a:endParaRPr lang="en-US" sz="3200" dirty="0">
              <a:solidFill>
                <a:srgbClr val="3AA086"/>
              </a:solidFill>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150C5244-0F21-BA9A-FEC8-921AE564CE93}"/>
              </a:ext>
            </a:extLst>
          </p:cNvPr>
          <p:cNvSpPr txBox="1"/>
          <p:nvPr/>
        </p:nvSpPr>
        <p:spPr>
          <a:xfrm>
            <a:off x="549385" y="2861061"/>
            <a:ext cx="11469259" cy="1043619"/>
          </a:xfrm>
          <a:prstGeom prst="rect">
            <a:avLst/>
          </a:prstGeom>
          <a:noFill/>
          <a:ln w="38100">
            <a:solidFill>
              <a:srgbClr val="53A0A0"/>
            </a:solidFill>
          </a:ln>
        </p:spPr>
        <p:txBody>
          <a:bodyPr wrap="square">
            <a:spAutoFit/>
          </a:bodyPr>
          <a:lstStyle/>
          <a:p>
            <a:pPr marL="0" marR="0" indent="0" algn="just">
              <a:lnSpc>
                <a:spcPct val="115000"/>
              </a:lnSpc>
              <a:spcBef>
                <a:spcPts val="600"/>
              </a:spcBef>
              <a:spcAft>
                <a:spcPts val="600"/>
              </a:spcAft>
              <a:tabLst>
                <a:tab pos="447040" algn="l"/>
              </a:tabLst>
            </a:pPr>
            <a:r>
              <a:rPr lang="en-US" sz="2800" dirty="0" err="1">
                <a:solidFill>
                  <a:srgbClr val="0D0D0D"/>
                </a:solidFill>
                <a:effectLst/>
                <a:latin typeface="Times New Roman" panose="02020603050405020304" pitchFamily="18" charset="0"/>
                <a:ea typeface="Times New Roman" panose="02020603050405020304" pitchFamily="18" charset="0"/>
              </a:rPr>
              <a:t>Thầy</a:t>
            </a:r>
            <a:r>
              <a:rPr lang="en-US" sz="2800" b="1" dirty="0">
                <a:solidFill>
                  <a:srgbClr val="0D0D0D"/>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Đuy-sen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cao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đẹp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nhẫn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hậu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rPr>
              <a:t>, </a:t>
            </a:r>
            <a:r>
              <a:rPr lang="en-US" sz="2800" dirty="0" err="1">
                <a:solidFill>
                  <a:srgbClr val="6C2426"/>
                </a:solidFill>
                <a:effectLst/>
                <a:latin typeface="Times New Roman" panose="02020603050405020304" pitchFamily="18" charset="0"/>
                <a:ea typeface="Times New Roman" panose="02020603050405020304" pitchFamily="18" charset="0"/>
              </a:rPr>
              <a:t>nổi</a:t>
            </a:r>
            <a:r>
              <a:rPr lang="en-US" sz="2800" dirty="0">
                <a:solidFill>
                  <a:srgbClr val="6C2426"/>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trò</a:t>
            </a:r>
            <a:r>
              <a:rPr lang="en-US" sz="28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647D7E23-D48C-D90C-2509-5E420650980F}"/>
              </a:ext>
            </a:extLst>
          </p:cNvPr>
          <p:cNvSpPr txBox="1"/>
          <p:nvPr/>
        </p:nvSpPr>
        <p:spPr>
          <a:xfrm>
            <a:off x="762750" y="1545713"/>
            <a:ext cx="5897130" cy="548099"/>
          </a:xfrm>
          <a:prstGeom prst="rect">
            <a:avLst/>
          </a:prstGeom>
          <a:noFill/>
        </p:spPr>
        <p:txBody>
          <a:bodyPr wrap="square">
            <a:spAutoFit/>
          </a:bodyPr>
          <a:lstStyle/>
          <a:p>
            <a:pPr marR="0" lvl="0" algn="just">
              <a:lnSpc>
                <a:spcPct val="115000"/>
              </a:lnSpc>
              <a:spcBef>
                <a:spcPts val="600"/>
              </a:spcBef>
              <a:spcAft>
                <a:spcPts val="600"/>
              </a:spcAft>
            </a:pPr>
            <a:r>
              <a:rPr lang="en-US" sz="2800" b="1" dirty="0">
                <a:solidFill>
                  <a:srgbClr val="00CC99"/>
                </a:solidFill>
                <a:latin typeface="Times New Roman" panose="02020603050405020304" pitchFamily="18" charset="0"/>
                <a:ea typeface="MS Mincho" panose="02020609040205080304" pitchFamily="49" charset="-128"/>
              </a:rPr>
              <a:t>c. Qua </a:t>
            </a:r>
            <a:r>
              <a:rPr lang="en-US" sz="2800" b="1" dirty="0" err="1">
                <a:solidFill>
                  <a:srgbClr val="00CC99"/>
                </a:solidFill>
                <a:latin typeface="Times New Roman" panose="02020603050405020304" pitchFamily="18" charset="0"/>
                <a:ea typeface="MS Mincho" panose="02020609040205080304" pitchFamily="49" charset="-128"/>
              </a:rPr>
              <a:t>suy</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nghĩ</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cảm</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xúc</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của</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học</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trò</a:t>
            </a:r>
            <a:endParaRPr lang="en-US" sz="2800" dirty="0">
              <a:solidFill>
                <a:srgbClr val="00CC99"/>
              </a:solidFill>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AF61D070-31EF-53AE-16BF-4D30FCA0588E}"/>
              </a:ext>
            </a:extLst>
          </p:cNvPr>
          <p:cNvSpPr txBox="1"/>
          <p:nvPr/>
        </p:nvSpPr>
        <p:spPr>
          <a:xfrm>
            <a:off x="603100" y="4229661"/>
            <a:ext cx="4607447" cy="548099"/>
          </a:xfrm>
          <a:prstGeom prst="rect">
            <a:avLst/>
          </a:prstGeom>
          <a:noFill/>
          <a:ln w="38100">
            <a:solidFill>
              <a:srgbClr val="53A0A0"/>
            </a:solidFill>
          </a:ln>
        </p:spPr>
        <p:txBody>
          <a:bodyPr wrap="square">
            <a:spAutoFit/>
          </a:bodyPr>
          <a:lstStyle/>
          <a:p>
            <a:pPr marL="0" marR="0" indent="0" algn="just">
              <a:lnSpc>
                <a:spcPct val="115000"/>
              </a:lnSpc>
              <a:spcBef>
                <a:spcPts val="600"/>
              </a:spcBef>
              <a:spcAft>
                <a:spcPts val="600"/>
              </a:spcAft>
              <a:tabLst>
                <a:tab pos="447040" algn="l"/>
              </a:tabLst>
            </a:pPr>
            <a:r>
              <a:rPr lang="en-US" sz="2800" dirty="0" err="1">
                <a:solidFill>
                  <a:srgbClr val="0D0D0D"/>
                </a:solidFill>
                <a:effectLst/>
                <a:latin typeface="Times New Roman" panose="02020603050405020304" pitchFamily="18" charset="0"/>
                <a:ea typeface="Times New Roman" panose="02020603050405020304" pitchFamily="18" charset="0"/>
              </a:rPr>
              <a:t>Nghệ</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thuật</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xây</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dựng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nhân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vật</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30DBE704-CEC9-24AA-55EA-CB56842BE0E8}"/>
              </a:ext>
            </a:extLst>
          </p:cNvPr>
          <p:cNvSpPr txBox="1"/>
          <p:nvPr/>
        </p:nvSpPr>
        <p:spPr>
          <a:xfrm>
            <a:off x="909431" y="6073003"/>
            <a:ext cx="10672967" cy="556434"/>
          </a:xfrm>
          <a:prstGeom prst="rect">
            <a:avLst/>
          </a:prstGeom>
          <a:noFill/>
        </p:spPr>
        <p:txBody>
          <a:bodyPr wrap="square">
            <a:spAutoFit/>
          </a:bodyPr>
          <a:lstStyle/>
          <a:p>
            <a:pPr marL="0" marR="0" indent="0" algn="just">
              <a:lnSpc>
                <a:spcPct val="115000"/>
              </a:lnSpc>
              <a:spcBef>
                <a:spcPts val="600"/>
              </a:spcBef>
              <a:spcAft>
                <a:spcPts val="600"/>
              </a:spcAft>
              <a:tabLst>
                <a:tab pos="447040" algn="l"/>
              </a:tabLst>
            </a:pPr>
            <a:r>
              <a:rPr lang="en-US" sz="2800" dirty="0">
                <a:solidFill>
                  <a:srgbClr val="000000"/>
                </a:solidFill>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rPr>
              <a:t> (An-</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nai</a:t>
            </a:r>
            <a:r>
              <a:rPr lang="en-US" sz="2800" dirty="0">
                <a:effectLst/>
                <a:latin typeface="Times New Roman" panose="02020603050405020304" pitchFamily="18" charset="0"/>
                <a:ea typeface="Times New Roman" panose="02020603050405020304" pitchFamily="18" charset="0"/>
              </a:rPr>
              <a:t>).</a:t>
            </a:r>
            <a:endParaRPr lang="en-US" sz="2800" dirty="0"/>
          </a:p>
        </p:txBody>
      </p:sp>
      <p:sp>
        <p:nvSpPr>
          <p:cNvPr id="15" name="Hộp Văn bản 14">
            <a:extLst>
              <a:ext uri="{FF2B5EF4-FFF2-40B4-BE49-F238E27FC236}">
                <a16:creationId xmlns:a16="http://schemas.microsoft.com/office/drawing/2014/main" id="{B6157EC3-5461-3842-10A8-3BEEEC4BFD89}"/>
              </a:ext>
            </a:extLst>
          </p:cNvPr>
          <p:cNvSpPr txBox="1"/>
          <p:nvPr/>
        </p:nvSpPr>
        <p:spPr>
          <a:xfrm>
            <a:off x="909433" y="2106073"/>
            <a:ext cx="3048000" cy="548099"/>
          </a:xfrm>
          <a:prstGeom prst="rect">
            <a:avLst/>
          </a:prstGeom>
          <a:noFill/>
        </p:spPr>
        <p:txBody>
          <a:bodyPr wrap="square">
            <a:spAutoFit/>
          </a:bodyPr>
          <a:lstStyle/>
          <a:p>
            <a:pPr marL="101600" marR="0">
              <a:lnSpc>
                <a:spcPct val="115000"/>
              </a:lnSpc>
              <a:spcBef>
                <a:spcPts val="600"/>
              </a:spcBef>
              <a:spcAft>
                <a:spcPts val="600"/>
              </a:spcAft>
              <a:tabLst>
                <a:tab pos="1386840" algn="l"/>
              </a:tabLst>
            </a:pPr>
            <a:r>
              <a:rPr lang="en-US" sz="2800" b="1" dirty="0">
                <a:solidFill>
                  <a:srgbClr val="3AA086"/>
                </a:solidFill>
                <a:effectLst/>
                <a:latin typeface="Times New Roman" panose="02020603050405020304" pitchFamily="18" charset="0"/>
                <a:ea typeface="Times New Roman" panose="02020603050405020304" pitchFamily="18" charset="0"/>
              </a:rPr>
              <a:t>*</a:t>
            </a:r>
            <a:r>
              <a:rPr lang="en-US" sz="2800" b="1" dirty="0" err="1">
                <a:solidFill>
                  <a:srgbClr val="3AA086"/>
                </a:solidFill>
                <a:effectLst/>
                <a:latin typeface="Times New Roman" panose="02020603050405020304" pitchFamily="18" charset="0"/>
                <a:ea typeface="Times New Roman" panose="02020603050405020304" pitchFamily="18" charset="0"/>
              </a:rPr>
              <a:t>Nhận</a:t>
            </a:r>
            <a:r>
              <a:rPr lang="en-US" sz="2800" b="1" dirty="0">
                <a:solidFill>
                  <a:srgbClr val="3AA086"/>
                </a:solidFill>
                <a:effectLst/>
                <a:latin typeface="Times New Roman" panose="02020603050405020304" pitchFamily="18" charset="0"/>
                <a:ea typeface="Times New Roman" panose="02020603050405020304" pitchFamily="18" charset="0"/>
              </a:rPr>
              <a:t> </a:t>
            </a:r>
            <a:r>
              <a:rPr lang="en-US" sz="2800" b="1" dirty="0" err="1">
                <a:solidFill>
                  <a:srgbClr val="3AA086"/>
                </a:solidFill>
                <a:effectLst/>
                <a:latin typeface="Times New Roman" panose="02020603050405020304" pitchFamily="18" charset="0"/>
                <a:ea typeface="Times New Roman" panose="02020603050405020304" pitchFamily="18" charset="0"/>
              </a:rPr>
              <a:t>xét</a:t>
            </a:r>
            <a:r>
              <a:rPr lang="en-US" sz="2800" b="1" dirty="0">
                <a:solidFill>
                  <a:srgbClr val="3AA086"/>
                </a:solidFill>
                <a:effectLst/>
                <a:latin typeface="Times New Roman" panose="02020603050405020304" pitchFamily="18" charset="0"/>
                <a:ea typeface="Times New Roman" panose="02020603050405020304" pitchFamily="18" charset="0"/>
              </a:rPr>
              <a:t> </a:t>
            </a:r>
            <a:r>
              <a:rPr lang="en-US" sz="2800" b="1" dirty="0" err="1">
                <a:solidFill>
                  <a:srgbClr val="3AA086"/>
                </a:solidFill>
                <a:effectLst/>
                <a:latin typeface="Times New Roman" panose="02020603050405020304" pitchFamily="18" charset="0"/>
                <a:ea typeface="Times New Roman" panose="02020603050405020304" pitchFamily="18" charset="0"/>
              </a:rPr>
              <a:t>chung</a:t>
            </a:r>
            <a:endParaRPr lang="en-US" sz="2800" dirty="0">
              <a:solidFill>
                <a:srgbClr val="3AA086"/>
              </a:solidFill>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EBFC848B-F9F5-E091-7076-184295854C31}"/>
              </a:ext>
            </a:extLst>
          </p:cNvPr>
          <p:cNvSpPr txBox="1"/>
          <p:nvPr/>
        </p:nvSpPr>
        <p:spPr>
          <a:xfrm>
            <a:off x="909430" y="4986814"/>
            <a:ext cx="10672967" cy="1043619"/>
          </a:xfrm>
          <a:prstGeom prst="rect">
            <a:avLst/>
          </a:prstGeom>
          <a:noFill/>
        </p:spPr>
        <p:txBody>
          <a:bodyPr wrap="square">
            <a:spAutoFit/>
          </a:bodyPr>
          <a:lstStyle/>
          <a:p>
            <a:pPr marL="0" marR="0" indent="0" algn="just">
              <a:lnSpc>
                <a:spcPct val="115000"/>
              </a:lnSpc>
              <a:spcBef>
                <a:spcPts val="600"/>
              </a:spcBef>
              <a:spcAft>
                <a:spcPts val="600"/>
              </a:spcAft>
              <a:tabLst>
                <a:tab pos="447040" algn="l"/>
              </a:tabLs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Đuy-sen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thoại</a:t>
            </a:r>
            <a:r>
              <a:rPr lang="en-US" sz="2800" dirty="0">
                <a:effectLst/>
                <a:latin typeface="Times New Roman" panose="02020603050405020304" pitchFamily="18" charset="0"/>
                <a:ea typeface="Times New Roman" panose="02020603050405020304" pitchFamily="18" charset="0"/>
              </a:rPr>
              <a:t>); </a:t>
            </a:r>
          </a:p>
        </p:txBody>
      </p:sp>
      <p:pic>
        <p:nvPicPr>
          <p:cNvPr id="2" name="Picture 1"/>
          <p:cNvPicPr>
            <a:picLocks noChangeAspect="1"/>
          </p:cNvPicPr>
          <p:nvPr/>
        </p:nvPicPr>
        <p:blipFill>
          <a:blip r:embed="rId2"/>
          <a:stretch>
            <a:fillRect/>
          </a:stretch>
        </p:blipFill>
        <p:spPr>
          <a:xfrm>
            <a:off x="762750" y="54130"/>
            <a:ext cx="6041660" cy="1072989"/>
          </a:xfrm>
          <a:prstGeom prst="rect">
            <a:avLst/>
          </a:prstGeom>
        </p:spPr>
      </p:pic>
    </p:spTree>
    <p:extLst>
      <p:ext uri="{BB962C8B-B14F-4D97-AF65-F5344CB8AC3E}">
        <p14:creationId xmlns:p14="http://schemas.microsoft.com/office/powerpoint/2010/main" val="23095737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0"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9B2B01EF-B41F-AB17-6503-7B76915D2AA4}"/>
              </a:ext>
            </a:extLst>
          </p:cNvPr>
          <p:cNvSpPr txBox="1"/>
          <p:nvPr/>
        </p:nvSpPr>
        <p:spPr>
          <a:xfrm>
            <a:off x="755433" y="916348"/>
            <a:ext cx="8410008" cy="584775"/>
          </a:xfrm>
          <a:prstGeom prst="rect">
            <a:avLst/>
          </a:prstGeom>
          <a:noFill/>
        </p:spPr>
        <p:txBody>
          <a:bodyPr wrap="square">
            <a:spAutoFit/>
          </a:bodyPr>
          <a:lstStyle/>
          <a:p>
            <a:pPr marL="0" marR="0" lvl="0" indent="57785"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3AA086"/>
                </a:solidFill>
                <a:effectLst/>
                <a:uLnTx/>
                <a:uFillTx/>
                <a:latin typeface="Times New Roman" panose="02020603050405020304" pitchFamily="18" charset="0"/>
                <a:ea typeface="Times New Roman" panose="02020603050405020304" pitchFamily="18" charset="0"/>
                <a:cs typeface="+mn-cs"/>
              </a:rPr>
              <a:t>2</a:t>
            </a:r>
            <a:r>
              <a:rPr kumimoji="0" lang="en-US" sz="3200" b="1" i="0" u="none" strike="noStrike" kern="1200" cap="none" spc="0" normalizeH="0" baseline="0" noProof="0" dirty="0" smtClean="0">
                <a:ln>
                  <a:noFill/>
                </a:ln>
                <a:solidFill>
                  <a:srgbClr val="3AA086"/>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AA086"/>
                </a:solidFill>
                <a:effectLst/>
                <a:uLnTx/>
                <a:uFillTx/>
                <a:latin typeface="Times New Roman" panose="02020603050405020304" pitchFamily="18" charset="0"/>
                <a:ea typeface="Times New Roman" panose="02020603050405020304" pitchFamily="18" charset="0"/>
                <a:cs typeface="+mn-cs"/>
              </a:rPr>
              <a:t>Hình</a:t>
            </a:r>
            <a:r>
              <a:rPr kumimoji="0" lang="en-US" sz="3200" b="1" i="0" u="none" strike="noStrike" kern="1200" cap="none" spc="0" normalizeH="0" baseline="0" noProof="0" dirty="0">
                <a:ln>
                  <a:noFill/>
                </a:ln>
                <a:solidFill>
                  <a:srgbClr val="3AA086"/>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AA086"/>
                </a:solidFill>
                <a:effectLst/>
                <a:uLnTx/>
                <a:uFillTx/>
                <a:latin typeface="Times New Roman" panose="02020603050405020304" pitchFamily="18" charset="0"/>
                <a:ea typeface="Times New Roman" panose="02020603050405020304" pitchFamily="18" charset="0"/>
                <a:cs typeface="+mn-cs"/>
              </a:rPr>
              <a:t>ảnh</a:t>
            </a:r>
            <a:r>
              <a:rPr kumimoji="0" lang="en-US" sz="3200" b="1" i="0" u="none" strike="noStrike" kern="1200" cap="none" spc="0" normalizeH="0" baseline="0" noProof="0" dirty="0">
                <a:ln>
                  <a:noFill/>
                </a:ln>
                <a:solidFill>
                  <a:srgbClr val="3AA086"/>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AA086"/>
                </a:solidFill>
                <a:effectLst/>
                <a:uLnTx/>
                <a:uFillTx/>
                <a:latin typeface="Times New Roman" panose="02020603050405020304" pitchFamily="18" charset="0"/>
                <a:ea typeface="Times New Roman" panose="02020603050405020304" pitchFamily="18" charset="0"/>
                <a:cs typeface="+mn-cs"/>
              </a:rPr>
              <a:t>thầy</a:t>
            </a:r>
            <a:r>
              <a:rPr kumimoji="0" lang="en-US" sz="3200" b="1" i="0" u="none" strike="noStrike" kern="1200" cap="none" spc="0" normalizeH="0" baseline="0" noProof="0" dirty="0">
                <a:ln>
                  <a:noFill/>
                </a:ln>
                <a:solidFill>
                  <a:srgbClr val="3AA086"/>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AA086"/>
                </a:solidFill>
                <a:effectLst/>
                <a:uLnTx/>
                <a:uFillTx/>
                <a:latin typeface="Times New Roman" panose="02020603050405020304" pitchFamily="18" charset="0"/>
                <a:ea typeface="Times New Roman" panose="02020603050405020304" pitchFamily="18" charset="0"/>
                <a:cs typeface="+mn-cs"/>
              </a:rPr>
              <a:t>giáo</a:t>
            </a:r>
            <a:r>
              <a:rPr kumimoji="0" lang="en-US" sz="3200" b="1" i="0" u="none" strike="noStrike" kern="1200" cap="none" spc="0" normalizeH="0" baseline="0" noProof="0" dirty="0">
                <a:ln>
                  <a:noFill/>
                </a:ln>
                <a:solidFill>
                  <a:srgbClr val="3AA086"/>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AA086"/>
                </a:solidFill>
                <a:effectLst/>
                <a:uLnTx/>
                <a:uFillTx/>
                <a:latin typeface="Times New Roman" panose="02020603050405020304" pitchFamily="18" charset="0"/>
                <a:ea typeface="Times New Roman" panose="02020603050405020304" pitchFamily="18" charset="0"/>
                <a:cs typeface="+mn-cs"/>
              </a:rPr>
              <a:t>Đuy-sen</a:t>
            </a:r>
            <a:endParaRPr kumimoji="0" lang="en-US" sz="3200" b="0" i="0" u="none" strike="noStrike" kern="1200" cap="none" spc="0" normalizeH="0" baseline="0" noProof="0" dirty="0">
              <a:ln>
                <a:noFill/>
              </a:ln>
              <a:solidFill>
                <a:srgbClr val="3AA086"/>
              </a:solidFill>
              <a:effectLst/>
              <a:uLnTx/>
              <a:uFillTx/>
              <a:latin typeface="Times New Roman" panose="02020603050405020304" pitchFamily="18" charset="0"/>
              <a:ea typeface="Times New Roman" panose="02020603050405020304" pitchFamily="18" charset="0"/>
              <a:cs typeface="+mn-cs"/>
            </a:endParaRPr>
          </a:p>
        </p:txBody>
      </p:sp>
      <p:sp>
        <p:nvSpPr>
          <p:cNvPr id="15" name="Hộp Văn bản 14">
            <a:extLst>
              <a:ext uri="{FF2B5EF4-FFF2-40B4-BE49-F238E27FC236}">
                <a16:creationId xmlns:a16="http://schemas.microsoft.com/office/drawing/2014/main" id="{B6157EC3-5461-3842-10A8-3BEEEC4BFD89}"/>
              </a:ext>
            </a:extLst>
          </p:cNvPr>
          <p:cNvSpPr txBox="1"/>
          <p:nvPr/>
        </p:nvSpPr>
        <p:spPr>
          <a:xfrm>
            <a:off x="877064" y="1798576"/>
            <a:ext cx="9966263" cy="2357568"/>
          </a:xfrm>
          <a:prstGeom prst="rect">
            <a:avLst/>
          </a:prstGeom>
          <a:noFill/>
        </p:spPr>
        <p:txBody>
          <a:bodyPr wrap="square">
            <a:spAutoFit/>
          </a:bodyPr>
          <a:lstStyle/>
          <a:p>
            <a:pPr algn="just">
              <a:lnSpc>
                <a:spcPct val="115000"/>
              </a:lnSpc>
              <a:spcAft>
                <a:spcPts val="1000"/>
              </a:spcAft>
            </a:pP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 chi tiết sinh động tác giả đã làm nổi bật được </a:t>
            </a:r>
            <a:r>
              <a:rPr lang="vi-VN"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 cao đẹp </a:t>
            </a:r>
            <a:r>
              <a:rPr lang="vi-VN"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thầy Đuy – </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t>
            </a:r>
            <a:r>
              <a:rPr lang="vi-VN"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Thầy</a:t>
            </a:r>
            <a:r>
              <a:rPr lang="vi-VN"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 một </a:t>
            </a:r>
            <a:r>
              <a:rPr lang="vi-VN"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 mục đích sống cao đẹp</a:t>
            </a:r>
            <a:r>
              <a:rPr lang="vi-VN"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cương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nghị, kiên nhẫn và luôn  yêu thương, hết lòng vì học trò</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62750" y="54130"/>
            <a:ext cx="6041660" cy="1072989"/>
          </a:xfrm>
          <a:prstGeom prst="rect">
            <a:avLst/>
          </a:prstGeom>
        </p:spPr>
      </p:pic>
    </p:spTree>
    <p:extLst>
      <p:ext uri="{BB962C8B-B14F-4D97-AF65-F5344CB8AC3E}">
        <p14:creationId xmlns:p14="http://schemas.microsoft.com/office/powerpoint/2010/main" val="16653285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4611A078-649A-5359-AEC9-B31B263DC9B1}"/>
              </a:ext>
            </a:extLst>
          </p:cNvPr>
          <p:cNvGraphicFramePr>
            <a:graphicFrameLocks noGrp="1"/>
          </p:cNvGraphicFramePr>
          <p:nvPr>
            <p:extLst>
              <p:ext uri="{D42A27DB-BD31-4B8C-83A1-F6EECF244321}">
                <p14:modId xmlns:p14="http://schemas.microsoft.com/office/powerpoint/2010/main" val="3927227617"/>
              </p:ext>
            </p:extLst>
          </p:nvPr>
        </p:nvGraphicFramePr>
        <p:xfrm>
          <a:off x="449580" y="2019140"/>
          <a:ext cx="11216640" cy="3358542"/>
        </p:xfrm>
        <a:graphic>
          <a:graphicData uri="http://schemas.openxmlformats.org/drawingml/2006/table">
            <a:tbl>
              <a:tblPr firstRow="1" firstCol="1" lastRow="1" lastCol="1" bandRow="1" bandCol="1">
                <a:tableStyleId>{5C22544A-7EE6-4342-B048-85BDC9FD1C3A}</a:tableStyleId>
              </a:tblPr>
              <a:tblGrid>
                <a:gridCol w="5532120">
                  <a:extLst>
                    <a:ext uri="{9D8B030D-6E8A-4147-A177-3AD203B41FA5}">
                      <a16:colId xmlns:a16="http://schemas.microsoft.com/office/drawing/2014/main" val="1728891246"/>
                    </a:ext>
                  </a:extLst>
                </a:gridCol>
                <a:gridCol w="3392728">
                  <a:extLst>
                    <a:ext uri="{9D8B030D-6E8A-4147-A177-3AD203B41FA5}">
                      <a16:colId xmlns:a16="http://schemas.microsoft.com/office/drawing/2014/main" val="1003578404"/>
                    </a:ext>
                  </a:extLst>
                </a:gridCol>
                <a:gridCol w="2291792">
                  <a:extLst>
                    <a:ext uri="{9D8B030D-6E8A-4147-A177-3AD203B41FA5}">
                      <a16:colId xmlns:a16="http://schemas.microsoft.com/office/drawing/2014/main" val="818603847"/>
                    </a:ext>
                  </a:extLst>
                </a:gridCol>
              </a:tblGrid>
              <a:tr h="554677">
                <a:tc>
                  <a:txBody>
                    <a:bodyPr/>
                    <a:lstStyle/>
                    <a:p>
                      <a:pPr marL="0" marR="0" algn="ctr">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99"/>
                    </a:solidFill>
                  </a:tcPr>
                </a:tc>
                <a:tc>
                  <a:txBody>
                    <a:bodyPr/>
                    <a:lstStyle/>
                    <a:p>
                      <a:pPr marL="0" marR="0" algn="ctr">
                        <a:lnSpc>
                          <a:spcPct val="115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Chi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99"/>
                    </a:solidFill>
                  </a:tcPr>
                </a:tc>
                <a:tc>
                  <a:txBody>
                    <a:bodyPr/>
                    <a:lstStyle/>
                    <a:p>
                      <a:pPr marL="0" marR="0" algn="ctr">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99"/>
                    </a:solidFill>
                  </a:tcPr>
                </a:tc>
                <a:extLst>
                  <a:ext uri="{0D108BD9-81ED-4DB2-BD59-A6C34878D82A}">
                    <a16:rowId xmlns:a16="http://schemas.microsoft.com/office/drawing/2014/main" val="2896230715"/>
                  </a:ext>
                </a:extLst>
              </a:tr>
              <a:tr h="554677">
                <a:tc>
                  <a:txBody>
                    <a:bodyPr/>
                    <a:lstStyle/>
                    <a:p>
                      <a:pPr marL="0" marR="0" algn="just">
                        <a:lnSpc>
                          <a:spcPct val="115000"/>
                        </a:lnSpc>
                        <a:spcBef>
                          <a:spcPts val="600"/>
                        </a:spcBef>
                        <a:spcAft>
                          <a:spcPts val="6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1. Hoàn cảnh sống lúc nhỏ</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99"/>
                    </a:solidFill>
                  </a:tcPr>
                </a:tc>
                <a:tc>
                  <a:txBody>
                    <a:bodyPr/>
                    <a:lstStyle/>
                    <a:p>
                      <a:pPr marL="0" marR="0">
                        <a:lnSpc>
                          <a:spcPct val="115000"/>
                        </a:lnSpc>
                        <a:spcBef>
                          <a:spcPts val="600"/>
                        </a:spcBef>
                        <a:spcAft>
                          <a:spcPts val="6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600"/>
                        </a:spcBef>
                        <a:spcAft>
                          <a:spcPts val="6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8609135"/>
                  </a:ext>
                </a:extLst>
              </a:tr>
              <a:tr h="1124594">
                <a:tc>
                  <a:txBody>
                    <a:bodyPr/>
                    <a:lstStyle/>
                    <a:p>
                      <a:pPr marL="0" marR="0" algn="just">
                        <a:lnSpc>
                          <a:spcPct val="115000"/>
                        </a:lnSpc>
                        <a:spcBef>
                          <a:spcPts val="600"/>
                        </a:spcBef>
                        <a:spcAft>
                          <a:spcPts val="6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Đuy-sen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99"/>
                    </a:solidFill>
                  </a:tcPr>
                </a:tc>
                <a:tc>
                  <a:txBody>
                    <a:bodyPr/>
                    <a:lstStyle/>
                    <a:p>
                      <a:pPr marL="0" marR="0">
                        <a:lnSpc>
                          <a:spcPct val="115000"/>
                        </a:lnSpc>
                        <a:spcBef>
                          <a:spcPts val="600"/>
                        </a:spcBef>
                        <a:spcAft>
                          <a:spcPts val="6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600"/>
                        </a:spcBef>
                        <a:spcAft>
                          <a:spcPts val="6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2140421"/>
                  </a:ext>
                </a:extLst>
              </a:tr>
              <a:tr h="1124594">
                <a:tc>
                  <a:txBody>
                    <a:bodyPr/>
                    <a:lstStyle/>
                    <a:p>
                      <a:pPr marL="0" marR="0" algn="just">
                        <a:lnSpc>
                          <a:spcPct val="115000"/>
                        </a:lnSpc>
                        <a:spcBef>
                          <a:spcPts val="600"/>
                        </a:spcBef>
                        <a:spcAft>
                          <a:spcPts val="6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99"/>
                    </a:solidFill>
                  </a:tcPr>
                </a:tc>
                <a:tc>
                  <a:txBody>
                    <a:bodyPr/>
                    <a:lstStyle/>
                    <a:p>
                      <a:pPr marL="0" marR="0">
                        <a:lnSpc>
                          <a:spcPct val="115000"/>
                        </a:lnSpc>
                        <a:spcBef>
                          <a:spcPts val="600"/>
                        </a:spcBef>
                        <a:spcAft>
                          <a:spcPts val="600"/>
                        </a:spcAft>
                      </a:pP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600"/>
                        </a:spcBef>
                        <a:spcAft>
                          <a:spcPts val="6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6073193"/>
                  </a:ext>
                </a:extLst>
              </a:tr>
            </a:tbl>
          </a:graphicData>
        </a:graphic>
      </p:graphicFrame>
      <p:sp>
        <p:nvSpPr>
          <p:cNvPr id="6" name="Rectangle 1">
            <a:extLst>
              <a:ext uri="{FF2B5EF4-FFF2-40B4-BE49-F238E27FC236}">
                <a16:creationId xmlns:a16="http://schemas.microsoft.com/office/drawing/2014/main" id="{E8AE98F9-884E-3F51-636B-ACB813DFB3EB}"/>
              </a:ext>
            </a:extLst>
          </p:cNvPr>
          <p:cNvSpPr>
            <a:spLocks noChangeArrowheads="1"/>
          </p:cNvSpPr>
          <p:nvPr/>
        </p:nvSpPr>
        <p:spPr bwMode="auto">
          <a:xfrm>
            <a:off x="381000" y="204449"/>
            <a:ext cx="11353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PHIẾU  </a:t>
            </a:r>
            <a:r>
              <a:rPr kumimoji="0" lang="en-US" altLang="en-US" sz="3200" b="1" i="0" u="none" strike="noStrike" cap="none" normalizeH="0" baseline="0">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HỌC </a:t>
            </a:r>
            <a:r>
              <a:rPr kumimoji="0" lang="en-US" altLang="en-US" sz="3200" b="1" i="0" u="none" strike="noStrike" cap="none" normalizeH="0" baseline="0" smtClean="0">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TẬP: </a:t>
            </a:r>
            <a:r>
              <a:rPr kumimoji="0" lang="en-US" altLang="en-US" sz="3200" b="1" i="0" u="none" strike="noStrike" cap="none" normalizeH="0" baseline="0" dirty="0">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NHÂN VẬT </a:t>
            </a:r>
            <a:r>
              <a:rPr lang="en-US" sz="3200" b="1" dirty="0">
                <a:solidFill>
                  <a:srgbClr val="00B050"/>
                </a:solidFill>
                <a:effectLst/>
                <a:latin typeface="Times New Roman" panose="02020603050405020304" pitchFamily="18" charset="0"/>
                <a:ea typeface="Times New Roman" panose="02020603050405020304" pitchFamily="18" charset="0"/>
              </a:rPr>
              <a:t>AN-TƯ-NAI</a:t>
            </a:r>
            <a:endParaRPr kumimoji="0" lang="en-US" altLang="en-US" sz="3200" b="0"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Họ</a:t>
            </a:r>
            <a:r>
              <a:rPr kumimoji="0" lang="en-US" altLang="en-US" sz="2800" b="1"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800" b="1"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tên</a:t>
            </a:r>
            <a:r>
              <a:rPr kumimoji="0" lang="en-US" altLang="en-US" sz="2800" b="1"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altLang="en-US" sz="2800" b="1"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altLang="en-US" sz="2800" b="1"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84474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9B2B01EF-B41F-AB17-6503-7B76915D2AA4}"/>
              </a:ext>
            </a:extLst>
          </p:cNvPr>
          <p:cNvSpPr txBox="1"/>
          <p:nvPr/>
        </p:nvSpPr>
        <p:spPr>
          <a:xfrm>
            <a:off x="755433" y="916348"/>
            <a:ext cx="8410008" cy="584775"/>
          </a:xfrm>
          <a:prstGeom prst="rect">
            <a:avLst/>
          </a:prstGeom>
          <a:noFill/>
        </p:spPr>
        <p:txBody>
          <a:bodyPr wrap="square">
            <a:spAutoFit/>
          </a:bodyPr>
          <a:lstStyle/>
          <a:p>
            <a:pPr indent="57785" algn="just">
              <a:tabLst>
                <a:tab pos="1386840" algn="l"/>
              </a:tabLst>
            </a:pPr>
            <a:r>
              <a:rPr lang="en-US" sz="3200" b="1" dirty="0">
                <a:solidFill>
                  <a:srgbClr val="3AA086"/>
                </a:solidFill>
                <a:latin typeface="Times New Roman" panose="02020603050405020304" pitchFamily="18" charset="0"/>
                <a:ea typeface="Times New Roman" panose="02020603050405020304" pitchFamily="18" charset="0"/>
              </a:rPr>
              <a:t>3</a:t>
            </a:r>
            <a:r>
              <a:rPr lang="en-US" sz="3200" b="1" dirty="0" smtClean="0">
                <a:solidFill>
                  <a:srgbClr val="3AA086"/>
                </a:solidFill>
                <a:latin typeface="Times New Roman" panose="02020603050405020304" pitchFamily="18" charset="0"/>
                <a:ea typeface="Times New Roman" panose="02020603050405020304" pitchFamily="18" charset="0"/>
              </a:rPr>
              <a:t>. </a:t>
            </a:r>
            <a:r>
              <a:rPr lang="en-US" sz="3200" b="1" dirty="0" err="1">
                <a:solidFill>
                  <a:srgbClr val="3AA086"/>
                </a:solidFill>
                <a:latin typeface="Times New Roman" panose="02020603050405020304" pitchFamily="18" charset="0"/>
                <a:ea typeface="Times New Roman" panose="02020603050405020304" pitchFamily="18" charset="0"/>
              </a:rPr>
              <a:t>Nhân</a:t>
            </a:r>
            <a:r>
              <a:rPr lang="en-US" sz="3200" b="1" dirty="0">
                <a:solidFill>
                  <a:srgbClr val="3AA086"/>
                </a:solidFill>
                <a:latin typeface="Times New Roman" panose="02020603050405020304" pitchFamily="18" charset="0"/>
                <a:ea typeface="Times New Roman" panose="02020603050405020304" pitchFamily="18" charset="0"/>
              </a:rPr>
              <a:t> </a:t>
            </a:r>
            <a:r>
              <a:rPr lang="en-US" sz="3200" b="1" dirty="0" err="1">
                <a:solidFill>
                  <a:srgbClr val="3AA086"/>
                </a:solidFill>
                <a:latin typeface="Times New Roman" panose="02020603050405020304" pitchFamily="18" charset="0"/>
                <a:ea typeface="Times New Roman" panose="02020603050405020304" pitchFamily="18" charset="0"/>
              </a:rPr>
              <a:t>vật</a:t>
            </a:r>
            <a:r>
              <a:rPr lang="en-US" sz="3200" b="1" dirty="0">
                <a:solidFill>
                  <a:srgbClr val="3AA086"/>
                </a:solidFill>
                <a:latin typeface="Times New Roman" panose="02020603050405020304" pitchFamily="18" charset="0"/>
                <a:ea typeface="Times New Roman" panose="02020603050405020304" pitchFamily="18" charset="0"/>
              </a:rPr>
              <a:t> An-</a:t>
            </a:r>
            <a:r>
              <a:rPr lang="en-US" sz="3200" b="1" dirty="0" err="1">
                <a:solidFill>
                  <a:srgbClr val="3AA086"/>
                </a:solidFill>
                <a:latin typeface="Times New Roman" panose="02020603050405020304" pitchFamily="18" charset="0"/>
                <a:ea typeface="Times New Roman" panose="02020603050405020304" pitchFamily="18" charset="0"/>
              </a:rPr>
              <a:t>tư</a:t>
            </a:r>
            <a:r>
              <a:rPr lang="en-US" sz="3200" b="1" dirty="0">
                <a:solidFill>
                  <a:srgbClr val="3AA086"/>
                </a:solidFill>
                <a:latin typeface="Times New Roman" panose="02020603050405020304" pitchFamily="18" charset="0"/>
                <a:ea typeface="Times New Roman" panose="02020603050405020304" pitchFamily="18" charset="0"/>
              </a:rPr>
              <a:t> -</a:t>
            </a:r>
            <a:r>
              <a:rPr lang="en-US" sz="3200" b="1" dirty="0" err="1">
                <a:solidFill>
                  <a:srgbClr val="3AA086"/>
                </a:solidFill>
                <a:latin typeface="Times New Roman" panose="02020603050405020304" pitchFamily="18" charset="0"/>
                <a:ea typeface="Times New Roman" panose="02020603050405020304" pitchFamily="18" charset="0"/>
              </a:rPr>
              <a:t>nai</a:t>
            </a:r>
            <a:endParaRPr lang="en-US" sz="3200" dirty="0">
              <a:solidFill>
                <a:srgbClr val="3AA086"/>
              </a:solidFill>
              <a:effectLst/>
              <a:latin typeface="Times New Roman" panose="02020603050405020304" pitchFamily="18" charset="0"/>
              <a:ea typeface="Times New Roman" panose="02020603050405020304" pitchFamily="18" charset="0"/>
            </a:endParaRPr>
          </a:p>
        </p:txBody>
      </p:sp>
      <p:sp>
        <p:nvSpPr>
          <p:cNvPr id="31" name="Hộp Văn bản 30">
            <a:extLst>
              <a:ext uri="{FF2B5EF4-FFF2-40B4-BE49-F238E27FC236}">
                <a16:creationId xmlns:a16="http://schemas.microsoft.com/office/drawing/2014/main" id="{1827AD1F-6CD0-4A3B-5DD1-6C4CF5A83804}"/>
              </a:ext>
            </a:extLst>
          </p:cNvPr>
          <p:cNvSpPr txBox="1"/>
          <p:nvPr/>
        </p:nvSpPr>
        <p:spPr>
          <a:xfrm>
            <a:off x="755433" y="260570"/>
            <a:ext cx="5345962" cy="707886"/>
          </a:xfrm>
          <a:prstGeom prst="rect">
            <a:avLst/>
          </a:prstGeom>
          <a:solidFill>
            <a:srgbClr val="00CC99"/>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III</a:t>
            </a:r>
            <a:r>
              <a:rPr lang="de-DE" sz="4000" b="1" dirty="0" smtClean="0">
                <a:solidFill>
                  <a:schemeClr val="bg1"/>
                </a:solidFill>
                <a:effectLst/>
                <a:latin typeface="Times New Roman" panose="02020603050405020304" pitchFamily="18" charset="0"/>
                <a:cs typeface="Times New Roman" panose="02020603050405020304" pitchFamily="18" charset="0"/>
              </a:rPr>
              <a:t>. Khám phá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18" name="Flowchart: Terminator 11">
            <a:extLst>
              <a:ext uri="{FF2B5EF4-FFF2-40B4-BE49-F238E27FC236}">
                <a16:creationId xmlns:a16="http://schemas.microsoft.com/office/drawing/2014/main" id="{704474D8-5554-A44B-877E-23BD0E6C8089}"/>
              </a:ext>
            </a:extLst>
          </p:cNvPr>
          <p:cNvSpPr/>
          <p:nvPr/>
        </p:nvSpPr>
        <p:spPr>
          <a:xfrm>
            <a:off x="755433" y="2768066"/>
            <a:ext cx="1862681" cy="1058329"/>
          </a:xfrm>
          <a:prstGeom prst="flowChartTerminator">
            <a:avLst/>
          </a:prstGeom>
          <a:solidFill>
            <a:srgbClr val="33CCCC"/>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R="0" lvl="0" algn="ctr">
              <a:lnSpc>
                <a:spcPct val="115000"/>
              </a:lnSpc>
              <a:spcBef>
                <a:spcPts val="600"/>
              </a:spcBef>
              <a:spcAft>
                <a:spcPts val="600"/>
              </a:spcAft>
              <a:buSzPts val="1400"/>
            </a:pPr>
            <a:r>
              <a:rPr lang="en-US" sz="2800" b="1" dirty="0" err="1">
                <a:solidFill>
                  <a:schemeClr val="tx1"/>
                </a:solidFill>
                <a:effectLst/>
                <a:latin typeface="Times New Roman" panose="02020603050405020304" pitchFamily="18" charset="0"/>
                <a:ea typeface="Times New Roman" panose="02020603050405020304" pitchFamily="18" charset="0"/>
              </a:rPr>
              <a:t>Lúc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nhỏ</a:t>
            </a:r>
            <a:endParaRPr lang="en-US" sz="2400" b="1" dirty="0">
              <a:solidFill>
                <a:schemeClr val="tx1"/>
              </a:solidFill>
              <a:effectLst/>
              <a:latin typeface="Times New Roman" panose="02020603050405020304" pitchFamily="18" charset="0"/>
              <a:ea typeface="Times New Roman" panose="02020603050405020304" pitchFamily="18" charset="0"/>
            </a:endParaRPr>
          </a:p>
        </p:txBody>
      </p:sp>
      <p:sp>
        <p:nvSpPr>
          <p:cNvPr id="19" name="Hộp Văn bản 18">
            <a:extLst>
              <a:ext uri="{FF2B5EF4-FFF2-40B4-BE49-F238E27FC236}">
                <a16:creationId xmlns:a16="http://schemas.microsoft.com/office/drawing/2014/main" id="{5B8A24D1-FD34-FF16-2C3F-8ED464410D27}"/>
              </a:ext>
            </a:extLst>
          </p:cNvPr>
          <p:cNvSpPr txBox="1"/>
          <p:nvPr/>
        </p:nvSpPr>
        <p:spPr>
          <a:xfrm>
            <a:off x="3337559" y="2279900"/>
            <a:ext cx="8242187" cy="2034660"/>
          </a:xfrm>
          <a:prstGeom prst="rect">
            <a:avLst/>
          </a:prstGeom>
          <a:noFill/>
          <a:ln w="38100">
            <a:solidFill>
              <a:srgbClr val="53A0A0"/>
            </a:solidFill>
          </a:ln>
        </p:spPr>
        <p:txBody>
          <a:bodyPr wrap="square">
            <a:spAutoFit/>
          </a:bodyPr>
          <a:lstStyle/>
          <a:p>
            <a:pPr algn="just">
              <a:lnSpc>
                <a:spcPct val="115000"/>
              </a:lnSpc>
              <a:spcBef>
                <a:spcPts val="600"/>
              </a:spcBef>
              <a:spcAft>
                <a:spcPts val="600"/>
              </a:spcAft>
              <a:buSzPts val="1400"/>
            </a:pPr>
            <a:r>
              <a:rPr lang="en-US" sz="2800" dirty="0">
                <a:effectLst/>
                <a:latin typeface="Times New Roman" panose="02020603050405020304" pitchFamily="18" charset="0"/>
                <a:ea typeface="Times New Roman" panose="02020603050405020304" pitchFamily="18" charset="0"/>
              </a:rPr>
              <a:t>An-</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nai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thiếu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thốn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sóc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thương</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Nếu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thím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em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thì</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em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sẽ</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gấu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váy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thủng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để</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hở</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mảng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đấu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gối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Chị</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ấy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mồ</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côi</a:t>
            </a:r>
            <a:r>
              <a:rPr lang="en-US" sz="2800" i="1" dirty="0">
                <a:effectLst/>
                <a:latin typeface="Times New Roman" panose="02020603050405020304" pitchFamily="18" charset="0"/>
                <a:ea typeface="Times New Roman" panose="02020603050405020304" pitchFamily="18" charset="0"/>
              </a:rPr>
              <a:t> ạ, </a:t>
            </a:r>
            <a:r>
              <a:rPr lang="en-US" sz="2800" i="1" dirty="0" err="1">
                <a:effectLst/>
                <a:latin typeface="Times New Roman" panose="02020603050405020304" pitchFamily="18" charset="0"/>
                <a:ea typeface="Times New Roman" panose="02020603050405020304" pitchFamily="18" charset="0"/>
              </a:rPr>
              <a:t>chị</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ấy</a:t>
            </a:r>
            <a:r>
              <a:rPr lang="en-US" sz="2800" i="1" dirty="0">
                <a:effectLst/>
                <a:latin typeface="Times New Roman" panose="02020603050405020304" pitchFamily="18" charset="0"/>
                <a:ea typeface="Times New Roman" panose="02020603050405020304" pitchFamily="18" charset="0"/>
              </a:rPr>
              <a:t> ở </a:t>
            </a:r>
            <a:r>
              <a:rPr lang="en-US" sz="2800" i="1" dirty="0" err="1">
                <a:effectLst/>
                <a:latin typeface="Times New Roman" panose="02020603050405020304" pitchFamily="18" charset="0"/>
                <a:ea typeface="Times New Roman" panose="02020603050405020304" pitchFamily="18" charset="0"/>
              </a:rPr>
              <a:t>với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chú</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thím</a:t>
            </a:r>
            <a:r>
              <a:rPr lang="en-US" sz="2800" i="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cxnSp>
        <p:nvCxnSpPr>
          <p:cNvPr id="20" name="Đường kết nối Mũi tên Thẳng 19">
            <a:extLst>
              <a:ext uri="{FF2B5EF4-FFF2-40B4-BE49-F238E27FC236}">
                <a16:creationId xmlns:a16="http://schemas.microsoft.com/office/drawing/2014/main" id="{EEFDBBD3-497B-0787-5515-B9321B167866}"/>
              </a:ext>
            </a:extLst>
          </p:cNvPr>
          <p:cNvCxnSpPr>
            <a:cxnSpLocks/>
            <a:stCxn id="18" idx="3"/>
            <a:endCxn id="19" idx="1"/>
          </p:cNvCxnSpPr>
          <p:nvPr/>
        </p:nvCxnSpPr>
        <p:spPr>
          <a:xfrm flipV="1">
            <a:off x="2618114" y="3297230"/>
            <a:ext cx="719445" cy="1"/>
          </a:xfrm>
          <a:prstGeom prst="straightConnector1">
            <a:avLst/>
          </a:prstGeom>
          <a:ln w="38100">
            <a:solidFill>
              <a:srgbClr val="00CC99"/>
            </a:solidFill>
            <a:tailEnd type="triangle"/>
          </a:ln>
        </p:spPr>
        <p:style>
          <a:lnRef idx="1">
            <a:schemeClr val="accent1"/>
          </a:lnRef>
          <a:fillRef idx="0">
            <a:schemeClr val="accent1"/>
          </a:fillRef>
          <a:effectRef idx="0">
            <a:schemeClr val="accent1"/>
          </a:effectRef>
          <a:fontRef idx="minor">
            <a:schemeClr val="tx1"/>
          </a:fontRef>
        </p:style>
      </p:cxnSp>
      <p:sp>
        <p:nvSpPr>
          <p:cNvPr id="21" name="Flowchart: Terminator 11">
            <a:extLst>
              <a:ext uri="{FF2B5EF4-FFF2-40B4-BE49-F238E27FC236}">
                <a16:creationId xmlns:a16="http://schemas.microsoft.com/office/drawing/2014/main" id="{70F4CF08-D7B4-FDB0-6BC6-E2B31EF149A1}"/>
              </a:ext>
            </a:extLst>
          </p:cNvPr>
          <p:cNvSpPr/>
          <p:nvPr/>
        </p:nvSpPr>
        <p:spPr>
          <a:xfrm>
            <a:off x="762750" y="5017751"/>
            <a:ext cx="1862681" cy="1058329"/>
          </a:xfrm>
          <a:prstGeom prst="flowChartTerminator">
            <a:avLst/>
          </a:prstGeom>
          <a:solidFill>
            <a:srgbClr val="33CCCC"/>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R="0" lvl="0" algn="ctr">
              <a:lnSpc>
                <a:spcPct val="115000"/>
              </a:lnSpc>
              <a:spcBef>
                <a:spcPts val="600"/>
              </a:spcBef>
              <a:spcAft>
                <a:spcPts val="600"/>
              </a:spcAft>
              <a:buSzPts val="1400"/>
            </a:pPr>
            <a:r>
              <a:rPr lang="en-US" sz="2800" b="1" dirty="0" err="1">
                <a:solidFill>
                  <a:schemeClr val="tx1"/>
                </a:solidFill>
                <a:effectLst/>
                <a:latin typeface="Times New Roman" panose="02020603050405020304" pitchFamily="18" charset="0"/>
                <a:ea typeface="Times New Roman" panose="02020603050405020304" pitchFamily="18" charset="0"/>
              </a:rPr>
              <a:t>Hiện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tại</a:t>
            </a:r>
            <a:endParaRPr lang="en-US" sz="2400" b="1" dirty="0">
              <a:solidFill>
                <a:schemeClr val="tx1"/>
              </a:solidFill>
              <a:effectLst/>
              <a:latin typeface="Times New Roman" panose="02020603050405020304" pitchFamily="18" charset="0"/>
              <a:ea typeface="Times New Roman" panose="02020603050405020304" pitchFamily="18" charset="0"/>
            </a:endParaRPr>
          </a:p>
        </p:txBody>
      </p:sp>
      <p:sp>
        <p:nvSpPr>
          <p:cNvPr id="22" name="Hộp Văn bản 21">
            <a:extLst>
              <a:ext uri="{FF2B5EF4-FFF2-40B4-BE49-F238E27FC236}">
                <a16:creationId xmlns:a16="http://schemas.microsoft.com/office/drawing/2014/main" id="{3DC8AFC0-975B-FCD4-E5AA-F683A4C0BF0A}"/>
              </a:ext>
            </a:extLst>
          </p:cNvPr>
          <p:cNvSpPr txBox="1"/>
          <p:nvPr/>
        </p:nvSpPr>
        <p:spPr>
          <a:xfrm>
            <a:off x="3337560" y="5272865"/>
            <a:ext cx="8242187" cy="548099"/>
          </a:xfrm>
          <a:prstGeom prst="rect">
            <a:avLst/>
          </a:prstGeom>
          <a:noFill/>
          <a:ln w="38100">
            <a:solidFill>
              <a:srgbClr val="53A0A0"/>
            </a:solidFill>
          </a:ln>
        </p:spPr>
        <p:txBody>
          <a:bodyPr wrap="square">
            <a:spAutoFit/>
          </a:bodyPr>
          <a:lstStyle/>
          <a:p>
            <a:pPr algn="just">
              <a:lnSpc>
                <a:spcPct val="115000"/>
              </a:lnSpc>
              <a:spcBef>
                <a:spcPts val="600"/>
              </a:spcBef>
              <a:spcAft>
                <a:spcPts val="600"/>
              </a:spcAft>
              <a:buSzPts val="1400"/>
            </a:pPr>
            <a:r>
              <a:rPr lang="en-US" sz="2800" dirty="0" err="1">
                <a:solidFill>
                  <a:srgbClr val="0D0D0D"/>
                </a:solidFill>
                <a:latin typeface="Times New Roman" panose="02020603050405020304" pitchFamily="18" charset="0"/>
                <a:ea typeface="MS Mincho" panose="02020609040205080304" pitchFamily="49" charset="-128"/>
              </a:rPr>
              <a:t>T</a:t>
            </a:r>
            <a:r>
              <a:rPr lang="en-US" sz="2800" dirty="0" err="1">
                <a:solidFill>
                  <a:srgbClr val="0D0D0D"/>
                </a:solidFill>
                <a:effectLst/>
                <a:latin typeface="Times New Roman" panose="02020603050405020304" pitchFamily="18" charset="0"/>
                <a:ea typeface="MS Mincho" panose="02020609040205080304" pitchFamily="49" charset="-128"/>
              </a:rPr>
              <a:t>rở</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thành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bà</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viện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sĩ</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nổi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tiếng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Mát-xcơ-va</a:t>
            </a:r>
            <a:r>
              <a:rPr lang="en-US" sz="28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cxnSp>
        <p:nvCxnSpPr>
          <p:cNvPr id="23" name="Đường kết nối Mũi tên Thẳng 22">
            <a:extLst>
              <a:ext uri="{FF2B5EF4-FFF2-40B4-BE49-F238E27FC236}">
                <a16:creationId xmlns:a16="http://schemas.microsoft.com/office/drawing/2014/main" id="{3E991657-5AC2-58AE-B8FC-EF6D0D4FEBA9}"/>
              </a:ext>
            </a:extLst>
          </p:cNvPr>
          <p:cNvCxnSpPr>
            <a:cxnSpLocks/>
            <a:stCxn id="21" idx="3"/>
            <a:endCxn id="22" idx="1"/>
          </p:cNvCxnSpPr>
          <p:nvPr/>
        </p:nvCxnSpPr>
        <p:spPr>
          <a:xfrm flipV="1">
            <a:off x="2625431" y="5546915"/>
            <a:ext cx="712129" cy="1"/>
          </a:xfrm>
          <a:prstGeom prst="straightConnector1">
            <a:avLst/>
          </a:prstGeom>
          <a:ln w="38100">
            <a:solidFill>
              <a:srgbClr val="00CC99"/>
            </a:solidFill>
            <a:tailEnd type="triangle"/>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62B632BC-E5E4-BE88-5FB3-56089B753D60}"/>
              </a:ext>
            </a:extLst>
          </p:cNvPr>
          <p:cNvSpPr txBox="1"/>
          <p:nvPr/>
        </p:nvSpPr>
        <p:spPr>
          <a:xfrm>
            <a:off x="762750" y="1545713"/>
            <a:ext cx="5897130" cy="587853"/>
          </a:xfrm>
          <a:prstGeom prst="rect">
            <a:avLst/>
          </a:prstGeom>
          <a:noFill/>
        </p:spPr>
        <p:txBody>
          <a:bodyPr wrap="square">
            <a:spAutoFit/>
          </a:bodyPr>
          <a:lstStyle/>
          <a:p>
            <a:pPr marR="0" lvl="0" algn="just">
              <a:lnSpc>
                <a:spcPct val="115000"/>
              </a:lnSpc>
              <a:spcBef>
                <a:spcPts val="600"/>
              </a:spcBef>
              <a:spcAft>
                <a:spcPts val="600"/>
              </a:spcAft>
            </a:pPr>
            <a:r>
              <a:rPr lang="en-US" sz="2800" b="1" dirty="0">
                <a:solidFill>
                  <a:srgbClr val="00CC99"/>
                </a:solidFill>
                <a:latin typeface="Times New Roman" panose="02020603050405020304" pitchFamily="18" charset="0"/>
                <a:ea typeface="MS Mincho" panose="02020609040205080304" pitchFamily="49" charset="-128"/>
              </a:rPr>
              <a:t>*</a:t>
            </a:r>
            <a:r>
              <a:rPr lang="en-US" sz="2800" b="1" dirty="0" smtClean="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Hoàn</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cảnh</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sống</a:t>
            </a:r>
            <a:endParaRPr lang="en-US" sz="2800" dirty="0">
              <a:solidFill>
                <a:srgbClr val="00CC99"/>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735461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9B2B01EF-B41F-AB17-6503-7B76915D2AA4}"/>
              </a:ext>
            </a:extLst>
          </p:cNvPr>
          <p:cNvSpPr txBox="1"/>
          <p:nvPr/>
        </p:nvSpPr>
        <p:spPr>
          <a:xfrm>
            <a:off x="755433" y="916348"/>
            <a:ext cx="8410008" cy="584775"/>
          </a:xfrm>
          <a:prstGeom prst="rect">
            <a:avLst/>
          </a:prstGeom>
          <a:noFill/>
        </p:spPr>
        <p:txBody>
          <a:bodyPr wrap="square">
            <a:spAutoFit/>
          </a:bodyPr>
          <a:lstStyle/>
          <a:p>
            <a:pPr marL="0" marR="0" lvl="0" indent="57785"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3AA086"/>
                </a:solidFill>
                <a:effectLst/>
                <a:uLnTx/>
                <a:uFillTx/>
                <a:latin typeface="Times New Roman" panose="02020603050405020304" pitchFamily="18" charset="0"/>
                <a:ea typeface="Times New Roman" panose="02020603050405020304" pitchFamily="18" charset="0"/>
                <a:cs typeface="+mn-cs"/>
              </a:rPr>
              <a:t>3</a:t>
            </a:r>
            <a:r>
              <a:rPr kumimoji="0" lang="en-US" sz="3200" b="1" i="0" u="none" strike="noStrike" kern="1200" cap="none" spc="0" normalizeH="0" baseline="0" noProof="0" dirty="0" smtClean="0">
                <a:ln>
                  <a:noFill/>
                </a:ln>
                <a:solidFill>
                  <a:srgbClr val="3AA086"/>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AA086"/>
                </a:solidFill>
                <a:effectLst/>
                <a:uLnTx/>
                <a:uFillTx/>
                <a:latin typeface="Times New Roman" panose="02020603050405020304" pitchFamily="18" charset="0"/>
                <a:ea typeface="Times New Roman" panose="02020603050405020304" pitchFamily="18" charset="0"/>
                <a:cs typeface="+mn-cs"/>
              </a:rPr>
              <a:t>Nhân</a:t>
            </a:r>
            <a:r>
              <a:rPr kumimoji="0" lang="en-US" sz="3200" b="1" i="0" u="none" strike="noStrike" kern="1200" cap="none" spc="0" normalizeH="0" baseline="0" noProof="0" dirty="0">
                <a:ln>
                  <a:noFill/>
                </a:ln>
                <a:solidFill>
                  <a:srgbClr val="3AA086"/>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AA086"/>
                </a:solidFill>
                <a:effectLst/>
                <a:uLnTx/>
                <a:uFillTx/>
                <a:latin typeface="Times New Roman" panose="02020603050405020304" pitchFamily="18" charset="0"/>
                <a:ea typeface="Times New Roman" panose="02020603050405020304" pitchFamily="18" charset="0"/>
                <a:cs typeface="+mn-cs"/>
              </a:rPr>
              <a:t>vật</a:t>
            </a:r>
            <a:r>
              <a:rPr kumimoji="0" lang="en-US" sz="3200" b="1" i="0" u="none" strike="noStrike" kern="1200" cap="none" spc="0" normalizeH="0" baseline="0" noProof="0" dirty="0">
                <a:ln>
                  <a:noFill/>
                </a:ln>
                <a:solidFill>
                  <a:srgbClr val="3AA086"/>
                </a:solidFill>
                <a:effectLst/>
                <a:uLnTx/>
                <a:uFillTx/>
                <a:latin typeface="Times New Roman" panose="02020603050405020304" pitchFamily="18" charset="0"/>
                <a:ea typeface="Times New Roman" panose="02020603050405020304" pitchFamily="18" charset="0"/>
                <a:cs typeface="+mn-cs"/>
              </a:rPr>
              <a:t> An-</a:t>
            </a:r>
            <a:r>
              <a:rPr kumimoji="0" lang="en-US" sz="3200" b="1" i="0" u="none" strike="noStrike" kern="1200" cap="none" spc="0" normalizeH="0" baseline="0" noProof="0" dirty="0" err="1">
                <a:ln>
                  <a:noFill/>
                </a:ln>
                <a:solidFill>
                  <a:srgbClr val="3AA086"/>
                </a:solidFill>
                <a:effectLst/>
                <a:uLnTx/>
                <a:uFillTx/>
                <a:latin typeface="Times New Roman" panose="02020603050405020304" pitchFamily="18" charset="0"/>
                <a:ea typeface="Times New Roman" panose="02020603050405020304" pitchFamily="18" charset="0"/>
                <a:cs typeface="+mn-cs"/>
              </a:rPr>
              <a:t>tư</a:t>
            </a:r>
            <a:r>
              <a:rPr kumimoji="0" lang="en-US" sz="3200" b="1" i="0" u="none" strike="noStrike" kern="1200" cap="none" spc="0" normalizeH="0" baseline="0" noProof="0" dirty="0">
                <a:ln>
                  <a:noFill/>
                </a:ln>
                <a:solidFill>
                  <a:srgbClr val="3AA086"/>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AA086"/>
                </a:solidFill>
                <a:effectLst/>
                <a:uLnTx/>
                <a:uFillTx/>
                <a:latin typeface="Times New Roman" panose="02020603050405020304" pitchFamily="18" charset="0"/>
                <a:ea typeface="Times New Roman" panose="02020603050405020304" pitchFamily="18" charset="0"/>
                <a:cs typeface="+mn-cs"/>
              </a:rPr>
              <a:t>nai</a:t>
            </a:r>
            <a:endParaRPr kumimoji="0" lang="en-US" sz="3200" b="0" i="0" u="none" strike="noStrike" kern="1200" cap="none" spc="0" normalizeH="0" baseline="0" noProof="0" dirty="0">
              <a:ln>
                <a:noFill/>
              </a:ln>
              <a:solidFill>
                <a:srgbClr val="3AA086"/>
              </a:solidFill>
              <a:effectLst/>
              <a:uLnTx/>
              <a:uFillTx/>
              <a:latin typeface="Times New Roman" panose="02020603050405020304" pitchFamily="18" charset="0"/>
              <a:ea typeface="Times New Roman" panose="02020603050405020304" pitchFamily="18" charset="0"/>
              <a:cs typeface="+mn-cs"/>
            </a:endParaRPr>
          </a:p>
        </p:txBody>
      </p:sp>
      <p:sp>
        <p:nvSpPr>
          <p:cNvPr id="31" name="Hộp Văn bản 30">
            <a:extLst>
              <a:ext uri="{FF2B5EF4-FFF2-40B4-BE49-F238E27FC236}">
                <a16:creationId xmlns:a16="http://schemas.microsoft.com/office/drawing/2014/main" id="{1827AD1F-6CD0-4A3B-5DD1-6C4CF5A83804}"/>
              </a:ext>
            </a:extLst>
          </p:cNvPr>
          <p:cNvSpPr txBox="1"/>
          <p:nvPr/>
        </p:nvSpPr>
        <p:spPr>
          <a:xfrm>
            <a:off x="755433" y="260570"/>
            <a:ext cx="5345962" cy="707886"/>
          </a:xfrm>
          <a:prstGeom prst="rect">
            <a:avLst/>
          </a:prstGeom>
          <a:solidFill>
            <a:srgbClr val="00CC99"/>
          </a:solidFill>
        </p:spPr>
        <p:txBody>
          <a:bodyPr wrap="square">
            <a:spAutoFit/>
          </a:bodyPr>
          <a:lstStyle/>
          <a:p>
            <a:pPr marL="0" marR="0" lvl="0" indent="57785" algn="just" defTabSz="914400" rtl="0" eaLnBrk="1" fontAlgn="auto" latinLnBrk="0" hangingPunct="1">
              <a:lnSpc>
                <a:spcPct val="100000"/>
              </a:lnSpc>
              <a:spcBef>
                <a:spcPts val="0"/>
              </a:spcBef>
              <a:spcAft>
                <a:spcPts val="0"/>
              </a:spcAft>
              <a:buClrTx/>
              <a:buSzTx/>
              <a:buFontTx/>
              <a:buNone/>
              <a:tabLst>
                <a:tab pos="1386840" algn="l"/>
              </a:tabLst>
              <a:defRPr/>
            </a:pPr>
            <a:r>
              <a:rPr kumimoji="0" lang="de-DE"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III</a:t>
            </a:r>
            <a:r>
              <a:rPr kumimoji="0" lang="de-DE"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Khám phá văn bản</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Hộp Văn bản 11">
            <a:extLst>
              <a:ext uri="{FF2B5EF4-FFF2-40B4-BE49-F238E27FC236}">
                <a16:creationId xmlns:a16="http://schemas.microsoft.com/office/drawing/2014/main" id="{62B632BC-E5E4-BE88-5FB3-56089B753D60}"/>
              </a:ext>
            </a:extLst>
          </p:cNvPr>
          <p:cNvSpPr txBox="1"/>
          <p:nvPr/>
        </p:nvSpPr>
        <p:spPr>
          <a:xfrm>
            <a:off x="762750" y="1545713"/>
            <a:ext cx="5897130" cy="587853"/>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lang="en-US" sz="2800" b="1" dirty="0">
                <a:solidFill>
                  <a:srgbClr val="00CC99"/>
                </a:solidFill>
                <a:latin typeface="Times New Roman" panose="02020603050405020304" pitchFamily="18" charset="0"/>
                <a:ea typeface="MS Mincho" panose="02020609040205080304" pitchFamily="49" charset="-128"/>
              </a:rPr>
              <a:t>*</a:t>
            </a:r>
            <a:r>
              <a:rPr kumimoji="0" lang="en-US" sz="2800" b="1" i="0" u="none" strike="noStrike" kern="1200" cap="none" spc="0" normalizeH="0" baseline="0" noProof="0" dirty="0" smtClean="0">
                <a:ln>
                  <a:noFill/>
                </a:ln>
                <a:solidFill>
                  <a:srgbClr val="00CC99"/>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CC99"/>
                </a:solidFill>
                <a:effectLst/>
                <a:uLnTx/>
                <a:uFillTx/>
                <a:latin typeface="Times New Roman" panose="02020603050405020304" pitchFamily="18" charset="0"/>
                <a:ea typeface="MS Mincho" panose="02020609040205080304" pitchFamily="49" charset="-128"/>
                <a:cs typeface="+mn-cs"/>
              </a:rPr>
              <a:t>Hoàn</a:t>
            </a:r>
            <a:r>
              <a:rPr kumimoji="0" lang="en-US" sz="2800" b="1" i="0" u="none" strike="noStrike" kern="1200" cap="none" spc="0" normalizeH="0" baseline="0" noProof="0" dirty="0">
                <a:ln>
                  <a:noFill/>
                </a:ln>
                <a:solidFill>
                  <a:srgbClr val="00CC99"/>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CC99"/>
                </a:solidFill>
                <a:effectLst/>
                <a:uLnTx/>
                <a:uFillTx/>
                <a:latin typeface="Times New Roman" panose="02020603050405020304" pitchFamily="18" charset="0"/>
                <a:ea typeface="MS Mincho" panose="02020609040205080304" pitchFamily="49" charset="-128"/>
                <a:cs typeface="+mn-cs"/>
              </a:rPr>
              <a:t>cảnh</a:t>
            </a:r>
            <a:r>
              <a:rPr kumimoji="0" lang="en-US" sz="2800" b="1" i="0" u="none" strike="noStrike" kern="1200" cap="none" spc="0" normalizeH="0" baseline="0" noProof="0" dirty="0">
                <a:ln>
                  <a:noFill/>
                </a:ln>
                <a:solidFill>
                  <a:srgbClr val="00CC99"/>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CC99"/>
                </a:solidFill>
                <a:effectLst/>
                <a:uLnTx/>
                <a:uFillTx/>
                <a:latin typeface="Times New Roman" panose="02020603050405020304" pitchFamily="18" charset="0"/>
                <a:ea typeface="MS Mincho" panose="02020609040205080304" pitchFamily="49" charset="-128"/>
                <a:cs typeface="+mn-cs"/>
              </a:rPr>
              <a:t>sống</a:t>
            </a:r>
            <a:endParaRPr kumimoji="0" lang="en-US" sz="2800" b="0" i="0" u="none" strike="noStrike" kern="1200" cap="none" spc="0" normalizeH="0" baseline="0" noProof="0" dirty="0">
              <a:ln>
                <a:noFill/>
              </a:ln>
              <a:solidFill>
                <a:srgbClr val="00CC99"/>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762749" y="2435606"/>
            <a:ext cx="10501363" cy="3207032"/>
          </a:xfrm>
          <a:prstGeom prst="rect">
            <a:avLst/>
          </a:prstGeom>
        </p:spPr>
        <p:txBody>
          <a:bodyPr wrap="square">
            <a:spAutoFit/>
          </a:bodyPr>
          <a:lstStyle/>
          <a:p>
            <a:pPr algn="just">
              <a:lnSpc>
                <a:spcPct val="115000"/>
              </a:lnSpc>
              <a:spcAft>
                <a:spcPts val="1000"/>
              </a:spcAft>
            </a:pP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An-</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tư</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nai</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đứa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mồ</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côi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thốn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chăm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sóc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giàu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22196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9B2B01EF-B41F-AB17-6503-7B76915D2AA4}"/>
              </a:ext>
            </a:extLst>
          </p:cNvPr>
          <p:cNvSpPr txBox="1"/>
          <p:nvPr/>
        </p:nvSpPr>
        <p:spPr>
          <a:xfrm>
            <a:off x="755433" y="916348"/>
            <a:ext cx="8410008" cy="584775"/>
          </a:xfrm>
          <a:prstGeom prst="rect">
            <a:avLst/>
          </a:prstGeom>
          <a:noFill/>
        </p:spPr>
        <p:txBody>
          <a:bodyPr wrap="square">
            <a:spAutoFit/>
          </a:bodyPr>
          <a:lstStyle/>
          <a:p>
            <a:pPr indent="57785" algn="just">
              <a:tabLst>
                <a:tab pos="1386840" algn="l"/>
              </a:tabLst>
            </a:pPr>
            <a:r>
              <a:rPr lang="en-US" sz="3200" b="1" dirty="0">
                <a:solidFill>
                  <a:srgbClr val="3AA086"/>
                </a:solidFill>
                <a:latin typeface="Times New Roman" panose="02020603050405020304" pitchFamily="18" charset="0"/>
                <a:ea typeface="Times New Roman" panose="02020603050405020304" pitchFamily="18" charset="0"/>
              </a:rPr>
              <a:t>3</a:t>
            </a:r>
            <a:r>
              <a:rPr lang="en-US" sz="3200" b="1" dirty="0" smtClean="0">
                <a:solidFill>
                  <a:srgbClr val="3AA086"/>
                </a:solidFill>
                <a:latin typeface="Times New Roman" panose="02020603050405020304" pitchFamily="18" charset="0"/>
                <a:ea typeface="Times New Roman" panose="02020603050405020304" pitchFamily="18" charset="0"/>
              </a:rPr>
              <a:t>. </a:t>
            </a:r>
            <a:r>
              <a:rPr lang="en-US" sz="3200" b="1" dirty="0" err="1">
                <a:solidFill>
                  <a:srgbClr val="3AA086"/>
                </a:solidFill>
                <a:latin typeface="Times New Roman" panose="02020603050405020304" pitchFamily="18" charset="0"/>
                <a:ea typeface="Times New Roman" panose="02020603050405020304" pitchFamily="18" charset="0"/>
              </a:rPr>
              <a:t>Nhân</a:t>
            </a:r>
            <a:r>
              <a:rPr lang="en-US" sz="3200" b="1" dirty="0">
                <a:solidFill>
                  <a:srgbClr val="3AA086"/>
                </a:solidFill>
                <a:latin typeface="Times New Roman" panose="02020603050405020304" pitchFamily="18" charset="0"/>
                <a:ea typeface="Times New Roman" panose="02020603050405020304" pitchFamily="18" charset="0"/>
              </a:rPr>
              <a:t> </a:t>
            </a:r>
            <a:r>
              <a:rPr lang="en-US" sz="3200" b="1" dirty="0" err="1">
                <a:solidFill>
                  <a:srgbClr val="3AA086"/>
                </a:solidFill>
                <a:latin typeface="Times New Roman" panose="02020603050405020304" pitchFamily="18" charset="0"/>
                <a:ea typeface="Times New Roman" panose="02020603050405020304" pitchFamily="18" charset="0"/>
              </a:rPr>
              <a:t>vật</a:t>
            </a:r>
            <a:r>
              <a:rPr lang="en-US" sz="3200" b="1" dirty="0">
                <a:solidFill>
                  <a:srgbClr val="3AA086"/>
                </a:solidFill>
                <a:latin typeface="Times New Roman" panose="02020603050405020304" pitchFamily="18" charset="0"/>
                <a:ea typeface="Times New Roman" panose="02020603050405020304" pitchFamily="18" charset="0"/>
              </a:rPr>
              <a:t> An-</a:t>
            </a:r>
            <a:r>
              <a:rPr lang="en-US" sz="3200" b="1" dirty="0" err="1">
                <a:solidFill>
                  <a:srgbClr val="3AA086"/>
                </a:solidFill>
                <a:latin typeface="Times New Roman" panose="02020603050405020304" pitchFamily="18" charset="0"/>
                <a:ea typeface="Times New Roman" panose="02020603050405020304" pitchFamily="18" charset="0"/>
              </a:rPr>
              <a:t>tư</a:t>
            </a:r>
            <a:r>
              <a:rPr lang="en-US" sz="3200" b="1" dirty="0">
                <a:solidFill>
                  <a:srgbClr val="3AA086"/>
                </a:solidFill>
                <a:latin typeface="Times New Roman" panose="02020603050405020304" pitchFamily="18" charset="0"/>
                <a:ea typeface="Times New Roman" panose="02020603050405020304" pitchFamily="18" charset="0"/>
              </a:rPr>
              <a:t> -</a:t>
            </a:r>
            <a:r>
              <a:rPr lang="en-US" sz="3200" b="1" dirty="0" err="1">
                <a:solidFill>
                  <a:srgbClr val="3AA086"/>
                </a:solidFill>
                <a:latin typeface="Times New Roman" panose="02020603050405020304" pitchFamily="18" charset="0"/>
                <a:ea typeface="Times New Roman" panose="02020603050405020304" pitchFamily="18" charset="0"/>
              </a:rPr>
              <a:t>nai</a:t>
            </a:r>
            <a:endParaRPr lang="en-US" sz="3200" dirty="0">
              <a:solidFill>
                <a:srgbClr val="3AA086"/>
              </a:solidFill>
              <a:effectLst/>
              <a:latin typeface="Times New Roman" panose="02020603050405020304" pitchFamily="18" charset="0"/>
              <a:ea typeface="Times New Roman" panose="02020603050405020304" pitchFamily="18" charset="0"/>
            </a:endParaRPr>
          </a:p>
        </p:txBody>
      </p:sp>
      <p:sp>
        <p:nvSpPr>
          <p:cNvPr id="31" name="Hộp Văn bản 30">
            <a:extLst>
              <a:ext uri="{FF2B5EF4-FFF2-40B4-BE49-F238E27FC236}">
                <a16:creationId xmlns:a16="http://schemas.microsoft.com/office/drawing/2014/main" id="{1827AD1F-6CD0-4A3B-5DD1-6C4CF5A83804}"/>
              </a:ext>
            </a:extLst>
          </p:cNvPr>
          <p:cNvSpPr txBox="1"/>
          <p:nvPr/>
        </p:nvSpPr>
        <p:spPr>
          <a:xfrm>
            <a:off x="755433" y="260570"/>
            <a:ext cx="5823392" cy="707886"/>
          </a:xfrm>
          <a:prstGeom prst="rect">
            <a:avLst/>
          </a:prstGeom>
          <a:solidFill>
            <a:srgbClr val="00CC99"/>
          </a:solidFill>
        </p:spPr>
        <p:txBody>
          <a:bodyPr wrap="square">
            <a:spAutoFit/>
          </a:bodyPr>
          <a:lstStyle/>
          <a:p>
            <a:pPr marL="0" marR="0" indent="57785" algn="just">
              <a:spcBef>
                <a:spcPts val="0"/>
              </a:spcBef>
              <a:spcAft>
                <a:spcPts val="0"/>
              </a:spcAft>
              <a:tabLst>
                <a:tab pos="1386840" algn="l"/>
              </a:tabLst>
            </a:pPr>
            <a:r>
              <a:rPr lang="de-DE" sz="4000" b="1" dirty="0" smtClean="0">
                <a:solidFill>
                  <a:schemeClr val="bg1"/>
                </a:solidFill>
                <a:effectLst/>
                <a:latin typeface="Times New Roman" panose="02020603050405020304" pitchFamily="18" charset="0"/>
                <a:cs typeface="Times New Roman" panose="02020603050405020304" pitchFamily="18" charset="0"/>
              </a:rPr>
              <a:t>II. Khám phá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647D7E23-D48C-D90C-2509-5E420650980F}"/>
              </a:ext>
            </a:extLst>
          </p:cNvPr>
          <p:cNvSpPr txBox="1"/>
          <p:nvPr/>
        </p:nvSpPr>
        <p:spPr>
          <a:xfrm>
            <a:off x="762750" y="1545713"/>
            <a:ext cx="6461010" cy="587853"/>
          </a:xfrm>
          <a:prstGeom prst="rect">
            <a:avLst/>
          </a:prstGeom>
          <a:noFill/>
        </p:spPr>
        <p:txBody>
          <a:bodyPr wrap="square">
            <a:spAutoFit/>
          </a:bodyPr>
          <a:lstStyle/>
          <a:p>
            <a:pPr marR="0" lvl="0" algn="just">
              <a:lnSpc>
                <a:spcPct val="115000"/>
              </a:lnSpc>
              <a:spcBef>
                <a:spcPts val="600"/>
              </a:spcBef>
              <a:spcAft>
                <a:spcPts val="600"/>
              </a:spcAft>
            </a:pPr>
            <a:r>
              <a:rPr lang="en-US" sz="2800" b="1" dirty="0">
                <a:solidFill>
                  <a:srgbClr val="00CC99"/>
                </a:solidFill>
                <a:latin typeface="Times New Roman" panose="02020603050405020304" pitchFamily="18" charset="0"/>
                <a:ea typeface="MS Mincho" panose="02020609040205080304" pitchFamily="49" charset="-128"/>
              </a:rPr>
              <a:t>*</a:t>
            </a:r>
            <a:r>
              <a:rPr lang="en-US" sz="2800" b="1" dirty="0" smtClean="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Tình</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cảm</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dành</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cho</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thầy</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giáo</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Đuy-sen</a:t>
            </a:r>
            <a:endParaRPr lang="en-US" sz="2800" dirty="0">
              <a:solidFill>
                <a:srgbClr val="00CC99"/>
              </a:solidFill>
              <a:effectLst/>
              <a:latin typeface="Times New Roman" panose="02020603050405020304" pitchFamily="18" charset="0"/>
              <a:ea typeface="Times New Roman" panose="02020603050405020304" pitchFamily="18" charset="0"/>
            </a:endParaRPr>
          </a:p>
        </p:txBody>
      </p:sp>
      <p:sp>
        <p:nvSpPr>
          <p:cNvPr id="18" name="Flowchart: Terminator 11">
            <a:extLst>
              <a:ext uri="{FF2B5EF4-FFF2-40B4-BE49-F238E27FC236}">
                <a16:creationId xmlns:a16="http://schemas.microsoft.com/office/drawing/2014/main" id="{704474D8-5554-A44B-877E-23BD0E6C8089}"/>
              </a:ext>
            </a:extLst>
          </p:cNvPr>
          <p:cNvSpPr/>
          <p:nvPr/>
        </p:nvSpPr>
        <p:spPr>
          <a:xfrm>
            <a:off x="3136156" y="2248027"/>
            <a:ext cx="6948690" cy="1058329"/>
          </a:xfrm>
          <a:prstGeom prst="flowChartTerminator">
            <a:avLst/>
          </a:prstGeom>
          <a:solidFill>
            <a:srgbClr val="33CCCC"/>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R="0" lvl="0" algn="ctr">
              <a:lnSpc>
                <a:spcPct val="115000"/>
              </a:lnSpc>
              <a:spcBef>
                <a:spcPts val="600"/>
              </a:spcBef>
              <a:spcAft>
                <a:spcPts val="600"/>
              </a:spcAft>
              <a:buSzPts val="1400"/>
            </a:pPr>
            <a:r>
              <a:rPr lang="en-US" sz="2800" b="1" dirty="0">
                <a:solidFill>
                  <a:schemeClr val="tx1"/>
                </a:solidFill>
                <a:effectLst/>
                <a:latin typeface="Times New Roman" panose="02020603050405020304" pitchFamily="18" charset="0"/>
                <a:ea typeface="Times New Roman" panose="02020603050405020304" pitchFamily="18" charset="0"/>
              </a:rPr>
              <a:t>An-</a:t>
            </a:r>
            <a:r>
              <a:rPr lang="en-US" sz="2800" b="1" dirty="0" err="1">
                <a:solidFill>
                  <a:schemeClr val="tx1"/>
                </a:solidFill>
                <a:effectLst/>
                <a:latin typeface="Times New Roman" panose="02020603050405020304" pitchFamily="18" charset="0"/>
                <a:ea typeface="Times New Roman" panose="02020603050405020304" pitchFamily="18" charset="0"/>
              </a:rPr>
              <a:t>tư</a:t>
            </a:r>
            <a:r>
              <a:rPr lang="en-US" sz="2800" b="1" dirty="0">
                <a:solidFill>
                  <a:schemeClr val="tx1"/>
                </a:solidFill>
                <a:effectLst/>
                <a:latin typeface="Times New Roman" panose="02020603050405020304" pitchFamily="18" charset="0"/>
                <a:ea typeface="Times New Roman" panose="02020603050405020304" pitchFamily="18" charset="0"/>
              </a:rPr>
              <a:t>-</a:t>
            </a:r>
            <a:r>
              <a:rPr lang="en-US" sz="2800" b="1" dirty="0" err="1">
                <a:solidFill>
                  <a:schemeClr val="tx1"/>
                </a:solidFill>
                <a:effectLst/>
                <a:latin typeface="Times New Roman" panose="02020603050405020304" pitchFamily="18" charset="0"/>
                <a:ea typeface="Times New Roman" panose="02020603050405020304" pitchFamily="18" charset="0"/>
              </a:rPr>
              <a:t>nai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đặc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biệt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yêu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quý</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ngưỡng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mộ</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và</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biết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ơn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người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thầy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đầu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tiên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mình</a:t>
            </a:r>
            <a:endParaRPr lang="en-US" sz="2400" b="1" dirty="0">
              <a:solidFill>
                <a:schemeClr val="tx1"/>
              </a:solidFill>
              <a:effectLst/>
              <a:latin typeface="Times New Roman" panose="02020603050405020304" pitchFamily="18" charset="0"/>
              <a:ea typeface="Times New Roman" panose="02020603050405020304" pitchFamily="18" charset="0"/>
            </a:endParaRPr>
          </a:p>
        </p:txBody>
      </p:sp>
      <p:sp>
        <p:nvSpPr>
          <p:cNvPr id="19" name="Hộp Văn bản 18">
            <a:extLst>
              <a:ext uri="{FF2B5EF4-FFF2-40B4-BE49-F238E27FC236}">
                <a16:creationId xmlns:a16="http://schemas.microsoft.com/office/drawing/2014/main" id="{5B8A24D1-FD34-FF16-2C3F-8ED464410D27}"/>
              </a:ext>
            </a:extLst>
          </p:cNvPr>
          <p:cNvSpPr txBox="1"/>
          <p:nvPr/>
        </p:nvSpPr>
        <p:spPr>
          <a:xfrm>
            <a:off x="923254" y="3531623"/>
            <a:ext cx="10713720" cy="1043619"/>
          </a:xfrm>
          <a:prstGeom prst="rect">
            <a:avLst/>
          </a:prstGeom>
          <a:noFill/>
          <a:ln w="38100">
            <a:solidFill>
              <a:srgbClr val="53A0A0"/>
            </a:solidFill>
          </a:ln>
        </p:spPr>
        <p:txBody>
          <a:bodyPr wrap="square">
            <a:spAutoFit/>
          </a:bodyPr>
          <a:lstStyle/>
          <a:p>
            <a:pPr algn="just">
              <a:lnSpc>
                <a:spcPct val="115000"/>
              </a:lnSpc>
              <a:spcBef>
                <a:spcPts val="600"/>
              </a:spcBef>
              <a:spcAft>
                <a:spcPts val="600"/>
              </a:spcAft>
              <a:buSzPts val="1400"/>
            </a:pP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Đuy-sen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nhỏ</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dòng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suối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mùa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đông</a:t>
            </a:r>
            <a:endParaRPr lang="en-US" sz="2000" dirty="0">
              <a:effectLst/>
              <a:latin typeface="Times New Roman" panose="02020603050405020304" pitchFamily="18" charset="0"/>
              <a:ea typeface="Times New Roman" panose="02020603050405020304" pitchFamily="18" charset="0"/>
            </a:endParaRPr>
          </a:p>
        </p:txBody>
      </p:sp>
      <p:sp>
        <p:nvSpPr>
          <p:cNvPr id="22" name="Hộp Văn bản 21">
            <a:extLst>
              <a:ext uri="{FF2B5EF4-FFF2-40B4-BE49-F238E27FC236}">
                <a16:creationId xmlns:a16="http://schemas.microsoft.com/office/drawing/2014/main" id="{3DC8AFC0-975B-FCD4-E5AA-F683A4C0BF0A}"/>
              </a:ext>
            </a:extLst>
          </p:cNvPr>
          <p:cNvSpPr txBox="1"/>
          <p:nvPr/>
        </p:nvSpPr>
        <p:spPr>
          <a:xfrm>
            <a:off x="923254" y="4790477"/>
            <a:ext cx="10656493" cy="1043619"/>
          </a:xfrm>
          <a:prstGeom prst="rect">
            <a:avLst/>
          </a:prstGeom>
          <a:noFill/>
          <a:ln w="38100">
            <a:solidFill>
              <a:srgbClr val="53A0A0"/>
            </a:solidFill>
          </a:ln>
        </p:spPr>
        <p:txBody>
          <a:bodyPr wrap="square">
            <a:spAutoFit/>
          </a:bodyPr>
          <a:lstStyle/>
          <a:p>
            <a:pPr>
              <a:lnSpc>
                <a:spcPct val="115000"/>
              </a:lnSpc>
              <a:spcBef>
                <a:spcPts val="600"/>
              </a:spcBef>
              <a:spcAft>
                <a:spcPts val="600"/>
              </a:spcAft>
              <a:tabLst>
                <a:tab pos="1386840" algn="l"/>
              </a:tabLst>
            </a:pPr>
            <a:r>
              <a:rPr lang="en-US" sz="2800" dirty="0" err="1">
                <a:effectLst/>
                <a:latin typeface="Times New Roman" panose="02020603050405020304" pitchFamily="18" charset="0"/>
                <a:ea typeface="Times New Roman" panose="02020603050405020304" pitchFamily="18" charset="0"/>
              </a:rPr>
              <a:t>Căm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giận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muốn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giễu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mỉa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bọn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giàu</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8" name="Hộp Văn bản 27">
            <a:extLst>
              <a:ext uri="{FF2B5EF4-FFF2-40B4-BE49-F238E27FC236}">
                <a16:creationId xmlns:a16="http://schemas.microsoft.com/office/drawing/2014/main" id="{8C5980C4-E2C6-EFD0-956A-230A86FE72A5}"/>
              </a:ext>
            </a:extLst>
          </p:cNvPr>
          <p:cNvSpPr txBox="1"/>
          <p:nvPr/>
        </p:nvSpPr>
        <p:spPr>
          <a:xfrm>
            <a:off x="923254" y="6049331"/>
            <a:ext cx="10656493" cy="548099"/>
          </a:xfrm>
          <a:prstGeom prst="rect">
            <a:avLst/>
          </a:prstGeom>
          <a:noFill/>
          <a:ln w="38100">
            <a:solidFill>
              <a:srgbClr val="53A0A0"/>
            </a:solidFill>
          </a:ln>
        </p:spPr>
        <p:txBody>
          <a:bodyPr wrap="square">
            <a:spAutoFit/>
          </a:bodyPr>
          <a:lstStyle/>
          <a:p>
            <a:pPr>
              <a:lnSpc>
                <a:spcPct val="115000"/>
              </a:lnSpc>
              <a:spcBef>
                <a:spcPts val="600"/>
              </a:spcBef>
              <a:spcAft>
                <a:spcPts val="600"/>
              </a:spcAft>
              <a:tabLst>
                <a:tab pos="1386840" algn="l"/>
              </a:tabLst>
            </a:pPr>
            <a:r>
              <a:rPr lang="en-US" sz="2800" dirty="0">
                <a:effectLst/>
                <a:latin typeface="Times New Roman" panose="02020603050405020304" pitchFamily="18" charset="0"/>
                <a:ea typeface="Times New Roman" panose="02020603050405020304" pitchFamily="18" charset="0"/>
              </a:rPr>
              <a:t>Ở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đắp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ụ </a:t>
            </a:r>
            <a:r>
              <a:rPr lang="en-US" sz="2800" dirty="0" err="1">
                <a:effectLst/>
                <a:latin typeface="Times New Roman" panose="02020603050405020304" pitchFamily="18" charset="0"/>
                <a:ea typeface="Times New Roman" panose="02020603050405020304" pitchFamily="18" charset="0"/>
              </a:rPr>
              <a:t>nhỏ</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dòng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suối</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60316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9B2B01EF-B41F-AB17-6503-7B76915D2AA4}"/>
              </a:ext>
            </a:extLst>
          </p:cNvPr>
          <p:cNvSpPr txBox="1"/>
          <p:nvPr/>
        </p:nvSpPr>
        <p:spPr>
          <a:xfrm>
            <a:off x="755433" y="916348"/>
            <a:ext cx="8410008" cy="584775"/>
          </a:xfrm>
          <a:prstGeom prst="rect">
            <a:avLst/>
          </a:prstGeom>
          <a:noFill/>
        </p:spPr>
        <p:txBody>
          <a:bodyPr wrap="square">
            <a:spAutoFit/>
          </a:bodyPr>
          <a:lstStyle/>
          <a:p>
            <a:pPr indent="57785" algn="just">
              <a:tabLst>
                <a:tab pos="1386840" algn="l"/>
              </a:tabLst>
            </a:pPr>
            <a:r>
              <a:rPr lang="en-US" sz="3200" b="1" dirty="0">
                <a:solidFill>
                  <a:srgbClr val="3AA086"/>
                </a:solidFill>
                <a:latin typeface="Times New Roman" panose="02020603050405020304" pitchFamily="18" charset="0"/>
                <a:ea typeface="Times New Roman" panose="02020603050405020304" pitchFamily="18" charset="0"/>
              </a:rPr>
              <a:t>3</a:t>
            </a:r>
            <a:r>
              <a:rPr lang="en-US" sz="3200" b="1" dirty="0" smtClean="0">
                <a:solidFill>
                  <a:srgbClr val="3AA086"/>
                </a:solidFill>
                <a:latin typeface="Times New Roman" panose="02020603050405020304" pitchFamily="18" charset="0"/>
                <a:ea typeface="Times New Roman" panose="02020603050405020304" pitchFamily="18" charset="0"/>
              </a:rPr>
              <a:t>. </a:t>
            </a:r>
            <a:r>
              <a:rPr lang="en-US" sz="3200" b="1" dirty="0" err="1">
                <a:solidFill>
                  <a:srgbClr val="3AA086"/>
                </a:solidFill>
                <a:latin typeface="Times New Roman" panose="02020603050405020304" pitchFamily="18" charset="0"/>
                <a:ea typeface="Times New Roman" panose="02020603050405020304" pitchFamily="18" charset="0"/>
              </a:rPr>
              <a:t>Nhân</a:t>
            </a:r>
            <a:r>
              <a:rPr lang="en-US" sz="3200" b="1" dirty="0">
                <a:solidFill>
                  <a:srgbClr val="3AA086"/>
                </a:solidFill>
                <a:latin typeface="Times New Roman" panose="02020603050405020304" pitchFamily="18" charset="0"/>
                <a:ea typeface="Times New Roman" panose="02020603050405020304" pitchFamily="18" charset="0"/>
              </a:rPr>
              <a:t> </a:t>
            </a:r>
            <a:r>
              <a:rPr lang="en-US" sz="3200" b="1" dirty="0" err="1">
                <a:solidFill>
                  <a:srgbClr val="3AA086"/>
                </a:solidFill>
                <a:latin typeface="Times New Roman" panose="02020603050405020304" pitchFamily="18" charset="0"/>
                <a:ea typeface="Times New Roman" panose="02020603050405020304" pitchFamily="18" charset="0"/>
              </a:rPr>
              <a:t>vật</a:t>
            </a:r>
            <a:r>
              <a:rPr lang="en-US" sz="3200" b="1" dirty="0">
                <a:solidFill>
                  <a:srgbClr val="3AA086"/>
                </a:solidFill>
                <a:latin typeface="Times New Roman" panose="02020603050405020304" pitchFamily="18" charset="0"/>
                <a:ea typeface="Times New Roman" panose="02020603050405020304" pitchFamily="18" charset="0"/>
              </a:rPr>
              <a:t> An-</a:t>
            </a:r>
            <a:r>
              <a:rPr lang="en-US" sz="3200" b="1" dirty="0" err="1">
                <a:solidFill>
                  <a:srgbClr val="3AA086"/>
                </a:solidFill>
                <a:latin typeface="Times New Roman" panose="02020603050405020304" pitchFamily="18" charset="0"/>
                <a:ea typeface="Times New Roman" panose="02020603050405020304" pitchFamily="18" charset="0"/>
              </a:rPr>
              <a:t>tư</a:t>
            </a:r>
            <a:r>
              <a:rPr lang="en-US" sz="3200" b="1" dirty="0">
                <a:solidFill>
                  <a:srgbClr val="3AA086"/>
                </a:solidFill>
                <a:latin typeface="Times New Roman" panose="02020603050405020304" pitchFamily="18" charset="0"/>
                <a:ea typeface="Times New Roman" panose="02020603050405020304" pitchFamily="18" charset="0"/>
              </a:rPr>
              <a:t> -</a:t>
            </a:r>
            <a:r>
              <a:rPr lang="en-US" sz="3200" b="1" dirty="0" err="1">
                <a:solidFill>
                  <a:srgbClr val="3AA086"/>
                </a:solidFill>
                <a:latin typeface="Times New Roman" panose="02020603050405020304" pitchFamily="18" charset="0"/>
                <a:ea typeface="Times New Roman" panose="02020603050405020304" pitchFamily="18" charset="0"/>
              </a:rPr>
              <a:t>nai</a:t>
            </a:r>
            <a:endParaRPr lang="en-US" sz="3200" dirty="0">
              <a:solidFill>
                <a:srgbClr val="3AA086"/>
              </a:solidFill>
              <a:effectLst/>
              <a:latin typeface="Times New Roman" panose="02020603050405020304" pitchFamily="18" charset="0"/>
              <a:ea typeface="Times New Roman" panose="02020603050405020304" pitchFamily="18" charset="0"/>
            </a:endParaRPr>
          </a:p>
        </p:txBody>
      </p:sp>
      <p:sp>
        <p:nvSpPr>
          <p:cNvPr id="31" name="Hộp Văn bản 30">
            <a:extLst>
              <a:ext uri="{FF2B5EF4-FFF2-40B4-BE49-F238E27FC236}">
                <a16:creationId xmlns:a16="http://schemas.microsoft.com/office/drawing/2014/main" id="{1827AD1F-6CD0-4A3B-5DD1-6C4CF5A83804}"/>
              </a:ext>
            </a:extLst>
          </p:cNvPr>
          <p:cNvSpPr txBox="1"/>
          <p:nvPr/>
        </p:nvSpPr>
        <p:spPr>
          <a:xfrm>
            <a:off x="755433" y="260570"/>
            <a:ext cx="6468327" cy="707886"/>
          </a:xfrm>
          <a:prstGeom prst="rect">
            <a:avLst/>
          </a:prstGeom>
          <a:solidFill>
            <a:srgbClr val="00CC99"/>
          </a:solidFill>
        </p:spPr>
        <p:txBody>
          <a:bodyPr wrap="square">
            <a:spAutoFit/>
          </a:bodyPr>
          <a:lstStyle/>
          <a:p>
            <a:pPr marL="0" marR="0" indent="57785" algn="just">
              <a:spcBef>
                <a:spcPts val="0"/>
              </a:spcBef>
              <a:spcAft>
                <a:spcPts val="0"/>
              </a:spcAft>
              <a:tabLst>
                <a:tab pos="1386840" algn="l"/>
              </a:tabLst>
            </a:pPr>
            <a:r>
              <a:rPr lang="de-DE" sz="4000" b="1" dirty="0" smtClean="0">
                <a:solidFill>
                  <a:schemeClr val="bg1"/>
                </a:solidFill>
                <a:effectLst/>
                <a:latin typeface="Times New Roman" panose="02020603050405020304" pitchFamily="18" charset="0"/>
                <a:cs typeface="Times New Roman" panose="02020603050405020304" pitchFamily="18" charset="0"/>
              </a:rPr>
              <a:t>II. Khám phá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647D7E23-D48C-D90C-2509-5E420650980F}"/>
              </a:ext>
            </a:extLst>
          </p:cNvPr>
          <p:cNvSpPr txBox="1"/>
          <p:nvPr/>
        </p:nvSpPr>
        <p:spPr>
          <a:xfrm>
            <a:off x="762750" y="1545713"/>
            <a:ext cx="6461010" cy="587853"/>
          </a:xfrm>
          <a:prstGeom prst="rect">
            <a:avLst/>
          </a:prstGeom>
          <a:noFill/>
        </p:spPr>
        <p:txBody>
          <a:bodyPr wrap="square">
            <a:spAutoFit/>
          </a:bodyPr>
          <a:lstStyle/>
          <a:p>
            <a:pPr marR="0" lvl="0" algn="just">
              <a:lnSpc>
                <a:spcPct val="115000"/>
              </a:lnSpc>
              <a:spcBef>
                <a:spcPts val="600"/>
              </a:spcBef>
              <a:spcAft>
                <a:spcPts val="600"/>
              </a:spcAft>
            </a:pPr>
            <a:r>
              <a:rPr lang="en-US" sz="2800" b="1" dirty="0">
                <a:solidFill>
                  <a:srgbClr val="00CC99"/>
                </a:solidFill>
                <a:latin typeface="Times New Roman" panose="02020603050405020304" pitchFamily="18" charset="0"/>
                <a:ea typeface="MS Mincho" panose="02020609040205080304" pitchFamily="49" charset="-128"/>
              </a:rPr>
              <a:t>*</a:t>
            </a:r>
            <a:r>
              <a:rPr lang="en-US" sz="2800" b="1" dirty="0" smtClean="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Tình</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cảm</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dành</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cho</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thầy</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giáo</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Đuy-sen</a:t>
            </a:r>
            <a:endParaRPr lang="en-US" sz="2800" dirty="0">
              <a:solidFill>
                <a:srgbClr val="00CC99"/>
              </a:solidFill>
              <a:effectLst/>
              <a:latin typeface="Times New Roman" panose="02020603050405020304" pitchFamily="18" charset="0"/>
              <a:ea typeface="Times New Roman" panose="02020603050405020304" pitchFamily="18" charset="0"/>
            </a:endParaRPr>
          </a:p>
        </p:txBody>
      </p:sp>
      <p:sp>
        <p:nvSpPr>
          <p:cNvPr id="18" name="Flowchart: Terminator 11">
            <a:extLst>
              <a:ext uri="{FF2B5EF4-FFF2-40B4-BE49-F238E27FC236}">
                <a16:creationId xmlns:a16="http://schemas.microsoft.com/office/drawing/2014/main" id="{704474D8-5554-A44B-877E-23BD0E6C8089}"/>
              </a:ext>
            </a:extLst>
          </p:cNvPr>
          <p:cNvSpPr/>
          <p:nvPr/>
        </p:nvSpPr>
        <p:spPr>
          <a:xfrm>
            <a:off x="3136156" y="2164913"/>
            <a:ext cx="6948690" cy="1058329"/>
          </a:xfrm>
          <a:prstGeom prst="flowChartTerminator">
            <a:avLst/>
          </a:prstGeom>
          <a:solidFill>
            <a:srgbClr val="33CCCC"/>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R="0" lvl="0" algn="ctr">
              <a:lnSpc>
                <a:spcPct val="115000"/>
              </a:lnSpc>
              <a:spcBef>
                <a:spcPts val="600"/>
              </a:spcBef>
              <a:spcAft>
                <a:spcPts val="600"/>
              </a:spcAft>
              <a:buSzPts val="1400"/>
            </a:pPr>
            <a:r>
              <a:rPr lang="en-US" sz="2800" b="1" dirty="0">
                <a:solidFill>
                  <a:schemeClr val="tx1"/>
                </a:solidFill>
                <a:effectLst/>
                <a:latin typeface="Times New Roman" panose="02020603050405020304" pitchFamily="18" charset="0"/>
                <a:ea typeface="Times New Roman" panose="02020603050405020304" pitchFamily="18" charset="0"/>
              </a:rPr>
              <a:t>An-</a:t>
            </a:r>
            <a:r>
              <a:rPr lang="en-US" sz="2800" b="1" dirty="0" err="1">
                <a:solidFill>
                  <a:schemeClr val="tx1"/>
                </a:solidFill>
                <a:effectLst/>
                <a:latin typeface="Times New Roman" panose="02020603050405020304" pitchFamily="18" charset="0"/>
                <a:ea typeface="Times New Roman" panose="02020603050405020304" pitchFamily="18" charset="0"/>
              </a:rPr>
              <a:t>tư</a:t>
            </a:r>
            <a:r>
              <a:rPr lang="en-US" sz="2800" b="1" dirty="0">
                <a:solidFill>
                  <a:schemeClr val="tx1"/>
                </a:solidFill>
                <a:effectLst/>
                <a:latin typeface="Times New Roman" panose="02020603050405020304" pitchFamily="18" charset="0"/>
                <a:ea typeface="Times New Roman" panose="02020603050405020304" pitchFamily="18" charset="0"/>
              </a:rPr>
              <a:t>-</a:t>
            </a:r>
            <a:r>
              <a:rPr lang="en-US" sz="2800" b="1" dirty="0" err="1">
                <a:solidFill>
                  <a:schemeClr val="tx1"/>
                </a:solidFill>
                <a:effectLst/>
                <a:latin typeface="Times New Roman" panose="02020603050405020304" pitchFamily="18" charset="0"/>
                <a:ea typeface="Times New Roman" panose="02020603050405020304" pitchFamily="18" charset="0"/>
              </a:rPr>
              <a:t>nai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đặc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biệt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yêu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quý</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ngưỡng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mộ</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và</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biết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ơn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người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thầy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đầu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tiên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mình</a:t>
            </a:r>
            <a:endParaRPr lang="en-US" sz="2400" b="1" dirty="0">
              <a:solidFill>
                <a:schemeClr val="tx1"/>
              </a:solidFill>
              <a:effectLst/>
              <a:latin typeface="Times New Roman" panose="02020603050405020304" pitchFamily="18" charset="0"/>
              <a:ea typeface="Times New Roman" panose="02020603050405020304" pitchFamily="18" charset="0"/>
            </a:endParaRPr>
          </a:p>
        </p:txBody>
      </p:sp>
      <p:sp>
        <p:nvSpPr>
          <p:cNvPr id="29" name="Hộp Văn bản 28">
            <a:extLst>
              <a:ext uri="{FF2B5EF4-FFF2-40B4-BE49-F238E27FC236}">
                <a16:creationId xmlns:a16="http://schemas.microsoft.com/office/drawing/2014/main" id="{20B33F8E-8410-3EE1-D614-A279721A12FF}"/>
              </a:ext>
            </a:extLst>
          </p:cNvPr>
          <p:cNvSpPr txBox="1"/>
          <p:nvPr/>
        </p:nvSpPr>
        <p:spPr>
          <a:xfrm>
            <a:off x="854491" y="3439551"/>
            <a:ext cx="10666949" cy="548099"/>
          </a:xfrm>
          <a:prstGeom prst="rect">
            <a:avLst/>
          </a:prstGeom>
          <a:noFill/>
          <a:ln w="38100">
            <a:solidFill>
              <a:srgbClr val="53A0A0"/>
            </a:solidFill>
          </a:ln>
        </p:spPr>
        <p:txBody>
          <a:bodyPr wrap="square">
            <a:spAutoFit/>
          </a:bodyPr>
          <a:lstStyle/>
          <a:p>
            <a:pPr>
              <a:lnSpc>
                <a:spcPct val="115000"/>
              </a:lnSpc>
              <a:spcBef>
                <a:spcPts val="600"/>
              </a:spcBef>
              <a:spcAft>
                <a:spcPts val="600"/>
              </a:spcAft>
              <a:tabLst>
                <a:tab pos="1386840" algn="l"/>
              </a:tabLst>
            </a:pP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muốn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trở</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mình</a:t>
            </a:r>
            <a:endParaRPr lang="en-US" sz="24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69DA2881-0E03-7DAD-29A3-4FE936CD8781}"/>
              </a:ext>
            </a:extLst>
          </p:cNvPr>
          <p:cNvSpPr txBox="1"/>
          <p:nvPr/>
        </p:nvSpPr>
        <p:spPr>
          <a:xfrm>
            <a:off x="832188" y="4170461"/>
            <a:ext cx="10656493" cy="1043619"/>
          </a:xfrm>
          <a:prstGeom prst="rect">
            <a:avLst/>
          </a:prstGeom>
          <a:noFill/>
          <a:ln w="38100">
            <a:solidFill>
              <a:srgbClr val="53A0A0"/>
            </a:solidFill>
          </a:ln>
        </p:spPr>
        <p:txBody>
          <a:bodyPr wrap="square">
            <a:spAutoFit/>
          </a:bodyPr>
          <a:lstStyle/>
          <a:p>
            <a:pPr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rPr>
              <a:t>Luôn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ý </a:t>
            </a:r>
            <a:r>
              <a:rPr lang="en-US" sz="2800" dirty="0" err="1">
                <a:effectLst/>
                <a:latin typeface="Times New Roman" panose="02020603050405020304" pitchFamily="18" charset="0"/>
                <a:ea typeface="Times New Roman" panose="02020603050405020304" pitchFamily="18" charset="0"/>
              </a:rPr>
              <a:t>nghĩ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endParaRPr lang="en-US" sz="2000" dirty="0">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8D137726-630A-2D3C-155E-5743B3A4047E}"/>
              </a:ext>
            </a:extLst>
          </p:cNvPr>
          <p:cNvSpPr txBox="1"/>
          <p:nvPr/>
        </p:nvSpPr>
        <p:spPr>
          <a:xfrm>
            <a:off x="854491" y="5542489"/>
            <a:ext cx="10656493" cy="1043619"/>
          </a:xfrm>
          <a:prstGeom prst="rect">
            <a:avLst/>
          </a:prstGeom>
          <a:noFill/>
          <a:ln w="38100">
            <a:solidFill>
              <a:srgbClr val="53A0A0"/>
            </a:solidFill>
          </a:ln>
        </p:spPr>
        <p:txBody>
          <a:bodyPr wrap="square">
            <a:spAutoFit/>
          </a:bodyPr>
          <a:lstStyle/>
          <a:p>
            <a:pPr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rPr>
              <a:t>Dù</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trở</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nổi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tiếng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rPr>
              <a:t> An-</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nai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luôn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nhớ</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mặt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05035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3">
            <a:extLst>
              <a:ext uri="{FF2B5EF4-FFF2-40B4-BE49-F238E27FC236}">
                <a16:creationId xmlns:a16="http://schemas.microsoft.com/office/drawing/2014/main" id="{10B8C790-B485-11AE-2FE1-1BB77F2F5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9034" y="3429000"/>
            <a:ext cx="3184624" cy="267826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68" descr="Nguồn gốc, ý nghĩa và 5 ý tưởng trang trí cây thông Noel phổ biến">
            <a:extLst>
              <a:ext uri="{FF2B5EF4-FFF2-40B4-BE49-F238E27FC236}">
                <a16:creationId xmlns:a16="http://schemas.microsoft.com/office/drawing/2014/main" id="{F4F51F72-CEC9-DE1B-86DD-E46999AE4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2228" y="3429000"/>
            <a:ext cx="3007771" cy="27375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67">
            <a:extLst>
              <a:ext uri="{FF2B5EF4-FFF2-40B4-BE49-F238E27FC236}">
                <a16:creationId xmlns:a16="http://schemas.microsoft.com/office/drawing/2014/main" id="{4052E21A-9131-F094-86D9-678FA645FB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054" y="3443520"/>
            <a:ext cx="3007772" cy="26778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69" descr="Lối Đi Bằng Gỗ Cây Cầu - Ảnh miễn phí trên Pixabay">
            <a:extLst>
              <a:ext uri="{FF2B5EF4-FFF2-40B4-BE49-F238E27FC236}">
                <a16:creationId xmlns:a16="http://schemas.microsoft.com/office/drawing/2014/main" id="{A9478B47-E6DF-0130-EC69-8E39094208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2228" y="93051"/>
            <a:ext cx="3049603" cy="26125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60">
            <a:extLst>
              <a:ext uri="{FF2B5EF4-FFF2-40B4-BE49-F238E27FC236}">
                <a16:creationId xmlns:a16="http://schemas.microsoft.com/office/drawing/2014/main" id="{72CC97FB-9059-47B8-B611-591FD89374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572" y="102253"/>
            <a:ext cx="3007771" cy="267785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72" descr="Những người thầy đầu tiên của tôi | Văn hóa">
            <a:extLst>
              <a:ext uri="{FF2B5EF4-FFF2-40B4-BE49-F238E27FC236}">
                <a16:creationId xmlns:a16="http://schemas.microsoft.com/office/drawing/2014/main" id="{4703FE51-B23F-D3CA-CCA4-5568ADD42F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8556" y="93051"/>
            <a:ext cx="3007772" cy="2612539"/>
          </a:xfrm>
          <a:prstGeom prst="rect">
            <a:avLst/>
          </a:prstGeom>
          <a:noFill/>
          <a:extLst>
            <a:ext uri="{909E8E84-426E-40DD-AFC4-6F175D3DCCD1}">
              <a14:hiddenFill xmlns:a14="http://schemas.microsoft.com/office/drawing/2010/main">
                <a:solidFill>
                  <a:srgbClr val="FFFFFF"/>
                </a:solidFill>
              </a14:hiddenFill>
            </a:ext>
          </a:extLst>
        </p:spPr>
      </p:pic>
      <p:pic>
        <p:nvPicPr>
          <p:cNvPr id="6" name="Đồng hồ đếm ngược 3 phút gây sốc 3 Minutes">
            <a:hlinkClick r:id="" action="ppaction://media"/>
            <a:extLst>
              <a:ext uri="{FF2B5EF4-FFF2-40B4-BE49-F238E27FC236}">
                <a16:creationId xmlns:a16="http://schemas.microsoft.com/office/drawing/2014/main" id="{F36F2823-5BC2-9723-7920-A51E1CF6F95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508343" y="0"/>
            <a:ext cx="1683657" cy="947057"/>
          </a:xfrm>
          <a:prstGeom prst="rect">
            <a:avLst/>
          </a:prstGeom>
        </p:spPr>
      </p:pic>
      <p:sp>
        <p:nvSpPr>
          <p:cNvPr id="7" name="Hộp Văn bản 6">
            <a:extLst>
              <a:ext uri="{FF2B5EF4-FFF2-40B4-BE49-F238E27FC236}">
                <a16:creationId xmlns:a16="http://schemas.microsoft.com/office/drawing/2014/main" id="{A8AD2D3F-D830-E419-7ADA-33DFFBBB26D6}"/>
              </a:ext>
            </a:extLst>
          </p:cNvPr>
          <p:cNvSpPr txBox="1"/>
          <p:nvPr/>
        </p:nvSpPr>
        <p:spPr>
          <a:xfrm>
            <a:off x="1507766" y="2751757"/>
            <a:ext cx="775671" cy="830997"/>
          </a:xfrm>
          <a:prstGeom prst="rect">
            <a:avLst/>
          </a:prstGeom>
          <a:noFill/>
        </p:spPr>
        <p:txBody>
          <a:bodyPr wrap="square" rtlCol="0">
            <a:spAutoFit/>
          </a:bodyPr>
          <a:lstStyle/>
          <a:p>
            <a:r>
              <a:rPr lang="en-US" sz="4800" dirty="0">
                <a:solidFill>
                  <a:srgbClr val="00B050"/>
                </a:solidFill>
                <a:latin typeface="Algerian" panose="04020705040A02060702" pitchFamily="82" charset="0"/>
              </a:rPr>
              <a:t>1</a:t>
            </a:r>
          </a:p>
        </p:txBody>
      </p:sp>
      <p:sp>
        <p:nvSpPr>
          <p:cNvPr id="14" name="Hộp Văn bản 13">
            <a:extLst>
              <a:ext uri="{FF2B5EF4-FFF2-40B4-BE49-F238E27FC236}">
                <a16:creationId xmlns:a16="http://schemas.microsoft.com/office/drawing/2014/main" id="{E0913655-CF07-0C01-7CBE-B916072E6191}"/>
              </a:ext>
            </a:extLst>
          </p:cNvPr>
          <p:cNvSpPr txBox="1"/>
          <p:nvPr/>
        </p:nvSpPr>
        <p:spPr>
          <a:xfrm>
            <a:off x="5360505" y="2705590"/>
            <a:ext cx="914400" cy="923330"/>
          </a:xfrm>
          <a:prstGeom prst="rect">
            <a:avLst/>
          </a:prstGeom>
          <a:noFill/>
        </p:spPr>
        <p:txBody>
          <a:bodyPr wrap="square" rtlCol="0">
            <a:spAutoFit/>
          </a:bodyPr>
          <a:lstStyle/>
          <a:p>
            <a:r>
              <a:rPr lang="en-US" sz="5400" dirty="0">
                <a:solidFill>
                  <a:srgbClr val="00B050"/>
                </a:solidFill>
                <a:latin typeface="Algerian" panose="04020705040A02060702" pitchFamily="82" charset="0"/>
              </a:rPr>
              <a:t>2</a:t>
            </a:r>
          </a:p>
        </p:txBody>
      </p:sp>
      <p:sp>
        <p:nvSpPr>
          <p:cNvPr id="15" name="Hộp Văn bản 14">
            <a:extLst>
              <a:ext uri="{FF2B5EF4-FFF2-40B4-BE49-F238E27FC236}">
                <a16:creationId xmlns:a16="http://schemas.microsoft.com/office/drawing/2014/main" id="{36B9AB49-24BB-0284-4E3E-198F1FBD5FDE}"/>
              </a:ext>
            </a:extLst>
          </p:cNvPr>
          <p:cNvSpPr txBox="1"/>
          <p:nvPr/>
        </p:nvSpPr>
        <p:spPr>
          <a:xfrm>
            <a:off x="8954497" y="2659424"/>
            <a:ext cx="914400" cy="923330"/>
          </a:xfrm>
          <a:prstGeom prst="rect">
            <a:avLst/>
          </a:prstGeom>
          <a:noFill/>
        </p:spPr>
        <p:txBody>
          <a:bodyPr wrap="square" rtlCol="0">
            <a:spAutoFit/>
          </a:bodyPr>
          <a:lstStyle/>
          <a:p>
            <a:r>
              <a:rPr lang="en-US" sz="5400" dirty="0">
                <a:solidFill>
                  <a:srgbClr val="00B050"/>
                </a:solidFill>
                <a:latin typeface="Algerian" panose="04020705040A02060702" pitchFamily="82" charset="0"/>
              </a:rPr>
              <a:t>3</a:t>
            </a:r>
          </a:p>
        </p:txBody>
      </p:sp>
      <p:sp>
        <p:nvSpPr>
          <p:cNvPr id="16" name="Hộp Văn bản 15">
            <a:extLst>
              <a:ext uri="{FF2B5EF4-FFF2-40B4-BE49-F238E27FC236}">
                <a16:creationId xmlns:a16="http://schemas.microsoft.com/office/drawing/2014/main" id="{327DB149-5576-3F99-AE09-32D2AFAB8D18}"/>
              </a:ext>
            </a:extLst>
          </p:cNvPr>
          <p:cNvSpPr txBox="1"/>
          <p:nvPr/>
        </p:nvSpPr>
        <p:spPr>
          <a:xfrm>
            <a:off x="1618342" y="5982138"/>
            <a:ext cx="914400" cy="923330"/>
          </a:xfrm>
          <a:prstGeom prst="rect">
            <a:avLst/>
          </a:prstGeom>
          <a:noFill/>
        </p:spPr>
        <p:txBody>
          <a:bodyPr wrap="square" rtlCol="0">
            <a:spAutoFit/>
          </a:bodyPr>
          <a:lstStyle/>
          <a:p>
            <a:r>
              <a:rPr lang="en-US" sz="5400" dirty="0">
                <a:solidFill>
                  <a:srgbClr val="00B050"/>
                </a:solidFill>
                <a:latin typeface="Algerian" panose="04020705040A02060702" pitchFamily="82" charset="0"/>
              </a:rPr>
              <a:t>4</a:t>
            </a:r>
          </a:p>
        </p:txBody>
      </p:sp>
      <p:sp>
        <p:nvSpPr>
          <p:cNvPr id="17" name="Hộp Văn bản 16">
            <a:extLst>
              <a:ext uri="{FF2B5EF4-FFF2-40B4-BE49-F238E27FC236}">
                <a16:creationId xmlns:a16="http://schemas.microsoft.com/office/drawing/2014/main" id="{A2D6E02C-D26F-5E97-2FC1-2970A403F378}"/>
              </a:ext>
            </a:extLst>
          </p:cNvPr>
          <p:cNvSpPr txBox="1"/>
          <p:nvPr/>
        </p:nvSpPr>
        <p:spPr>
          <a:xfrm>
            <a:off x="5260392" y="6044703"/>
            <a:ext cx="767184" cy="923330"/>
          </a:xfrm>
          <a:prstGeom prst="rect">
            <a:avLst/>
          </a:prstGeom>
          <a:noFill/>
        </p:spPr>
        <p:txBody>
          <a:bodyPr wrap="square" rtlCol="0">
            <a:spAutoFit/>
          </a:bodyPr>
          <a:lstStyle/>
          <a:p>
            <a:r>
              <a:rPr lang="en-US" sz="5400" dirty="0">
                <a:solidFill>
                  <a:srgbClr val="00B050"/>
                </a:solidFill>
                <a:latin typeface="Algerian" panose="04020705040A02060702" pitchFamily="82" charset="0"/>
              </a:rPr>
              <a:t>5</a:t>
            </a:r>
          </a:p>
        </p:txBody>
      </p:sp>
      <p:sp>
        <p:nvSpPr>
          <p:cNvPr id="18" name="Hộp Văn bản 17">
            <a:extLst>
              <a:ext uri="{FF2B5EF4-FFF2-40B4-BE49-F238E27FC236}">
                <a16:creationId xmlns:a16="http://schemas.microsoft.com/office/drawing/2014/main" id="{6B1AE2E0-293B-4A3A-D8D7-07845D7A8928}"/>
              </a:ext>
            </a:extLst>
          </p:cNvPr>
          <p:cNvSpPr txBox="1"/>
          <p:nvPr/>
        </p:nvSpPr>
        <p:spPr>
          <a:xfrm>
            <a:off x="8902442" y="6107268"/>
            <a:ext cx="767184" cy="923330"/>
          </a:xfrm>
          <a:prstGeom prst="rect">
            <a:avLst/>
          </a:prstGeom>
          <a:noFill/>
        </p:spPr>
        <p:txBody>
          <a:bodyPr wrap="square" rtlCol="0">
            <a:spAutoFit/>
          </a:bodyPr>
          <a:lstStyle/>
          <a:p>
            <a:r>
              <a:rPr lang="en-US" sz="5400" dirty="0">
                <a:solidFill>
                  <a:srgbClr val="00B050"/>
                </a:solidFill>
                <a:latin typeface="Algerian" panose="04020705040A02060702" pitchFamily="82" charset="0"/>
              </a:rPr>
              <a:t>6</a:t>
            </a:r>
          </a:p>
        </p:txBody>
      </p:sp>
    </p:spTree>
    <p:extLst>
      <p:ext uri="{BB962C8B-B14F-4D97-AF65-F5344CB8AC3E}">
        <p14:creationId xmlns:p14="http://schemas.microsoft.com/office/powerpoint/2010/main" val="6117406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barn(inVertical)">
                                      <p:cBhvr>
                                        <p:cTn id="15" dur="500"/>
                                        <p:tgtEl>
                                          <p:spTgt spid="10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25"/>
                                        </p:tgtEl>
                                        <p:attrNameLst>
                                          <p:attrName>style.visibility</p:attrName>
                                        </p:attrNameLst>
                                      </p:cBhvr>
                                      <p:to>
                                        <p:strVal val="visible"/>
                                      </p:to>
                                    </p:set>
                                    <p:animEffect transition="in" filter="barn(inVertical)">
                                      <p:cBhvr>
                                        <p:cTn id="23" dur="500"/>
                                        <p:tgtEl>
                                          <p:spTgt spid="102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barn(inVertical)">
                                      <p:cBhvr>
                                        <p:cTn id="31" dur="500"/>
                                        <p:tgtEl>
                                          <p:spTgt spid="102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29"/>
                                        </p:tgtEl>
                                        <p:attrNameLst>
                                          <p:attrName>style.visibility</p:attrName>
                                        </p:attrNameLst>
                                      </p:cBhvr>
                                      <p:to>
                                        <p:strVal val="visible"/>
                                      </p:to>
                                    </p:set>
                                    <p:animEffect transition="in" filter="barn(inVertical)">
                                      <p:cBhvr>
                                        <p:cTn id="39" dur="500"/>
                                        <p:tgtEl>
                                          <p:spTgt spid="102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wipe(down)">
                                      <p:cBhvr>
                                        <p:cTn id="47" dur="500"/>
                                        <p:tgtEl>
                                          <p:spTgt spid="103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91217" fill="hold"/>
                                        <p:tgtEl>
                                          <p:spTgt spid="6"/>
                                        </p:tgtEl>
                                      </p:cBhvr>
                                    </p:cmd>
                                  </p:childTnLst>
                                </p:cTn>
                              </p:par>
                            </p:childTnLst>
                          </p:cTn>
                        </p:par>
                      </p:childTnLst>
                    </p:cTn>
                  </p:par>
                  <p:par>
                    <p:cTn id="55" fill="hold">
                      <p:stCondLst>
                        <p:cond delay="indefinite"/>
                      </p:stCondLst>
                      <p:childTnLst>
                        <p:par>
                          <p:cTn id="56" fill="hold">
                            <p:stCondLst>
                              <p:cond delay="0"/>
                            </p:stCondLst>
                            <p:childTnLst>
                              <p:par>
                                <p:cTn id="57" presetID="16" presetClass="exit" presetSubtype="21" fill="hold" nodeType="clickEffect">
                                  <p:stCondLst>
                                    <p:cond delay="0"/>
                                  </p:stCondLst>
                                  <p:childTnLst>
                                    <p:animEffect transition="out" filter="barn(inVertical)">
                                      <p:cBhvr>
                                        <p:cTn id="58" dur="500"/>
                                        <p:tgtEl>
                                          <p:spTgt spid="1027"/>
                                        </p:tgtEl>
                                      </p:cBhvr>
                                    </p:animEffect>
                                    <p:set>
                                      <p:cBhvr>
                                        <p:cTn id="59" dur="1" fill="hold">
                                          <p:stCondLst>
                                            <p:cond delay="499"/>
                                          </p:stCondLst>
                                        </p:cTn>
                                        <p:tgtEl>
                                          <p:spTgt spid="1027"/>
                                        </p:tgtEl>
                                        <p:attrNameLst>
                                          <p:attrName>style.visibility</p:attrName>
                                        </p:attrNameLst>
                                      </p:cBhvr>
                                      <p:to>
                                        <p:strVal val="hidden"/>
                                      </p:to>
                                    </p:set>
                                  </p:childTnLst>
                                </p:cTn>
                              </p:par>
                              <p:par>
                                <p:cTn id="60" presetID="16" presetClass="exit" presetSubtype="21" fill="hold" grpId="1" nodeType="withEffect">
                                  <p:stCondLst>
                                    <p:cond delay="0"/>
                                  </p:stCondLst>
                                  <p:childTnLst>
                                    <p:animEffect transition="out" filter="barn(inVertical)">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6" presetClass="exit" presetSubtype="21" fill="hold" nodeType="withEffect">
                                  <p:stCondLst>
                                    <p:cond delay="0"/>
                                  </p:stCondLst>
                                  <p:childTnLst>
                                    <p:animEffect transition="out" filter="barn(inVertical)">
                                      <p:cBhvr>
                                        <p:cTn id="64" dur="500"/>
                                        <p:tgtEl>
                                          <p:spTgt spid="1025"/>
                                        </p:tgtEl>
                                      </p:cBhvr>
                                    </p:animEffect>
                                    <p:set>
                                      <p:cBhvr>
                                        <p:cTn id="65" dur="1" fill="hold">
                                          <p:stCondLst>
                                            <p:cond delay="499"/>
                                          </p:stCondLst>
                                        </p:cTn>
                                        <p:tgtEl>
                                          <p:spTgt spid="1025"/>
                                        </p:tgtEl>
                                        <p:attrNameLst>
                                          <p:attrName>style.visibility</p:attrName>
                                        </p:attrNameLst>
                                      </p:cBhvr>
                                      <p:to>
                                        <p:strVal val="hidden"/>
                                      </p:to>
                                    </p:set>
                                  </p:childTnLst>
                                </p:cTn>
                              </p:par>
                              <p:par>
                                <p:cTn id="66" presetID="16" presetClass="exit" presetSubtype="21" fill="hold" grpId="1" nodeType="withEffect">
                                  <p:stCondLst>
                                    <p:cond delay="0"/>
                                  </p:stCondLst>
                                  <p:childTnLst>
                                    <p:animEffect transition="out" filter="barn(inVertical)">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par>
                                <p:cTn id="69" presetID="16" presetClass="exit" presetSubtype="21" fill="hold" nodeType="withEffect">
                                  <p:stCondLst>
                                    <p:cond delay="0"/>
                                  </p:stCondLst>
                                  <p:childTnLst>
                                    <p:animEffect transition="out" filter="barn(inVertical)">
                                      <p:cBhvr>
                                        <p:cTn id="70" dur="500"/>
                                        <p:tgtEl>
                                          <p:spTgt spid="1029"/>
                                        </p:tgtEl>
                                      </p:cBhvr>
                                    </p:animEffect>
                                    <p:set>
                                      <p:cBhvr>
                                        <p:cTn id="71" dur="1" fill="hold">
                                          <p:stCondLst>
                                            <p:cond delay="499"/>
                                          </p:stCondLst>
                                        </p:cTn>
                                        <p:tgtEl>
                                          <p:spTgt spid="1029"/>
                                        </p:tgtEl>
                                        <p:attrNameLst>
                                          <p:attrName>style.visibility</p:attrName>
                                        </p:attrNameLst>
                                      </p:cBhvr>
                                      <p:to>
                                        <p:strVal val="hidden"/>
                                      </p:to>
                                    </p:set>
                                  </p:childTnLst>
                                </p:cTn>
                              </p:par>
                              <p:par>
                                <p:cTn id="72" presetID="16" presetClass="exit" presetSubtype="21" fill="hold" grpId="1" nodeType="withEffect">
                                  <p:stCondLst>
                                    <p:cond delay="0"/>
                                  </p:stCondLst>
                                  <p:childTnLst>
                                    <p:animEffect transition="out" filter="barn(inVertical)">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5" fill="hold" display="0">
                  <p:stCondLst>
                    <p:cond delay="indefinite"/>
                  </p:stCondLst>
                </p:cTn>
                <p:tgtEl>
                  <p:spTgt spid="6"/>
                </p:tgtEl>
              </p:cMediaNode>
            </p:video>
          </p:childTnLst>
        </p:cTn>
      </p:par>
    </p:tnLst>
    <p:bldLst>
      <p:bldP spid="7" grpId="0"/>
      <p:bldP spid="14" grpId="0"/>
      <p:bldP spid="14" grpId="1"/>
      <p:bldP spid="15" grpId="0"/>
      <p:bldP spid="15" grpId="1"/>
      <p:bldP spid="16" grpId="0"/>
      <p:bldP spid="17" grpId="0"/>
      <p:bldP spid="17" grpId="1"/>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9B2B01EF-B41F-AB17-6503-7B76915D2AA4}"/>
              </a:ext>
            </a:extLst>
          </p:cNvPr>
          <p:cNvSpPr txBox="1"/>
          <p:nvPr/>
        </p:nvSpPr>
        <p:spPr>
          <a:xfrm>
            <a:off x="755433" y="916348"/>
            <a:ext cx="8410008" cy="584775"/>
          </a:xfrm>
          <a:prstGeom prst="rect">
            <a:avLst/>
          </a:prstGeom>
          <a:noFill/>
        </p:spPr>
        <p:txBody>
          <a:bodyPr wrap="square">
            <a:spAutoFit/>
          </a:bodyPr>
          <a:lstStyle/>
          <a:p>
            <a:pPr indent="57785" algn="just">
              <a:tabLst>
                <a:tab pos="1386840" algn="l"/>
              </a:tabLst>
            </a:pPr>
            <a:r>
              <a:rPr lang="en-US" sz="3200" b="1" dirty="0">
                <a:solidFill>
                  <a:srgbClr val="3AA086"/>
                </a:solidFill>
                <a:latin typeface="Times New Roman" panose="02020603050405020304" pitchFamily="18" charset="0"/>
                <a:ea typeface="Times New Roman" panose="02020603050405020304" pitchFamily="18" charset="0"/>
              </a:rPr>
              <a:t>3</a:t>
            </a:r>
            <a:r>
              <a:rPr lang="en-US" sz="3200" b="1" dirty="0" smtClean="0">
                <a:solidFill>
                  <a:srgbClr val="3AA086"/>
                </a:solidFill>
                <a:latin typeface="Times New Roman" panose="02020603050405020304" pitchFamily="18" charset="0"/>
                <a:ea typeface="Times New Roman" panose="02020603050405020304" pitchFamily="18" charset="0"/>
              </a:rPr>
              <a:t>. </a:t>
            </a:r>
            <a:r>
              <a:rPr lang="en-US" sz="3200" b="1" dirty="0" err="1">
                <a:solidFill>
                  <a:srgbClr val="3AA086"/>
                </a:solidFill>
                <a:latin typeface="Times New Roman" panose="02020603050405020304" pitchFamily="18" charset="0"/>
                <a:ea typeface="Times New Roman" panose="02020603050405020304" pitchFamily="18" charset="0"/>
              </a:rPr>
              <a:t>Nhân</a:t>
            </a:r>
            <a:r>
              <a:rPr lang="en-US" sz="3200" b="1" dirty="0">
                <a:solidFill>
                  <a:srgbClr val="3AA086"/>
                </a:solidFill>
                <a:latin typeface="Times New Roman" panose="02020603050405020304" pitchFamily="18" charset="0"/>
                <a:ea typeface="Times New Roman" panose="02020603050405020304" pitchFamily="18" charset="0"/>
              </a:rPr>
              <a:t> </a:t>
            </a:r>
            <a:r>
              <a:rPr lang="en-US" sz="3200" b="1" dirty="0" err="1">
                <a:solidFill>
                  <a:srgbClr val="3AA086"/>
                </a:solidFill>
                <a:latin typeface="Times New Roman" panose="02020603050405020304" pitchFamily="18" charset="0"/>
                <a:ea typeface="Times New Roman" panose="02020603050405020304" pitchFamily="18" charset="0"/>
              </a:rPr>
              <a:t>vật</a:t>
            </a:r>
            <a:r>
              <a:rPr lang="en-US" sz="3200" b="1" dirty="0">
                <a:solidFill>
                  <a:srgbClr val="3AA086"/>
                </a:solidFill>
                <a:latin typeface="Times New Roman" panose="02020603050405020304" pitchFamily="18" charset="0"/>
                <a:ea typeface="Times New Roman" panose="02020603050405020304" pitchFamily="18" charset="0"/>
              </a:rPr>
              <a:t> An-</a:t>
            </a:r>
            <a:r>
              <a:rPr lang="en-US" sz="3200" b="1" dirty="0" err="1">
                <a:solidFill>
                  <a:srgbClr val="3AA086"/>
                </a:solidFill>
                <a:latin typeface="Times New Roman" panose="02020603050405020304" pitchFamily="18" charset="0"/>
                <a:ea typeface="Times New Roman" panose="02020603050405020304" pitchFamily="18" charset="0"/>
              </a:rPr>
              <a:t>tư</a:t>
            </a:r>
            <a:r>
              <a:rPr lang="en-US" sz="3200" b="1" dirty="0">
                <a:solidFill>
                  <a:srgbClr val="3AA086"/>
                </a:solidFill>
                <a:latin typeface="Times New Roman" panose="02020603050405020304" pitchFamily="18" charset="0"/>
                <a:ea typeface="Times New Roman" panose="02020603050405020304" pitchFamily="18" charset="0"/>
              </a:rPr>
              <a:t> -</a:t>
            </a:r>
            <a:r>
              <a:rPr lang="en-US" sz="3200" b="1" dirty="0" err="1">
                <a:solidFill>
                  <a:srgbClr val="3AA086"/>
                </a:solidFill>
                <a:latin typeface="Times New Roman" panose="02020603050405020304" pitchFamily="18" charset="0"/>
                <a:ea typeface="Times New Roman" panose="02020603050405020304" pitchFamily="18" charset="0"/>
              </a:rPr>
              <a:t>nai</a:t>
            </a:r>
            <a:endParaRPr lang="en-US" sz="3200" dirty="0">
              <a:solidFill>
                <a:srgbClr val="3AA086"/>
              </a:solidFill>
              <a:effectLst/>
              <a:latin typeface="Times New Roman" panose="02020603050405020304" pitchFamily="18" charset="0"/>
              <a:ea typeface="Times New Roman" panose="02020603050405020304" pitchFamily="18" charset="0"/>
            </a:endParaRPr>
          </a:p>
        </p:txBody>
      </p:sp>
      <p:sp>
        <p:nvSpPr>
          <p:cNvPr id="31" name="Hộp Văn bản 30">
            <a:extLst>
              <a:ext uri="{FF2B5EF4-FFF2-40B4-BE49-F238E27FC236}">
                <a16:creationId xmlns:a16="http://schemas.microsoft.com/office/drawing/2014/main" id="{1827AD1F-6CD0-4A3B-5DD1-6C4CF5A83804}"/>
              </a:ext>
            </a:extLst>
          </p:cNvPr>
          <p:cNvSpPr txBox="1"/>
          <p:nvPr/>
        </p:nvSpPr>
        <p:spPr>
          <a:xfrm>
            <a:off x="755433" y="260570"/>
            <a:ext cx="6349374" cy="707886"/>
          </a:xfrm>
          <a:prstGeom prst="rect">
            <a:avLst/>
          </a:prstGeom>
          <a:solidFill>
            <a:srgbClr val="00CC99"/>
          </a:solidFill>
        </p:spPr>
        <p:txBody>
          <a:bodyPr wrap="square">
            <a:spAutoFit/>
          </a:bodyPr>
          <a:lstStyle/>
          <a:p>
            <a:pPr marL="0" marR="0" indent="57785" algn="just">
              <a:spcBef>
                <a:spcPts val="0"/>
              </a:spcBef>
              <a:spcAft>
                <a:spcPts val="0"/>
              </a:spcAft>
              <a:tabLst>
                <a:tab pos="1386840" algn="l"/>
              </a:tabLst>
            </a:pPr>
            <a:r>
              <a:rPr lang="de-DE" sz="4000" b="1" dirty="0" smtClean="0">
                <a:solidFill>
                  <a:schemeClr val="bg1"/>
                </a:solidFill>
                <a:effectLst/>
                <a:latin typeface="Times New Roman" panose="02020603050405020304" pitchFamily="18" charset="0"/>
                <a:cs typeface="Times New Roman" panose="02020603050405020304" pitchFamily="18" charset="0"/>
              </a:rPr>
              <a:t>II. Khám phá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647D7E23-D48C-D90C-2509-5E420650980F}"/>
              </a:ext>
            </a:extLst>
          </p:cNvPr>
          <p:cNvSpPr txBox="1"/>
          <p:nvPr/>
        </p:nvSpPr>
        <p:spPr>
          <a:xfrm>
            <a:off x="762750" y="1545713"/>
            <a:ext cx="6461010" cy="587853"/>
          </a:xfrm>
          <a:prstGeom prst="rect">
            <a:avLst/>
          </a:prstGeom>
          <a:noFill/>
        </p:spPr>
        <p:txBody>
          <a:bodyPr wrap="square">
            <a:spAutoFit/>
          </a:bodyPr>
          <a:lstStyle/>
          <a:p>
            <a:pPr marR="0" lvl="0" algn="just">
              <a:lnSpc>
                <a:spcPct val="115000"/>
              </a:lnSpc>
              <a:spcBef>
                <a:spcPts val="600"/>
              </a:spcBef>
              <a:spcAft>
                <a:spcPts val="600"/>
              </a:spcAft>
            </a:pPr>
            <a:r>
              <a:rPr lang="en-US" sz="2800" b="1" dirty="0">
                <a:solidFill>
                  <a:srgbClr val="00CC99"/>
                </a:solidFill>
                <a:latin typeface="Times New Roman" panose="02020603050405020304" pitchFamily="18" charset="0"/>
                <a:ea typeface="MS Mincho" panose="02020609040205080304" pitchFamily="49" charset="-128"/>
              </a:rPr>
              <a:t>*</a:t>
            </a:r>
            <a:r>
              <a:rPr lang="en-US" sz="2800" b="1" dirty="0" smtClean="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Tình</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cảm</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dành</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cho</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thầy</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giáo</a:t>
            </a:r>
            <a:r>
              <a:rPr lang="en-US" sz="2800" b="1" dirty="0">
                <a:solidFill>
                  <a:srgbClr val="00CC99"/>
                </a:solidFill>
                <a:latin typeface="Times New Roman" panose="02020603050405020304" pitchFamily="18" charset="0"/>
                <a:ea typeface="MS Mincho" panose="02020609040205080304" pitchFamily="49" charset="-128"/>
              </a:rPr>
              <a:t> </a:t>
            </a:r>
            <a:r>
              <a:rPr lang="en-US" sz="2800" b="1" dirty="0" err="1">
                <a:solidFill>
                  <a:srgbClr val="00CC99"/>
                </a:solidFill>
                <a:latin typeface="Times New Roman" panose="02020603050405020304" pitchFamily="18" charset="0"/>
                <a:ea typeface="MS Mincho" panose="02020609040205080304" pitchFamily="49" charset="-128"/>
              </a:rPr>
              <a:t>Đuy-sen</a:t>
            </a:r>
            <a:endParaRPr lang="en-US" sz="2800" dirty="0">
              <a:solidFill>
                <a:srgbClr val="00CC99"/>
              </a:solidFill>
              <a:effectLst/>
              <a:latin typeface="Times New Roman" panose="02020603050405020304" pitchFamily="18" charset="0"/>
              <a:ea typeface="Times New Roman" panose="02020603050405020304" pitchFamily="18" charset="0"/>
            </a:endParaRPr>
          </a:p>
        </p:txBody>
      </p:sp>
      <p:sp>
        <p:nvSpPr>
          <p:cNvPr id="18" name="Flowchart: Terminator 11">
            <a:extLst>
              <a:ext uri="{FF2B5EF4-FFF2-40B4-BE49-F238E27FC236}">
                <a16:creationId xmlns:a16="http://schemas.microsoft.com/office/drawing/2014/main" id="{704474D8-5554-A44B-877E-23BD0E6C8089}"/>
              </a:ext>
            </a:extLst>
          </p:cNvPr>
          <p:cNvSpPr/>
          <p:nvPr/>
        </p:nvSpPr>
        <p:spPr>
          <a:xfrm>
            <a:off x="5516880" y="2059399"/>
            <a:ext cx="3062490" cy="548099"/>
          </a:xfrm>
          <a:prstGeom prst="flowChartTerminator">
            <a:avLst/>
          </a:prstGeom>
          <a:solidFill>
            <a:srgbClr val="33CCCC"/>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R="0" lvl="0" algn="ctr">
              <a:lnSpc>
                <a:spcPct val="115000"/>
              </a:lnSpc>
              <a:spcBef>
                <a:spcPts val="600"/>
              </a:spcBef>
              <a:spcAft>
                <a:spcPts val="600"/>
              </a:spcAft>
              <a:buSzPts val="1400"/>
            </a:pPr>
            <a:r>
              <a:rPr lang="en-US" sz="2800" b="1" dirty="0" err="1">
                <a:solidFill>
                  <a:schemeClr val="tx1"/>
                </a:solidFill>
                <a:effectLst/>
                <a:latin typeface="Times New Roman" panose="02020603050405020304" pitchFamily="18" charset="0"/>
                <a:ea typeface="MS Mincho" panose="02020609040205080304" pitchFamily="49" charset="-128"/>
              </a:rPr>
              <a:t>Nhận</a:t>
            </a:r>
            <a:r>
              <a:rPr lang="en-US" sz="2800" b="1" dirty="0">
                <a:solidFill>
                  <a:schemeClr val="tx1"/>
                </a:solidFill>
                <a:effectLst/>
                <a:latin typeface="Times New Roman" panose="02020603050405020304" pitchFamily="18" charset="0"/>
                <a:ea typeface="MS Mincho" panose="02020609040205080304" pitchFamily="49" charset="-128"/>
              </a:rPr>
              <a:t> </a:t>
            </a:r>
            <a:r>
              <a:rPr lang="en-US" sz="2800" b="1" dirty="0" err="1">
                <a:solidFill>
                  <a:schemeClr val="tx1"/>
                </a:solidFill>
                <a:effectLst/>
                <a:latin typeface="Times New Roman" panose="02020603050405020304" pitchFamily="18" charset="0"/>
                <a:ea typeface="MS Mincho" panose="02020609040205080304" pitchFamily="49" charset="-128"/>
              </a:rPr>
              <a:t>xét</a:t>
            </a:r>
            <a:r>
              <a:rPr lang="en-US" sz="2800" b="1" dirty="0">
                <a:solidFill>
                  <a:schemeClr val="tx1"/>
                </a:solidFill>
                <a:effectLst/>
                <a:latin typeface="Times New Roman" panose="02020603050405020304" pitchFamily="18" charset="0"/>
                <a:ea typeface="MS Mincho" panose="02020609040205080304" pitchFamily="49" charset="-128"/>
              </a:rPr>
              <a:t> </a:t>
            </a:r>
            <a:r>
              <a:rPr lang="en-US" sz="2800" b="1" dirty="0" err="1">
                <a:solidFill>
                  <a:schemeClr val="tx1"/>
                </a:solidFill>
                <a:effectLst/>
                <a:latin typeface="Times New Roman" panose="02020603050405020304" pitchFamily="18" charset="0"/>
                <a:ea typeface="MS Mincho" panose="02020609040205080304" pitchFamily="49" charset="-128"/>
              </a:rPr>
              <a:t>chung</a:t>
            </a:r>
            <a:endParaRPr lang="en-US" sz="2400" b="1" dirty="0">
              <a:solidFill>
                <a:schemeClr val="tx1"/>
              </a:solidFill>
              <a:effectLst/>
              <a:latin typeface="Times New Roman" panose="02020603050405020304" pitchFamily="18" charset="0"/>
              <a:ea typeface="Times New Roman" panose="02020603050405020304" pitchFamily="18" charset="0"/>
            </a:endParaRPr>
          </a:p>
        </p:txBody>
      </p:sp>
      <p:sp>
        <p:nvSpPr>
          <p:cNvPr id="29" name="Hộp Văn bản 28">
            <a:extLst>
              <a:ext uri="{FF2B5EF4-FFF2-40B4-BE49-F238E27FC236}">
                <a16:creationId xmlns:a16="http://schemas.microsoft.com/office/drawing/2014/main" id="{20B33F8E-8410-3EE1-D614-A279721A12FF}"/>
              </a:ext>
            </a:extLst>
          </p:cNvPr>
          <p:cNvSpPr txBox="1"/>
          <p:nvPr/>
        </p:nvSpPr>
        <p:spPr>
          <a:xfrm>
            <a:off x="821732" y="2712324"/>
            <a:ext cx="11050228" cy="1237262"/>
          </a:xfrm>
          <a:prstGeom prst="rect">
            <a:avLst/>
          </a:prstGeom>
          <a:noFill/>
          <a:ln w="38100">
            <a:solidFill>
              <a:srgbClr val="53A0A0"/>
            </a:solidFill>
          </a:ln>
        </p:spPr>
        <p:txBody>
          <a:bodyPr wrap="square">
            <a:spAutoFit/>
          </a:bodyPr>
          <a:lstStyle/>
          <a:p>
            <a:pPr>
              <a:lnSpc>
                <a:spcPct val="115000"/>
              </a:lnSpc>
              <a:spcBef>
                <a:spcPts val="600"/>
              </a:spcBef>
              <a:spcAft>
                <a:spcPts val="600"/>
              </a:spcAf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rPr>
              <a:t>An-</a:t>
            </a:r>
            <a:r>
              <a:rPr lang="en-US" sz="2800" dirty="0" err="1">
                <a:solidFill>
                  <a:srgbClr val="0D0D0D"/>
                </a:solidFill>
                <a:effectLst/>
                <a:latin typeface="Times New Roman" panose="02020603050405020304" pitchFamily="18" charset="0"/>
                <a:ea typeface="MS Mincho" panose="02020609040205080304" pitchFamily="49" charset="-128"/>
              </a:rPr>
              <a:t>tư</a:t>
            </a:r>
            <a:r>
              <a:rPr lang="en-US" sz="2800" dirty="0">
                <a:solidFill>
                  <a:srgbClr val="0D0D0D"/>
                </a:solidFill>
                <a:effectLst/>
                <a:latin typeface="Times New Roman" panose="02020603050405020304" pitchFamily="18" charset="0"/>
                <a:ea typeface="MS Mincho" panose="02020609040205080304" pitchFamily="49" charset="-128"/>
              </a:rPr>
              <a:t>-</a:t>
            </a:r>
            <a:r>
              <a:rPr lang="en-US" sz="2800" dirty="0" err="1">
                <a:solidFill>
                  <a:srgbClr val="0D0D0D"/>
                </a:solidFill>
                <a:effectLst/>
                <a:latin typeface="Times New Roman" panose="02020603050405020304" pitchFamily="18" charset="0"/>
                <a:ea typeface="MS Mincho" panose="02020609040205080304" pitchFamily="49" charset="-128"/>
              </a:rPr>
              <a:t>nai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là</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cô</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bé</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thông</a:t>
            </a:r>
            <a:r>
              <a:rPr lang="en-US" sz="2800" dirty="0">
                <a:solidFill>
                  <a:srgbClr val="0D0D0D"/>
                </a:solidFill>
                <a:effectLst/>
                <a:latin typeface="Times New Roman" panose="02020603050405020304" pitchFamily="18" charset="0"/>
                <a:ea typeface="MS Mincho" panose="02020609040205080304" pitchFamily="49" charset="-128"/>
              </a:rPr>
              <a:t> minh, </a:t>
            </a:r>
            <a:r>
              <a:rPr lang="en-US" sz="2800" dirty="0" err="1">
                <a:solidFill>
                  <a:srgbClr val="0D0D0D"/>
                </a:solidFill>
                <a:effectLst/>
                <a:latin typeface="Times New Roman" panose="02020603050405020304" pitchFamily="18" charset="0"/>
                <a:ea typeface="MS Mincho" panose="02020609040205080304" pitchFamily="49" charset="-128"/>
              </a:rPr>
              <a:t>nhạy</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cảm</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tinh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smtClean="0">
                <a:solidFill>
                  <a:srgbClr val="0D0D0D"/>
                </a:solidFill>
                <a:effectLst/>
                <a:latin typeface="Times New Roman" panose="02020603050405020304" pitchFamily="18" charset="0"/>
                <a:ea typeface="MS Mincho" panose="02020609040205080304" pitchFamily="49" charset="-128"/>
              </a:rPr>
              <a:t>tế</a:t>
            </a:r>
            <a:r>
              <a:rPr lang="en-US" sz="2800" dirty="0" smtClean="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và</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rất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hiểu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chuyện</a:t>
            </a:r>
            <a:r>
              <a:rPr lang="en-US" sz="2800" dirty="0">
                <a:solidFill>
                  <a:srgbClr val="0D0D0D"/>
                </a:solidFill>
                <a:effectLst/>
                <a:latin typeface="Times New Roman" panose="02020603050405020304" pitchFamily="18" charset="0"/>
                <a:ea typeface="MS Mincho" panose="02020609040205080304" pitchFamily="49" charset="-128"/>
              </a:rPr>
              <a:t>. </a:t>
            </a:r>
          </a:p>
          <a:p>
            <a:pPr>
              <a:lnSpc>
                <a:spcPct val="115000"/>
              </a:lnSpc>
              <a:spcBef>
                <a:spcPts val="600"/>
              </a:spcBef>
              <a:spcAft>
                <a:spcPts val="600"/>
              </a:spcAft>
              <a:tabLst>
                <a:tab pos="1386840" algn="l"/>
              </a:tabLst>
            </a:pPr>
            <a:r>
              <a:rPr lang="en-US" sz="2800" dirty="0" err="1">
                <a:solidFill>
                  <a:srgbClr val="0D0D0D"/>
                </a:solidFill>
                <a:effectLst/>
                <a:latin typeface="Times New Roman" panose="02020603050405020304" pitchFamily="18" charset="0"/>
                <a:ea typeface="MS Mincho" panose="02020609040205080304" pitchFamily="49" charset="-128"/>
              </a:rPr>
              <a:t>Cô</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luôn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trân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trọng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những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kí</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ức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và</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biết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ơn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về</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người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thầy</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đầu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tiên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của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mình</a:t>
            </a:r>
            <a:r>
              <a:rPr lang="en-US" sz="2800" dirty="0">
                <a:solidFill>
                  <a:srgbClr val="0D0D0D"/>
                </a:solidFill>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69DA2881-0E03-7DAD-29A3-4FE936CD8781}"/>
              </a:ext>
            </a:extLst>
          </p:cNvPr>
          <p:cNvSpPr txBox="1"/>
          <p:nvPr/>
        </p:nvSpPr>
        <p:spPr>
          <a:xfrm>
            <a:off x="821732" y="4068071"/>
            <a:ext cx="4547532" cy="548099"/>
          </a:xfrm>
          <a:prstGeom prst="rect">
            <a:avLst/>
          </a:prstGeom>
          <a:noFill/>
          <a:ln w="38100">
            <a:solidFill>
              <a:srgbClr val="53A0A0"/>
            </a:solidFill>
          </a:ln>
        </p:spPr>
        <p:txBody>
          <a:bodyPr wrap="square">
            <a:spAutoFit/>
          </a:bodyPr>
          <a:lstStyle/>
          <a:p>
            <a:pPr algn="just">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rPr>
              <a:t>Nghệ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endParaRPr lang="en-US" sz="20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EBF80A68-B55E-B02F-A542-107C5B4E2125}"/>
              </a:ext>
            </a:extLst>
          </p:cNvPr>
          <p:cNvSpPr txBox="1"/>
          <p:nvPr/>
        </p:nvSpPr>
        <p:spPr>
          <a:xfrm>
            <a:off x="747438" y="6030657"/>
            <a:ext cx="8702040" cy="556434"/>
          </a:xfrm>
          <a:prstGeom prst="rect">
            <a:avLst/>
          </a:prstGeom>
          <a:noFill/>
        </p:spPr>
        <p:txBody>
          <a:bodyPr wrap="square">
            <a:spAutoFit/>
          </a:bodyPr>
          <a:lstStyle/>
          <a:p>
            <a:pPr marL="0" marR="0">
              <a:lnSpc>
                <a:spcPct val="115000"/>
              </a:lnSpc>
              <a:spcBef>
                <a:spcPts val="600"/>
              </a:spcBef>
              <a:spcAft>
                <a:spcPts val="600"/>
              </a:spcAft>
              <a:tabLst>
                <a:tab pos="1386840" algn="l"/>
              </a:tabLs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rPr>
              <a:t>.</a:t>
            </a:r>
            <a:endParaRPr lang="en-US" sz="2800" dirty="0"/>
          </a:p>
        </p:txBody>
      </p:sp>
      <p:sp>
        <p:nvSpPr>
          <p:cNvPr id="15" name="Hộp Văn bản 14">
            <a:extLst>
              <a:ext uri="{FF2B5EF4-FFF2-40B4-BE49-F238E27FC236}">
                <a16:creationId xmlns:a16="http://schemas.microsoft.com/office/drawing/2014/main" id="{D2064601-86BB-E11B-F5D2-11C1B000D339}"/>
              </a:ext>
            </a:extLst>
          </p:cNvPr>
          <p:cNvSpPr txBox="1"/>
          <p:nvPr/>
        </p:nvSpPr>
        <p:spPr>
          <a:xfrm>
            <a:off x="762750" y="4828798"/>
            <a:ext cx="10821628" cy="1043619"/>
          </a:xfrm>
          <a:prstGeom prst="rect">
            <a:avLst/>
          </a:prstGeom>
          <a:noFill/>
        </p:spPr>
        <p:txBody>
          <a:bodyPr wrap="square">
            <a:spAutoFit/>
          </a:bodyPr>
          <a:lstStyle/>
          <a:p>
            <a:pPr marL="0" marR="0" indent="0" algn="just">
              <a:lnSpc>
                <a:spcPct val="115000"/>
              </a:lnSpc>
              <a:spcBef>
                <a:spcPts val="600"/>
              </a:spcBef>
              <a:spcAft>
                <a:spcPts val="600"/>
              </a:spcAft>
              <a:tabLst>
                <a:tab pos="450850" algn="l"/>
              </a:tabLs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ngôi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phần</a:t>
            </a:r>
            <a:r>
              <a:rPr lang="en-US" sz="2800" dirty="0">
                <a:effectLst/>
                <a:latin typeface="Times New Roman" panose="02020603050405020304" pitchFamily="18" charset="0"/>
                <a:ea typeface="Times New Roman" panose="02020603050405020304" pitchFamily="18" charset="0"/>
              </a:rPr>
              <a:t> 2, 3)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dễ</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bộc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0086266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animBg="1"/>
      <p:bldP spid="11" grpId="0" animBg="1"/>
      <p:bldP spid="13"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9B2B01EF-B41F-AB17-6503-7B76915D2AA4}"/>
              </a:ext>
            </a:extLst>
          </p:cNvPr>
          <p:cNvSpPr txBox="1"/>
          <p:nvPr/>
        </p:nvSpPr>
        <p:spPr>
          <a:xfrm>
            <a:off x="755433" y="916348"/>
            <a:ext cx="8410008" cy="584775"/>
          </a:xfrm>
          <a:prstGeom prst="rect">
            <a:avLst/>
          </a:prstGeom>
          <a:noFill/>
        </p:spPr>
        <p:txBody>
          <a:bodyPr wrap="square">
            <a:spAutoFit/>
          </a:bodyPr>
          <a:lstStyle/>
          <a:p>
            <a:pPr marL="0" marR="0" lvl="0" indent="57785"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3AA086"/>
                </a:solidFill>
                <a:effectLst/>
                <a:uLnTx/>
                <a:uFillTx/>
                <a:latin typeface="Times New Roman" panose="02020603050405020304" pitchFamily="18" charset="0"/>
                <a:ea typeface="Times New Roman" panose="02020603050405020304" pitchFamily="18" charset="0"/>
                <a:cs typeface="+mn-cs"/>
              </a:rPr>
              <a:t>3</a:t>
            </a:r>
            <a:r>
              <a:rPr kumimoji="0" lang="en-US" sz="3200" b="1" i="0" u="none" strike="noStrike" kern="1200" cap="none" spc="0" normalizeH="0" baseline="0" noProof="0" dirty="0" smtClean="0">
                <a:ln>
                  <a:noFill/>
                </a:ln>
                <a:solidFill>
                  <a:srgbClr val="3AA086"/>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AA086"/>
                </a:solidFill>
                <a:effectLst/>
                <a:uLnTx/>
                <a:uFillTx/>
                <a:latin typeface="Times New Roman" panose="02020603050405020304" pitchFamily="18" charset="0"/>
                <a:ea typeface="Times New Roman" panose="02020603050405020304" pitchFamily="18" charset="0"/>
                <a:cs typeface="+mn-cs"/>
              </a:rPr>
              <a:t>Nhân</a:t>
            </a:r>
            <a:r>
              <a:rPr kumimoji="0" lang="en-US" sz="3200" b="1" i="0" u="none" strike="noStrike" kern="1200" cap="none" spc="0" normalizeH="0" baseline="0" noProof="0" dirty="0">
                <a:ln>
                  <a:noFill/>
                </a:ln>
                <a:solidFill>
                  <a:srgbClr val="3AA086"/>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AA086"/>
                </a:solidFill>
                <a:effectLst/>
                <a:uLnTx/>
                <a:uFillTx/>
                <a:latin typeface="Times New Roman" panose="02020603050405020304" pitchFamily="18" charset="0"/>
                <a:ea typeface="Times New Roman" panose="02020603050405020304" pitchFamily="18" charset="0"/>
                <a:cs typeface="+mn-cs"/>
              </a:rPr>
              <a:t>vật</a:t>
            </a:r>
            <a:r>
              <a:rPr kumimoji="0" lang="en-US" sz="3200" b="1" i="0" u="none" strike="noStrike" kern="1200" cap="none" spc="0" normalizeH="0" baseline="0" noProof="0" dirty="0">
                <a:ln>
                  <a:noFill/>
                </a:ln>
                <a:solidFill>
                  <a:srgbClr val="3AA086"/>
                </a:solidFill>
                <a:effectLst/>
                <a:uLnTx/>
                <a:uFillTx/>
                <a:latin typeface="Times New Roman" panose="02020603050405020304" pitchFamily="18" charset="0"/>
                <a:ea typeface="Times New Roman" panose="02020603050405020304" pitchFamily="18" charset="0"/>
                <a:cs typeface="+mn-cs"/>
              </a:rPr>
              <a:t> An-</a:t>
            </a:r>
            <a:r>
              <a:rPr kumimoji="0" lang="en-US" sz="3200" b="1" i="0" u="none" strike="noStrike" kern="1200" cap="none" spc="0" normalizeH="0" baseline="0" noProof="0" dirty="0" err="1">
                <a:ln>
                  <a:noFill/>
                </a:ln>
                <a:solidFill>
                  <a:srgbClr val="3AA086"/>
                </a:solidFill>
                <a:effectLst/>
                <a:uLnTx/>
                <a:uFillTx/>
                <a:latin typeface="Times New Roman" panose="02020603050405020304" pitchFamily="18" charset="0"/>
                <a:ea typeface="Times New Roman" panose="02020603050405020304" pitchFamily="18" charset="0"/>
                <a:cs typeface="+mn-cs"/>
              </a:rPr>
              <a:t>tư</a:t>
            </a:r>
            <a:r>
              <a:rPr kumimoji="0" lang="en-US" sz="3200" b="1" i="0" u="none" strike="noStrike" kern="1200" cap="none" spc="0" normalizeH="0" baseline="0" noProof="0" dirty="0">
                <a:ln>
                  <a:noFill/>
                </a:ln>
                <a:solidFill>
                  <a:srgbClr val="3AA086"/>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3AA086"/>
                </a:solidFill>
                <a:effectLst/>
                <a:uLnTx/>
                <a:uFillTx/>
                <a:latin typeface="Times New Roman" panose="02020603050405020304" pitchFamily="18" charset="0"/>
                <a:ea typeface="Times New Roman" panose="02020603050405020304" pitchFamily="18" charset="0"/>
                <a:cs typeface="+mn-cs"/>
              </a:rPr>
              <a:t>nai</a:t>
            </a:r>
            <a:endParaRPr kumimoji="0" lang="en-US" sz="3200" b="0" i="0" u="none" strike="noStrike" kern="1200" cap="none" spc="0" normalizeH="0" baseline="0" noProof="0" dirty="0">
              <a:ln>
                <a:noFill/>
              </a:ln>
              <a:solidFill>
                <a:srgbClr val="3AA086"/>
              </a:solidFill>
              <a:effectLst/>
              <a:uLnTx/>
              <a:uFillTx/>
              <a:latin typeface="Times New Roman" panose="02020603050405020304" pitchFamily="18" charset="0"/>
              <a:ea typeface="Times New Roman" panose="02020603050405020304" pitchFamily="18" charset="0"/>
              <a:cs typeface="+mn-cs"/>
            </a:endParaRPr>
          </a:p>
        </p:txBody>
      </p:sp>
      <p:sp>
        <p:nvSpPr>
          <p:cNvPr id="31" name="Hộp Văn bản 30">
            <a:extLst>
              <a:ext uri="{FF2B5EF4-FFF2-40B4-BE49-F238E27FC236}">
                <a16:creationId xmlns:a16="http://schemas.microsoft.com/office/drawing/2014/main" id="{1827AD1F-6CD0-4A3B-5DD1-6C4CF5A83804}"/>
              </a:ext>
            </a:extLst>
          </p:cNvPr>
          <p:cNvSpPr txBox="1"/>
          <p:nvPr/>
        </p:nvSpPr>
        <p:spPr>
          <a:xfrm>
            <a:off x="755433" y="260570"/>
            <a:ext cx="5345962" cy="707886"/>
          </a:xfrm>
          <a:prstGeom prst="rect">
            <a:avLst/>
          </a:prstGeom>
          <a:solidFill>
            <a:srgbClr val="00CC99"/>
          </a:solidFill>
        </p:spPr>
        <p:txBody>
          <a:bodyPr wrap="square">
            <a:spAutoFit/>
          </a:bodyPr>
          <a:lstStyle/>
          <a:p>
            <a:pPr marL="0" marR="0" lvl="0" indent="57785" algn="just" defTabSz="914400" rtl="0" eaLnBrk="1" fontAlgn="auto" latinLnBrk="0" hangingPunct="1">
              <a:lnSpc>
                <a:spcPct val="100000"/>
              </a:lnSpc>
              <a:spcBef>
                <a:spcPts val="0"/>
              </a:spcBef>
              <a:spcAft>
                <a:spcPts val="0"/>
              </a:spcAft>
              <a:buClrTx/>
              <a:buSzTx/>
              <a:buFontTx/>
              <a:buNone/>
              <a:tabLst>
                <a:tab pos="1386840" algn="l"/>
              </a:tabLst>
              <a:defRPr/>
            </a:pPr>
            <a:r>
              <a:rPr kumimoji="0" lang="de-DE"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III</a:t>
            </a:r>
            <a:r>
              <a:rPr kumimoji="0" lang="de-DE"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Khám phá văn bản</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Hộp Văn bản 11">
            <a:extLst>
              <a:ext uri="{FF2B5EF4-FFF2-40B4-BE49-F238E27FC236}">
                <a16:creationId xmlns:a16="http://schemas.microsoft.com/office/drawing/2014/main" id="{62B632BC-E5E4-BE88-5FB3-56089B753D60}"/>
              </a:ext>
            </a:extLst>
          </p:cNvPr>
          <p:cNvSpPr txBox="1"/>
          <p:nvPr/>
        </p:nvSpPr>
        <p:spPr>
          <a:xfrm>
            <a:off x="762749" y="1545713"/>
            <a:ext cx="8402691" cy="587853"/>
          </a:xfrm>
          <a:prstGeom prst="rect">
            <a:avLst/>
          </a:prstGeom>
          <a:noFill/>
        </p:spPr>
        <p:txBody>
          <a:bodyPr wrap="square">
            <a:spAutoFit/>
          </a:bodyPr>
          <a:lstStyle/>
          <a:p>
            <a:pPr algn="just">
              <a:lnSpc>
                <a:spcPct val="115000"/>
              </a:lnSpc>
              <a:spcAft>
                <a:spcPts val="10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An-</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nai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thầy</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762749" y="2435606"/>
            <a:ext cx="10501363" cy="3985706"/>
          </a:xfrm>
          <a:prstGeom prst="rect">
            <a:avLst/>
          </a:prstGeom>
        </p:spPr>
        <p:txBody>
          <a:bodyPr wrap="square">
            <a:spAutoFit/>
          </a:bodyPr>
          <a:lstStyle/>
          <a:p>
            <a:pPr lvl="0" algn="just">
              <a:lnSpc>
                <a:spcPct val="115000"/>
              </a:lnSpc>
              <a:spcAft>
                <a:spcPts val="1000"/>
              </a:spcAft>
            </a:pP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4400" dirty="0">
                <a:latin typeface="Times New Roman" panose="02020603050405020304" pitchFamily="18" charset="0"/>
                <a:ea typeface="Calibri" panose="020F0502020204030204" pitchFamily="34" charset="0"/>
              </a:rPr>
              <a:t>An-</a:t>
            </a:r>
            <a:r>
              <a:rPr lang="en-US" sz="4400" dirty="0" err="1">
                <a:latin typeface="Times New Roman" panose="02020603050405020304" pitchFamily="18" charset="0"/>
                <a:ea typeface="Calibri" panose="020F0502020204030204" pitchFamily="34" charset="0"/>
              </a:rPr>
              <a:t>tư</a:t>
            </a:r>
            <a:r>
              <a:rPr lang="en-US" sz="4400" dirty="0">
                <a:latin typeface="Times New Roman" panose="02020603050405020304" pitchFamily="18" charset="0"/>
                <a:ea typeface="Calibri" panose="020F0502020204030204" pitchFamily="34" charset="0"/>
              </a:rPr>
              <a:t>-</a:t>
            </a:r>
            <a:r>
              <a:rPr lang="en-US" sz="4400" dirty="0" err="1">
                <a:latin typeface="Times New Roman" panose="02020603050405020304" pitchFamily="18" charset="0"/>
                <a:ea typeface="Calibri" panose="020F0502020204030204" pitchFamily="34" charset="0"/>
              </a:rPr>
              <a:t>nai</a:t>
            </a:r>
            <a:r>
              <a:rPr lang="en-US" sz="4400" dirty="0">
                <a:latin typeface="Times New Roman" panose="02020603050405020304" pitchFamily="18" charset="0"/>
                <a:ea typeface="Calibri" panose="020F0502020204030204" pitchFamily="34" charset="0"/>
              </a:rPr>
              <a:t> </a:t>
            </a:r>
            <a:r>
              <a:rPr lang="en-US" sz="4400" dirty="0" err="1" smtClean="0">
                <a:latin typeface="Times New Roman" panose="02020603050405020304" pitchFamily="18" charset="0"/>
                <a:ea typeface="Calibri" panose="020F0502020204030204" pitchFamily="34" charset="0"/>
              </a:rPr>
              <a:t>đã</a:t>
            </a:r>
            <a:r>
              <a:rPr lang="en-US" sz="4400" dirty="0" smtClean="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dành</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cho</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thầy</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Đuy</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sen</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tình</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cảm</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yêu</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mến</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ngưỡng</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mô</a:t>
            </a:r>
            <a:r>
              <a:rPr lang="en-US" sz="4400" dirty="0">
                <a:latin typeface="Times New Roman" panose="02020603050405020304" pitchFamily="18" charset="0"/>
                <a:ea typeface="Calibri" panose="020F0502020204030204" pitchFamily="34" charset="0"/>
              </a:rPr>
              <a:t>̣ </a:t>
            </a:r>
            <a:r>
              <a:rPr lang="en-US" sz="4400" dirty="0" err="1" smtClean="0">
                <a:latin typeface="Times New Roman" panose="02020603050405020304" pitchFamily="18" charset="0"/>
                <a:ea typeface="Calibri" panose="020F0502020204030204" pitchFamily="34" charset="0"/>
              </a:rPr>
              <a:t>và</a:t>
            </a:r>
            <a:r>
              <a:rPr lang="en-US" sz="4400" dirty="0" smtClean="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biết</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ơn</a:t>
            </a:r>
            <a:r>
              <a:rPr lang="en-US" sz="4400" dirty="0">
                <a:latin typeface="Times New Roman" panose="02020603050405020304" pitchFamily="18" charset="0"/>
                <a:ea typeface="Calibri" panose="020F0502020204030204" pitchFamily="34" charset="0"/>
              </a:rPr>
              <a:t> vì </a:t>
            </a:r>
            <a:r>
              <a:rPr lang="en-US" sz="4400" dirty="0" err="1">
                <a:latin typeface="Times New Roman" panose="02020603050405020304" pitchFamily="18" charset="0"/>
                <a:ea typeface="Calibri" panose="020F0502020204030204" pitchFamily="34" charset="0"/>
              </a:rPr>
              <a:t>tấm</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lòng</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nhân</a:t>
            </a:r>
            <a:r>
              <a:rPr lang="en-US" sz="4400" dirty="0">
                <a:latin typeface="Times New Roman" panose="02020603050405020304" pitchFamily="18" charset="0"/>
                <a:ea typeface="Calibri" panose="020F0502020204030204" pitchFamily="34" charset="0"/>
              </a:rPr>
              <a:t> </a:t>
            </a:r>
            <a:r>
              <a:rPr lang="en-US" sz="4400" dirty="0" err="1" smtClean="0">
                <a:latin typeface="Times New Roman" panose="02020603050405020304" pitchFamily="18" charset="0"/>
                <a:ea typeface="Calibri" panose="020F0502020204030204" pitchFamily="34" charset="0"/>
              </a:rPr>
              <a:t>từ</a:t>
            </a:r>
            <a:r>
              <a:rPr lang="en-US" sz="4400" dirty="0" smtClean="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những</a:t>
            </a:r>
            <a:r>
              <a:rPr lang="en-US" sz="4400" dirty="0">
                <a:latin typeface="Times New Roman" panose="02020603050405020304" pitchFamily="18" charset="0"/>
                <a:ea typeface="Calibri" panose="020F0502020204030204" pitchFamily="34" charset="0"/>
              </a:rPr>
              <a:t> ý </a:t>
            </a:r>
            <a:r>
              <a:rPr lang="en-US" sz="4400" dirty="0" err="1" smtClean="0">
                <a:latin typeface="Times New Roman" panose="02020603050405020304" pitchFamily="18" charset="0"/>
                <a:ea typeface="Calibri" panose="020F0502020204030204" pitchFamily="34" charset="0"/>
              </a:rPr>
              <a:t>nghĩ</a:t>
            </a:r>
            <a:r>
              <a:rPr lang="en-US" sz="4400" dirty="0" smtClean="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tốt</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lành</a:t>
            </a:r>
            <a:r>
              <a:rPr lang="en-US" sz="4400" dirty="0">
                <a:latin typeface="Times New Roman" panose="02020603050405020304" pitchFamily="18" charset="0"/>
                <a:ea typeface="Calibri" panose="020F0502020204030204" pitchFamily="34" charset="0"/>
              </a:rPr>
              <a:t> </a:t>
            </a:r>
            <a:r>
              <a:rPr lang="en-US" sz="4400" dirty="0" err="1" smtClean="0">
                <a:latin typeface="Times New Roman" panose="02020603050405020304" pitchFamily="18" charset="0"/>
                <a:ea typeface="Calibri" panose="020F0502020204030204" pitchFamily="34" charset="0"/>
              </a:rPr>
              <a:t>và</a:t>
            </a:r>
            <a:r>
              <a:rPr lang="en-US" sz="4400" dirty="0" smtClean="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những</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ước</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mơ</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của</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thầy</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vê</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tương</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lai</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cô</a:t>
            </a:r>
            <a:r>
              <a:rPr lang="en-US" sz="4400" dirty="0">
                <a:latin typeface="Times New Roman" panose="02020603050405020304" pitchFamily="18" charset="0"/>
                <a:ea typeface="Calibri" panose="020F0502020204030204" pitchFamily="34" charset="0"/>
              </a:rPr>
              <a:t> </a:t>
            </a:r>
            <a:r>
              <a:rPr lang="en-US" sz="4400" dirty="0" err="1" smtClean="0">
                <a:latin typeface="Times New Roman" panose="02020603050405020304" pitchFamily="18" charset="0"/>
                <a:ea typeface="Calibri" panose="020F0502020204030204" pitchFamily="34" charset="0"/>
              </a:rPr>
              <a:t>và</a:t>
            </a:r>
            <a:r>
              <a:rPr lang="en-US" sz="4400" dirty="0" smtClean="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những</a:t>
            </a:r>
            <a:r>
              <a:rPr lang="en-US" sz="4400" dirty="0">
                <a:latin typeface="Times New Roman" panose="02020603050405020304" pitchFamily="18" charset="0"/>
                <a:ea typeface="Calibri" panose="020F0502020204030204" pitchFamily="34" charset="0"/>
              </a:rPr>
              <a:t> </a:t>
            </a:r>
            <a:r>
              <a:rPr lang="en-US" sz="4400" dirty="0" err="1">
                <a:latin typeface="Times New Roman" panose="02020603050405020304" pitchFamily="18" charset="0"/>
                <a:ea typeface="Calibri" panose="020F0502020204030204" pitchFamily="34" charset="0"/>
              </a:rPr>
              <a:t>đứa</a:t>
            </a:r>
            <a:r>
              <a:rPr lang="en-US" sz="4400" dirty="0">
                <a:latin typeface="Times New Roman" panose="02020603050405020304" pitchFamily="18" charset="0"/>
                <a:ea typeface="Calibri" panose="020F0502020204030204" pitchFamily="34" charset="0"/>
              </a:rPr>
              <a:t> </a:t>
            </a:r>
            <a:r>
              <a:rPr lang="en-US" sz="4400" dirty="0" err="1" smtClean="0">
                <a:latin typeface="Times New Roman" panose="02020603050405020304" pitchFamily="18" charset="0"/>
                <a:ea typeface="Calibri" panose="020F0502020204030204" pitchFamily="34" charset="0"/>
              </a:rPr>
              <a:t>trẻ</a:t>
            </a:r>
            <a:r>
              <a:rPr lang="en-US" sz="4400" dirty="0" smtClean="0">
                <a:latin typeface="Times New Roman" panose="02020603050405020304" pitchFamily="18" charset="0"/>
                <a:ea typeface="Calibri" panose="020F0502020204030204" pitchFamily="34" charset="0"/>
              </a:rPr>
              <a:t>.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79183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6E0D5EDC-30DC-393B-2859-F13134D15D90}"/>
              </a:ext>
            </a:extLst>
          </p:cNvPr>
          <p:cNvSpPr txBox="1"/>
          <p:nvPr/>
        </p:nvSpPr>
        <p:spPr>
          <a:xfrm>
            <a:off x="1167765" y="1159651"/>
            <a:ext cx="10252710" cy="2536848"/>
          </a:xfrm>
          <a:prstGeom prst="rect">
            <a:avLst/>
          </a:prstGeom>
          <a:noFill/>
        </p:spPr>
        <p:txBody>
          <a:bodyPr wrap="square">
            <a:spAutoFit/>
          </a:bodyPr>
          <a:lstStyle/>
          <a:p>
            <a:pPr marL="0" marR="0" algn="just">
              <a:lnSpc>
                <a:spcPct val="115000"/>
              </a:lnSpc>
              <a:spcBef>
                <a:spcPts val="600"/>
              </a:spcBef>
              <a:spcAft>
                <a:spcPts val="600"/>
              </a:spcAft>
            </a:pPr>
            <a:r>
              <a:rPr lang="en-US" sz="3600" b="1" dirty="0" err="1">
                <a:solidFill>
                  <a:srgbClr val="00CC99"/>
                </a:solidFill>
                <a:effectLst/>
                <a:latin typeface="Times New Roman" panose="02020603050405020304" pitchFamily="18" charset="0"/>
                <a:ea typeface="Times New Roman" panose="02020603050405020304" pitchFamily="18" charset="0"/>
              </a:rPr>
              <a:t>Thảo</a:t>
            </a:r>
            <a:r>
              <a:rPr lang="en-US" sz="3600" b="1" dirty="0">
                <a:solidFill>
                  <a:srgbClr val="00CC99"/>
                </a:solidFill>
                <a:effectLst/>
                <a:latin typeface="Times New Roman" panose="02020603050405020304" pitchFamily="18" charset="0"/>
                <a:ea typeface="Times New Roman" panose="02020603050405020304" pitchFamily="18" charset="0"/>
              </a:rPr>
              <a:t> </a:t>
            </a:r>
            <a:r>
              <a:rPr lang="en-US" sz="3600" b="1" dirty="0" err="1">
                <a:solidFill>
                  <a:srgbClr val="00CC99"/>
                </a:solidFill>
                <a:effectLst/>
                <a:latin typeface="Times New Roman" panose="02020603050405020304" pitchFamily="18" charset="0"/>
                <a:ea typeface="Times New Roman" panose="02020603050405020304" pitchFamily="18" charset="0"/>
              </a:rPr>
              <a:t>luận</a:t>
            </a:r>
            <a:r>
              <a:rPr lang="en-US" sz="3600" b="1" dirty="0">
                <a:solidFill>
                  <a:srgbClr val="00CC99"/>
                </a:solidFill>
                <a:effectLst/>
                <a:latin typeface="Times New Roman" panose="02020603050405020304" pitchFamily="18" charset="0"/>
                <a:ea typeface="Times New Roman" panose="02020603050405020304" pitchFamily="18" charset="0"/>
              </a:rPr>
              <a:t> </a:t>
            </a:r>
            <a:r>
              <a:rPr lang="en-US" sz="3600" b="1" dirty="0" err="1">
                <a:solidFill>
                  <a:srgbClr val="00CC99"/>
                </a:solidFill>
                <a:effectLst/>
                <a:latin typeface="Times New Roman" panose="02020603050405020304" pitchFamily="18" charset="0"/>
                <a:ea typeface="Times New Roman" panose="02020603050405020304" pitchFamily="18" charset="0"/>
              </a:rPr>
              <a:t>theo</a:t>
            </a:r>
            <a:r>
              <a:rPr lang="en-US" sz="3600" b="1" dirty="0">
                <a:solidFill>
                  <a:srgbClr val="00CC99"/>
                </a:solidFill>
                <a:effectLst/>
                <a:latin typeface="Times New Roman" panose="02020603050405020304" pitchFamily="18" charset="0"/>
                <a:ea typeface="Times New Roman" panose="02020603050405020304" pitchFamily="18" charset="0"/>
              </a:rPr>
              <a:t> </a:t>
            </a:r>
            <a:r>
              <a:rPr lang="en-US" sz="3600" b="1" dirty="0" err="1">
                <a:solidFill>
                  <a:srgbClr val="00CC99"/>
                </a:solidFill>
                <a:effectLst/>
                <a:latin typeface="Times New Roman" panose="02020603050405020304" pitchFamily="18" charset="0"/>
                <a:ea typeface="Times New Roman" panose="02020603050405020304" pitchFamily="18" charset="0"/>
              </a:rPr>
              <a:t>cặp</a:t>
            </a:r>
            <a:r>
              <a:rPr lang="en-US" sz="3600" b="1" dirty="0">
                <a:solidFill>
                  <a:srgbClr val="00CC99"/>
                </a:solidFill>
                <a:effectLst/>
                <a:latin typeface="Times New Roman" panose="02020603050405020304" pitchFamily="18" charset="0"/>
                <a:ea typeface="Times New Roman" panose="02020603050405020304" pitchFamily="18" charset="0"/>
              </a:rPr>
              <a:t> </a:t>
            </a:r>
            <a:r>
              <a:rPr lang="en-US" sz="3600" b="1" dirty="0" err="1">
                <a:solidFill>
                  <a:srgbClr val="00CC99"/>
                </a:solidFill>
                <a:effectLst/>
                <a:latin typeface="Times New Roman" panose="02020603050405020304" pitchFamily="18" charset="0"/>
                <a:ea typeface="Times New Roman" panose="02020603050405020304" pitchFamily="18" charset="0"/>
              </a:rPr>
              <a:t>trong</a:t>
            </a:r>
            <a:r>
              <a:rPr lang="en-US" sz="3600" b="1" dirty="0">
                <a:solidFill>
                  <a:srgbClr val="00CC99"/>
                </a:solidFill>
                <a:effectLst/>
                <a:latin typeface="Times New Roman" panose="02020603050405020304" pitchFamily="18" charset="0"/>
                <a:ea typeface="Times New Roman" panose="02020603050405020304" pitchFamily="18" charset="0"/>
              </a:rPr>
              <a:t> </a:t>
            </a:r>
            <a:r>
              <a:rPr lang="en-US" sz="3600" b="1" dirty="0" err="1">
                <a:solidFill>
                  <a:srgbClr val="00CC99"/>
                </a:solidFill>
                <a:effectLst/>
                <a:latin typeface="Times New Roman" panose="02020603050405020304" pitchFamily="18" charset="0"/>
                <a:ea typeface="Times New Roman" panose="02020603050405020304" pitchFamily="18" charset="0"/>
              </a:rPr>
              <a:t>bàn</a:t>
            </a:r>
            <a:r>
              <a:rPr lang="en-US" sz="3600" b="1" dirty="0">
                <a:solidFill>
                  <a:srgbClr val="00CC99"/>
                </a:solidFill>
                <a:effectLst/>
                <a:latin typeface="Times New Roman" panose="02020603050405020304" pitchFamily="18" charset="0"/>
                <a:ea typeface="Times New Roman" panose="02020603050405020304" pitchFamily="18" charset="0"/>
              </a:rPr>
              <a:t>:</a:t>
            </a:r>
          </a:p>
          <a:p>
            <a:pPr marL="0" marR="0" algn="just">
              <a:lnSpc>
                <a:spcPct val="115000"/>
              </a:lnSpc>
              <a:spcBef>
                <a:spcPts val="600"/>
              </a:spcBef>
              <a:spcAft>
                <a:spcPts val="600"/>
              </a:spcAft>
            </a:pPr>
            <a:r>
              <a:rPr lang="en-US" sz="3200" b="1" dirty="0" err="1">
                <a:solidFill>
                  <a:srgbClr val="00CC99"/>
                </a:solidFill>
                <a:effectLst/>
                <a:latin typeface="Times New Roman" panose="02020603050405020304" pitchFamily="18" charset="0"/>
                <a:ea typeface="Times New Roman" panose="02020603050405020304" pitchFamily="18" charset="0"/>
              </a:rPr>
              <a:t>Nhiệm</a:t>
            </a:r>
            <a:r>
              <a:rPr lang="en-US" sz="3200" b="1" dirty="0">
                <a:solidFill>
                  <a:srgbClr val="00CC99"/>
                </a:solidFill>
                <a:effectLst/>
                <a:latin typeface="Times New Roman" panose="02020603050405020304" pitchFamily="18" charset="0"/>
                <a:ea typeface="Times New Roman" panose="02020603050405020304" pitchFamily="18" charset="0"/>
              </a:rPr>
              <a:t> </a:t>
            </a:r>
            <a:r>
              <a:rPr lang="en-US" sz="3200" b="1" dirty="0" err="1">
                <a:solidFill>
                  <a:srgbClr val="00CC99"/>
                </a:solidFill>
                <a:effectLst/>
                <a:latin typeface="Times New Roman" panose="02020603050405020304" pitchFamily="18" charset="0"/>
                <a:ea typeface="Times New Roman" panose="02020603050405020304" pitchFamily="18" charset="0"/>
              </a:rPr>
              <a:t>vụ</a:t>
            </a:r>
            <a:r>
              <a:rPr lang="en-US" sz="3200" dirty="0">
                <a:solidFill>
                  <a:srgbClr val="00CC99"/>
                </a:solidFill>
                <a:effectLst/>
                <a:latin typeface="Times New Roman" panose="02020603050405020304" pitchFamily="18" charset="0"/>
                <a:ea typeface="Times New Roman" panose="02020603050405020304" pitchFamily="18" charset="0"/>
              </a:rPr>
              <a:t>: </a:t>
            </a:r>
            <a:r>
              <a:rPr lang="en-US" sz="3200" i="1" dirty="0">
                <a:solidFill>
                  <a:srgbClr val="0D0D0D"/>
                </a:solidFill>
                <a:effectLst/>
                <a:latin typeface="Times New Roman" panose="02020603050405020304" pitchFamily="18" charset="0"/>
                <a:ea typeface="Times New Roman" panose="02020603050405020304" pitchFamily="18" charset="0"/>
              </a:rPr>
              <a:t>Ở </a:t>
            </a:r>
            <a:r>
              <a:rPr lang="en-US" sz="3200" i="1" dirty="0" err="1">
                <a:solidFill>
                  <a:srgbClr val="0D0D0D"/>
                </a:solidFill>
                <a:effectLst/>
                <a:latin typeface="Times New Roman" panose="02020603050405020304" pitchFamily="18" charset="0"/>
                <a:ea typeface="Times New Roman" panose="02020603050405020304" pitchFamily="18" charset="0"/>
              </a:rPr>
              <a:t>phần</a:t>
            </a:r>
            <a:r>
              <a:rPr lang="en-US" sz="3200" i="1" dirty="0">
                <a:solidFill>
                  <a:srgbClr val="0D0D0D"/>
                </a:solidFill>
                <a:effectLst/>
                <a:latin typeface="Times New Roman" panose="02020603050405020304" pitchFamily="18" charset="0"/>
                <a:ea typeface="Times New Roman" panose="02020603050405020304" pitchFamily="18" charset="0"/>
              </a:rPr>
              <a:t> 4, </a:t>
            </a:r>
            <a:r>
              <a:rPr lang="en-US" sz="3200" i="1" dirty="0" err="1">
                <a:solidFill>
                  <a:srgbClr val="0D0D0D"/>
                </a:solidFill>
                <a:effectLst/>
                <a:latin typeface="Times New Roman" panose="02020603050405020304" pitchFamily="18" charset="0"/>
                <a:ea typeface="Times New Roman" panose="02020603050405020304" pitchFamily="18" charset="0"/>
              </a:rPr>
              <a:t>nhân</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vật</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người</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hoạ</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sĩ</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đã</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có</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những</a:t>
            </a:r>
            <a:r>
              <a:rPr lang="en-US" sz="3200" i="1" dirty="0">
                <a:solidFill>
                  <a:srgbClr val="0D0D0D"/>
                </a:solidFill>
                <a:effectLst/>
                <a:latin typeface="Times New Roman" panose="02020603050405020304" pitchFamily="18" charset="0"/>
                <a:ea typeface="Times New Roman" panose="02020603050405020304" pitchFamily="18" charset="0"/>
              </a:rPr>
              <a:t> ý </a:t>
            </a:r>
            <a:r>
              <a:rPr lang="en-US" sz="3200" i="1" dirty="0" err="1">
                <a:solidFill>
                  <a:srgbClr val="0D0D0D"/>
                </a:solidFill>
                <a:effectLst/>
                <a:latin typeface="Times New Roman" panose="02020603050405020304" pitchFamily="18" charset="0"/>
                <a:ea typeface="Times New Roman" panose="02020603050405020304" pitchFamily="18" charset="0"/>
              </a:rPr>
              <a:t>tưởng</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gì</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cho</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bức</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tranh</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vẽ</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thầy</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Đuy-sen</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Em</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ủng</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hộ</a:t>
            </a:r>
            <a:r>
              <a:rPr lang="en-US" sz="3200" i="1" dirty="0">
                <a:solidFill>
                  <a:srgbClr val="0D0D0D"/>
                </a:solidFill>
                <a:effectLst/>
                <a:latin typeface="Times New Roman" panose="02020603050405020304" pitchFamily="18" charset="0"/>
                <a:ea typeface="Times New Roman" panose="02020603050405020304" pitchFamily="18" charset="0"/>
              </a:rPr>
              <a:t> ý </a:t>
            </a:r>
            <a:r>
              <a:rPr lang="en-US" sz="3200" i="1" dirty="0" err="1">
                <a:solidFill>
                  <a:srgbClr val="0D0D0D"/>
                </a:solidFill>
                <a:effectLst/>
                <a:latin typeface="Times New Roman" panose="02020603050405020304" pitchFamily="18" charset="0"/>
                <a:ea typeface="Times New Roman" panose="02020603050405020304" pitchFamily="18" charset="0"/>
              </a:rPr>
              <a:t>tưởng</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nào</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của</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hoạ</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sĩ</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Giải</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thích</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lí</a:t>
            </a:r>
            <a:r>
              <a:rPr lang="en-US" sz="3200" i="1" dirty="0">
                <a:solidFill>
                  <a:srgbClr val="0D0D0D"/>
                </a:solidFill>
                <a:effectLst/>
                <a:latin typeface="Times New Roman" panose="02020603050405020304" pitchFamily="18" charset="0"/>
                <a:ea typeface="Times New Roman" panose="02020603050405020304" pitchFamily="18" charset="0"/>
              </a:rPr>
              <a:t> do </a:t>
            </a:r>
            <a:r>
              <a:rPr lang="en-US" sz="3200" i="1" dirty="0" err="1">
                <a:solidFill>
                  <a:srgbClr val="0D0D0D"/>
                </a:solidFill>
                <a:effectLst/>
                <a:latin typeface="Times New Roman" panose="02020603050405020304" pitchFamily="18" charset="0"/>
                <a:ea typeface="Times New Roman" panose="02020603050405020304" pitchFamily="18" charset="0"/>
              </a:rPr>
              <a:t>em</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lựa</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chọn</a:t>
            </a:r>
            <a:r>
              <a:rPr lang="en-US" sz="3200" i="1" dirty="0">
                <a:solidFill>
                  <a:srgbClr val="0D0D0D"/>
                </a:solidFill>
                <a:effectLst/>
                <a:latin typeface="Times New Roman" panose="02020603050405020304" pitchFamily="18" charset="0"/>
                <a:ea typeface="Times New Roman" panose="02020603050405020304" pitchFamily="18" charset="0"/>
              </a:rPr>
              <a:t> ý </a:t>
            </a:r>
            <a:r>
              <a:rPr lang="en-US" sz="3200" i="1" dirty="0" err="1">
                <a:solidFill>
                  <a:srgbClr val="0D0D0D"/>
                </a:solidFill>
                <a:effectLst/>
                <a:latin typeface="Times New Roman" panose="02020603050405020304" pitchFamily="18" charset="0"/>
                <a:ea typeface="Times New Roman" panose="02020603050405020304" pitchFamily="18" charset="0"/>
              </a:rPr>
              <a:t>tưởng</a:t>
            </a:r>
            <a:r>
              <a:rPr lang="en-US" sz="3200" i="1" dirty="0">
                <a:solidFill>
                  <a:srgbClr val="0D0D0D"/>
                </a:solidFill>
                <a:effectLst/>
                <a:latin typeface="Times New Roman" panose="02020603050405020304" pitchFamily="18" charset="0"/>
                <a:ea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rPr>
              <a:t>đó</a:t>
            </a:r>
            <a:r>
              <a:rPr lang="en-US" sz="3200" i="1" dirty="0">
                <a:solidFill>
                  <a:srgbClr val="0D0D0D"/>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6" name="Cuộn: Ngang 5">
            <a:extLst>
              <a:ext uri="{FF2B5EF4-FFF2-40B4-BE49-F238E27FC236}">
                <a16:creationId xmlns:a16="http://schemas.microsoft.com/office/drawing/2014/main" id="{63588E36-EDD2-3777-6639-3F1FD4B415BF}"/>
              </a:ext>
            </a:extLst>
          </p:cNvPr>
          <p:cNvSpPr/>
          <p:nvPr/>
        </p:nvSpPr>
        <p:spPr>
          <a:xfrm>
            <a:off x="396240" y="502923"/>
            <a:ext cx="11521440" cy="4084317"/>
          </a:xfrm>
          <a:prstGeom prst="horizontalScroll">
            <a:avLst/>
          </a:prstGeom>
          <a:noFill/>
          <a:ln w="57150">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62E21D12-0AD1-CA1A-C603-FB5144C87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635" y="3505200"/>
            <a:ext cx="4184650" cy="4084317"/>
          </a:xfrm>
          <a:prstGeom prst="rect">
            <a:avLst/>
          </a:prstGeom>
        </p:spPr>
      </p:pic>
    </p:spTree>
    <p:extLst>
      <p:ext uri="{BB962C8B-B14F-4D97-AF65-F5344CB8AC3E}">
        <p14:creationId xmlns:p14="http://schemas.microsoft.com/office/powerpoint/2010/main" val="34978723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9B2B01EF-B41F-AB17-6503-7B76915D2AA4}"/>
              </a:ext>
            </a:extLst>
          </p:cNvPr>
          <p:cNvSpPr txBox="1"/>
          <p:nvPr/>
        </p:nvSpPr>
        <p:spPr>
          <a:xfrm>
            <a:off x="237273" y="973084"/>
            <a:ext cx="11954727" cy="584775"/>
          </a:xfrm>
          <a:prstGeom prst="rect">
            <a:avLst/>
          </a:prstGeom>
          <a:noFill/>
        </p:spPr>
        <p:txBody>
          <a:bodyPr wrap="square">
            <a:spAutoFit/>
          </a:bodyPr>
          <a:lstStyle/>
          <a:p>
            <a:pPr indent="57785" algn="just">
              <a:tabLst>
                <a:tab pos="1386840" algn="l"/>
              </a:tabLst>
            </a:pPr>
            <a:r>
              <a:rPr lang="en-US" sz="3200" b="1" dirty="0">
                <a:solidFill>
                  <a:srgbClr val="5F8E82"/>
                </a:solidFill>
                <a:latin typeface="Times New Roman" panose="02020603050405020304" pitchFamily="18" charset="0"/>
                <a:ea typeface="Times New Roman" panose="02020603050405020304" pitchFamily="18" charset="0"/>
              </a:rPr>
              <a:t>4</a:t>
            </a:r>
            <a:r>
              <a:rPr lang="en-US" sz="3200" b="1" dirty="0" smtClean="0">
                <a:solidFill>
                  <a:srgbClr val="5F8E82"/>
                </a:solidFill>
                <a:latin typeface="Times New Roman" panose="02020603050405020304" pitchFamily="18" charset="0"/>
                <a:ea typeface="Times New Roman" panose="02020603050405020304" pitchFamily="18" charset="0"/>
              </a:rPr>
              <a:t>. </a:t>
            </a:r>
            <a:r>
              <a:rPr lang="en-US" sz="3200" b="1" dirty="0" err="1">
                <a:solidFill>
                  <a:srgbClr val="5F8E82"/>
                </a:solidFill>
                <a:effectLst/>
                <a:latin typeface="Times New Roman" panose="02020603050405020304" pitchFamily="18" charset="0"/>
                <a:ea typeface="MS Mincho" panose="02020609040205080304" pitchFamily="49" charset="-128"/>
              </a:rPr>
              <a:t>Trăn</a:t>
            </a:r>
            <a:r>
              <a:rPr lang="en-US" sz="3200" b="1" dirty="0">
                <a:solidFill>
                  <a:srgbClr val="5F8E82"/>
                </a:solidFill>
                <a:effectLst/>
                <a:latin typeface="Times New Roman" panose="02020603050405020304" pitchFamily="18" charset="0"/>
                <a:ea typeface="MS Mincho" panose="02020609040205080304" pitchFamily="49" charset="-128"/>
              </a:rPr>
              <a:t> </a:t>
            </a:r>
            <a:r>
              <a:rPr lang="en-US" sz="3200" b="1" dirty="0" err="1">
                <a:solidFill>
                  <a:srgbClr val="5F8E82"/>
                </a:solidFill>
                <a:effectLst/>
                <a:latin typeface="Times New Roman" panose="02020603050405020304" pitchFamily="18" charset="0"/>
                <a:ea typeface="MS Mincho" panose="02020609040205080304" pitchFamily="49" charset="-128"/>
              </a:rPr>
              <a:t>trở</a:t>
            </a:r>
            <a:r>
              <a:rPr lang="en-US" sz="3200" b="1" dirty="0">
                <a:solidFill>
                  <a:srgbClr val="5F8E82"/>
                </a:solidFill>
                <a:effectLst/>
                <a:latin typeface="Times New Roman" panose="02020603050405020304" pitchFamily="18" charset="0"/>
                <a:ea typeface="MS Mincho" panose="02020609040205080304" pitchFamily="49" charset="-128"/>
              </a:rPr>
              <a:t> </a:t>
            </a:r>
            <a:r>
              <a:rPr lang="en-US" sz="3200" b="1" dirty="0" err="1">
                <a:solidFill>
                  <a:srgbClr val="5F8E82"/>
                </a:solidFill>
                <a:effectLst/>
                <a:latin typeface="Times New Roman" panose="02020603050405020304" pitchFamily="18" charset="0"/>
                <a:ea typeface="MS Mincho" panose="02020609040205080304" pitchFamily="49" charset="-128"/>
              </a:rPr>
              <a:t>của</a:t>
            </a:r>
            <a:r>
              <a:rPr lang="en-US" sz="3200" b="1" dirty="0">
                <a:solidFill>
                  <a:srgbClr val="5F8E82"/>
                </a:solidFill>
                <a:effectLst/>
                <a:latin typeface="Times New Roman" panose="02020603050405020304" pitchFamily="18" charset="0"/>
                <a:ea typeface="MS Mincho" panose="02020609040205080304" pitchFamily="49" charset="-128"/>
              </a:rPr>
              <a:t> </a:t>
            </a:r>
            <a:r>
              <a:rPr lang="en-US" sz="3200" b="1" dirty="0" err="1">
                <a:solidFill>
                  <a:srgbClr val="5F8E82"/>
                </a:solidFill>
                <a:effectLst/>
                <a:latin typeface="Times New Roman" panose="02020603050405020304" pitchFamily="18" charset="0"/>
                <a:ea typeface="MS Mincho" panose="02020609040205080304" pitchFamily="49" charset="-128"/>
              </a:rPr>
              <a:t>người</a:t>
            </a:r>
            <a:r>
              <a:rPr lang="en-US" sz="3200" b="1" dirty="0">
                <a:solidFill>
                  <a:srgbClr val="5F8E82"/>
                </a:solidFill>
                <a:effectLst/>
                <a:latin typeface="Times New Roman" panose="02020603050405020304" pitchFamily="18" charset="0"/>
                <a:ea typeface="MS Mincho" panose="02020609040205080304" pitchFamily="49" charset="-128"/>
              </a:rPr>
              <a:t> </a:t>
            </a:r>
            <a:r>
              <a:rPr lang="en-US" sz="3200" b="1" dirty="0" err="1">
                <a:solidFill>
                  <a:srgbClr val="5F8E82"/>
                </a:solidFill>
                <a:effectLst/>
                <a:latin typeface="Times New Roman" panose="02020603050405020304" pitchFamily="18" charset="0"/>
                <a:ea typeface="MS Mincho" panose="02020609040205080304" pitchFamily="49" charset="-128"/>
              </a:rPr>
              <a:t>hoạ</a:t>
            </a:r>
            <a:r>
              <a:rPr lang="en-US" sz="3200" b="1" dirty="0">
                <a:solidFill>
                  <a:srgbClr val="5F8E82"/>
                </a:solidFill>
                <a:effectLst/>
                <a:latin typeface="Times New Roman" panose="02020603050405020304" pitchFamily="18" charset="0"/>
                <a:ea typeface="MS Mincho" panose="02020609040205080304" pitchFamily="49" charset="-128"/>
              </a:rPr>
              <a:t> </a:t>
            </a:r>
            <a:r>
              <a:rPr lang="en-US" sz="3200" b="1" dirty="0" err="1">
                <a:solidFill>
                  <a:srgbClr val="5F8E82"/>
                </a:solidFill>
                <a:effectLst/>
                <a:latin typeface="Times New Roman" panose="02020603050405020304" pitchFamily="18" charset="0"/>
                <a:ea typeface="MS Mincho" panose="02020609040205080304" pitchFamily="49" charset="-128"/>
              </a:rPr>
              <a:t>sĩ</a:t>
            </a:r>
            <a:r>
              <a:rPr lang="en-US" sz="3200" b="1" dirty="0">
                <a:solidFill>
                  <a:srgbClr val="5F8E82"/>
                </a:solidFill>
                <a:effectLst/>
                <a:latin typeface="Times New Roman" panose="02020603050405020304" pitchFamily="18" charset="0"/>
                <a:ea typeface="MS Mincho" panose="02020609040205080304" pitchFamily="49" charset="-128"/>
              </a:rPr>
              <a:t> </a:t>
            </a:r>
            <a:r>
              <a:rPr lang="en-US" sz="3200" b="1" dirty="0" err="1">
                <a:solidFill>
                  <a:srgbClr val="5F8E82"/>
                </a:solidFill>
                <a:effectLst/>
                <a:latin typeface="Times New Roman" panose="02020603050405020304" pitchFamily="18" charset="0"/>
                <a:ea typeface="MS Mincho" panose="02020609040205080304" pitchFamily="49" charset="-128"/>
              </a:rPr>
              <a:t>về</a:t>
            </a:r>
            <a:r>
              <a:rPr lang="en-US" sz="3200" b="1" dirty="0">
                <a:solidFill>
                  <a:srgbClr val="5F8E82"/>
                </a:solidFill>
                <a:effectLst/>
                <a:latin typeface="Times New Roman" panose="02020603050405020304" pitchFamily="18" charset="0"/>
                <a:ea typeface="MS Mincho" panose="02020609040205080304" pitchFamily="49" charset="-128"/>
              </a:rPr>
              <a:t> </a:t>
            </a:r>
            <a:r>
              <a:rPr lang="en-US" sz="3200" b="1" dirty="0" err="1">
                <a:solidFill>
                  <a:srgbClr val="5F8E82"/>
                </a:solidFill>
                <a:effectLst/>
                <a:latin typeface="Times New Roman" panose="02020603050405020304" pitchFamily="18" charset="0"/>
                <a:ea typeface="MS Mincho" panose="02020609040205080304" pitchFamily="49" charset="-128"/>
              </a:rPr>
              <a:t>bức</a:t>
            </a:r>
            <a:r>
              <a:rPr lang="en-US" sz="3200" b="1" dirty="0">
                <a:solidFill>
                  <a:srgbClr val="5F8E82"/>
                </a:solidFill>
                <a:effectLst/>
                <a:latin typeface="Times New Roman" panose="02020603050405020304" pitchFamily="18" charset="0"/>
                <a:ea typeface="MS Mincho" panose="02020609040205080304" pitchFamily="49" charset="-128"/>
              </a:rPr>
              <a:t> </a:t>
            </a:r>
            <a:r>
              <a:rPr lang="en-US" sz="3200" b="1" dirty="0" err="1">
                <a:solidFill>
                  <a:srgbClr val="5F8E82"/>
                </a:solidFill>
                <a:effectLst/>
                <a:latin typeface="Times New Roman" panose="02020603050405020304" pitchFamily="18" charset="0"/>
                <a:ea typeface="MS Mincho" panose="02020609040205080304" pitchFamily="49" charset="-128"/>
              </a:rPr>
              <a:t>tranh</a:t>
            </a:r>
            <a:r>
              <a:rPr lang="en-US" sz="3200" b="1" dirty="0">
                <a:solidFill>
                  <a:srgbClr val="5F8E82"/>
                </a:solidFill>
                <a:effectLst/>
                <a:latin typeface="Times New Roman" panose="02020603050405020304" pitchFamily="18" charset="0"/>
                <a:ea typeface="MS Mincho" panose="02020609040205080304" pitchFamily="49" charset="-128"/>
              </a:rPr>
              <a:t> </a:t>
            </a:r>
            <a:r>
              <a:rPr lang="en-US" sz="3200" b="1" dirty="0" err="1">
                <a:solidFill>
                  <a:srgbClr val="5F8E82"/>
                </a:solidFill>
                <a:effectLst/>
                <a:latin typeface="Times New Roman" panose="02020603050405020304" pitchFamily="18" charset="0"/>
                <a:ea typeface="MS Mincho" panose="02020609040205080304" pitchFamily="49" charset="-128"/>
              </a:rPr>
              <a:t>vẽ</a:t>
            </a:r>
            <a:r>
              <a:rPr lang="en-US" sz="3200" b="1" dirty="0">
                <a:solidFill>
                  <a:srgbClr val="5F8E82"/>
                </a:solidFill>
                <a:effectLst/>
                <a:latin typeface="Times New Roman" panose="02020603050405020304" pitchFamily="18" charset="0"/>
                <a:ea typeface="MS Mincho" panose="02020609040205080304" pitchFamily="49" charset="-128"/>
              </a:rPr>
              <a:t> </a:t>
            </a:r>
            <a:r>
              <a:rPr lang="en-US" sz="3200" b="1" dirty="0" err="1">
                <a:solidFill>
                  <a:srgbClr val="5F8E82"/>
                </a:solidFill>
                <a:effectLst/>
                <a:latin typeface="Times New Roman" panose="02020603050405020304" pitchFamily="18" charset="0"/>
                <a:ea typeface="MS Mincho" panose="02020609040205080304" pitchFamily="49" charset="-128"/>
              </a:rPr>
              <a:t>thầy</a:t>
            </a:r>
            <a:r>
              <a:rPr lang="en-US" sz="3200" b="1" dirty="0">
                <a:solidFill>
                  <a:srgbClr val="5F8E82"/>
                </a:solidFill>
                <a:effectLst/>
                <a:latin typeface="Times New Roman" panose="02020603050405020304" pitchFamily="18" charset="0"/>
                <a:ea typeface="MS Mincho" panose="02020609040205080304" pitchFamily="49" charset="-128"/>
              </a:rPr>
              <a:t> </a:t>
            </a:r>
            <a:r>
              <a:rPr lang="en-US" sz="3200" b="1" dirty="0" err="1">
                <a:solidFill>
                  <a:srgbClr val="5F8E82"/>
                </a:solidFill>
                <a:effectLst/>
                <a:latin typeface="Times New Roman" panose="02020603050405020304" pitchFamily="18" charset="0"/>
                <a:ea typeface="MS Mincho" panose="02020609040205080304" pitchFamily="49" charset="-128"/>
              </a:rPr>
              <a:t>Đuy-sen</a:t>
            </a:r>
            <a:r>
              <a:rPr lang="en-US" sz="3200" b="1" dirty="0">
                <a:solidFill>
                  <a:srgbClr val="5F8E82"/>
                </a:solidFill>
                <a:effectLst/>
                <a:latin typeface="Times New Roman" panose="02020603050405020304" pitchFamily="18" charset="0"/>
                <a:ea typeface="MS Mincho" panose="02020609040205080304" pitchFamily="49" charset="-128"/>
              </a:rPr>
              <a:t> (</a:t>
            </a:r>
            <a:r>
              <a:rPr lang="en-US" sz="3200" b="1" dirty="0" err="1">
                <a:solidFill>
                  <a:srgbClr val="5F8E82"/>
                </a:solidFill>
                <a:effectLst/>
                <a:latin typeface="Times New Roman" panose="02020603050405020304" pitchFamily="18" charset="0"/>
                <a:ea typeface="MS Mincho" panose="02020609040205080304" pitchFamily="49" charset="-128"/>
              </a:rPr>
              <a:t>phần</a:t>
            </a:r>
            <a:r>
              <a:rPr lang="en-US" sz="3200" b="1" dirty="0">
                <a:solidFill>
                  <a:srgbClr val="5F8E82"/>
                </a:solidFill>
                <a:effectLst/>
                <a:latin typeface="Times New Roman" panose="02020603050405020304" pitchFamily="18" charset="0"/>
                <a:ea typeface="MS Mincho" panose="02020609040205080304" pitchFamily="49" charset="-128"/>
              </a:rPr>
              <a:t> 4)</a:t>
            </a:r>
            <a:endParaRPr lang="en-US" sz="3200" dirty="0">
              <a:solidFill>
                <a:srgbClr val="5F8E82"/>
              </a:solidFill>
              <a:effectLst/>
              <a:latin typeface="Times New Roman" panose="02020603050405020304" pitchFamily="18" charset="0"/>
              <a:ea typeface="Times New Roman" panose="02020603050405020304" pitchFamily="18" charset="0"/>
            </a:endParaRPr>
          </a:p>
        </p:txBody>
      </p:sp>
      <p:sp>
        <p:nvSpPr>
          <p:cNvPr id="31" name="Hộp Văn bản 30">
            <a:extLst>
              <a:ext uri="{FF2B5EF4-FFF2-40B4-BE49-F238E27FC236}">
                <a16:creationId xmlns:a16="http://schemas.microsoft.com/office/drawing/2014/main" id="{1827AD1F-6CD0-4A3B-5DD1-6C4CF5A83804}"/>
              </a:ext>
            </a:extLst>
          </p:cNvPr>
          <p:cNvSpPr txBox="1"/>
          <p:nvPr/>
        </p:nvSpPr>
        <p:spPr>
          <a:xfrm>
            <a:off x="435392" y="230768"/>
            <a:ext cx="5415150" cy="707886"/>
          </a:xfrm>
          <a:prstGeom prst="rect">
            <a:avLst/>
          </a:prstGeom>
          <a:solidFill>
            <a:srgbClr val="00CC99"/>
          </a:solidFill>
        </p:spPr>
        <p:txBody>
          <a:bodyPr wrap="square">
            <a:spAutoFit/>
          </a:bodyPr>
          <a:lstStyle/>
          <a:p>
            <a:pPr marL="0" marR="0" indent="57785" algn="just">
              <a:spcBef>
                <a:spcPts val="0"/>
              </a:spcBef>
              <a:spcAft>
                <a:spcPts val="0"/>
              </a:spcAft>
              <a:tabLst>
                <a:tab pos="1386840" algn="l"/>
              </a:tabLst>
            </a:pPr>
            <a:r>
              <a:rPr lang="de-DE" sz="4000" b="1" dirty="0" smtClean="0">
                <a:solidFill>
                  <a:schemeClr val="bg1"/>
                </a:solidFill>
                <a:effectLst/>
                <a:latin typeface="Times New Roman" panose="02020603050405020304" pitchFamily="18" charset="0"/>
                <a:cs typeface="Times New Roman" panose="02020603050405020304" pitchFamily="18" charset="0"/>
              </a:rPr>
              <a:t>II. Khám phá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18" name="Flowchart: Terminator 11">
            <a:extLst>
              <a:ext uri="{FF2B5EF4-FFF2-40B4-BE49-F238E27FC236}">
                <a16:creationId xmlns:a16="http://schemas.microsoft.com/office/drawing/2014/main" id="{704474D8-5554-A44B-877E-23BD0E6C8089}"/>
              </a:ext>
            </a:extLst>
          </p:cNvPr>
          <p:cNvSpPr/>
          <p:nvPr/>
        </p:nvSpPr>
        <p:spPr>
          <a:xfrm>
            <a:off x="3578116" y="1879291"/>
            <a:ext cx="5273040" cy="548099"/>
          </a:xfrm>
          <a:prstGeom prst="flowChartTerminator">
            <a:avLst/>
          </a:prstGeom>
          <a:solidFill>
            <a:srgbClr val="33CCCC"/>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nSpc>
                <a:spcPct val="115000"/>
              </a:lnSpc>
              <a:spcBef>
                <a:spcPts val="600"/>
              </a:spcBef>
              <a:spcAft>
                <a:spcPts val="600"/>
              </a:spcAft>
              <a:tabLst>
                <a:tab pos="1386840" algn="l"/>
              </a:tabLst>
            </a:pPr>
            <a:r>
              <a:rPr lang="en-US" sz="2800" b="1" dirty="0" err="1">
                <a:solidFill>
                  <a:srgbClr val="0D0D0D"/>
                </a:solidFill>
                <a:effectLst/>
                <a:latin typeface="Times New Roman" panose="02020603050405020304" pitchFamily="18" charset="0"/>
                <a:ea typeface="MS Mincho" panose="02020609040205080304" pitchFamily="49" charset="-128"/>
              </a:rPr>
              <a:t>Các</a:t>
            </a:r>
            <a:r>
              <a:rPr lang="en-US" sz="2800" b="1" dirty="0">
                <a:solidFill>
                  <a:srgbClr val="0D0D0D"/>
                </a:solidFill>
                <a:effectLst/>
                <a:latin typeface="Times New Roman" panose="02020603050405020304" pitchFamily="18" charset="0"/>
                <a:ea typeface="MS Mincho" panose="02020609040205080304" pitchFamily="49" charset="-128"/>
              </a:rPr>
              <a:t> ý </a:t>
            </a:r>
            <a:r>
              <a:rPr lang="en-US" sz="2800" b="1" dirty="0" err="1">
                <a:solidFill>
                  <a:srgbClr val="0D0D0D"/>
                </a:solidFill>
                <a:effectLst/>
                <a:latin typeface="Times New Roman" panose="02020603050405020304" pitchFamily="18" charset="0"/>
                <a:ea typeface="MS Mincho" panose="02020609040205080304" pitchFamily="49" charset="-128"/>
              </a:rPr>
              <a:t>tưởng</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của</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người</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hoạ</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sĩ</a:t>
            </a:r>
            <a:endParaRPr lang="en-US" sz="2400" dirty="0">
              <a:effectLst/>
              <a:latin typeface="Times New Roman" panose="02020603050405020304" pitchFamily="18" charset="0"/>
              <a:ea typeface="Times New Roman" panose="02020603050405020304" pitchFamily="18" charset="0"/>
            </a:endParaRPr>
          </a:p>
        </p:txBody>
      </p:sp>
      <p:sp>
        <p:nvSpPr>
          <p:cNvPr id="29" name="Hộp Văn bản 28">
            <a:extLst>
              <a:ext uri="{FF2B5EF4-FFF2-40B4-BE49-F238E27FC236}">
                <a16:creationId xmlns:a16="http://schemas.microsoft.com/office/drawing/2014/main" id="{20B33F8E-8410-3EE1-D614-A279721A12FF}"/>
              </a:ext>
            </a:extLst>
          </p:cNvPr>
          <p:cNvSpPr txBox="1"/>
          <p:nvPr/>
        </p:nvSpPr>
        <p:spPr>
          <a:xfrm>
            <a:off x="842060" y="2907190"/>
            <a:ext cx="10666949" cy="1043619"/>
          </a:xfrm>
          <a:prstGeom prst="rect">
            <a:avLst/>
          </a:prstGeom>
          <a:noFill/>
          <a:ln w="38100">
            <a:solidFill>
              <a:srgbClr val="53A0A0"/>
            </a:solidFill>
          </a:ln>
        </p:spPr>
        <p:txBody>
          <a:bodyPr wrap="square">
            <a:spAutoFit/>
          </a:bodyPr>
          <a:lstStyle/>
          <a:p>
            <a:pPr>
              <a:lnSpc>
                <a:spcPct val="115000"/>
              </a:lnSpc>
              <a:spcBef>
                <a:spcPts val="600"/>
              </a:spcBef>
              <a:spcAft>
                <a:spcPts val="600"/>
              </a:spcAft>
              <a:tabLst>
                <a:tab pos="1386840" algn="l"/>
              </a:tabLst>
            </a:pPr>
            <a:r>
              <a:rPr lang="en-US" sz="2800" dirty="0" err="1">
                <a:effectLst/>
                <a:latin typeface="Times New Roman" panose="02020603050405020304" pitchFamily="18" charset="0"/>
                <a:ea typeface="Times New Roman" panose="02020603050405020304" pitchFamily="18" charset="0"/>
              </a:rPr>
              <a:t>Vẽ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Đuy-sen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An-</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nai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đứa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đôi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mắt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hân</a:t>
            </a:r>
            <a:r>
              <a:rPr lang="en-US" sz="2800" i="1" dirty="0">
                <a:effectLst/>
                <a:latin typeface="Times New Roman" panose="02020603050405020304" pitchFamily="18" charset="0"/>
                <a:ea typeface="Times New Roman" panose="02020603050405020304" pitchFamily="18" charset="0"/>
              </a:rPr>
              <a:t> </a:t>
            </a:r>
            <a:r>
              <a:rPr lang="en-US" sz="2800" i="1" dirty="0" err="1">
                <a:solidFill>
                  <a:srgbClr val="6C2426"/>
                </a:solidFill>
                <a:effectLst/>
                <a:latin typeface="Times New Roman" panose="02020603050405020304" pitchFamily="18" charset="0"/>
                <a:ea typeface="Times New Roman" panose="02020603050405020304" pitchFamily="18" charset="0"/>
              </a:rPr>
              <a:t>hoan</a:t>
            </a:r>
            <a:r>
              <a:rPr lang="en-US" sz="2800" i="1" dirty="0">
                <a:solidFill>
                  <a:srgbClr val="6C2426"/>
                </a:solidFill>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nhìn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vào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cõi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xa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xăm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kì</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ảo</a:t>
            </a:r>
            <a:r>
              <a:rPr lang="en-US" sz="2800" i="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69DA2881-0E03-7DAD-29A3-4FE936CD8781}"/>
              </a:ext>
            </a:extLst>
          </p:cNvPr>
          <p:cNvSpPr txBox="1"/>
          <p:nvPr/>
        </p:nvSpPr>
        <p:spPr>
          <a:xfrm>
            <a:off x="842059" y="4136020"/>
            <a:ext cx="10626291" cy="548099"/>
          </a:xfrm>
          <a:prstGeom prst="rect">
            <a:avLst/>
          </a:prstGeom>
          <a:noFill/>
          <a:ln w="38100">
            <a:solidFill>
              <a:srgbClr val="53A0A0"/>
            </a:solidFill>
          </a:ln>
        </p:spPr>
        <p:txBody>
          <a:bodyPr wrap="square">
            <a:spAutoFit/>
          </a:bodyPr>
          <a:lstStyle/>
          <a:p>
            <a:pPr>
              <a:lnSpc>
                <a:spcPct val="115000"/>
              </a:lnSpc>
              <a:spcBef>
                <a:spcPts val="600"/>
              </a:spcBef>
              <a:spcAft>
                <a:spcPts val="600"/>
              </a:spcAft>
              <a:tabLst>
                <a:tab pos="1386840" algn="l"/>
              </a:tabLs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Đuy-sen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rPr>
              <a:t> qua con </a:t>
            </a:r>
            <a:r>
              <a:rPr lang="en-US" sz="2800" dirty="0" err="1">
                <a:effectLst/>
                <a:latin typeface="Times New Roman" panose="02020603050405020304" pitchFamily="18" charset="0"/>
                <a:ea typeface="Times New Roman" panose="02020603050405020304" pitchFamily="18" charset="0"/>
              </a:rPr>
              <a:t>suối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mùa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đông</a:t>
            </a:r>
            <a:r>
              <a:rPr lang="en-US" sz="28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17" name="Hộp Văn bản 16">
            <a:extLst>
              <a:ext uri="{FF2B5EF4-FFF2-40B4-BE49-F238E27FC236}">
                <a16:creationId xmlns:a16="http://schemas.microsoft.com/office/drawing/2014/main" id="{36A3DC92-6E0B-EB6E-0542-8EDC38160BF5}"/>
              </a:ext>
            </a:extLst>
          </p:cNvPr>
          <p:cNvSpPr txBox="1"/>
          <p:nvPr/>
        </p:nvSpPr>
        <p:spPr>
          <a:xfrm>
            <a:off x="842060" y="4910408"/>
            <a:ext cx="10626291" cy="1539139"/>
          </a:xfrm>
          <a:prstGeom prst="rect">
            <a:avLst/>
          </a:prstGeom>
          <a:noFill/>
          <a:ln w="38100">
            <a:solidFill>
              <a:srgbClr val="53A0A0"/>
            </a:solidFill>
          </a:ln>
        </p:spPr>
        <p:txBody>
          <a:bodyPr wrap="square">
            <a:spAutoFit/>
          </a:bodyPr>
          <a:lstStyle/>
          <a:p>
            <a:pPr>
              <a:lnSpc>
                <a:spcPct val="115000"/>
              </a:lnSpc>
              <a:spcBef>
                <a:spcPts val="600"/>
              </a:spcBef>
              <a:spcAft>
                <a:spcPts val="600"/>
              </a:spcAft>
              <a:tabLst>
                <a:tab pos="1386840" algn="l"/>
              </a:tabLs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khoảnh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Đuy-sen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tiễn</a:t>
            </a:r>
            <a:r>
              <a:rPr lang="en-US" sz="2800" dirty="0">
                <a:effectLst/>
                <a:latin typeface="Times New Roman" panose="02020603050405020304" pitchFamily="18" charset="0"/>
                <a:ea typeface="Times New Roman" panose="02020603050405020304" pitchFamily="18" charset="0"/>
              </a:rPr>
              <a:t> An-</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nai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tỉnh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ấy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diễn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tiếng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gọi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tâm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hồn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Đuy-sen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đến</a:t>
            </a:r>
            <a:r>
              <a:rPr lang="en-US" sz="2800" i="1" dirty="0">
                <a:effectLst/>
                <a:latin typeface="Times New Roman" panose="02020603050405020304" pitchFamily="18" charset="0"/>
                <a:ea typeface="Times New Roman" panose="02020603050405020304" pitchFamily="18" charset="0"/>
              </a:rPr>
              <a:t> nay An-</a:t>
            </a:r>
            <a:r>
              <a:rPr lang="en-US" sz="2800" i="1" dirty="0" err="1">
                <a:effectLst/>
                <a:latin typeface="Times New Roman" panose="02020603050405020304" pitchFamily="18" charset="0"/>
                <a:ea typeface="Times New Roman" panose="02020603050405020304" pitchFamily="18" charset="0"/>
              </a:rPr>
              <a:t>tư</a:t>
            </a:r>
            <a:r>
              <a:rPr lang="en-US" sz="2800" i="1" dirty="0">
                <a:effectLst/>
                <a:latin typeface="Times New Roman" panose="02020603050405020304" pitchFamily="18" charset="0"/>
                <a:ea typeface="Times New Roman" panose="02020603050405020304" pitchFamily="18" charset="0"/>
              </a:rPr>
              <a:t>-</a:t>
            </a:r>
            <a:r>
              <a:rPr lang="en-US" sz="2800" i="1" dirty="0" err="1">
                <a:effectLst/>
                <a:latin typeface="Times New Roman" panose="02020603050405020304" pitchFamily="18" charset="0"/>
                <a:ea typeface="Times New Roman" panose="02020603050405020304" pitchFamily="18" charset="0"/>
              </a:rPr>
              <a:t>nai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vẫn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còn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nghe</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vẳng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lại</a:t>
            </a:r>
            <a:r>
              <a:rPr lang="en-US" sz="2800" i="1" dirty="0">
                <a:effectLst/>
                <a:latin typeface="Times New Roman" panose="02020603050405020304" pitchFamily="18" charset="0"/>
                <a:ea typeface="Times New Roman" panose="02020603050405020304" pitchFamily="18" charset="0"/>
              </a:rPr>
              <a:t>, vang </a:t>
            </a:r>
            <a:r>
              <a:rPr lang="en-US" sz="2800" i="1" dirty="0" err="1">
                <a:effectLst/>
                <a:latin typeface="Times New Roman" panose="02020603050405020304" pitchFamily="18" charset="0"/>
                <a:ea typeface="Times New Roman" panose="02020603050405020304" pitchFamily="18" charset="0"/>
              </a:rPr>
              <a:t>đội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mãi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trong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lòng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mỗi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người</a:t>
            </a:r>
            <a:r>
              <a:rPr lang="en-US" sz="2800" i="1"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659835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animBg="1"/>
      <p:bldP spid="11"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9B2B01EF-B41F-AB17-6503-7B76915D2AA4}"/>
              </a:ext>
            </a:extLst>
          </p:cNvPr>
          <p:cNvSpPr txBox="1"/>
          <p:nvPr/>
        </p:nvSpPr>
        <p:spPr>
          <a:xfrm>
            <a:off x="237273" y="973084"/>
            <a:ext cx="11954727" cy="584775"/>
          </a:xfrm>
          <a:prstGeom prst="rect">
            <a:avLst/>
          </a:prstGeom>
          <a:noFill/>
        </p:spPr>
        <p:txBody>
          <a:bodyPr wrap="square">
            <a:spAutoFit/>
          </a:bodyPr>
          <a:lstStyle/>
          <a:p>
            <a:pPr indent="57785" algn="just">
              <a:tabLst>
                <a:tab pos="1386840" algn="l"/>
              </a:tabLst>
            </a:pPr>
            <a:r>
              <a:rPr lang="en-US" sz="3200" b="1" dirty="0">
                <a:solidFill>
                  <a:srgbClr val="3AA086"/>
                </a:solidFill>
                <a:latin typeface="Times New Roman" panose="02020603050405020304" pitchFamily="18" charset="0"/>
                <a:ea typeface="Times New Roman" panose="02020603050405020304" pitchFamily="18" charset="0"/>
              </a:rPr>
              <a:t>4</a:t>
            </a:r>
            <a:r>
              <a:rPr lang="en-US" sz="3200" b="1" dirty="0" smtClean="0">
                <a:solidFill>
                  <a:srgbClr val="3AA086"/>
                </a:solidFill>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MS Mincho" panose="02020609040205080304" pitchFamily="49" charset="-128"/>
              </a:rPr>
              <a:t>Trăn</a:t>
            </a:r>
            <a:r>
              <a:rPr lang="en-US" sz="3200" b="1" dirty="0">
                <a:solidFill>
                  <a:srgbClr val="3AA086"/>
                </a:solidFill>
                <a:effectLst/>
                <a:latin typeface="Times New Roman" panose="02020603050405020304" pitchFamily="18" charset="0"/>
                <a:ea typeface="MS Mincho" panose="02020609040205080304" pitchFamily="49" charset="-128"/>
              </a:rPr>
              <a:t> </a:t>
            </a:r>
            <a:r>
              <a:rPr lang="en-US" sz="3200" b="1" dirty="0" err="1">
                <a:solidFill>
                  <a:srgbClr val="3AA086"/>
                </a:solidFill>
                <a:effectLst/>
                <a:latin typeface="Times New Roman" panose="02020603050405020304" pitchFamily="18" charset="0"/>
                <a:ea typeface="MS Mincho" panose="02020609040205080304" pitchFamily="49" charset="-128"/>
              </a:rPr>
              <a:t>trở</a:t>
            </a:r>
            <a:r>
              <a:rPr lang="en-US" sz="3200" b="1" dirty="0">
                <a:solidFill>
                  <a:srgbClr val="3AA086"/>
                </a:solidFill>
                <a:effectLst/>
                <a:latin typeface="Times New Roman" panose="02020603050405020304" pitchFamily="18" charset="0"/>
                <a:ea typeface="MS Mincho" panose="02020609040205080304" pitchFamily="49" charset="-128"/>
              </a:rPr>
              <a:t> </a:t>
            </a:r>
            <a:r>
              <a:rPr lang="en-US" sz="3200" b="1" dirty="0" err="1">
                <a:solidFill>
                  <a:srgbClr val="3AA086"/>
                </a:solidFill>
                <a:effectLst/>
                <a:latin typeface="Times New Roman" panose="02020603050405020304" pitchFamily="18" charset="0"/>
                <a:ea typeface="MS Mincho" panose="02020609040205080304" pitchFamily="49" charset="-128"/>
              </a:rPr>
              <a:t>của</a:t>
            </a:r>
            <a:r>
              <a:rPr lang="en-US" sz="3200" b="1" dirty="0">
                <a:solidFill>
                  <a:srgbClr val="3AA086"/>
                </a:solidFill>
                <a:effectLst/>
                <a:latin typeface="Times New Roman" panose="02020603050405020304" pitchFamily="18" charset="0"/>
                <a:ea typeface="MS Mincho" panose="02020609040205080304" pitchFamily="49" charset="-128"/>
              </a:rPr>
              <a:t> </a:t>
            </a:r>
            <a:r>
              <a:rPr lang="en-US" sz="3200" b="1" dirty="0" err="1">
                <a:solidFill>
                  <a:srgbClr val="3AA086"/>
                </a:solidFill>
                <a:effectLst/>
                <a:latin typeface="Times New Roman" panose="02020603050405020304" pitchFamily="18" charset="0"/>
                <a:ea typeface="MS Mincho" panose="02020609040205080304" pitchFamily="49" charset="-128"/>
              </a:rPr>
              <a:t>người</a:t>
            </a:r>
            <a:r>
              <a:rPr lang="en-US" sz="3200" b="1" dirty="0">
                <a:solidFill>
                  <a:srgbClr val="3AA086"/>
                </a:solidFill>
                <a:effectLst/>
                <a:latin typeface="Times New Roman" panose="02020603050405020304" pitchFamily="18" charset="0"/>
                <a:ea typeface="MS Mincho" panose="02020609040205080304" pitchFamily="49" charset="-128"/>
              </a:rPr>
              <a:t> </a:t>
            </a:r>
            <a:r>
              <a:rPr lang="en-US" sz="3200" b="1" dirty="0" err="1">
                <a:solidFill>
                  <a:srgbClr val="3AA086"/>
                </a:solidFill>
                <a:effectLst/>
                <a:latin typeface="Times New Roman" panose="02020603050405020304" pitchFamily="18" charset="0"/>
                <a:ea typeface="MS Mincho" panose="02020609040205080304" pitchFamily="49" charset="-128"/>
              </a:rPr>
              <a:t>hoạ</a:t>
            </a:r>
            <a:r>
              <a:rPr lang="en-US" sz="3200" b="1" dirty="0">
                <a:solidFill>
                  <a:srgbClr val="3AA086"/>
                </a:solidFill>
                <a:effectLst/>
                <a:latin typeface="Times New Roman" panose="02020603050405020304" pitchFamily="18" charset="0"/>
                <a:ea typeface="MS Mincho" panose="02020609040205080304" pitchFamily="49" charset="-128"/>
              </a:rPr>
              <a:t> </a:t>
            </a:r>
            <a:r>
              <a:rPr lang="en-US" sz="3200" b="1" dirty="0" err="1">
                <a:solidFill>
                  <a:srgbClr val="3AA086"/>
                </a:solidFill>
                <a:effectLst/>
                <a:latin typeface="Times New Roman" panose="02020603050405020304" pitchFamily="18" charset="0"/>
                <a:ea typeface="MS Mincho" panose="02020609040205080304" pitchFamily="49" charset="-128"/>
              </a:rPr>
              <a:t>sĩ</a:t>
            </a:r>
            <a:r>
              <a:rPr lang="en-US" sz="3200" b="1" dirty="0">
                <a:solidFill>
                  <a:srgbClr val="3AA086"/>
                </a:solidFill>
                <a:effectLst/>
                <a:latin typeface="Times New Roman" panose="02020603050405020304" pitchFamily="18" charset="0"/>
                <a:ea typeface="MS Mincho" panose="02020609040205080304" pitchFamily="49" charset="-128"/>
              </a:rPr>
              <a:t> </a:t>
            </a:r>
            <a:r>
              <a:rPr lang="en-US" sz="3200" b="1" dirty="0" err="1">
                <a:solidFill>
                  <a:srgbClr val="3AA086"/>
                </a:solidFill>
                <a:effectLst/>
                <a:latin typeface="Times New Roman" panose="02020603050405020304" pitchFamily="18" charset="0"/>
                <a:ea typeface="MS Mincho" panose="02020609040205080304" pitchFamily="49" charset="-128"/>
              </a:rPr>
              <a:t>về</a:t>
            </a:r>
            <a:r>
              <a:rPr lang="en-US" sz="3200" b="1" dirty="0">
                <a:solidFill>
                  <a:srgbClr val="3AA086"/>
                </a:solidFill>
                <a:effectLst/>
                <a:latin typeface="Times New Roman" panose="02020603050405020304" pitchFamily="18" charset="0"/>
                <a:ea typeface="MS Mincho" panose="02020609040205080304" pitchFamily="49" charset="-128"/>
              </a:rPr>
              <a:t> </a:t>
            </a:r>
            <a:r>
              <a:rPr lang="en-US" sz="3200" b="1" dirty="0" err="1">
                <a:solidFill>
                  <a:srgbClr val="3AA086"/>
                </a:solidFill>
                <a:effectLst/>
                <a:latin typeface="Times New Roman" panose="02020603050405020304" pitchFamily="18" charset="0"/>
                <a:ea typeface="MS Mincho" panose="02020609040205080304" pitchFamily="49" charset="-128"/>
              </a:rPr>
              <a:t>bức</a:t>
            </a:r>
            <a:r>
              <a:rPr lang="en-US" sz="3200" b="1" dirty="0">
                <a:solidFill>
                  <a:srgbClr val="3AA086"/>
                </a:solidFill>
                <a:effectLst/>
                <a:latin typeface="Times New Roman" panose="02020603050405020304" pitchFamily="18" charset="0"/>
                <a:ea typeface="MS Mincho" panose="02020609040205080304" pitchFamily="49" charset="-128"/>
              </a:rPr>
              <a:t> </a:t>
            </a:r>
            <a:r>
              <a:rPr lang="en-US" sz="3200" b="1" dirty="0" err="1">
                <a:solidFill>
                  <a:srgbClr val="3AA086"/>
                </a:solidFill>
                <a:effectLst/>
                <a:latin typeface="Times New Roman" panose="02020603050405020304" pitchFamily="18" charset="0"/>
                <a:ea typeface="MS Mincho" panose="02020609040205080304" pitchFamily="49" charset="-128"/>
              </a:rPr>
              <a:t>tranh</a:t>
            </a:r>
            <a:r>
              <a:rPr lang="en-US" sz="3200" b="1" dirty="0">
                <a:solidFill>
                  <a:srgbClr val="3AA086"/>
                </a:solidFill>
                <a:effectLst/>
                <a:latin typeface="Times New Roman" panose="02020603050405020304" pitchFamily="18" charset="0"/>
                <a:ea typeface="MS Mincho" panose="02020609040205080304" pitchFamily="49" charset="-128"/>
              </a:rPr>
              <a:t> </a:t>
            </a:r>
            <a:r>
              <a:rPr lang="en-US" sz="3200" b="1" dirty="0" err="1">
                <a:solidFill>
                  <a:srgbClr val="3AA086"/>
                </a:solidFill>
                <a:effectLst/>
                <a:latin typeface="Times New Roman" panose="02020603050405020304" pitchFamily="18" charset="0"/>
                <a:ea typeface="MS Mincho" panose="02020609040205080304" pitchFamily="49" charset="-128"/>
              </a:rPr>
              <a:t>vẽ</a:t>
            </a:r>
            <a:r>
              <a:rPr lang="en-US" sz="3200" b="1" dirty="0">
                <a:solidFill>
                  <a:srgbClr val="3AA086"/>
                </a:solidFill>
                <a:effectLst/>
                <a:latin typeface="Times New Roman" panose="02020603050405020304" pitchFamily="18" charset="0"/>
                <a:ea typeface="MS Mincho" panose="02020609040205080304" pitchFamily="49" charset="-128"/>
              </a:rPr>
              <a:t> </a:t>
            </a:r>
            <a:r>
              <a:rPr lang="en-US" sz="3200" b="1" dirty="0" err="1">
                <a:solidFill>
                  <a:srgbClr val="3AA086"/>
                </a:solidFill>
                <a:effectLst/>
                <a:latin typeface="Times New Roman" panose="02020603050405020304" pitchFamily="18" charset="0"/>
                <a:ea typeface="MS Mincho" panose="02020609040205080304" pitchFamily="49" charset="-128"/>
              </a:rPr>
              <a:t>thầy</a:t>
            </a:r>
            <a:r>
              <a:rPr lang="en-US" sz="3200" b="1" dirty="0">
                <a:solidFill>
                  <a:srgbClr val="3AA086"/>
                </a:solidFill>
                <a:effectLst/>
                <a:latin typeface="Times New Roman" panose="02020603050405020304" pitchFamily="18" charset="0"/>
                <a:ea typeface="MS Mincho" panose="02020609040205080304" pitchFamily="49" charset="-128"/>
              </a:rPr>
              <a:t> </a:t>
            </a:r>
            <a:r>
              <a:rPr lang="en-US" sz="3200" b="1" dirty="0" err="1">
                <a:solidFill>
                  <a:srgbClr val="3AA086"/>
                </a:solidFill>
                <a:effectLst/>
                <a:latin typeface="Times New Roman" panose="02020603050405020304" pitchFamily="18" charset="0"/>
                <a:ea typeface="MS Mincho" panose="02020609040205080304" pitchFamily="49" charset="-128"/>
              </a:rPr>
              <a:t>Đuy-sen</a:t>
            </a:r>
            <a:r>
              <a:rPr lang="en-US" sz="3200" b="1" dirty="0">
                <a:solidFill>
                  <a:srgbClr val="3AA086"/>
                </a:solidFill>
                <a:effectLst/>
                <a:latin typeface="Times New Roman" panose="02020603050405020304" pitchFamily="18" charset="0"/>
                <a:ea typeface="MS Mincho" panose="02020609040205080304" pitchFamily="49" charset="-128"/>
              </a:rPr>
              <a:t> (</a:t>
            </a:r>
            <a:r>
              <a:rPr lang="en-US" sz="3200" b="1" dirty="0" err="1">
                <a:solidFill>
                  <a:srgbClr val="3AA086"/>
                </a:solidFill>
                <a:effectLst/>
                <a:latin typeface="Times New Roman" panose="02020603050405020304" pitchFamily="18" charset="0"/>
                <a:ea typeface="MS Mincho" panose="02020609040205080304" pitchFamily="49" charset="-128"/>
              </a:rPr>
              <a:t>phần</a:t>
            </a:r>
            <a:r>
              <a:rPr lang="en-US" sz="3200" b="1" dirty="0">
                <a:solidFill>
                  <a:srgbClr val="3AA086"/>
                </a:solidFill>
                <a:effectLst/>
                <a:latin typeface="Times New Roman" panose="02020603050405020304" pitchFamily="18" charset="0"/>
                <a:ea typeface="MS Mincho" panose="02020609040205080304" pitchFamily="49" charset="-128"/>
              </a:rPr>
              <a:t> 4)</a:t>
            </a:r>
            <a:endParaRPr lang="en-US" sz="3200" dirty="0">
              <a:solidFill>
                <a:srgbClr val="3AA086"/>
              </a:solidFill>
              <a:effectLst/>
              <a:latin typeface="Times New Roman" panose="02020603050405020304" pitchFamily="18" charset="0"/>
              <a:ea typeface="Times New Roman" panose="02020603050405020304" pitchFamily="18" charset="0"/>
            </a:endParaRPr>
          </a:p>
        </p:txBody>
      </p:sp>
      <p:sp>
        <p:nvSpPr>
          <p:cNvPr id="31" name="Hộp Văn bản 30">
            <a:extLst>
              <a:ext uri="{FF2B5EF4-FFF2-40B4-BE49-F238E27FC236}">
                <a16:creationId xmlns:a16="http://schemas.microsoft.com/office/drawing/2014/main" id="{1827AD1F-6CD0-4A3B-5DD1-6C4CF5A83804}"/>
              </a:ext>
            </a:extLst>
          </p:cNvPr>
          <p:cNvSpPr txBox="1"/>
          <p:nvPr/>
        </p:nvSpPr>
        <p:spPr>
          <a:xfrm>
            <a:off x="435392" y="230768"/>
            <a:ext cx="5487978" cy="707886"/>
          </a:xfrm>
          <a:prstGeom prst="rect">
            <a:avLst/>
          </a:prstGeom>
          <a:solidFill>
            <a:srgbClr val="00CC99"/>
          </a:solidFill>
        </p:spPr>
        <p:txBody>
          <a:bodyPr wrap="square">
            <a:spAutoFit/>
          </a:bodyPr>
          <a:lstStyle/>
          <a:p>
            <a:pPr marL="0" marR="0" indent="57785" algn="just">
              <a:spcBef>
                <a:spcPts val="0"/>
              </a:spcBef>
              <a:spcAft>
                <a:spcPts val="0"/>
              </a:spcAft>
              <a:tabLst>
                <a:tab pos="1386840" algn="l"/>
              </a:tabLst>
            </a:pPr>
            <a:r>
              <a:rPr lang="de-DE" sz="4000" b="1" dirty="0" smtClean="0">
                <a:solidFill>
                  <a:schemeClr val="bg1"/>
                </a:solidFill>
                <a:effectLst/>
                <a:latin typeface="Times New Roman" panose="02020603050405020304" pitchFamily="18" charset="0"/>
                <a:cs typeface="Times New Roman" panose="02020603050405020304" pitchFamily="18" charset="0"/>
              </a:rPr>
              <a:t>II. Khám phá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18" name="Flowchart: Terminator 11">
            <a:extLst>
              <a:ext uri="{FF2B5EF4-FFF2-40B4-BE49-F238E27FC236}">
                <a16:creationId xmlns:a16="http://schemas.microsoft.com/office/drawing/2014/main" id="{704474D8-5554-A44B-877E-23BD0E6C8089}"/>
              </a:ext>
            </a:extLst>
          </p:cNvPr>
          <p:cNvSpPr/>
          <p:nvPr/>
        </p:nvSpPr>
        <p:spPr>
          <a:xfrm>
            <a:off x="767715" y="2009695"/>
            <a:ext cx="10656570" cy="2423160"/>
          </a:xfrm>
          <a:prstGeom prst="flowChartTerminator">
            <a:avLst/>
          </a:prstGeom>
          <a:noFill/>
          <a:ln>
            <a:noFill/>
          </a:ln>
          <a:effectLst>
            <a:outerShdw blurRad="1270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nSpc>
                <a:spcPct val="115000"/>
              </a:lnSpc>
              <a:spcBef>
                <a:spcPts val="600"/>
              </a:spcBef>
              <a:spcAft>
                <a:spcPts val="600"/>
              </a:spcAft>
            </a:pPr>
            <a:r>
              <a:rPr lang="en-US" sz="2800" i="1" dirty="0" err="1">
                <a:solidFill>
                  <a:schemeClr val="tx1"/>
                </a:solidFill>
                <a:latin typeface="Times New Roman" panose="02020603050405020304" pitchFamily="18" charset="0"/>
                <a:ea typeface="Times New Roman" panose="02020603050405020304" pitchFamily="18" charset="0"/>
              </a:rPr>
              <a:t>Những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băn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khoăn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trăn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trở</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của</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người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hoạ</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sĩ</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bắt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nguồn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từ</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tấm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lòng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của</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người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nghệ</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sĩ</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cảm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phục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trước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tình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cảm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thầy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trò</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cao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đẹp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giữa</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thầy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Đuy-sen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và</a:t>
            </a:r>
            <a:r>
              <a:rPr lang="en-US" sz="2800" i="1" dirty="0">
                <a:solidFill>
                  <a:schemeClr val="tx1"/>
                </a:solidFill>
                <a:latin typeface="Times New Roman" panose="02020603050405020304" pitchFamily="18" charset="0"/>
                <a:ea typeface="Times New Roman" panose="02020603050405020304" pitchFamily="18" charset="0"/>
              </a:rPr>
              <a:t> An-</a:t>
            </a:r>
            <a:r>
              <a:rPr lang="en-US" sz="2800" i="1" dirty="0" err="1">
                <a:solidFill>
                  <a:schemeClr val="tx1"/>
                </a:solidFill>
                <a:latin typeface="Times New Roman" panose="02020603050405020304" pitchFamily="18" charset="0"/>
                <a:ea typeface="Times New Roman" panose="02020603050405020304" pitchFamily="18" charset="0"/>
              </a:rPr>
              <a:t>tư</a:t>
            </a:r>
            <a:r>
              <a:rPr lang="en-US" sz="2800" i="1" dirty="0">
                <a:solidFill>
                  <a:schemeClr val="tx1"/>
                </a:solidFill>
                <a:latin typeface="Times New Roman" panose="02020603050405020304" pitchFamily="18" charset="0"/>
                <a:ea typeface="Times New Roman" panose="02020603050405020304" pitchFamily="18" charset="0"/>
              </a:rPr>
              <a:t>-</a:t>
            </a:r>
            <a:r>
              <a:rPr lang="en-US" sz="2800" i="1" dirty="0" err="1">
                <a:solidFill>
                  <a:schemeClr val="tx1"/>
                </a:solidFill>
                <a:latin typeface="Times New Roman" panose="02020603050405020304" pitchFamily="18" charset="0"/>
                <a:ea typeface="Times New Roman" panose="02020603050405020304" pitchFamily="18" charset="0"/>
              </a:rPr>
              <a:t>nai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khâm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phục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trước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tấm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lòng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nhân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hậu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nhân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cách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cao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đẹp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của</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người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thầy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đầu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tiên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của</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ngôi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làng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mình</a:t>
            </a:r>
            <a:r>
              <a:rPr lang="en-US" sz="2800" i="1" dirty="0">
                <a:solidFill>
                  <a:schemeClr val="tx1"/>
                </a:solidFill>
                <a:latin typeface="Times New Roman" panose="02020603050405020304" pitchFamily="18" charset="0"/>
                <a:ea typeface="Times New Roman" panose="02020603050405020304" pitchFamily="18" charset="0"/>
              </a:rPr>
              <a:t>.</a:t>
            </a:r>
            <a:endParaRPr lang="en-US" sz="2000" i="1" dirty="0">
              <a:solidFill>
                <a:schemeClr val="tx1"/>
              </a:solidFill>
              <a:latin typeface="Times New Roman" panose="02020603050405020304" pitchFamily="18" charset="0"/>
              <a:ea typeface="Times New Roman" panose="02020603050405020304" pitchFamily="18" charset="0"/>
            </a:endParaRPr>
          </a:p>
        </p:txBody>
      </p:sp>
      <p:sp>
        <p:nvSpPr>
          <p:cNvPr id="12" name="Flowchart: Terminator 11">
            <a:extLst>
              <a:ext uri="{FF2B5EF4-FFF2-40B4-BE49-F238E27FC236}">
                <a16:creationId xmlns:a16="http://schemas.microsoft.com/office/drawing/2014/main" id="{1B1764E8-164D-CFEE-CDFC-ED1ED016C50E}"/>
              </a:ext>
            </a:extLst>
          </p:cNvPr>
          <p:cNvSpPr/>
          <p:nvPr/>
        </p:nvSpPr>
        <p:spPr>
          <a:xfrm>
            <a:off x="844867" y="4884691"/>
            <a:ext cx="10502265" cy="1263776"/>
          </a:xfrm>
          <a:prstGeom prst="flowChartTerminator">
            <a:avLst/>
          </a:prstGeom>
          <a:no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nSpc>
                <a:spcPct val="115000"/>
              </a:lnSpc>
              <a:spcBef>
                <a:spcPts val="600"/>
              </a:spcBef>
              <a:spcAft>
                <a:spcPts val="600"/>
              </a:spcAft>
            </a:pPr>
            <a:r>
              <a:rPr lang="en-US" sz="2800" dirty="0" err="1">
                <a:solidFill>
                  <a:schemeClr val="tx1"/>
                </a:solidFill>
                <a:effectLst/>
                <a:latin typeface="Times New Roman" panose="02020603050405020304" pitchFamily="18" charset="0"/>
                <a:ea typeface="Times New Roman" panose="02020603050405020304" pitchFamily="18" charset="0"/>
              </a:rPr>
              <a:t>Người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hoạ</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sĩ</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cũng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mong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muốn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thông</a:t>
            </a:r>
            <a:r>
              <a:rPr lang="en-US" sz="2800" dirty="0">
                <a:solidFill>
                  <a:schemeClr val="tx1"/>
                </a:solidFill>
                <a:effectLst/>
                <a:latin typeface="Times New Roman" panose="02020603050405020304" pitchFamily="18" charset="0"/>
                <a:ea typeface="Times New Roman" panose="02020603050405020304" pitchFamily="18" charset="0"/>
              </a:rPr>
              <a:t> qua </a:t>
            </a:r>
            <a:r>
              <a:rPr lang="en-US" sz="2800" dirty="0" err="1">
                <a:solidFill>
                  <a:schemeClr val="tx1"/>
                </a:solidFill>
                <a:effectLst/>
                <a:latin typeface="Times New Roman" panose="02020603050405020304" pitchFamily="18" charset="0"/>
                <a:ea typeface="Times New Roman" panose="02020603050405020304" pitchFamily="18" charset="0"/>
              </a:rPr>
              <a:t>tác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phẩm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mình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bất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tử</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hoá</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cái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đẹp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ngợi</a:t>
            </a:r>
            <a:r>
              <a:rPr lang="en-US" sz="2800" dirty="0">
                <a:solidFill>
                  <a:schemeClr val="tx1"/>
                </a:solidFill>
                <a:effectLst/>
                <a:latin typeface="Times New Roman" panose="02020603050405020304" pitchFamily="18" charset="0"/>
                <a:ea typeface="Times New Roman" panose="02020603050405020304" pitchFamily="18" charset="0"/>
              </a:rPr>
              <a:t> ca </a:t>
            </a:r>
            <a:r>
              <a:rPr lang="en-US" sz="2800" dirty="0" err="1">
                <a:solidFill>
                  <a:schemeClr val="tx1"/>
                </a:solidFill>
                <a:effectLst/>
                <a:latin typeface="Times New Roman" panose="02020603050405020304" pitchFamily="18" charset="0"/>
                <a:ea typeface="Times New Roman" panose="02020603050405020304" pitchFamily="18" charset="0"/>
              </a:rPr>
              <a:t>những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nét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đẹp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nhân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hậu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trong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cuộc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đời</a:t>
            </a:r>
            <a:r>
              <a:rPr lang="en-US" sz="2800" dirty="0">
                <a:solidFill>
                  <a:schemeClr val="tx1"/>
                </a:solidFill>
                <a:effectLst/>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759845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8A11BDF-B2E7-9EEC-506B-CEDEACCA2B61}"/>
              </a:ext>
            </a:extLst>
          </p:cNvPr>
          <p:cNvSpPr txBox="1"/>
          <p:nvPr/>
        </p:nvSpPr>
        <p:spPr>
          <a:xfrm>
            <a:off x="788758" y="1129497"/>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0CC99"/>
                </a:solidFill>
                <a:latin typeface="Times New Roman" panose="02020603050405020304" pitchFamily="18" charset="0"/>
                <a:ea typeface="Times New Roman" panose="02020603050405020304" pitchFamily="18" charset="0"/>
                <a:cs typeface="Times New Roman" panose="02020603050405020304" pitchFamily="18" charset="0"/>
              </a:rPr>
              <a:t>1. Nghệ thuật</a:t>
            </a:r>
            <a:endParaRPr lang="en-US" sz="3200" b="1" dirty="0">
              <a:solidFill>
                <a:srgbClr val="00CC99"/>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1E4436A8-7008-FAC2-A94A-4EDD5FBB94EC}"/>
              </a:ext>
            </a:extLst>
          </p:cNvPr>
          <p:cNvSpPr txBox="1"/>
          <p:nvPr/>
        </p:nvSpPr>
        <p:spPr>
          <a:xfrm>
            <a:off x="990179" y="242405"/>
            <a:ext cx="3021952" cy="707886"/>
          </a:xfrm>
          <a:prstGeom prst="rect">
            <a:avLst/>
          </a:prstGeom>
          <a:solidFill>
            <a:srgbClr val="00CC99"/>
          </a:solidFill>
          <a:ln>
            <a:solidFill>
              <a:srgbClr val="53A0A0"/>
            </a:solidFill>
          </a:ln>
        </p:spPr>
        <p:txBody>
          <a:bodyPr wrap="square">
            <a:spAutoFit/>
          </a:bodyPr>
          <a:lstStyle/>
          <a:p>
            <a:pPr marL="0" marR="0" indent="57785" algn="just">
              <a:spcBef>
                <a:spcPts val="0"/>
              </a:spcBef>
              <a:spcAft>
                <a:spcPts val="0"/>
              </a:spcAft>
              <a:tabLst>
                <a:tab pos="1386840" algn="l"/>
              </a:tabLst>
            </a:pPr>
            <a:r>
              <a:rPr lang="de-DE" sz="4000" b="1" dirty="0" smtClean="0">
                <a:solidFill>
                  <a:schemeClr val="bg1"/>
                </a:solidFill>
                <a:effectLst/>
                <a:latin typeface="Times New Roman" panose="02020603050405020304" pitchFamily="18" charset="0"/>
                <a:cs typeface="Times New Roman" panose="02020603050405020304" pitchFamily="18" charset="0"/>
              </a:rPr>
              <a:t>III. </a:t>
            </a:r>
            <a:r>
              <a:rPr lang="de-DE" sz="4000" b="1" dirty="0">
                <a:solidFill>
                  <a:schemeClr val="bg1"/>
                </a:solidFill>
                <a:effectLst/>
                <a:latin typeface="Times New Roman" panose="02020603050405020304" pitchFamily="18" charset="0"/>
                <a:cs typeface="Times New Roman" panose="02020603050405020304" pitchFamily="18" charset="0"/>
              </a:rPr>
              <a:t>Tổng kết</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3848CDFB-15C6-8C41-56C9-1E7460FA8970}"/>
              </a:ext>
            </a:extLst>
          </p:cNvPr>
          <p:cNvSpPr txBox="1"/>
          <p:nvPr/>
        </p:nvSpPr>
        <p:spPr>
          <a:xfrm>
            <a:off x="825638" y="1714272"/>
            <a:ext cx="10909162" cy="1224951"/>
          </a:xfrm>
          <a:prstGeom prst="rect">
            <a:avLst/>
          </a:prstGeom>
          <a:noFill/>
        </p:spPr>
        <p:txBody>
          <a:bodyPr wrap="square">
            <a:spAutoFit/>
          </a:bodyPr>
          <a:lstStyle/>
          <a:p>
            <a:pPr algn="just">
              <a:lnSpc>
                <a:spcPct val="115000"/>
              </a:lnSpc>
              <a:spcBef>
                <a:spcPts val="600"/>
              </a:spcBef>
              <a:spcAft>
                <a:spcPts val="600"/>
              </a:spcAft>
            </a:pPr>
            <a:r>
              <a:rPr lang="en-US" sz="3200" dirty="0" smtClean="0">
                <a:solidFill>
                  <a:srgbClr val="0D0D0D"/>
                </a:solidFill>
                <a:effectLst/>
                <a:latin typeface="Times New Roman" panose="02020603050405020304" pitchFamily="18" charset="0"/>
                <a:ea typeface="Times New Roman" panose="02020603050405020304" pitchFamily="18" charset="0"/>
              </a:rPr>
              <a:t>- </a:t>
            </a:r>
            <a:r>
              <a:rPr lang="en-US" sz="3200" dirty="0" err="1" smtClean="0">
                <a:solidFill>
                  <a:srgbClr val="0D0D0D"/>
                </a:solidFill>
                <a:effectLst/>
                <a:latin typeface="Times New Roman" panose="02020603050405020304" pitchFamily="18" charset="0"/>
                <a:ea typeface="Times New Roman" panose="02020603050405020304" pitchFamily="18" charset="0"/>
              </a:rPr>
              <a:t>Kết</a:t>
            </a:r>
            <a:r>
              <a:rPr lang="en-US" sz="3200" dirty="0" smtClean="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cấu</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truyện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lồng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truyện</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cùng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với</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sự</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thay</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đổi</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linh</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hoạt</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người</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kể</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chuyện</a:t>
            </a:r>
            <a:r>
              <a:rPr lang="en-US" sz="3200" dirty="0">
                <a:solidFill>
                  <a:srgbClr val="0D0D0D"/>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E9016172-BD3E-62F6-E0CB-63E695A10A4C}"/>
              </a:ext>
            </a:extLst>
          </p:cNvPr>
          <p:cNvSpPr txBox="1"/>
          <p:nvPr/>
        </p:nvSpPr>
        <p:spPr>
          <a:xfrm>
            <a:off x="788758" y="3096158"/>
            <a:ext cx="10927501" cy="1077218"/>
          </a:xfrm>
          <a:prstGeom prst="rect">
            <a:avLst/>
          </a:prstGeom>
          <a:noFill/>
        </p:spPr>
        <p:txBody>
          <a:bodyPr wrap="square">
            <a:spAutoFit/>
          </a:bodyPr>
          <a:lstStyle/>
          <a:p>
            <a:r>
              <a:rPr lang="en-US" sz="3200" dirty="0" smtClean="0">
                <a:solidFill>
                  <a:srgbClr val="0D0D0D"/>
                </a:solidFill>
                <a:effectLst/>
                <a:latin typeface="Times New Roman" panose="02020603050405020304" pitchFamily="18" charset="0"/>
                <a:ea typeface="Times New Roman" panose="02020603050405020304" pitchFamily="18" charset="0"/>
              </a:rPr>
              <a:t>- </a:t>
            </a:r>
            <a:r>
              <a:rPr lang="en-US" sz="3200" dirty="0" err="1" smtClean="0">
                <a:solidFill>
                  <a:srgbClr val="0D0D0D"/>
                </a:solidFill>
                <a:effectLst/>
                <a:latin typeface="Times New Roman" panose="02020603050405020304" pitchFamily="18" charset="0"/>
                <a:ea typeface="Times New Roman" panose="02020603050405020304" pitchFamily="18" charset="0"/>
              </a:rPr>
              <a:t>Kết</a:t>
            </a:r>
            <a:r>
              <a:rPr lang="en-US" sz="3200" dirty="0" smtClean="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hợp</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nhiều</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rPr>
              <a:t>phương</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miêu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tế</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latin typeface="+mj-lt"/>
            </a:endParaRPr>
          </a:p>
        </p:txBody>
      </p:sp>
      <p:sp>
        <p:nvSpPr>
          <p:cNvPr id="10" name="Hộp Văn bản 9">
            <a:extLst>
              <a:ext uri="{FF2B5EF4-FFF2-40B4-BE49-F238E27FC236}">
                <a16:creationId xmlns:a16="http://schemas.microsoft.com/office/drawing/2014/main" id="{5C84D833-2B10-437C-CEE9-521797B8F6FA}"/>
              </a:ext>
            </a:extLst>
          </p:cNvPr>
          <p:cNvSpPr txBox="1"/>
          <p:nvPr/>
        </p:nvSpPr>
        <p:spPr>
          <a:xfrm>
            <a:off x="8686800" y="-1336435"/>
            <a:ext cx="6096000" cy="857799"/>
          </a:xfrm>
          <a:prstGeom prst="rect">
            <a:avLst/>
          </a:prstGeom>
          <a:noFill/>
        </p:spPr>
        <p:txBody>
          <a:bodyPr wrap="square">
            <a:spAutoFit/>
          </a:bodyPr>
          <a:lstStyle/>
          <a:p>
            <a:pPr marL="0" marR="0" algn="just">
              <a:lnSpc>
                <a:spcPct val="115000"/>
              </a:lnSpc>
              <a:spcBef>
                <a:spcPts val="600"/>
              </a:spcBef>
              <a:spcAft>
                <a:spcPts val="600"/>
              </a:spcAft>
            </a:pPr>
            <a:r>
              <a:rPr lang="en-US" sz="1800" dirty="0">
                <a:solidFill>
                  <a:srgbClr val="0D0D0D"/>
                </a:solidFill>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lgn="just">
              <a:lnSpc>
                <a:spcPct val="115000"/>
              </a:lnSpc>
              <a:spcBef>
                <a:spcPts val="600"/>
              </a:spcBef>
              <a:spcAft>
                <a:spcPts val="60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E2009CD0-6BF6-E295-8D76-950EC4C81827}"/>
              </a:ext>
            </a:extLst>
          </p:cNvPr>
          <p:cNvSpPr txBox="1"/>
          <p:nvPr/>
        </p:nvSpPr>
        <p:spPr>
          <a:xfrm>
            <a:off x="825638" y="4275712"/>
            <a:ext cx="10909162" cy="1224951"/>
          </a:xfrm>
          <a:prstGeom prst="rect">
            <a:avLst/>
          </a:prstGeom>
          <a:noFill/>
        </p:spPr>
        <p:txBody>
          <a:bodyPr wrap="square">
            <a:spAutoFit/>
          </a:bodyPr>
          <a:lstStyle/>
          <a:p>
            <a:pPr algn="just">
              <a:lnSpc>
                <a:spcPct val="115000"/>
              </a:lnSpc>
              <a:spcBef>
                <a:spcPts val="600"/>
              </a:spcBef>
              <a:spcAft>
                <a:spcPts val="600"/>
              </a:spcAft>
            </a:pP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Ngôn</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ngữ</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chọn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lọc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đậm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giọng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điệu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trữ</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êm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dịu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thiết</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8A6DB9A1-8920-FB4E-124D-A275162850D9}"/>
              </a:ext>
            </a:extLst>
          </p:cNvPr>
          <p:cNvSpPr txBox="1"/>
          <p:nvPr/>
        </p:nvSpPr>
        <p:spPr>
          <a:xfrm>
            <a:off x="788758" y="5733304"/>
            <a:ext cx="9858717" cy="584775"/>
          </a:xfrm>
          <a:prstGeom prst="rect">
            <a:avLst/>
          </a:prstGeom>
          <a:noFill/>
        </p:spPr>
        <p:txBody>
          <a:bodyPr wrap="square">
            <a:spAutoFit/>
          </a:bodyPr>
          <a:lstStyle/>
          <a:p>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Nghệ</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thuật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xây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dựng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phú</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đặc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sắc</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latin typeface="+mj-lt"/>
            </a:endParaRPr>
          </a:p>
        </p:txBody>
      </p:sp>
    </p:spTree>
    <p:extLst>
      <p:ext uri="{BB962C8B-B14F-4D97-AF65-F5344CB8AC3E}">
        <p14:creationId xmlns:p14="http://schemas.microsoft.com/office/powerpoint/2010/main" val="3952719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8A11BDF-B2E7-9EEC-506B-CEDEACCA2B61}"/>
              </a:ext>
            </a:extLst>
          </p:cNvPr>
          <p:cNvSpPr txBox="1"/>
          <p:nvPr/>
        </p:nvSpPr>
        <p:spPr>
          <a:xfrm>
            <a:off x="228920" y="950516"/>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rgbClr val="00CC99"/>
                </a:solidFill>
                <a:effectLst/>
                <a:latin typeface="Times New Roman" panose="02020603050405020304" pitchFamily="18" charset="0"/>
                <a:ea typeface="Times New Roman" panose="02020603050405020304" pitchFamily="18" charset="0"/>
                <a:cs typeface="Times New Roman" panose="02020603050405020304" pitchFamily="18" charset="0"/>
              </a:rPr>
              <a:t>2. Nội dung</a:t>
            </a:r>
            <a:endParaRPr lang="en-US" sz="3200" b="1" dirty="0">
              <a:solidFill>
                <a:srgbClr val="00CC99"/>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1E4436A8-7008-FAC2-A94A-4EDD5FBB94EC}"/>
              </a:ext>
            </a:extLst>
          </p:cNvPr>
          <p:cNvSpPr txBox="1"/>
          <p:nvPr/>
        </p:nvSpPr>
        <p:spPr>
          <a:xfrm>
            <a:off x="355729" y="165059"/>
            <a:ext cx="3096598" cy="707886"/>
          </a:xfrm>
          <a:prstGeom prst="rect">
            <a:avLst/>
          </a:prstGeom>
          <a:solidFill>
            <a:srgbClr val="00CC99"/>
          </a:solidFill>
        </p:spPr>
        <p:txBody>
          <a:bodyPr wrap="square">
            <a:spAutoFit/>
          </a:bodyPr>
          <a:lstStyle/>
          <a:p>
            <a:pPr marL="0" marR="0" indent="57785" algn="just">
              <a:spcBef>
                <a:spcPts val="0"/>
              </a:spcBef>
              <a:spcAft>
                <a:spcPts val="0"/>
              </a:spcAft>
              <a:tabLst>
                <a:tab pos="1386840" algn="l"/>
              </a:tabLst>
            </a:pPr>
            <a:r>
              <a:rPr lang="de-DE" sz="4000" b="1" dirty="0" smtClean="0">
                <a:solidFill>
                  <a:schemeClr val="bg1"/>
                </a:solidFill>
                <a:effectLst/>
                <a:latin typeface="Times New Roman" panose="02020603050405020304" pitchFamily="18" charset="0"/>
                <a:cs typeface="Times New Roman" panose="02020603050405020304" pitchFamily="18" charset="0"/>
              </a:rPr>
              <a:t>III. </a:t>
            </a:r>
            <a:r>
              <a:rPr lang="de-DE" sz="4000" b="1" dirty="0">
                <a:solidFill>
                  <a:schemeClr val="bg1"/>
                </a:solidFill>
                <a:effectLst/>
                <a:latin typeface="Times New Roman" panose="02020603050405020304" pitchFamily="18" charset="0"/>
                <a:cs typeface="Times New Roman" panose="02020603050405020304" pitchFamily="18" charset="0"/>
              </a:rPr>
              <a:t>Tổng kết</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3848CDFB-15C6-8C41-56C9-1E7460FA8970}"/>
              </a:ext>
            </a:extLst>
          </p:cNvPr>
          <p:cNvSpPr txBox="1"/>
          <p:nvPr/>
        </p:nvSpPr>
        <p:spPr>
          <a:xfrm>
            <a:off x="1249679" y="2016478"/>
            <a:ext cx="9876087" cy="1791260"/>
          </a:xfrm>
          <a:prstGeom prst="rect">
            <a:avLst/>
          </a:prstGeom>
          <a:noFill/>
        </p:spPr>
        <p:txBody>
          <a:bodyPr wrap="square">
            <a:spAutoFit/>
          </a:bodyPr>
          <a:lstStyle/>
          <a:p>
            <a:pPr algn="just">
              <a:lnSpc>
                <a:spcPct val="115000"/>
              </a:lnSpc>
              <a:spcBef>
                <a:spcPts val="600"/>
              </a:spcBef>
              <a:spcAft>
                <a:spcPts val="600"/>
              </a:spcAft>
              <a:tabLst>
                <a:tab pos="462280" algn="l"/>
              </a:tabLst>
            </a:pPr>
            <a:r>
              <a:rPr lang="pt-BR" sz="3200" dirty="0" smtClean="0">
                <a:solidFill>
                  <a:srgbClr val="0D0D0D"/>
                </a:solidFill>
                <a:effectLst/>
                <a:latin typeface="Times New Roman" panose="02020603050405020304" pitchFamily="18" charset="0"/>
                <a:ea typeface="Times New Roman" panose="02020603050405020304" pitchFamily="18" charset="0"/>
              </a:rPr>
              <a:t>	Ca </a:t>
            </a:r>
            <a:r>
              <a:rPr lang="pt-BR" sz="3200" dirty="0">
                <a:solidFill>
                  <a:srgbClr val="0D0D0D"/>
                </a:solidFill>
                <a:effectLst/>
                <a:latin typeface="Times New Roman" panose="02020603050405020304" pitchFamily="18" charset="0"/>
                <a:ea typeface="Times New Roman" panose="02020603050405020304" pitchFamily="18" charset="0"/>
              </a:rPr>
              <a:t>ngợi </a:t>
            </a:r>
            <a:r>
              <a:rPr lang="en-US" sz="3200" dirty="0" err="1">
                <a:solidFill>
                  <a:srgbClr val="0D0D0D"/>
                </a:solidFill>
                <a:effectLst/>
                <a:latin typeface="Times New Roman" panose="02020603050405020304" pitchFamily="18" charset="0"/>
                <a:ea typeface="Times New Roman" panose="02020603050405020304" pitchFamily="18" charset="0"/>
              </a:rPr>
              <a:t>tình</a:t>
            </a:r>
            <a:r>
              <a:rPr lang="en-US" sz="3200" dirty="0">
                <a:solidFill>
                  <a:srgbClr val="0D0D0D"/>
                </a:solidFill>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yêu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thương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thầy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Đuy-sen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dành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trò</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lòng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biết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An-</a:t>
            </a:r>
            <a:r>
              <a:rPr lang="en-US" sz="3200" dirty="0" err="1">
                <a:effectLst/>
                <a:latin typeface="Times New Roman" panose="02020603050405020304" pitchFamily="18" charset="0"/>
                <a:ea typeface="Times New Roman" panose="02020603050405020304" pitchFamily="18" charset="0"/>
              </a:rPr>
              <a:t>tư</a:t>
            </a:r>
            <a:r>
              <a:rPr lang="en-US" sz="3200" dirty="0">
                <a:effectLst/>
                <a:latin typeface="Times New Roman" panose="02020603050405020304" pitchFamily="18" charset="0"/>
                <a:ea typeface="Times New Roman" panose="02020603050405020304" pitchFamily="18" charset="0"/>
              </a:rPr>
              <a:t>-</a:t>
            </a:r>
            <a:r>
              <a:rPr lang="en-US" sz="3200" dirty="0" err="1">
                <a:effectLst/>
                <a:latin typeface="Times New Roman" panose="02020603050405020304" pitchFamily="18" charset="0"/>
                <a:ea typeface="Times New Roman" panose="02020603050405020304" pitchFamily="18" charset="0"/>
              </a:rPr>
              <a:t>nai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đối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rPr>
              <a:t> </a:t>
            </a:r>
            <a:r>
              <a:rPr lang="en-US" sz="3200" dirty="0" err="1" smtClean="0">
                <a:effectLst/>
                <a:latin typeface="Times New Roman" panose="02020603050405020304" pitchFamily="18" charset="0"/>
                <a:ea typeface="Times New Roman" panose="02020603050405020304" pitchFamily="18" charset="0"/>
              </a:rPr>
              <a:t>thầy</a:t>
            </a:r>
            <a:r>
              <a:rPr lang="en-US" sz="3200" dirty="0" smtClean="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đầu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tiên</a:t>
            </a:r>
            <a:r>
              <a:rPr lang="en-US" sz="3200" dirty="0">
                <a:effectLst/>
                <a:latin typeface="Times New Roman" panose="02020603050405020304" pitchFamily="18" charset="0"/>
                <a:ea typeface="Times New Roman" panose="02020603050405020304" pitchFamily="18" charset="0"/>
              </a:rPr>
              <a:t>. </a:t>
            </a:r>
          </a:p>
        </p:txBody>
      </p:sp>
      <p:sp>
        <p:nvSpPr>
          <p:cNvPr id="12" name="Hộp Văn bản 11">
            <a:extLst>
              <a:ext uri="{FF2B5EF4-FFF2-40B4-BE49-F238E27FC236}">
                <a16:creationId xmlns:a16="http://schemas.microsoft.com/office/drawing/2014/main" id="{E9016172-BD3E-62F6-E0CB-63E695A10A4C}"/>
              </a:ext>
            </a:extLst>
          </p:cNvPr>
          <p:cNvSpPr txBox="1"/>
          <p:nvPr/>
        </p:nvSpPr>
        <p:spPr>
          <a:xfrm>
            <a:off x="1249679" y="3948539"/>
            <a:ext cx="9876087" cy="1077218"/>
          </a:xfrm>
          <a:prstGeom prst="rect">
            <a:avLst/>
          </a:prstGeom>
          <a:noFill/>
        </p:spPr>
        <p:txBody>
          <a:bodyPr wrap="square">
            <a:spAutoFit/>
          </a:bodyPr>
          <a:lstStyle/>
          <a:p>
            <a:r>
              <a:rPr lang="en-US" sz="3200" b="1" dirty="0" smtClean="0">
                <a:effectLst/>
                <a:latin typeface="Times New Roman" panose="02020603050405020304" pitchFamily="18" charset="0"/>
                <a:ea typeface="Times New Roman" panose="02020603050405020304" pitchFamily="18" charset="0"/>
              </a:rPr>
              <a:t>	</a:t>
            </a:r>
            <a:r>
              <a:rPr lang="en-US" sz="3200" b="1" dirty="0" err="1" smtClean="0">
                <a:effectLst/>
                <a:latin typeface="Times New Roman" panose="02020603050405020304" pitchFamily="18" charset="0"/>
                <a:ea typeface="Times New Roman" panose="02020603050405020304" pitchFamily="18" charset="0"/>
              </a:rPr>
              <a:t>Thông</a:t>
            </a:r>
            <a:r>
              <a:rPr lang="en-US" sz="3200" b="1" dirty="0" smtClean="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điệp</a:t>
            </a:r>
            <a:r>
              <a:rPr lang="en-US" sz="3200" b="1"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Mỗi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biết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trọng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cảm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tốt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đẹp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đón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nhận</a:t>
            </a:r>
            <a:r>
              <a:rPr lang="en-US" sz="3200" dirty="0">
                <a:effectLst/>
                <a:latin typeface="Times New Roman" panose="02020603050405020304" pitchFamily="18" charset="0"/>
                <a:ea typeface="Times New Roman" panose="02020603050405020304" pitchFamily="18" charset="0"/>
              </a:rPr>
              <a:t>.</a:t>
            </a:r>
            <a:endParaRPr lang="en-US" sz="3200" dirty="0">
              <a:latin typeface="+mj-lt"/>
            </a:endParaRPr>
          </a:p>
        </p:txBody>
      </p:sp>
      <p:sp>
        <p:nvSpPr>
          <p:cNvPr id="17" name="Cuộn: Ngang 16">
            <a:extLst>
              <a:ext uri="{FF2B5EF4-FFF2-40B4-BE49-F238E27FC236}">
                <a16:creationId xmlns:a16="http://schemas.microsoft.com/office/drawing/2014/main" id="{47F3BCAC-2ED2-9B3D-8B26-EF1A9DAD5255}"/>
              </a:ext>
            </a:extLst>
          </p:cNvPr>
          <p:cNvSpPr/>
          <p:nvPr/>
        </p:nvSpPr>
        <p:spPr>
          <a:xfrm>
            <a:off x="101600" y="950516"/>
            <a:ext cx="12090400" cy="5714444"/>
          </a:xfrm>
          <a:prstGeom prst="horizontalScroll">
            <a:avLst/>
          </a:prstGeom>
          <a:noFill/>
          <a:ln w="76200">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Tree>
    <p:extLst>
      <p:ext uri="{BB962C8B-B14F-4D97-AF65-F5344CB8AC3E}">
        <p14:creationId xmlns:p14="http://schemas.microsoft.com/office/powerpoint/2010/main" val="18041751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ình tự do: Hình 8">
            <a:extLst>
              <a:ext uri="{FF2B5EF4-FFF2-40B4-BE49-F238E27FC236}">
                <a16:creationId xmlns:a16="http://schemas.microsoft.com/office/drawing/2014/main" id="{0FBA6EEB-5020-72FB-4EE9-828D49258747}"/>
              </a:ext>
            </a:extLst>
          </p:cNvPr>
          <p:cNvSpPr/>
          <p:nvPr/>
        </p:nvSpPr>
        <p:spPr>
          <a:xfrm>
            <a:off x="-10109" y="-1"/>
            <a:ext cx="2732066"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A1E8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Hình tự do: Hình 7">
            <a:extLst>
              <a:ext uri="{FF2B5EF4-FFF2-40B4-BE49-F238E27FC236}">
                <a16:creationId xmlns:a16="http://schemas.microsoft.com/office/drawing/2014/main" id="{04456F8A-472B-3E38-CEFE-1AB93F17BBF0}"/>
              </a:ext>
            </a:extLst>
          </p:cNvPr>
          <p:cNvSpPr/>
          <p:nvPr/>
        </p:nvSpPr>
        <p:spPr>
          <a:xfrm>
            <a:off x="-10108" y="172341"/>
            <a:ext cx="2732066"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A08D4735-63C1-4F13-B5A7-14243DE4D769}"/>
              </a:ext>
            </a:extLst>
          </p:cNvPr>
          <p:cNvSpPr txBox="1"/>
          <p:nvPr/>
        </p:nvSpPr>
        <p:spPr>
          <a:xfrm>
            <a:off x="4670399" y="454750"/>
            <a:ext cx="4445788" cy="707886"/>
          </a:xfrm>
          <a:prstGeom prst="rect">
            <a:avLst/>
          </a:prstGeom>
          <a:solidFill>
            <a:srgbClr val="00CC99"/>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1139" name="Equation" r:id="rId3" imgW="914400" imgH="216000" progId="Equation.DSMT4">
                  <p:embed/>
                </p:oleObj>
              </mc:Choice>
              <mc:Fallback>
                <p:oleObj name="Equation" r:id="rId3"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4"/>
                      <a:stretch>
                        <a:fillRect/>
                      </a:stretch>
                    </p:blipFill>
                    <p:spPr>
                      <a:xfrm>
                        <a:off x="4927600" y="2641600"/>
                        <a:ext cx="914400" cy="215900"/>
                      </a:xfrm>
                      <a:prstGeom prst="rect">
                        <a:avLst/>
                      </a:prstGeom>
                    </p:spPr>
                  </p:pic>
                </p:oleObj>
              </mc:Fallback>
            </mc:AlternateContent>
          </a:graphicData>
        </a:graphic>
      </p:graphicFrame>
      <p:sp>
        <p:nvSpPr>
          <p:cNvPr id="11" name="Cuộn: Ngang 10">
            <a:extLst>
              <a:ext uri="{FF2B5EF4-FFF2-40B4-BE49-F238E27FC236}">
                <a16:creationId xmlns:a16="http://schemas.microsoft.com/office/drawing/2014/main" id="{9C751495-63C0-E27F-1D85-A807C976AD09}"/>
              </a:ext>
            </a:extLst>
          </p:cNvPr>
          <p:cNvSpPr/>
          <p:nvPr/>
        </p:nvSpPr>
        <p:spPr>
          <a:xfrm>
            <a:off x="2006067" y="1617387"/>
            <a:ext cx="9774453" cy="3178896"/>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3" name="Hình ảnh 12">
            <a:extLst>
              <a:ext uri="{FF2B5EF4-FFF2-40B4-BE49-F238E27FC236}">
                <a16:creationId xmlns:a16="http://schemas.microsoft.com/office/drawing/2014/main" id="{6D0D7A4D-B06A-D089-B85E-84E082D362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934" y="76562"/>
            <a:ext cx="1908404" cy="1908404"/>
          </a:xfrm>
          <a:prstGeom prst="rect">
            <a:avLst/>
          </a:prstGeom>
        </p:spPr>
      </p:pic>
      <p:pic>
        <p:nvPicPr>
          <p:cNvPr id="14" name="Hình ảnh 13">
            <a:extLst>
              <a:ext uri="{FF2B5EF4-FFF2-40B4-BE49-F238E27FC236}">
                <a16:creationId xmlns:a16="http://schemas.microsoft.com/office/drawing/2014/main" id="{7A664FE0-6EB0-79F2-4D01-3C0D606752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757301" y="1717073"/>
            <a:ext cx="2064953" cy="2064953"/>
          </a:xfrm>
          <a:prstGeom prst="rect">
            <a:avLst/>
          </a:prstGeom>
        </p:spPr>
      </p:pic>
      <p:sp>
        <p:nvSpPr>
          <p:cNvPr id="15" name="Hộp Văn bản 14">
            <a:extLst>
              <a:ext uri="{FF2B5EF4-FFF2-40B4-BE49-F238E27FC236}">
                <a16:creationId xmlns:a16="http://schemas.microsoft.com/office/drawing/2014/main" id="{88B0B1EB-8A48-19C5-08C6-A5D1DADD87E3}"/>
              </a:ext>
            </a:extLst>
          </p:cNvPr>
          <p:cNvSpPr txBox="1"/>
          <p:nvPr/>
        </p:nvSpPr>
        <p:spPr>
          <a:xfrm>
            <a:off x="2603507" y="2344672"/>
            <a:ext cx="9177013" cy="1745863"/>
          </a:xfrm>
          <a:prstGeom prst="rect">
            <a:avLst/>
          </a:prstGeom>
          <a:noFill/>
        </p:spPr>
        <p:txBody>
          <a:bodyPr wrap="square">
            <a:spAutoFit/>
          </a:bodyPr>
          <a:lstStyle/>
          <a:p>
            <a:pPr marR="30480" algn="just">
              <a:lnSpc>
                <a:spcPct val="115000"/>
              </a:lnSpc>
              <a:spcBef>
                <a:spcPts val="600"/>
              </a:spcBef>
              <a:spcAft>
                <a:spcPts val="600"/>
              </a:spcAft>
            </a:pPr>
            <a:r>
              <a:rPr lang="en-US" sz="3200" b="1" dirty="0" err="1">
                <a:solidFill>
                  <a:srgbClr val="00B050"/>
                </a:solidFill>
                <a:effectLst/>
                <a:latin typeface="Times New Roman" panose="02020603050405020304" pitchFamily="18" charset="0"/>
                <a:ea typeface="Times New Roman" panose="02020603050405020304" pitchFamily="18" charset="0"/>
              </a:rPr>
              <a:t>Làm</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việc</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cá</a:t>
            </a:r>
            <a:r>
              <a:rPr lang="en-US" sz="3200" b="1" dirty="0">
                <a:solidFill>
                  <a:srgbClr val="00B050"/>
                </a:solidFill>
                <a:effectLst/>
                <a:latin typeface="Times New Roman" panose="02020603050405020304" pitchFamily="18" charset="0"/>
                <a:ea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rPr>
              <a:t>nhân</a:t>
            </a:r>
            <a:r>
              <a:rPr lang="en-US" sz="3200" b="1" dirty="0">
                <a:solidFill>
                  <a:srgbClr val="00B050"/>
                </a:solidFill>
                <a:effectLst/>
                <a:latin typeface="Times New Roman" panose="02020603050405020304" pitchFamily="18" charset="0"/>
                <a:ea typeface="Times New Roman" panose="02020603050405020304" pitchFamily="18" charset="0"/>
              </a:rPr>
              <a:t>:</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đoạn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khoảng</a:t>
            </a:r>
            <a:r>
              <a:rPr lang="en-US" sz="3200" dirty="0">
                <a:solidFill>
                  <a:srgbClr val="000000"/>
                </a:solidFill>
                <a:effectLst/>
                <a:latin typeface="Times New Roman" panose="02020603050405020304" pitchFamily="18" charset="0"/>
                <a:ea typeface="Times New Roman" panose="02020603050405020304" pitchFamily="18" charset="0"/>
              </a:rPr>
              <a:t> 5-7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rPr>
              <a:t> dung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phần</a:t>
            </a:r>
            <a:r>
              <a:rPr lang="en-US" sz="3200" dirty="0">
                <a:solidFill>
                  <a:srgbClr val="000000"/>
                </a:solidFill>
                <a:effectLst/>
                <a:latin typeface="Times New Roman" panose="02020603050405020304" pitchFamily="18" charset="0"/>
                <a:ea typeface="Times New Roman" panose="02020603050405020304" pitchFamily="18" charset="0"/>
              </a:rPr>
              <a:t> (1)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phần</a:t>
            </a:r>
            <a:r>
              <a:rPr lang="en-US" sz="3200" dirty="0">
                <a:solidFill>
                  <a:srgbClr val="000000"/>
                </a:solidFill>
                <a:effectLst/>
                <a:latin typeface="Times New Roman" panose="02020603050405020304" pitchFamily="18" charset="0"/>
                <a:ea typeface="Times New Roman" panose="02020603050405020304" pitchFamily="18" charset="0"/>
              </a:rPr>
              <a:t> (4)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đầu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tiên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bằng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thứ</a:t>
            </a:r>
            <a:r>
              <a:rPr lang="en-US" sz="3200" dirty="0">
                <a:solidFill>
                  <a:srgbClr val="000000"/>
                </a:solidFill>
                <a:effectLst/>
                <a:latin typeface="Times New Roman" panose="02020603050405020304" pitchFamily="18" charset="0"/>
                <a:ea typeface="Times New Roman" panose="02020603050405020304" pitchFamily="18" charset="0"/>
              </a:rPr>
              <a:t> 3.</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0711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20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DC6C9F16-49C3-891E-1A85-547C44C38540}"/>
              </a:ext>
            </a:extLst>
          </p:cNvPr>
          <p:cNvGraphicFramePr>
            <a:graphicFrameLocks noGrp="1"/>
          </p:cNvGraphicFramePr>
          <p:nvPr>
            <p:extLst>
              <p:ext uri="{D42A27DB-BD31-4B8C-83A1-F6EECF244321}">
                <p14:modId xmlns:p14="http://schemas.microsoft.com/office/powerpoint/2010/main" val="2574375029"/>
              </p:ext>
            </p:extLst>
          </p:nvPr>
        </p:nvGraphicFramePr>
        <p:xfrm>
          <a:off x="304800" y="1371219"/>
          <a:ext cx="11215455" cy="5398008"/>
        </p:xfrm>
        <a:graphic>
          <a:graphicData uri="http://schemas.openxmlformats.org/drawingml/2006/table">
            <a:tbl>
              <a:tblPr firstRow="1" firstCol="1" bandRow="1">
                <a:tableStyleId>{5C22544A-7EE6-4342-B048-85BDC9FD1C3A}</a:tableStyleId>
              </a:tblPr>
              <a:tblGrid>
                <a:gridCol w="874806">
                  <a:extLst>
                    <a:ext uri="{9D8B030D-6E8A-4147-A177-3AD203B41FA5}">
                      <a16:colId xmlns:a16="http://schemas.microsoft.com/office/drawing/2014/main" val="3905734773"/>
                    </a:ext>
                  </a:extLst>
                </a:gridCol>
                <a:gridCol w="7220509">
                  <a:extLst>
                    <a:ext uri="{9D8B030D-6E8A-4147-A177-3AD203B41FA5}">
                      <a16:colId xmlns:a16="http://schemas.microsoft.com/office/drawing/2014/main" val="1710216588"/>
                    </a:ext>
                  </a:extLst>
                </a:gridCol>
                <a:gridCol w="1493899">
                  <a:extLst>
                    <a:ext uri="{9D8B030D-6E8A-4147-A177-3AD203B41FA5}">
                      <a16:colId xmlns:a16="http://schemas.microsoft.com/office/drawing/2014/main" val="3428393740"/>
                    </a:ext>
                  </a:extLst>
                </a:gridCol>
                <a:gridCol w="1626241">
                  <a:extLst>
                    <a:ext uri="{9D8B030D-6E8A-4147-A177-3AD203B41FA5}">
                      <a16:colId xmlns:a16="http://schemas.microsoft.com/office/drawing/2014/main" val="3044692444"/>
                    </a:ext>
                  </a:extLst>
                </a:gridCol>
              </a:tblGrid>
              <a:tr h="74168">
                <a:tc>
                  <a:txBody>
                    <a:bodyPr/>
                    <a:lstStyle/>
                    <a:p>
                      <a:pPr marL="0" marR="0" algn="ctr">
                        <a:lnSpc>
                          <a:spcPct val="115000"/>
                        </a:lnSpc>
                        <a:spcBef>
                          <a:spcPts val="600"/>
                        </a:spcBef>
                        <a:spcAft>
                          <a:spcPts val="600"/>
                        </a:spcAft>
                      </a:pPr>
                      <a:r>
                        <a:rPr lang="vi-VN" sz="2800" dirty="0">
                          <a:effectLst/>
                          <a:latin typeface="+mj-lt"/>
                        </a:rPr>
                        <a:t>STT</a:t>
                      </a:r>
                      <a:r>
                        <a:rPr lang="vi-VN" sz="2800" dirty="0">
                          <a:effectLst/>
                          <a:highlight>
                            <a:srgbClr val="FFFF00"/>
                          </a:highlight>
                          <a:latin typeface="+mj-lt"/>
                        </a:rPr>
                        <a:t> </a:t>
                      </a:r>
                      <a:endParaRPr lang="en-US" sz="2800" dirty="0">
                        <a:effectLst/>
                        <a:highlight>
                          <a:srgbClr val="FFFF00"/>
                        </a:highligh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marL="0" marR="0" algn="ctr">
                        <a:lnSpc>
                          <a:spcPct val="115000"/>
                        </a:lnSpc>
                        <a:spcBef>
                          <a:spcPts val="600"/>
                        </a:spcBef>
                        <a:spcAft>
                          <a:spcPts val="6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marL="0" marR="0" algn="ctr">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marL="0" marR="0" algn="ctr">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extLst>
                  <a:ext uri="{0D108BD9-81ED-4DB2-BD59-A6C34878D82A}">
                    <a16:rowId xmlns:a16="http://schemas.microsoft.com/office/drawing/2014/main" val="1776884125"/>
                  </a:ext>
                </a:extLst>
              </a:tr>
              <a:tr h="0">
                <a:tc>
                  <a:txBody>
                    <a:bodyPr/>
                    <a:lstStyle/>
                    <a:p>
                      <a:pPr marL="0" marR="0" algn="ctr">
                        <a:lnSpc>
                          <a:spcPct val="115000"/>
                        </a:lnSpc>
                        <a:spcBef>
                          <a:spcPts val="600"/>
                        </a:spcBef>
                        <a:spcAft>
                          <a:spcPts val="600"/>
                        </a:spcAft>
                      </a:pPr>
                      <a:r>
                        <a:rPr lang="vi-VN" sz="2800" dirty="0">
                          <a:effectLst/>
                          <a:latin typeface="+mj-lt"/>
                        </a:rPr>
                        <a:t>1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marL="0" marR="0" algn="just">
                        <a:lnSpc>
                          <a:spcPct val="115000"/>
                        </a:lnSpc>
                        <a:spcBef>
                          <a:spcPts val="600"/>
                        </a:spcBef>
                        <a:spcAft>
                          <a:spcPts val="600"/>
                        </a:spcAft>
                      </a:pPr>
                      <a:r>
                        <a:rPr lang="vi-VN" sz="2800" dirty="0" err="1">
                          <a:effectLst/>
                          <a:latin typeface="+mj-lt"/>
                        </a:rPr>
                        <a:t>Bản</a:t>
                      </a:r>
                      <a:r>
                        <a:rPr lang="vi-VN" sz="2800" dirty="0">
                          <a:effectLst/>
                          <a:latin typeface="+mj-lt"/>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vi-VN" sz="2800" dirty="0">
                          <a:effectLst/>
                          <a:latin typeface="Times New Roman" panose="02020603050405020304" pitchFamily="18" charset="0"/>
                          <a:cs typeface="Times New Roman" panose="02020603050405020304" pitchFamily="18" charset="0"/>
                        </a:rPr>
                        <a:t> trung </a:t>
                      </a:r>
                      <a:r>
                        <a:rPr lang="vi-VN" sz="2800" dirty="0" err="1">
                          <a:effectLst/>
                          <a:latin typeface="+mj-lt"/>
                        </a:rPr>
                        <a:t>thành</a:t>
                      </a:r>
                      <a:r>
                        <a:rPr lang="vi-VN" sz="2800" dirty="0">
                          <a:effectLst/>
                          <a:latin typeface="+mj-lt"/>
                        </a:rPr>
                        <a:t> </a:t>
                      </a:r>
                      <a:r>
                        <a:rPr lang="vi-VN" sz="2800" dirty="0" err="1">
                          <a:effectLst/>
                          <a:latin typeface="+mj-lt"/>
                        </a:rPr>
                        <a:t>với</a:t>
                      </a:r>
                      <a:r>
                        <a:rPr lang="vi-VN" sz="2800" dirty="0">
                          <a:effectLst/>
                          <a:latin typeface="+mj-lt"/>
                        </a:rPr>
                        <a:t> văn </a:t>
                      </a:r>
                      <a:r>
                        <a:rPr lang="vi-VN" sz="2800" dirty="0" err="1">
                          <a:effectLst/>
                          <a:latin typeface="+mj-lt"/>
                        </a:rPr>
                        <a:t>bản</a:t>
                      </a:r>
                      <a:r>
                        <a:rPr lang="vi-VN" sz="2800" dirty="0">
                          <a:effectLst/>
                          <a:latin typeface="+mj-lt"/>
                        </a:rPr>
                        <a:t> </a:t>
                      </a:r>
                      <a:r>
                        <a:rPr lang="vi-VN" sz="2800" dirty="0" err="1">
                          <a:effectLst/>
                          <a:latin typeface="+mj-lt"/>
                        </a:rPr>
                        <a:t>gốc</a:t>
                      </a:r>
                      <a:r>
                        <a:rPr lang="vi-VN" sz="2800" dirty="0">
                          <a:effectLst/>
                          <a:latin typeface="+mj-lt"/>
                        </a:rPr>
                        <a:t>.</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280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280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0088544"/>
                  </a:ext>
                </a:extLst>
              </a:tr>
              <a:tr h="0">
                <a:tc>
                  <a:txBody>
                    <a:bodyPr/>
                    <a:lstStyle/>
                    <a:p>
                      <a:pPr marL="0" marR="0" algn="ctr">
                        <a:lnSpc>
                          <a:spcPct val="115000"/>
                        </a:lnSpc>
                        <a:spcBef>
                          <a:spcPts val="600"/>
                        </a:spcBef>
                        <a:spcAft>
                          <a:spcPts val="600"/>
                        </a:spcAft>
                      </a:pPr>
                      <a:r>
                        <a:rPr lang="vi-VN" sz="2800" dirty="0">
                          <a:effectLst/>
                          <a:latin typeface="+mj-lt"/>
                        </a:rPr>
                        <a:t>2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marL="0" marR="0" algn="just">
                        <a:lnSpc>
                          <a:spcPct val="115000"/>
                        </a:lnSpc>
                        <a:spcBef>
                          <a:spcPts val="600"/>
                        </a:spcBef>
                        <a:spcAft>
                          <a:spcPts val="600"/>
                        </a:spcAft>
                      </a:pPr>
                      <a:r>
                        <a:rPr lang="vi-VN" sz="2800" dirty="0" err="1">
                          <a:effectLst/>
                          <a:latin typeface="+mj-lt"/>
                        </a:rPr>
                        <a:t>Bản</a:t>
                      </a:r>
                      <a:r>
                        <a:rPr lang="vi-VN" sz="2800" dirty="0">
                          <a:effectLst/>
                          <a:latin typeface="+mj-lt"/>
                        </a:rPr>
                        <a:t> </a:t>
                      </a:r>
                      <a:r>
                        <a:rPr lang="vi-VN" sz="2800" dirty="0" err="1">
                          <a:effectLst/>
                          <a:latin typeface="+mj-lt"/>
                        </a:rPr>
                        <a:t>kể</a:t>
                      </a:r>
                      <a:r>
                        <a:rPr lang="vi-VN" sz="2800" dirty="0">
                          <a:effectLst/>
                          <a:latin typeface="+mj-lt"/>
                        </a:rPr>
                        <a:t> </a:t>
                      </a:r>
                      <a:r>
                        <a:rPr lang="vi-VN" sz="2800" dirty="0" err="1">
                          <a:effectLst/>
                          <a:latin typeface="+mj-lt"/>
                        </a:rPr>
                        <a:t>đảm</a:t>
                      </a:r>
                      <a:r>
                        <a:rPr lang="vi-VN" sz="2800" dirty="0">
                          <a:effectLst/>
                          <a:latin typeface="+mj-lt"/>
                        </a:rPr>
                        <a:t> </a:t>
                      </a:r>
                      <a:r>
                        <a:rPr lang="vi-VN" sz="2800" dirty="0" err="1">
                          <a:effectLst/>
                          <a:latin typeface="+mj-lt"/>
                        </a:rPr>
                        <a:t>bảo</a:t>
                      </a:r>
                      <a:r>
                        <a:rPr lang="vi-VN" sz="2800" dirty="0">
                          <a:effectLst/>
                          <a:latin typeface="+mj-lt"/>
                        </a:rPr>
                        <a:t> </a:t>
                      </a:r>
                      <a:r>
                        <a:rPr lang="vi-VN" sz="2800" dirty="0" err="1">
                          <a:effectLst/>
                          <a:latin typeface="+mj-lt"/>
                        </a:rPr>
                        <a:t>tính</a:t>
                      </a:r>
                      <a:r>
                        <a:rPr lang="vi-VN" sz="2800" dirty="0">
                          <a:effectLst/>
                          <a:latin typeface="+mj-lt"/>
                        </a:rPr>
                        <a:t> </a:t>
                      </a:r>
                      <a:r>
                        <a:rPr lang="vi-VN" sz="2800" dirty="0" err="1">
                          <a:effectLst/>
                          <a:latin typeface="+mj-lt"/>
                        </a:rPr>
                        <a:t>ngắn</a:t>
                      </a:r>
                      <a:r>
                        <a:rPr lang="vi-VN" sz="2800" dirty="0">
                          <a:effectLst/>
                          <a:latin typeface="+mj-lt"/>
                        </a:rPr>
                        <a:t> </a:t>
                      </a:r>
                      <a:r>
                        <a:rPr lang="vi-VN" sz="2800" dirty="0" err="1">
                          <a:effectLst/>
                          <a:latin typeface="+mj-lt"/>
                        </a:rPr>
                        <a:t>gọn</a:t>
                      </a:r>
                      <a:r>
                        <a:rPr lang="vi-VN" sz="2800" dirty="0">
                          <a:effectLst/>
                          <a:latin typeface="+mj-lt"/>
                        </a:rPr>
                        <a:t> (3-5 câu)</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280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280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8499270"/>
                  </a:ext>
                </a:extLst>
              </a:tr>
              <a:tr h="0">
                <a:tc>
                  <a:txBody>
                    <a:bodyPr/>
                    <a:lstStyle/>
                    <a:p>
                      <a:pPr marL="0" marR="0" algn="ctr">
                        <a:lnSpc>
                          <a:spcPct val="115000"/>
                        </a:lnSpc>
                        <a:spcBef>
                          <a:spcPts val="600"/>
                        </a:spcBef>
                        <a:spcAft>
                          <a:spcPts val="600"/>
                        </a:spcAft>
                      </a:pPr>
                      <a:r>
                        <a:rPr lang="vi-VN" sz="2800" dirty="0">
                          <a:effectLst/>
                          <a:latin typeface="+mj-lt"/>
                        </a:rPr>
                        <a:t>3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marL="0" marR="0" algn="just">
                        <a:lnSpc>
                          <a:spcPct val="115000"/>
                        </a:lnSpc>
                        <a:spcBef>
                          <a:spcPts val="600"/>
                        </a:spcBef>
                        <a:spcAft>
                          <a:spcPts val="600"/>
                        </a:spcAft>
                      </a:pPr>
                      <a:r>
                        <a:rPr lang="vi-VN" sz="2800" dirty="0" err="1">
                          <a:effectLst/>
                          <a:latin typeface="+mj-lt"/>
                        </a:rPr>
                        <a:t>Bản</a:t>
                      </a:r>
                      <a:r>
                        <a:rPr lang="vi-VN" sz="2800" dirty="0">
                          <a:effectLst/>
                          <a:latin typeface="+mj-lt"/>
                        </a:rPr>
                        <a:t> </a:t>
                      </a:r>
                      <a:r>
                        <a:rPr lang="vi-VN" sz="2800" dirty="0" err="1">
                          <a:effectLst/>
                          <a:latin typeface="+mj-lt"/>
                        </a:rPr>
                        <a:t>kể</a:t>
                      </a:r>
                      <a:r>
                        <a:rPr lang="vi-VN" sz="2800" dirty="0">
                          <a:effectLst/>
                          <a:latin typeface="+mj-lt"/>
                        </a:rPr>
                        <a:t> </a:t>
                      </a:r>
                      <a:r>
                        <a:rPr lang="vi-VN" sz="2800" dirty="0" err="1">
                          <a:effectLst/>
                          <a:latin typeface="+mj-lt"/>
                        </a:rPr>
                        <a:t>tập</a:t>
                      </a:r>
                      <a:r>
                        <a:rPr lang="vi-VN" sz="2800" dirty="0">
                          <a:effectLst/>
                          <a:latin typeface="+mj-lt"/>
                        </a:rPr>
                        <a:t> trung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cs typeface="Times New Roman" panose="02020603050405020304" pitchFamily="18" charset="0"/>
                        </a:rPr>
                        <a:t> (1)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cs typeface="Times New Roman" panose="02020603050405020304" pitchFamily="18" charset="0"/>
                        </a:rPr>
                        <a:t> (4)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thầy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tiên</a:t>
                      </a:r>
                      <a:r>
                        <a:rPr lang="en-US" sz="2800" dirty="0">
                          <a:effectLst/>
                          <a:latin typeface="Times New Roman" panose="02020603050405020304" pitchFamily="18" charset="0"/>
                          <a:cs typeface="Times New Roman" panose="02020603050405020304" pitchFamily="18" charset="0"/>
                        </a:rPr>
                        <a:t>”</a:t>
                      </a:r>
                      <a:r>
                        <a:rPr lang="vi-VN"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280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280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6141631"/>
                  </a:ext>
                </a:extLst>
              </a:tr>
              <a:tr h="0">
                <a:tc>
                  <a:txBody>
                    <a:bodyPr/>
                    <a:lstStyle/>
                    <a:p>
                      <a:pPr marL="0" marR="0" algn="ctr">
                        <a:lnSpc>
                          <a:spcPct val="115000"/>
                        </a:lnSpc>
                        <a:spcBef>
                          <a:spcPts val="600"/>
                        </a:spcBef>
                        <a:spcAft>
                          <a:spcPts val="600"/>
                        </a:spcAft>
                      </a:pPr>
                      <a:r>
                        <a:rPr lang="en-US" sz="2800" dirty="0">
                          <a:effectLst/>
                          <a:latin typeface="Times New Roman" panose="02020603050405020304" pitchFamily="18" charset="0"/>
                          <a:cs typeface="Times New Roman" panose="02020603050405020304" pitchFamily="18" charset="0"/>
                        </a:rPr>
                        <a:t>4</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marL="0" marR="0" algn="just">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a:t>
                      </a:r>
                      <a:r>
                        <a:rPr lang="en-US" sz="2800" dirty="0">
                          <a:effectLst/>
                          <a:latin typeface="Times New Roman" panose="02020603050405020304" pitchFamily="18" charset="0"/>
                          <a:cs typeface="Times New Roman" panose="02020603050405020304" pitchFamily="18" charset="0"/>
                        </a:rPr>
                        <a:t> 3</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600"/>
                        </a:spcBef>
                        <a:spcAft>
                          <a:spcPts val="600"/>
                        </a:spcAft>
                      </a:pPr>
                      <a:r>
                        <a:rPr lang="vi-VN" sz="2800">
                          <a:effectLst/>
                          <a:latin typeface="+mj-lt"/>
                        </a:rPr>
                        <a:t> </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600"/>
                        </a:spcBef>
                        <a:spcAft>
                          <a:spcPts val="600"/>
                        </a:spcAft>
                      </a:pPr>
                      <a:r>
                        <a:rPr lang="vi-VN" sz="2800" dirty="0">
                          <a:effectLst/>
                          <a:latin typeface="+mj-lt"/>
                        </a:rPr>
                        <a:t>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279651"/>
                  </a:ext>
                </a:extLst>
              </a:tr>
              <a:tr h="0">
                <a:tc>
                  <a:txBody>
                    <a:bodyPr/>
                    <a:lstStyle/>
                    <a:p>
                      <a:pPr marL="0" marR="0" algn="ctr">
                        <a:lnSpc>
                          <a:spcPct val="115000"/>
                        </a:lnSpc>
                        <a:spcBef>
                          <a:spcPts val="600"/>
                        </a:spcBef>
                        <a:spcAft>
                          <a:spcPts val="600"/>
                        </a:spcAft>
                      </a:pPr>
                      <a:r>
                        <a:rPr lang="vi-VN" sz="2800" dirty="0">
                          <a:effectLst/>
                          <a:latin typeface="+mj-lt"/>
                        </a:rPr>
                        <a:t>5</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marL="0" marR="0" algn="just">
                        <a:lnSpc>
                          <a:spcPct val="115000"/>
                        </a:lnSpc>
                        <a:spcBef>
                          <a:spcPts val="600"/>
                        </a:spcBef>
                        <a:spcAft>
                          <a:spcPts val="600"/>
                        </a:spcAft>
                      </a:pPr>
                      <a:r>
                        <a:rPr lang="vi-VN" sz="2800" dirty="0" err="1">
                          <a:effectLst/>
                          <a:latin typeface="+mj-lt"/>
                        </a:rPr>
                        <a:t>Bản</a:t>
                      </a:r>
                      <a:r>
                        <a:rPr lang="vi-VN" sz="2800" dirty="0">
                          <a:effectLst/>
                          <a:latin typeface="+mj-lt"/>
                        </a:rPr>
                        <a:t> </a:t>
                      </a:r>
                      <a:r>
                        <a:rPr lang="vi-VN" sz="2800" dirty="0" err="1">
                          <a:effectLst/>
                          <a:latin typeface="+mj-lt"/>
                        </a:rPr>
                        <a:t>kể</a:t>
                      </a:r>
                      <a:r>
                        <a:rPr lang="vi-VN" sz="2800" dirty="0">
                          <a:effectLst/>
                          <a:latin typeface="+mj-lt"/>
                        </a:rPr>
                        <a:t> </a:t>
                      </a:r>
                      <a:r>
                        <a:rPr lang="vi-VN" sz="2800" dirty="0" err="1">
                          <a:effectLst/>
                          <a:latin typeface="+mj-lt"/>
                        </a:rPr>
                        <a:t>đảm</a:t>
                      </a:r>
                      <a:r>
                        <a:rPr lang="vi-VN" sz="2800" dirty="0">
                          <a:effectLst/>
                          <a:latin typeface="+mj-lt"/>
                        </a:rPr>
                        <a:t> </a:t>
                      </a:r>
                      <a:r>
                        <a:rPr lang="vi-VN" sz="2800" dirty="0" err="1">
                          <a:effectLst/>
                          <a:latin typeface="+mj-lt"/>
                        </a:rPr>
                        <a:t>bảo</a:t>
                      </a:r>
                      <a:r>
                        <a:rPr lang="vi-VN" sz="2800" dirty="0">
                          <a:effectLst/>
                          <a:latin typeface="+mj-lt"/>
                        </a:rPr>
                        <a:t> </a:t>
                      </a:r>
                      <a:r>
                        <a:rPr lang="vi-VN" sz="2800" dirty="0" err="1">
                          <a:effectLst/>
                          <a:latin typeface="+mj-lt"/>
                        </a:rPr>
                        <a:t>các</a:t>
                      </a:r>
                      <a:r>
                        <a:rPr lang="vi-VN" sz="2800" dirty="0">
                          <a:effectLst/>
                          <a:latin typeface="+mj-lt"/>
                        </a:rPr>
                        <a:t> yêu </a:t>
                      </a:r>
                      <a:r>
                        <a:rPr lang="vi-VN" sz="2800" dirty="0" err="1">
                          <a:effectLst/>
                          <a:latin typeface="+mj-lt"/>
                        </a:rPr>
                        <a:t>cầu</a:t>
                      </a:r>
                      <a:r>
                        <a:rPr lang="vi-VN" sz="2800" dirty="0">
                          <a:effectLst/>
                          <a:latin typeface="+mj-lt"/>
                        </a:rPr>
                        <a:t> </a:t>
                      </a:r>
                      <a:r>
                        <a:rPr lang="vi-VN" sz="2800" dirty="0" err="1">
                          <a:effectLst/>
                          <a:latin typeface="+mj-lt"/>
                        </a:rPr>
                        <a:t>về</a:t>
                      </a:r>
                      <a:r>
                        <a:rPr lang="vi-VN" sz="2800" dirty="0">
                          <a:effectLst/>
                          <a:latin typeface="+mj-lt"/>
                        </a:rPr>
                        <a:t> </a:t>
                      </a:r>
                      <a:r>
                        <a:rPr lang="vi-VN" sz="2800" dirty="0" err="1">
                          <a:effectLst/>
                          <a:latin typeface="+mj-lt"/>
                        </a:rPr>
                        <a:t>tính</a:t>
                      </a:r>
                      <a:r>
                        <a:rPr lang="vi-VN" sz="2800" dirty="0">
                          <a:effectLst/>
                          <a:latin typeface="+mj-lt"/>
                        </a:rPr>
                        <a:t> liên </a:t>
                      </a:r>
                      <a:r>
                        <a:rPr lang="vi-VN" sz="2800" dirty="0" err="1">
                          <a:effectLst/>
                          <a:latin typeface="+mj-lt"/>
                        </a:rPr>
                        <a:t>kết</a:t>
                      </a:r>
                      <a:r>
                        <a:rPr lang="vi-VN" sz="2800" dirty="0">
                          <a:effectLst/>
                          <a:latin typeface="+mj-lt"/>
                        </a:rPr>
                        <a:t> </a:t>
                      </a:r>
                      <a:r>
                        <a:rPr lang="vi-VN" sz="2800" dirty="0" err="1">
                          <a:effectLst/>
                          <a:latin typeface="+mj-lt"/>
                        </a:rPr>
                        <a:t>của</a:t>
                      </a:r>
                      <a:r>
                        <a:rPr lang="vi-VN" sz="2800" dirty="0">
                          <a:effectLst/>
                          <a:latin typeface="+mj-lt"/>
                        </a:rPr>
                        <a:t> văn </a:t>
                      </a:r>
                      <a:r>
                        <a:rPr lang="vi-VN" sz="2800" dirty="0" err="1">
                          <a:effectLst/>
                          <a:latin typeface="+mj-lt"/>
                        </a:rPr>
                        <a:t>bản</a:t>
                      </a:r>
                      <a:r>
                        <a:rPr lang="vi-VN" sz="2800" dirty="0">
                          <a:effectLst/>
                          <a:latin typeface="+mj-lt"/>
                        </a:rPr>
                        <a:t>.</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280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280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639301"/>
                  </a:ext>
                </a:extLst>
              </a:tr>
              <a:tr h="0">
                <a:tc>
                  <a:txBody>
                    <a:bodyPr/>
                    <a:lstStyle/>
                    <a:p>
                      <a:pPr marL="0" marR="0" algn="ctr">
                        <a:lnSpc>
                          <a:spcPct val="115000"/>
                        </a:lnSpc>
                        <a:spcBef>
                          <a:spcPts val="600"/>
                        </a:spcBef>
                        <a:spcAft>
                          <a:spcPts val="600"/>
                        </a:spcAft>
                      </a:pPr>
                      <a:r>
                        <a:rPr lang="vi-VN" sz="2800" dirty="0">
                          <a:effectLst/>
                          <a:latin typeface="+mj-lt"/>
                        </a:rPr>
                        <a:t>6</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CC"/>
                    </a:solidFill>
                  </a:tcPr>
                </a:tc>
                <a:tc>
                  <a:txBody>
                    <a:bodyPr/>
                    <a:lstStyle/>
                    <a:p>
                      <a:pPr marL="0" marR="0" algn="just">
                        <a:lnSpc>
                          <a:spcPct val="115000"/>
                        </a:lnSpc>
                        <a:spcBef>
                          <a:spcPts val="600"/>
                        </a:spcBef>
                        <a:spcAft>
                          <a:spcPts val="600"/>
                        </a:spcAft>
                      </a:pPr>
                      <a:r>
                        <a:rPr lang="vi-VN" sz="2800" dirty="0" err="1">
                          <a:effectLst/>
                          <a:latin typeface="+mj-lt"/>
                        </a:rPr>
                        <a:t>Bản</a:t>
                      </a:r>
                      <a:r>
                        <a:rPr lang="vi-VN" sz="2800" dirty="0">
                          <a:effectLst/>
                          <a:latin typeface="+mj-lt"/>
                        </a:rPr>
                        <a:t> </a:t>
                      </a:r>
                      <a:r>
                        <a:rPr lang="vi-VN" sz="2800" dirty="0" err="1">
                          <a:effectLst/>
                          <a:latin typeface="+mj-lt"/>
                        </a:rPr>
                        <a:t>tóm</a:t>
                      </a:r>
                      <a:r>
                        <a:rPr lang="vi-VN" sz="2800" dirty="0">
                          <a:effectLst/>
                          <a:latin typeface="+mj-lt"/>
                        </a:rPr>
                        <a:t> </a:t>
                      </a:r>
                      <a:r>
                        <a:rPr lang="vi-VN" sz="2800" dirty="0" err="1">
                          <a:effectLst/>
                          <a:latin typeface="+mj-lt"/>
                        </a:rPr>
                        <a:t>tắt</a:t>
                      </a:r>
                      <a:r>
                        <a:rPr lang="vi-VN" sz="2800" dirty="0">
                          <a:effectLst/>
                          <a:latin typeface="+mj-lt"/>
                        </a:rPr>
                        <a:t> </a:t>
                      </a:r>
                      <a:r>
                        <a:rPr lang="vi-VN" sz="2800" dirty="0" err="1">
                          <a:effectLst/>
                          <a:latin typeface="+mj-lt"/>
                        </a:rPr>
                        <a:t>đảm</a:t>
                      </a:r>
                      <a:r>
                        <a:rPr lang="vi-VN" sz="2800" dirty="0">
                          <a:effectLst/>
                          <a:latin typeface="+mj-lt"/>
                        </a:rPr>
                        <a:t> </a:t>
                      </a:r>
                      <a:r>
                        <a:rPr lang="vi-VN" sz="2800" dirty="0" err="1">
                          <a:effectLst/>
                          <a:latin typeface="+mj-lt"/>
                        </a:rPr>
                        <a:t>bảo</a:t>
                      </a:r>
                      <a:r>
                        <a:rPr lang="vi-VN" sz="2800" dirty="0">
                          <a:effectLst/>
                          <a:latin typeface="+mj-lt"/>
                        </a:rPr>
                        <a:t> </a:t>
                      </a:r>
                      <a:r>
                        <a:rPr lang="vi-VN" sz="2800" dirty="0" err="1">
                          <a:effectLst/>
                          <a:latin typeface="+mj-lt"/>
                        </a:rPr>
                        <a:t>các</a:t>
                      </a:r>
                      <a:r>
                        <a:rPr lang="vi-VN" sz="2800" dirty="0">
                          <a:effectLst/>
                          <a:latin typeface="+mj-lt"/>
                        </a:rPr>
                        <a:t> yêu </a:t>
                      </a:r>
                      <a:r>
                        <a:rPr lang="vi-VN" sz="2800" dirty="0" err="1">
                          <a:effectLst/>
                          <a:latin typeface="+mj-lt"/>
                        </a:rPr>
                        <a:t>cầu</a:t>
                      </a:r>
                      <a:r>
                        <a:rPr lang="vi-VN" sz="2800" dirty="0">
                          <a:effectLst/>
                          <a:latin typeface="+mj-lt"/>
                        </a:rPr>
                        <a:t> </a:t>
                      </a:r>
                      <a:r>
                        <a:rPr lang="vi-VN" sz="2800" dirty="0" err="1">
                          <a:effectLst/>
                          <a:latin typeface="+mj-lt"/>
                        </a:rPr>
                        <a:t>về</a:t>
                      </a:r>
                      <a:r>
                        <a:rPr lang="vi-VN" sz="2800" dirty="0">
                          <a:effectLst/>
                          <a:latin typeface="+mj-lt"/>
                        </a:rPr>
                        <a:t> </a:t>
                      </a:r>
                      <a:r>
                        <a:rPr lang="vi-VN" sz="2800" dirty="0" err="1">
                          <a:effectLst/>
                          <a:latin typeface="+mj-lt"/>
                        </a:rPr>
                        <a:t>sử</a:t>
                      </a:r>
                      <a:r>
                        <a:rPr lang="vi-VN" sz="2800" dirty="0">
                          <a:effectLst/>
                          <a:latin typeface="+mj-lt"/>
                        </a:rPr>
                        <a:t> </a:t>
                      </a:r>
                      <a:r>
                        <a:rPr lang="vi-VN" sz="2800" dirty="0" err="1">
                          <a:effectLst/>
                          <a:latin typeface="+mj-lt"/>
                        </a:rPr>
                        <a:t>dụng</a:t>
                      </a:r>
                      <a:r>
                        <a:rPr lang="vi-VN" sz="2800" dirty="0">
                          <a:effectLst/>
                          <a:latin typeface="+mj-lt"/>
                        </a:rPr>
                        <a:t> </a:t>
                      </a:r>
                      <a:r>
                        <a:rPr lang="vi-VN" sz="2800" dirty="0" err="1">
                          <a:effectLst/>
                          <a:latin typeface="+mj-lt"/>
                        </a:rPr>
                        <a:t>từ</a:t>
                      </a:r>
                      <a:r>
                        <a:rPr lang="vi-VN" sz="2800" dirty="0">
                          <a:effectLst/>
                          <a:latin typeface="+mj-lt"/>
                        </a:rPr>
                        <a:t> </a:t>
                      </a:r>
                      <a:r>
                        <a:rPr lang="vi-VN" sz="2800" dirty="0" err="1">
                          <a:effectLst/>
                          <a:latin typeface="+mj-lt"/>
                        </a:rPr>
                        <a:t>ngữ</a:t>
                      </a:r>
                      <a:r>
                        <a:rPr lang="en-US" sz="2800" dirty="0">
                          <a:effectLst/>
                          <a:latin typeface="+mj-lt"/>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2800" dirty="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en-US" sz="2800" dirty="0">
                        <a:effectLst/>
                        <a:latin typeface="+mj-lt"/>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6625312"/>
                  </a:ext>
                </a:extLst>
              </a:tr>
            </a:tbl>
          </a:graphicData>
        </a:graphic>
      </p:graphicFrame>
      <p:sp>
        <p:nvSpPr>
          <p:cNvPr id="4" name="Rectangle 1">
            <a:extLst>
              <a:ext uri="{FF2B5EF4-FFF2-40B4-BE49-F238E27FC236}">
                <a16:creationId xmlns:a16="http://schemas.microsoft.com/office/drawing/2014/main" id="{57F86E57-5186-D060-400B-0832925AF5D4}"/>
              </a:ext>
            </a:extLst>
          </p:cNvPr>
          <p:cNvSpPr>
            <a:spLocks noChangeArrowheads="1"/>
          </p:cNvSpPr>
          <p:nvPr/>
        </p:nvSpPr>
        <p:spPr bwMode="auto">
          <a:xfrm>
            <a:off x="838200" y="108457"/>
            <a:ext cx="1106305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00B050"/>
                </a:solidFill>
                <a:effectLst/>
                <a:latin typeface="+mj-lt"/>
                <a:ea typeface="Times New Roman" panose="02020603050405020304" pitchFamily="18" charset="0"/>
              </a:rPr>
              <a:t>BẢNG KIỂM ĐÁNH GIÁ SẢN PHẨM </a:t>
            </a:r>
            <a:endParaRPr kumimoji="0" lang="en-US" altLang="en-US" sz="3200" b="1" i="0" u="none" strike="noStrike" cap="none" normalizeH="0" baseline="0" dirty="0">
              <a:ln>
                <a:noFill/>
              </a:ln>
              <a:solidFill>
                <a:srgbClr val="00B050"/>
              </a:solidFill>
              <a:effectLst/>
              <a:latin typeface="+mj-l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KỂ LẠI NỘI DUNG VĂN BẢN THEO NGÔI KỂ THỨ 3</a:t>
            </a:r>
            <a:r>
              <a:rPr kumimoji="0" lang="vi-VN" altLang="en-US" sz="3200" b="1" i="0" u="none" strike="noStrike" cap="none" normalizeH="0" baseline="0" dirty="0">
                <a:ln>
                  <a:noFill/>
                </a:ln>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altLang="en-US" sz="3200" b="0"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48229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ình tự do: Hình 8">
            <a:extLst>
              <a:ext uri="{FF2B5EF4-FFF2-40B4-BE49-F238E27FC236}">
                <a16:creationId xmlns:a16="http://schemas.microsoft.com/office/drawing/2014/main" id="{0FBA6EEB-5020-72FB-4EE9-828D49258747}"/>
              </a:ext>
            </a:extLst>
          </p:cNvPr>
          <p:cNvSpPr/>
          <p:nvPr/>
        </p:nvSpPr>
        <p:spPr>
          <a:xfrm>
            <a:off x="-10109" y="-1"/>
            <a:ext cx="3326116"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A1E8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Hình tự do: Hình 7">
            <a:extLst>
              <a:ext uri="{FF2B5EF4-FFF2-40B4-BE49-F238E27FC236}">
                <a16:creationId xmlns:a16="http://schemas.microsoft.com/office/drawing/2014/main" id="{04456F8A-472B-3E38-CEFE-1AB93F17BBF0}"/>
              </a:ext>
            </a:extLst>
          </p:cNvPr>
          <p:cNvSpPr/>
          <p:nvPr/>
        </p:nvSpPr>
        <p:spPr>
          <a:xfrm>
            <a:off x="-10109" y="172341"/>
            <a:ext cx="2690301"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A08D4735-63C1-4F13-B5A7-14243DE4D769}"/>
              </a:ext>
            </a:extLst>
          </p:cNvPr>
          <p:cNvSpPr txBox="1"/>
          <p:nvPr/>
        </p:nvSpPr>
        <p:spPr>
          <a:xfrm>
            <a:off x="5761901" y="284317"/>
            <a:ext cx="3326115"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2163" name="Equation" r:id="rId3" imgW="914400" imgH="216000" progId="Equation.DSMT4">
                  <p:embed/>
                </p:oleObj>
              </mc:Choice>
              <mc:Fallback>
                <p:oleObj name="Equation" r:id="rId3"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4"/>
                      <a:stretch>
                        <a:fillRect/>
                      </a:stretch>
                    </p:blipFill>
                    <p:spPr>
                      <a:xfrm>
                        <a:off x="4927600" y="2641600"/>
                        <a:ext cx="914400" cy="215900"/>
                      </a:xfrm>
                      <a:prstGeom prst="rect">
                        <a:avLst/>
                      </a:prstGeom>
                    </p:spPr>
                  </p:pic>
                </p:oleObj>
              </mc:Fallback>
            </mc:AlternateContent>
          </a:graphicData>
        </a:graphic>
      </p:graphicFrame>
      <p:sp>
        <p:nvSpPr>
          <p:cNvPr id="11" name="Cuộn: Ngang 10">
            <a:extLst>
              <a:ext uri="{FF2B5EF4-FFF2-40B4-BE49-F238E27FC236}">
                <a16:creationId xmlns:a16="http://schemas.microsoft.com/office/drawing/2014/main" id="{9C751495-63C0-E27F-1D85-A807C976AD09}"/>
              </a:ext>
            </a:extLst>
          </p:cNvPr>
          <p:cNvSpPr/>
          <p:nvPr/>
        </p:nvSpPr>
        <p:spPr>
          <a:xfrm>
            <a:off x="2514600" y="1164545"/>
            <a:ext cx="9418320" cy="5409138"/>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13" name="Hộp Văn bản 12">
            <a:extLst>
              <a:ext uri="{FF2B5EF4-FFF2-40B4-BE49-F238E27FC236}">
                <a16:creationId xmlns:a16="http://schemas.microsoft.com/office/drawing/2014/main" id="{411D78F5-E174-230F-DAFB-32FF3B7D3DCC}"/>
              </a:ext>
            </a:extLst>
          </p:cNvPr>
          <p:cNvSpPr txBox="1"/>
          <p:nvPr/>
        </p:nvSpPr>
        <p:spPr>
          <a:xfrm>
            <a:off x="3316006" y="2187007"/>
            <a:ext cx="8464513" cy="3444789"/>
          </a:xfrm>
          <a:prstGeom prst="rect">
            <a:avLst/>
          </a:prstGeom>
          <a:noFill/>
        </p:spPr>
        <p:txBody>
          <a:bodyPr wrap="square">
            <a:spAutoFit/>
          </a:bodyPr>
          <a:lstStyle/>
          <a:p>
            <a:pPr algn="just">
              <a:lnSpc>
                <a:spcPct val="115000"/>
              </a:lnSpc>
              <a:spcBef>
                <a:spcPts val="600"/>
              </a:spcBef>
              <a:spcAft>
                <a:spcPts val="600"/>
              </a:spcAft>
            </a:pPr>
            <a:r>
              <a:rPr lang="pt-BR" sz="3200" dirty="0">
                <a:solidFill>
                  <a:srgbClr val="0D0D0D"/>
                </a:solidFill>
                <a:effectLst/>
                <a:latin typeface="Times New Roman" panose="02020603050405020304" pitchFamily="18" charset="0"/>
                <a:ea typeface="Times New Roman" panose="02020603050405020304" pitchFamily="18" charset="0"/>
              </a:rPr>
              <a:t>1.</a:t>
            </a:r>
            <a:r>
              <a:rPr lang="pt-BR" sz="3200" b="1" dirty="0">
                <a:solidFill>
                  <a:srgbClr val="0D0D0D"/>
                </a:solidFill>
                <a:effectLst/>
                <a:latin typeface="Times New Roman" panose="02020603050405020304" pitchFamily="18" charset="0"/>
                <a:ea typeface="Times New Roman" panose="02020603050405020304" pitchFamily="18" charset="0"/>
              </a:rPr>
              <a:t> </a:t>
            </a:r>
            <a:r>
              <a:rPr lang="pt-BR" sz="3200" dirty="0">
                <a:solidFill>
                  <a:srgbClr val="0D0D0D"/>
                </a:solidFill>
                <a:effectLst/>
                <a:latin typeface="Times New Roman" panose="02020603050405020304" pitchFamily="18" charset="0"/>
                <a:ea typeface="Times New Roman" panose="02020603050405020304" pitchFamily="18" charset="0"/>
              </a:rPr>
              <a:t>Hãy vẽ bức tranh minh hoạ một chi tiết mà em ấn tượng trong văn bản “Người thầy đầu tiên”. (Hoặc: Em hãy hoá thân vào người hoạ sĩ trong văn bản lựa chọn một ý tưởng để vẽ về người thầy đầu tiên. Em hãy hiện thực hoá ý tưởng đó qua một bức tranh theo hình dung của em).</a:t>
            </a:r>
            <a:endParaRPr lang="en-US" sz="2800" dirty="0">
              <a:effectLst/>
              <a:latin typeface="Times New Roman" panose="02020603050405020304" pitchFamily="18" charset="0"/>
              <a:ea typeface="Times New Roman" panose="02020603050405020304" pitchFamily="18" charset="0"/>
            </a:endParaRPr>
          </a:p>
        </p:txBody>
      </p:sp>
      <p:pic>
        <p:nvPicPr>
          <p:cNvPr id="10" name="Hình ảnh 9">
            <a:extLst>
              <a:ext uri="{FF2B5EF4-FFF2-40B4-BE49-F238E27FC236}">
                <a16:creationId xmlns:a16="http://schemas.microsoft.com/office/drawing/2014/main" id="{DDA6258E-FF38-9EEE-2B72-05F7859DA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321" y="32083"/>
            <a:ext cx="1695684" cy="1695684"/>
          </a:xfrm>
          <a:prstGeom prst="rect">
            <a:avLst/>
          </a:prstGeom>
        </p:spPr>
      </p:pic>
      <p:pic>
        <p:nvPicPr>
          <p:cNvPr id="14" name="Hình ảnh 13">
            <a:extLst>
              <a:ext uri="{FF2B5EF4-FFF2-40B4-BE49-F238E27FC236}">
                <a16:creationId xmlns:a16="http://schemas.microsoft.com/office/drawing/2014/main" id="{4E1391D0-D869-75FB-DAA5-9F9F79A19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372593" y="1504497"/>
            <a:ext cx="2064953" cy="2064953"/>
          </a:xfrm>
          <a:prstGeom prst="rect">
            <a:avLst/>
          </a:prstGeom>
        </p:spPr>
      </p:pic>
      <p:sp>
        <p:nvSpPr>
          <p:cNvPr id="15" name="Hộp Văn bản 14">
            <a:extLst>
              <a:ext uri="{FF2B5EF4-FFF2-40B4-BE49-F238E27FC236}">
                <a16:creationId xmlns:a16="http://schemas.microsoft.com/office/drawing/2014/main" id="{808740D1-5924-B0A7-798E-1543D58F18A9}"/>
              </a:ext>
            </a:extLst>
          </p:cNvPr>
          <p:cNvSpPr txBox="1"/>
          <p:nvPr/>
        </p:nvSpPr>
        <p:spPr>
          <a:xfrm>
            <a:off x="3641602" y="978129"/>
            <a:ext cx="8763000" cy="613245"/>
          </a:xfrm>
          <a:prstGeom prst="rect">
            <a:avLst/>
          </a:prstGeom>
          <a:noFill/>
        </p:spPr>
        <p:txBody>
          <a:bodyPr wrap="square">
            <a:spAutoFit/>
          </a:bodyPr>
          <a:lstStyle/>
          <a:p>
            <a:pPr marL="0" marR="0">
              <a:lnSpc>
                <a:spcPct val="115000"/>
              </a:lnSpc>
              <a:spcBef>
                <a:spcPts val="600"/>
              </a:spcBef>
              <a:spcAft>
                <a:spcPts val="600"/>
              </a:spcAft>
            </a:pPr>
            <a:r>
              <a:rPr lang="pt-BR" sz="3200" b="1" dirty="0">
                <a:solidFill>
                  <a:srgbClr val="00B050"/>
                </a:solidFill>
                <a:latin typeface="Times New Roman" panose="02020603050405020304" pitchFamily="18" charset="0"/>
                <a:ea typeface="Times New Roman" panose="02020603050405020304" pitchFamily="18" charset="0"/>
              </a:rPr>
              <a:t>C</a:t>
            </a:r>
            <a:r>
              <a:rPr lang="pt-BR" sz="3200" b="1" dirty="0">
                <a:solidFill>
                  <a:srgbClr val="00B050"/>
                </a:solidFill>
                <a:effectLst/>
                <a:latin typeface="Times New Roman" panose="02020603050405020304" pitchFamily="18" charset="0"/>
                <a:ea typeface="Times New Roman" panose="02020603050405020304" pitchFamily="18" charset="0"/>
              </a:rPr>
              <a:t>họn thực hiện 1 trong 2 nhiệm vụ sau:</a:t>
            </a:r>
            <a:endParaRPr lang="en-US" sz="3200"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303447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3">
            <a:extLst>
              <a:ext uri="{FF2B5EF4-FFF2-40B4-BE49-F238E27FC236}">
                <a16:creationId xmlns:a16="http://schemas.microsoft.com/office/drawing/2014/main" id="{10B8C790-B485-11AE-2FE1-1BB77F2F5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087" y="102253"/>
            <a:ext cx="3184624" cy="2678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67">
            <a:extLst>
              <a:ext uri="{FF2B5EF4-FFF2-40B4-BE49-F238E27FC236}">
                <a16:creationId xmlns:a16="http://schemas.microsoft.com/office/drawing/2014/main" id="{4052E21A-9131-F094-86D9-678FA645F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262" y="102253"/>
            <a:ext cx="3007772" cy="26778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60">
            <a:extLst>
              <a:ext uri="{FF2B5EF4-FFF2-40B4-BE49-F238E27FC236}">
                <a16:creationId xmlns:a16="http://schemas.microsoft.com/office/drawing/2014/main" id="{72CC97FB-9059-47B8-B611-591FD89374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572" y="102253"/>
            <a:ext cx="3007771" cy="2677852"/>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A8AD2D3F-D830-E419-7ADA-33DFFBBB26D6}"/>
              </a:ext>
            </a:extLst>
          </p:cNvPr>
          <p:cNvSpPr txBox="1"/>
          <p:nvPr/>
        </p:nvSpPr>
        <p:spPr>
          <a:xfrm>
            <a:off x="1399621" y="2597479"/>
            <a:ext cx="775671" cy="830997"/>
          </a:xfrm>
          <a:prstGeom prst="rect">
            <a:avLst/>
          </a:prstGeom>
          <a:noFill/>
        </p:spPr>
        <p:txBody>
          <a:bodyPr wrap="square" rtlCol="0">
            <a:spAutoFit/>
          </a:bodyPr>
          <a:lstStyle/>
          <a:p>
            <a:r>
              <a:rPr lang="en-US" sz="4800" dirty="0">
                <a:solidFill>
                  <a:srgbClr val="00B050"/>
                </a:solidFill>
                <a:latin typeface="Algerian" panose="04020705040A02060702" pitchFamily="82" charset="0"/>
              </a:rPr>
              <a:t>1</a:t>
            </a:r>
          </a:p>
        </p:txBody>
      </p:sp>
      <p:sp>
        <p:nvSpPr>
          <p:cNvPr id="16" name="Hộp Văn bản 15">
            <a:extLst>
              <a:ext uri="{FF2B5EF4-FFF2-40B4-BE49-F238E27FC236}">
                <a16:creationId xmlns:a16="http://schemas.microsoft.com/office/drawing/2014/main" id="{327DB149-5576-3F99-AE09-32D2AFAB8D18}"/>
              </a:ext>
            </a:extLst>
          </p:cNvPr>
          <p:cNvSpPr txBox="1"/>
          <p:nvPr/>
        </p:nvSpPr>
        <p:spPr>
          <a:xfrm>
            <a:off x="5638800" y="2642888"/>
            <a:ext cx="914400" cy="923330"/>
          </a:xfrm>
          <a:prstGeom prst="rect">
            <a:avLst/>
          </a:prstGeom>
          <a:noFill/>
        </p:spPr>
        <p:txBody>
          <a:bodyPr wrap="square" rtlCol="0">
            <a:spAutoFit/>
          </a:bodyPr>
          <a:lstStyle/>
          <a:p>
            <a:r>
              <a:rPr lang="en-US" sz="5400" dirty="0">
                <a:solidFill>
                  <a:srgbClr val="00B050"/>
                </a:solidFill>
                <a:latin typeface="Algerian" panose="04020705040A02060702" pitchFamily="82" charset="0"/>
              </a:rPr>
              <a:t>4</a:t>
            </a:r>
          </a:p>
        </p:txBody>
      </p:sp>
      <p:sp>
        <p:nvSpPr>
          <p:cNvPr id="18" name="Hộp Văn bản 17">
            <a:extLst>
              <a:ext uri="{FF2B5EF4-FFF2-40B4-BE49-F238E27FC236}">
                <a16:creationId xmlns:a16="http://schemas.microsoft.com/office/drawing/2014/main" id="{6B1AE2E0-293B-4A3A-D8D7-07845D7A8928}"/>
              </a:ext>
            </a:extLst>
          </p:cNvPr>
          <p:cNvSpPr txBox="1"/>
          <p:nvPr/>
        </p:nvSpPr>
        <p:spPr>
          <a:xfrm>
            <a:off x="9736491" y="2761444"/>
            <a:ext cx="767184" cy="923330"/>
          </a:xfrm>
          <a:prstGeom prst="rect">
            <a:avLst/>
          </a:prstGeom>
          <a:noFill/>
        </p:spPr>
        <p:txBody>
          <a:bodyPr wrap="square" rtlCol="0">
            <a:spAutoFit/>
          </a:bodyPr>
          <a:lstStyle/>
          <a:p>
            <a:r>
              <a:rPr lang="en-US" sz="5400" dirty="0">
                <a:solidFill>
                  <a:srgbClr val="00B050"/>
                </a:solidFill>
                <a:latin typeface="Algerian" panose="04020705040A02060702" pitchFamily="82" charset="0"/>
              </a:rPr>
              <a:t>6</a:t>
            </a:r>
          </a:p>
        </p:txBody>
      </p:sp>
      <p:sp>
        <p:nvSpPr>
          <p:cNvPr id="19" name="Hộp Văn bản 18">
            <a:extLst>
              <a:ext uri="{FF2B5EF4-FFF2-40B4-BE49-F238E27FC236}">
                <a16:creationId xmlns:a16="http://schemas.microsoft.com/office/drawing/2014/main" id="{0AF7525B-D4A4-B3ED-17A9-BDF7BBEE3D3B}"/>
              </a:ext>
            </a:extLst>
          </p:cNvPr>
          <p:cNvSpPr txBox="1"/>
          <p:nvPr/>
        </p:nvSpPr>
        <p:spPr>
          <a:xfrm>
            <a:off x="8562490" y="3686698"/>
            <a:ext cx="3184624" cy="2188548"/>
          </a:xfrm>
          <a:prstGeom prst="rect">
            <a:avLst/>
          </a:prstGeom>
          <a:noFill/>
          <a:ln w="38100">
            <a:solidFill>
              <a:srgbClr val="009999"/>
            </a:solidFill>
          </a:ln>
        </p:spPr>
        <p:txBody>
          <a:bodyPr wrap="square">
            <a:spAutoFit/>
          </a:bodyPr>
          <a:lstStyle/>
          <a:p>
            <a:pPr marL="101600" marR="0" algn="just">
              <a:lnSpc>
                <a:spcPct val="115000"/>
              </a:lnSpc>
              <a:spcBef>
                <a:spcPts val="600"/>
              </a:spcBef>
              <a:spcAft>
                <a:spcPts val="600"/>
              </a:spcAft>
            </a:pPr>
            <a:r>
              <a:rPr lang="en-US" sz="2800" b="1" dirty="0" err="1">
                <a:solidFill>
                  <a:srgbClr val="3AA086"/>
                </a:solidFill>
                <a:effectLst/>
                <a:latin typeface="Times New Roman" panose="02020603050405020304" pitchFamily="18" charset="0"/>
                <a:ea typeface="Times New Roman" panose="02020603050405020304" pitchFamily="18" charset="0"/>
              </a:rPr>
              <a:t>Tranh</a:t>
            </a:r>
            <a:r>
              <a:rPr lang="en-US" sz="2800" b="1" dirty="0">
                <a:solidFill>
                  <a:srgbClr val="3AA086"/>
                </a:solidFill>
                <a:effectLst/>
                <a:latin typeface="Times New Roman" panose="02020603050405020304" pitchFamily="18" charset="0"/>
                <a:ea typeface="Times New Roman" panose="02020603050405020304" pitchFamily="18" charset="0"/>
              </a:rPr>
              <a:t> </a:t>
            </a:r>
            <a:r>
              <a:rPr lang="en-US" sz="2800" b="1" dirty="0">
                <a:solidFill>
                  <a:srgbClr val="3AA086"/>
                </a:solidFill>
                <a:latin typeface="Times New Roman" panose="02020603050405020304" pitchFamily="18" charset="0"/>
                <a:ea typeface="Times New Roman" panose="02020603050405020304" pitchFamily="18" charset="0"/>
              </a:rPr>
              <a:t>6</a:t>
            </a:r>
            <a:r>
              <a:rPr lang="en-US" sz="2800" b="1" dirty="0">
                <a:solidFill>
                  <a:srgbClr val="3AA086"/>
                </a:solidFill>
                <a:effectLst/>
                <a:latin typeface="Times New Roman" panose="02020603050405020304" pitchFamily="18" charset="0"/>
                <a:ea typeface="Times New Roman" panose="02020603050405020304" pitchFamily="18" charset="0"/>
              </a:rPr>
              <a:t>: </a:t>
            </a:r>
          </a:p>
          <a:p>
            <a:pPr marL="101600" marR="0" algn="just">
              <a:lnSpc>
                <a:spcPct val="115000"/>
              </a:lnSpc>
              <a:spcBef>
                <a:spcPts val="600"/>
              </a:spcBef>
              <a:spcAft>
                <a:spcPts val="600"/>
              </a:spcAft>
            </a:pPr>
            <a:r>
              <a:rPr lang="en-US" sz="2800" dirty="0">
                <a:solidFill>
                  <a:srgbClr val="0D0D0D"/>
                </a:solidFill>
                <a:effectLst/>
                <a:latin typeface="Times New Roman" panose="02020603050405020304" pitchFamily="18" charset="0"/>
                <a:ea typeface="Times New Roman" panose="02020603050405020304" pitchFamily="18" charset="0"/>
              </a:rPr>
              <a:t>Hai </a:t>
            </a:r>
            <a:r>
              <a:rPr lang="en-US" sz="2800" dirty="0" err="1">
                <a:solidFill>
                  <a:srgbClr val="0D0D0D"/>
                </a:solidFill>
                <a:effectLst/>
                <a:latin typeface="Times New Roman" panose="02020603050405020304" pitchFamily="18" charset="0"/>
                <a:ea typeface="Times New Roman" panose="02020603050405020304" pitchFamily="18" charset="0"/>
              </a:rPr>
              <a:t>cây</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phong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thầy</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Đuy-sen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rPr>
              <a:t> An-</a:t>
            </a:r>
            <a:r>
              <a:rPr lang="en-US" sz="2800" dirty="0" err="1">
                <a:solidFill>
                  <a:srgbClr val="0D0D0D"/>
                </a:solidFill>
                <a:effectLst/>
                <a:latin typeface="Times New Roman" panose="02020603050405020304" pitchFamily="18" charset="0"/>
                <a:ea typeface="Times New Roman" panose="02020603050405020304" pitchFamily="18" charset="0"/>
              </a:rPr>
              <a:t>tư</a:t>
            </a:r>
            <a:r>
              <a:rPr lang="en-US" sz="2800" dirty="0">
                <a:solidFill>
                  <a:srgbClr val="0D0D0D"/>
                </a:solidFill>
                <a:effectLst/>
                <a:latin typeface="Times New Roman" panose="02020603050405020304" pitchFamily="18" charset="0"/>
                <a:ea typeface="Times New Roman" panose="02020603050405020304" pitchFamily="18" charset="0"/>
              </a:rPr>
              <a:t>-</a:t>
            </a:r>
            <a:r>
              <a:rPr lang="en-US" sz="2800" dirty="0" err="1">
                <a:solidFill>
                  <a:srgbClr val="0D0D0D"/>
                </a:solidFill>
                <a:effectLst/>
                <a:latin typeface="Times New Roman" panose="02020603050405020304" pitchFamily="18" charset="0"/>
                <a:ea typeface="Times New Roman" panose="02020603050405020304" pitchFamily="18" charset="0"/>
              </a:rPr>
              <a:t>nai</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0" name="Hộp Văn bản 19">
            <a:extLst>
              <a:ext uri="{FF2B5EF4-FFF2-40B4-BE49-F238E27FC236}">
                <a16:creationId xmlns:a16="http://schemas.microsoft.com/office/drawing/2014/main" id="{99284B1D-5135-DE64-F3FA-4DC2015B6367}"/>
              </a:ext>
            </a:extLst>
          </p:cNvPr>
          <p:cNvSpPr txBox="1"/>
          <p:nvPr/>
        </p:nvSpPr>
        <p:spPr>
          <a:xfrm>
            <a:off x="333416" y="3684774"/>
            <a:ext cx="3375688" cy="2684068"/>
          </a:xfrm>
          <a:prstGeom prst="rect">
            <a:avLst/>
          </a:prstGeom>
          <a:noFill/>
          <a:ln w="38100">
            <a:solidFill>
              <a:srgbClr val="009999"/>
            </a:solidFill>
          </a:ln>
        </p:spPr>
        <p:txBody>
          <a:bodyPr wrap="square">
            <a:spAutoFit/>
          </a:bodyPr>
          <a:lstStyle/>
          <a:p>
            <a:pPr marL="101600" marR="0" algn="just">
              <a:lnSpc>
                <a:spcPct val="115000"/>
              </a:lnSpc>
              <a:spcBef>
                <a:spcPts val="600"/>
              </a:spcBef>
              <a:spcAft>
                <a:spcPts val="600"/>
              </a:spcAft>
            </a:pPr>
            <a:r>
              <a:rPr lang="en-US" sz="2800" b="1" dirty="0" err="1">
                <a:solidFill>
                  <a:srgbClr val="3AA086"/>
                </a:solidFill>
                <a:effectLst/>
                <a:latin typeface="Times New Roman" panose="02020603050405020304" pitchFamily="18" charset="0"/>
                <a:ea typeface="Times New Roman" panose="02020603050405020304" pitchFamily="18" charset="0"/>
              </a:rPr>
              <a:t>Tranh</a:t>
            </a:r>
            <a:r>
              <a:rPr lang="en-US" sz="2800" b="1" dirty="0">
                <a:solidFill>
                  <a:srgbClr val="3AA086"/>
                </a:solidFill>
                <a:effectLst/>
                <a:latin typeface="Times New Roman" panose="02020603050405020304" pitchFamily="18" charset="0"/>
                <a:ea typeface="Times New Roman" panose="02020603050405020304" pitchFamily="18" charset="0"/>
              </a:rPr>
              <a:t> </a:t>
            </a:r>
            <a:r>
              <a:rPr lang="en-US" sz="2800" b="1" dirty="0">
                <a:solidFill>
                  <a:srgbClr val="3AA086"/>
                </a:solidFill>
                <a:latin typeface="Times New Roman" panose="02020603050405020304" pitchFamily="18" charset="0"/>
                <a:ea typeface="Times New Roman" panose="02020603050405020304" pitchFamily="18" charset="0"/>
              </a:rPr>
              <a:t>1</a:t>
            </a:r>
            <a:r>
              <a:rPr lang="en-US" sz="2800" b="1" dirty="0">
                <a:solidFill>
                  <a:srgbClr val="3AA086"/>
                </a:solidFill>
                <a:effectLst/>
                <a:latin typeface="Times New Roman" panose="02020603050405020304" pitchFamily="18" charset="0"/>
                <a:ea typeface="Times New Roman" panose="02020603050405020304" pitchFamily="18" charset="0"/>
              </a:rPr>
              <a:t>: </a:t>
            </a:r>
          </a:p>
          <a:p>
            <a:pPr marL="101600" marR="0" algn="just">
              <a:lnSpc>
                <a:spcPct val="115000"/>
              </a:lnSpc>
              <a:spcBef>
                <a:spcPts val="600"/>
              </a:spcBef>
              <a:spcAft>
                <a:spcPts val="600"/>
              </a:spcAft>
            </a:pPr>
            <a:r>
              <a:rPr lang="en-US" sz="2800" dirty="0" err="1">
                <a:solidFill>
                  <a:srgbClr val="0D0D0D"/>
                </a:solidFill>
                <a:effectLst/>
                <a:latin typeface="Times New Roman" panose="02020603050405020304" pitchFamily="18" charset="0"/>
                <a:ea typeface="Times New Roman" panose="02020603050405020304" pitchFamily="18" charset="0"/>
              </a:rPr>
              <a:t>Cảnh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thầy</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Đuy-sen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bế</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cõng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bọn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trẻ</a:t>
            </a:r>
            <a:r>
              <a:rPr lang="en-US" sz="2800" dirty="0">
                <a:solidFill>
                  <a:srgbClr val="0D0D0D"/>
                </a:solidFill>
                <a:effectLst/>
                <a:latin typeface="Times New Roman" panose="02020603050405020304" pitchFamily="18" charset="0"/>
                <a:ea typeface="Times New Roman" panose="02020603050405020304" pitchFamily="18" charset="0"/>
              </a:rPr>
              <a:t> qua </a:t>
            </a:r>
            <a:r>
              <a:rPr lang="en-US" sz="2800" dirty="0" err="1">
                <a:solidFill>
                  <a:srgbClr val="0D0D0D"/>
                </a:solidFill>
                <a:effectLst/>
                <a:latin typeface="Times New Roman" panose="02020603050405020304" pitchFamily="18" charset="0"/>
                <a:ea typeface="Times New Roman" panose="02020603050405020304" pitchFamily="18" charset="0"/>
              </a:rPr>
              <a:t>suối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nước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vào</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mùa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đông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để</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đến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lớp</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học</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3" name="Hộp Văn bản 22">
            <a:extLst>
              <a:ext uri="{FF2B5EF4-FFF2-40B4-BE49-F238E27FC236}">
                <a16:creationId xmlns:a16="http://schemas.microsoft.com/office/drawing/2014/main" id="{4CB118F5-7637-E037-DAE8-2FDF9DBC6D31}"/>
              </a:ext>
            </a:extLst>
          </p:cNvPr>
          <p:cNvSpPr txBox="1"/>
          <p:nvPr/>
        </p:nvSpPr>
        <p:spPr>
          <a:xfrm>
            <a:off x="4113034" y="3684774"/>
            <a:ext cx="4101636" cy="1693028"/>
          </a:xfrm>
          <a:prstGeom prst="rect">
            <a:avLst/>
          </a:prstGeom>
          <a:noFill/>
          <a:ln w="38100">
            <a:solidFill>
              <a:srgbClr val="009999"/>
            </a:solidFill>
          </a:ln>
        </p:spPr>
        <p:txBody>
          <a:bodyPr wrap="square">
            <a:spAutoFit/>
          </a:bodyPr>
          <a:lstStyle/>
          <a:p>
            <a:pPr marL="101600" marR="0" algn="just">
              <a:lnSpc>
                <a:spcPct val="115000"/>
              </a:lnSpc>
              <a:spcBef>
                <a:spcPts val="600"/>
              </a:spcBef>
              <a:spcAft>
                <a:spcPts val="600"/>
              </a:spcAft>
            </a:pPr>
            <a:r>
              <a:rPr lang="en-US" sz="2800" b="1" dirty="0" err="1">
                <a:solidFill>
                  <a:srgbClr val="3AA086"/>
                </a:solidFill>
                <a:effectLst/>
                <a:latin typeface="Times New Roman" panose="02020603050405020304" pitchFamily="18" charset="0"/>
                <a:ea typeface="Times New Roman" panose="02020603050405020304" pitchFamily="18" charset="0"/>
              </a:rPr>
              <a:t>Tranh</a:t>
            </a:r>
            <a:r>
              <a:rPr lang="en-US" sz="2800" b="1" dirty="0">
                <a:solidFill>
                  <a:srgbClr val="3AA086"/>
                </a:solidFill>
                <a:effectLst/>
                <a:latin typeface="Times New Roman" panose="02020603050405020304" pitchFamily="18" charset="0"/>
                <a:ea typeface="Times New Roman" panose="02020603050405020304" pitchFamily="18" charset="0"/>
              </a:rPr>
              <a:t> 4: </a:t>
            </a:r>
          </a:p>
          <a:p>
            <a:pPr marL="101600" marR="0" algn="just">
              <a:lnSpc>
                <a:spcPct val="115000"/>
              </a:lnSpc>
              <a:spcBef>
                <a:spcPts val="600"/>
              </a:spcBef>
              <a:spcAft>
                <a:spcPts val="600"/>
              </a:spcAft>
            </a:pPr>
            <a:r>
              <a:rPr lang="en-US" sz="2800" dirty="0" err="1">
                <a:solidFill>
                  <a:srgbClr val="0D0D0D"/>
                </a:solidFill>
                <a:effectLst/>
                <a:latin typeface="Times New Roman" panose="02020603050405020304" pitchFamily="18" charset="0"/>
                <a:ea typeface="Times New Roman" panose="02020603050405020304" pitchFamily="18" charset="0"/>
              </a:rPr>
              <a:t>Cảnh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thầy</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Đuy-sen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bị</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bọn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quý</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tộc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nhà</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giàu</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chế</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giễu</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910981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ình tự do: Hình 8">
            <a:extLst>
              <a:ext uri="{FF2B5EF4-FFF2-40B4-BE49-F238E27FC236}">
                <a16:creationId xmlns:a16="http://schemas.microsoft.com/office/drawing/2014/main" id="{0FBA6EEB-5020-72FB-4EE9-828D49258747}"/>
              </a:ext>
            </a:extLst>
          </p:cNvPr>
          <p:cNvSpPr/>
          <p:nvPr/>
        </p:nvSpPr>
        <p:spPr>
          <a:xfrm>
            <a:off x="-10109" y="-1"/>
            <a:ext cx="3326116"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A1E8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Hình tự do: Hình 7">
            <a:extLst>
              <a:ext uri="{FF2B5EF4-FFF2-40B4-BE49-F238E27FC236}">
                <a16:creationId xmlns:a16="http://schemas.microsoft.com/office/drawing/2014/main" id="{04456F8A-472B-3E38-CEFE-1AB93F17BBF0}"/>
              </a:ext>
            </a:extLst>
          </p:cNvPr>
          <p:cNvSpPr/>
          <p:nvPr/>
        </p:nvSpPr>
        <p:spPr>
          <a:xfrm>
            <a:off x="-10109" y="172341"/>
            <a:ext cx="2690301"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A08D4735-63C1-4F13-B5A7-14243DE4D769}"/>
              </a:ext>
            </a:extLst>
          </p:cNvPr>
          <p:cNvSpPr txBox="1"/>
          <p:nvPr/>
        </p:nvSpPr>
        <p:spPr>
          <a:xfrm>
            <a:off x="5761901" y="284317"/>
            <a:ext cx="3326115"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3187" name="Equation" r:id="rId3" imgW="914400" imgH="216000" progId="Equation.DSMT4">
                  <p:embed/>
                </p:oleObj>
              </mc:Choice>
              <mc:Fallback>
                <p:oleObj name="Equation" r:id="rId3"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4"/>
                      <a:stretch>
                        <a:fillRect/>
                      </a:stretch>
                    </p:blipFill>
                    <p:spPr>
                      <a:xfrm>
                        <a:off x="4927600" y="2641600"/>
                        <a:ext cx="914400" cy="215900"/>
                      </a:xfrm>
                      <a:prstGeom prst="rect">
                        <a:avLst/>
                      </a:prstGeom>
                    </p:spPr>
                  </p:pic>
                </p:oleObj>
              </mc:Fallback>
            </mc:AlternateContent>
          </a:graphicData>
        </a:graphic>
      </p:graphicFrame>
      <p:sp>
        <p:nvSpPr>
          <p:cNvPr id="11" name="Cuộn: Ngang 10">
            <a:extLst>
              <a:ext uri="{FF2B5EF4-FFF2-40B4-BE49-F238E27FC236}">
                <a16:creationId xmlns:a16="http://schemas.microsoft.com/office/drawing/2014/main" id="{9C751495-63C0-E27F-1D85-A807C976AD09}"/>
              </a:ext>
            </a:extLst>
          </p:cNvPr>
          <p:cNvSpPr/>
          <p:nvPr/>
        </p:nvSpPr>
        <p:spPr>
          <a:xfrm>
            <a:off x="2437060" y="1478911"/>
            <a:ext cx="9418320" cy="381893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13" name="Hộp Văn bản 12">
            <a:extLst>
              <a:ext uri="{FF2B5EF4-FFF2-40B4-BE49-F238E27FC236}">
                <a16:creationId xmlns:a16="http://schemas.microsoft.com/office/drawing/2014/main" id="{411D78F5-E174-230F-DAFB-32FF3B7D3DCC}"/>
              </a:ext>
            </a:extLst>
          </p:cNvPr>
          <p:cNvSpPr txBox="1"/>
          <p:nvPr/>
        </p:nvSpPr>
        <p:spPr>
          <a:xfrm>
            <a:off x="3316007" y="2155043"/>
            <a:ext cx="8464513" cy="2312171"/>
          </a:xfrm>
          <a:prstGeom prst="rect">
            <a:avLst/>
          </a:prstGeom>
          <a:noFill/>
        </p:spPr>
        <p:txBody>
          <a:bodyPr wrap="square">
            <a:spAutoFit/>
          </a:bodyPr>
          <a:lstStyle/>
          <a:p>
            <a:pPr>
              <a:lnSpc>
                <a:spcPct val="115000"/>
              </a:lnSpc>
              <a:spcBef>
                <a:spcPts val="600"/>
              </a:spcBef>
              <a:spcAft>
                <a:spcPts val="600"/>
              </a:spcAft>
            </a:pPr>
            <a:r>
              <a:rPr lang="pt-BR" sz="3200" dirty="0">
                <a:solidFill>
                  <a:srgbClr val="0D0D0D"/>
                </a:solidFill>
                <a:effectLst/>
                <a:latin typeface="Times New Roman" panose="02020603050405020304" pitchFamily="18" charset="0"/>
                <a:ea typeface="Times New Roman" panose="02020603050405020304" pitchFamily="18" charset="0"/>
              </a:rPr>
              <a:t>2. Sưu tầm một mẩu chuyện hay về những người thầy vĩ đại ở Việt Nam hoặc trên thế giới để chia sẻ với bạn. (Hoặc chia sẻ với bạn bè về những câu chuyện cảm động về tình thầy trò).</a:t>
            </a:r>
            <a:endParaRPr lang="en-US" sz="2800" dirty="0">
              <a:effectLst/>
              <a:latin typeface="Times New Roman" panose="02020603050405020304" pitchFamily="18" charset="0"/>
              <a:ea typeface="Times New Roman" panose="02020603050405020304" pitchFamily="18" charset="0"/>
            </a:endParaRPr>
          </a:p>
        </p:txBody>
      </p:sp>
      <p:pic>
        <p:nvPicPr>
          <p:cNvPr id="10" name="Hình ảnh 9">
            <a:extLst>
              <a:ext uri="{FF2B5EF4-FFF2-40B4-BE49-F238E27FC236}">
                <a16:creationId xmlns:a16="http://schemas.microsoft.com/office/drawing/2014/main" id="{DDA6258E-FF38-9EEE-2B72-05F7859DA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321" y="32083"/>
            <a:ext cx="1695684" cy="1695684"/>
          </a:xfrm>
          <a:prstGeom prst="rect">
            <a:avLst/>
          </a:prstGeom>
        </p:spPr>
      </p:pic>
      <p:pic>
        <p:nvPicPr>
          <p:cNvPr id="14" name="Hình ảnh 13">
            <a:extLst>
              <a:ext uri="{FF2B5EF4-FFF2-40B4-BE49-F238E27FC236}">
                <a16:creationId xmlns:a16="http://schemas.microsoft.com/office/drawing/2014/main" id="{4E1391D0-D869-75FB-DAA5-9F9F79A19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189005" y="1647302"/>
            <a:ext cx="1695684" cy="1695684"/>
          </a:xfrm>
          <a:prstGeom prst="rect">
            <a:avLst/>
          </a:prstGeom>
        </p:spPr>
      </p:pic>
      <p:sp>
        <p:nvSpPr>
          <p:cNvPr id="15" name="Hộp Văn bản 14">
            <a:extLst>
              <a:ext uri="{FF2B5EF4-FFF2-40B4-BE49-F238E27FC236}">
                <a16:creationId xmlns:a16="http://schemas.microsoft.com/office/drawing/2014/main" id="{808740D1-5924-B0A7-798E-1543D58F18A9}"/>
              </a:ext>
            </a:extLst>
          </p:cNvPr>
          <p:cNvSpPr txBox="1"/>
          <p:nvPr/>
        </p:nvSpPr>
        <p:spPr>
          <a:xfrm>
            <a:off x="3819437" y="1101822"/>
            <a:ext cx="8763000" cy="613245"/>
          </a:xfrm>
          <a:prstGeom prst="rect">
            <a:avLst/>
          </a:prstGeom>
          <a:noFill/>
        </p:spPr>
        <p:txBody>
          <a:bodyPr wrap="square">
            <a:spAutoFit/>
          </a:bodyPr>
          <a:lstStyle/>
          <a:p>
            <a:pPr marL="0" marR="0">
              <a:lnSpc>
                <a:spcPct val="115000"/>
              </a:lnSpc>
              <a:spcBef>
                <a:spcPts val="600"/>
              </a:spcBef>
              <a:spcAft>
                <a:spcPts val="600"/>
              </a:spcAft>
            </a:pPr>
            <a:r>
              <a:rPr lang="pt-BR" sz="3200" b="1" dirty="0">
                <a:solidFill>
                  <a:srgbClr val="00B050"/>
                </a:solidFill>
                <a:latin typeface="Times New Roman" panose="02020603050405020304" pitchFamily="18" charset="0"/>
                <a:ea typeface="Times New Roman" panose="02020603050405020304" pitchFamily="18" charset="0"/>
              </a:rPr>
              <a:t>C</a:t>
            </a:r>
            <a:r>
              <a:rPr lang="pt-BR" sz="3200" b="1" dirty="0">
                <a:solidFill>
                  <a:srgbClr val="00B050"/>
                </a:solidFill>
                <a:effectLst/>
                <a:latin typeface="Times New Roman" panose="02020603050405020304" pitchFamily="18" charset="0"/>
                <a:ea typeface="Times New Roman" panose="02020603050405020304" pitchFamily="18" charset="0"/>
              </a:rPr>
              <a:t>họn thực hiện 1 trong 2 nhiệm vụ sau:</a:t>
            </a:r>
            <a:endParaRPr lang="en-US" sz="3200"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106633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4211" name="Equation" r:id="rId3" imgW="914400" imgH="216000" progId="Equation.DSMT4">
                  <p:embed/>
                </p:oleObj>
              </mc:Choice>
              <mc:Fallback>
                <p:oleObj name="Equation" r:id="rId3"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4"/>
                      <a:stretch>
                        <a:fillRect/>
                      </a:stretch>
                    </p:blipFill>
                    <p:spPr>
                      <a:xfrm>
                        <a:off x="4927600" y="2641600"/>
                        <a:ext cx="914400" cy="215900"/>
                      </a:xfrm>
                      <a:prstGeom prst="rect">
                        <a:avLst/>
                      </a:prstGeom>
                    </p:spPr>
                  </p:pic>
                </p:oleObj>
              </mc:Fallback>
            </mc:AlternateContent>
          </a:graphicData>
        </a:graphic>
      </p:graphicFrame>
      <p:sp>
        <p:nvSpPr>
          <p:cNvPr id="11" name="Cuộn: Ngang 10">
            <a:extLst>
              <a:ext uri="{FF2B5EF4-FFF2-40B4-BE49-F238E27FC236}">
                <a16:creationId xmlns:a16="http://schemas.microsoft.com/office/drawing/2014/main" id="{9C751495-63C0-E27F-1D85-A807C976AD09}"/>
              </a:ext>
            </a:extLst>
          </p:cNvPr>
          <p:cNvSpPr/>
          <p:nvPr/>
        </p:nvSpPr>
        <p:spPr>
          <a:xfrm>
            <a:off x="502920" y="1083078"/>
            <a:ext cx="11308080" cy="5305089"/>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13" name="Hộp Văn bản 12">
            <a:extLst>
              <a:ext uri="{FF2B5EF4-FFF2-40B4-BE49-F238E27FC236}">
                <a16:creationId xmlns:a16="http://schemas.microsoft.com/office/drawing/2014/main" id="{411D78F5-E174-230F-DAFB-32FF3B7D3DCC}"/>
              </a:ext>
            </a:extLst>
          </p:cNvPr>
          <p:cNvSpPr txBox="1"/>
          <p:nvPr/>
        </p:nvSpPr>
        <p:spPr>
          <a:xfrm>
            <a:off x="1413476" y="2472723"/>
            <a:ext cx="10232353" cy="2619948"/>
          </a:xfrm>
          <a:prstGeom prst="rect">
            <a:avLst/>
          </a:prstGeom>
          <a:noFill/>
        </p:spPr>
        <p:txBody>
          <a:bodyPr wrap="square">
            <a:spAutoFit/>
          </a:bodyPr>
          <a:lstStyle/>
          <a:p>
            <a:pPr>
              <a:lnSpc>
                <a:spcPct val="115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Vẽ sơ đồ tư duy về các đơn vị kiến thức của bài học.</a:t>
            </a:r>
            <a:endParaRPr lang="en-US" sz="2800" dirty="0">
              <a:effectLst/>
              <a:latin typeface="Times New Roman" panose="02020603050405020304" pitchFamily="18" charset="0"/>
              <a:ea typeface="Times New Roman" panose="02020603050405020304" pitchFamily="18" charset="0"/>
            </a:endParaRPr>
          </a:p>
          <a:p>
            <a:pPr marL="457200" indent="-457200">
              <a:lnSpc>
                <a:spcPct val="115000"/>
              </a:lnSpc>
              <a:spcBef>
                <a:spcPts val="600"/>
              </a:spcBef>
              <a:spcAft>
                <a:spcPts val="600"/>
              </a:spcAft>
              <a:buFontTx/>
              <a:buChar char="-"/>
            </a:pPr>
            <a:r>
              <a:rPr lang="pt-BR" sz="3200" dirty="0">
                <a:effectLst/>
                <a:latin typeface="Times New Roman" panose="02020603050405020304" pitchFamily="18" charset="0"/>
                <a:ea typeface="Times New Roman" panose="02020603050405020304" pitchFamily="18" charset="0"/>
              </a:rPr>
              <a:t>Tìm đọc hoàn chỉnh truyện vừa “Người thầy đầu tiên” (Ai-tơ-mơ-tốp)</a:t>
            </a:r>
            <a:endParaRPr lang="en-US" sz="28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Chuẩn bị Thực hành tiếng Việt về phó từ.</a:t>
            </a:r>
            <a:endParaRPr lang="en-US" sz="2800" dirty="0">
              <a:effectLst/>
              <a:latin typeface="Times New Roman" panose="02020603050405020304" pitchFamily="18" charset="0"/>
              <a:ea typeface="Times New Roman" panose="02020603050405020304" pitchFamily="18" charset="0"/>
            </a:endParaRPr>
          </a:p>
        </p:txBody>
      </p:sp>
      <p:pic>
        <p:nvPicPr>
          <p:cNvPr id="14" name="Hình ảnh 13">
            <a:extLst>
              <a:ext uri="{FF2B5EF4-FFF2-40B4-BE49-F238E27FC236}">
                <a16:creationId xmlns:a16="http://schemas.microsoft.com/office/drawing/2014/main" id="{4E1391D0-D869-75FB-DAA5-9F9F79A19A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81000" y="1440247"/>
            <a:ext cx="2064953" cy="2064953"/>
          </a:xfrm>
          <a:prstGeom prst="rect">
            <a:avLst/>
          </a:prstGeom>
        </p:spPr>
      </p:pic>
      <p:sp>
        <p:nvSpPr>
          <p:cNvPr id="15" name="Hộp Văn bản 14">
            <a:extLst>
              <a:ext uri="{FF2B5EF4-FFF2-40B4-BE49-F238E27FC236}">
                <a16:creationId xmlns:a16="http://schemas.microsoft.com/office/drawing/2014/main" id="{808740D1-5924-B0A7-798E-1543D58F18A9}"/>
              </a:ext>
            </a:extLst>
          </p:cNvPr>
          <p:cNvSpPr txBox="1"/>
          <p:nvPr/>
        </p:nvSpPr>
        <p:spPr>
          <a:xfrm>
            <a:off x="3674401" y="469833"/>
            <a:ext cx="6040843" cy="613245"/>
          </a:xfrm>
          <a:prstGeom prst="rect">
            <a:avLst/>
          </a:prstGeom>
          <a:noFill/>
        </p:spPr>
        <p:txBody>
          <a:bodyPr wrap="square">
            <a:spAutoFit/>
          </a:bodyPr>
          <a:lstStyle/>
          <a:p>
            <a:pPr marL="0" marR="0">
              <a:lnSpc>
                <a:spcPct val="115000"/>
              </a:lnSpc>
              <a:spcBef>
                <a:spcPts val="600"/>
              </a:spcBef>
              <a:spcAft>
                <a:spcPts val="600"/>
              </a:spcAft>
            </a:pPr>
            <a:r>
              <a:rPr lang="pt-BR" sz="3200" b="1" dirty="0">
                <a:solidFill>
                  <a:srgbClr val="00B050"/>
                </a:solidFill>
                <a:latin typeface="Times New Roman" panose="02020603050405020304" pitchFamily="18" charset="0"/>
                <a:ea typeface="Times New Roman" panose="02020603050405020304" pitchFamily="18" charset="0"/>
              </a:rPr>
              <a:t>HƯỚNG DẪN TỰ HỌC Ở NHÀ</a:t>
            </a:r>
            <a:endParaRPr lang="en-US" sz="3200"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10820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lgn="just">
              <a:lnSpc>
                <a:spcPct val="115000"/>
              </a:lnSpc>
              <a:spcAft>
                <a:spcPts val="0"/>
              </a:spcAft>
              <a:buNone/>
            </a:pPr>
            <a:r>
              <a:rPr lang="vi-VN"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Tìm ý: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0"/>
              </a:spcAft>
              <a:buNone/>
            </a:pPr>
            <a:r>
              <a:rPr lang="vi-V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Giới thiệu về nhân vật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0"/>
              </a:spcAft>
              <a:buNone/>
            </a:pPr>
            <a:r>
              <a:rPr lang="vi-V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Đặc điểm nhân vật được nhà văn thể hiện: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0"/>
              </a:spcAft>
              <a:buNone/>
            </a:pPr>
            <a:r>
              <a:rPr lang="vi-V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ngoại hình</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0"/>
              </a:spcAft>
              <a:buNone/>
            </a:pPr>
            <a:r>
              <a:rPr lang="vi-V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hành động</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0"/>
              </a:spcAft>
              <a:buNone/>
            </a:pPr>
            <a:r>
              <a:rPr lang="vi-V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ngôn ngữ của nhân vật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0"/>
              </a:spcAft>
              <a:buNone/>
            </a:pPr>
            <a:r>
              <a:rPr lang="vi-V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Thế giới nội tâm</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0"/>
              </a:spcAft>
              <a:buNone/>
            </a:pPr>
            <a:r>
              <a:rPr lang="vi-V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Mối quan hệ với các nhân vật khác</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513962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just">
              <a:lnSpc>
                <a:spcPct val="115000"/>
              </a:lnSpc>
              <a:spcAft>
                <a:spcPts val="0"/>
              </a:spcAft>
              <a:buNone/>
            </a:pPr>
            <a:r>
              <a:rPr lang="en-US" sz="4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4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4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4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a:t>
            </a:r>
          </a:p>
          <a:p>
            <a:pPr marL="0" indent="0" algn="just">
              <a:lnSpc>
                <a:spcPct val="115000"/>
              </a:lnSpc>
              <a:spcAft>
                <a:spcPts val="0"/>
              </a:spcAft>
              <a:buNone/>
            </a:pPr>
            <a:r>
              <a:rPr lang="vi-VN" sz="4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 bài: giới thiệu tác phẩm và nhân vật.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0"/>
              </a:spcAft>
              <a:buNone/>
            </a:pPr>
            <a:r>
              <a:rPr lang="vi-V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 bài: Phân tích đặc điểm của nhân vật.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0"/>
              </a:spcAft>
              <a:buNone/>
            </a:pPr>
            <a:r>
              <a:rPr lang="vi-V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Kết bài: Nêu ấn tượng và đánh giá về nhân vật.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024700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solidFill>
                  <a:srgbClr val="333333"/>
                </a:solidFill>
              </a:rPr>
              <a:t>	</a:t>
            </a:r>
            <a:r>
              <a:rPr lang="vi-VN" sz="4000" b="1" i="1" dirty="0" smtClean="0">
                <a:solidFill>
                  <a:srgbClr val="333333"/>
                </a:solidFill>
                <a:latin typeface="+mj-lt"/>
              </a:rPr>
              <a:t>Người </a:t>
            </a:r>
            <a:r>
              <a:rPr lang="vi-VN" sz="4000" b="1" i="1" dirty="0">
                <a:solidFill>
                  <a:srgbClr val="333333"/>
                </a:solidFill>
                <a:latin typeface="+mj-lt"/>
              </a:rPr>
              <a:t>thầy đầu tiên </a:t>
            </a:r>
            <a:r>
              <a:rPr lang="vi-VN" sz="4000" dirty="0">
                <a:solidFill>
                  <a:srgbClr val="333333"/>
                </a:solidFill>
                <a:latin typeface="+mj-lt"/>
              </a:rPr>
              <a:t>là một tác phẩm nổi tiếng của Ai-tơ-ma-tốp. Trong đó, nhân vật thầy Đuy-sen được nhà văn khắc họa hiện lên đầy chân thực và sinh động.</a:t>
            </a:r>
            <a:endParaRPr lang="en-US" sz="4000" dirty="0">
              <a:latin typeface="+mj-lt"/>
            </a:endParaRPr>
          </a:p>
        </p:txBody>
      </p:sp>
    </p:spTree>
    <p:extLst>
      <p:ext uri="{BB962C8B-B14F-4D97-AF65-F5344CB8AC3E}">
        <p14:creationId xmlns:p14="http://schemas.microsoft.com/office/powerpoint/2010/main" val="16623357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761421B1-1906-4F8E-BF53-DF1E9D07C1F2}"/>
              </a:ext>
            </a:extLst>
          </p:cNvPr>
          <p:cNvSpPr txBox="1"/>
          <p:nvPr/>
        </p:nvSpPr>
        <p:spPr>
          <a:xfrm>
            <a:off x="4091722" y="540330"/>
            <a:ext cx="7240554" cy="707886"/>
          </a:xfrm>
          <a:prstGeom prst="rect">
            <a:avLst/>
          </a:prstGeom>
          <a:solidFill>
            <a:srgbClr val="00CC99"/>
          </a:solidFill>
          <a:ln w="38100">
            <a:noFill/>
          </a:ln>
        </p:spPr>
        <p:txBody>
          <a:bodyPr wrap="square">
            <a:spAutoFit/>
          </a:bodyPr>
          <a:lstStyle/>
          <a:p>
            <a:pPr marL="0" marR="0" algn="ctr">
              <a:spcBef>
                <a:spcPts val="600"/>
              </a:spcBef>
              <a:spcAft>
                <a:spcPts val="0"/>
              </a:spcAft>
            </a:pPr>
            <a:r>
              <a:rPr lang="en-US" sz="4000" b="1" dirty="0" smtClean="0">
                <a:solidFill>
                  <a:schemeClr val="bg1"/>
                </a:solidFill>
                <a:effectLst/>
                <a:latin typeface="Times New Roman" panose="02020603050405020304" pitchFamily="18" charset="0"/>
                <a:cs typeface="Times New Roman" panose="02020603050405020304" pitchFamily="18" charset="0"/>
              </a:rPr>
              <a:t>I. </a:t>
            </a:r>
            <a:r>
              <a:rPr lang="en-US" sz="4000" b="1" dirty="0" err="1" smtClean="0">
                <a:solidFill>
                  <a:schemeClr val="bg1"/>
                </a:solidFill>
                <a:effectLst/>
                <a:latin typeface="Times New Roman" panose="02020603050405020304" pitchFamily="18" charset="0"/>
                <a:cs typeface="Times New Roman" panose="02020603050405020304" pitchFamily="18" charset="0"/>
              </a:rPr>
              <a:t>Đọc</a:t>
            </a:r>
            <a:r>
              <a:rPr lang="en-US" sz="4000" b="1" dirty="0" smtClean="0">
                <a:solidFill>
                  <a:schemeClr val="bg1"/>
                </a:solidFill>
                <a:effectLst/>
                <a:latin typeface="Times New Roman" panose="02020603050405020304" pitchFamily="18" charset="0"/>
                <a:cs typeface="Times New Roman" panose="02020603050405020304" pitchFamily="18" charset="0"/>
              </a:rPr>
              <a:t>, </a:t>
            </a:r>
            <a:r>
              <a:rPr lang="en-US" sz="4000" b="1" dirty="0" err="1" smtClean="0">
                <a:solidFill>
                  <a:schemeClr val="bg1"/>
                </a:solidFill>
                <a:effectLst/>
                <a:latin typeface="Times New Roman" panose="02020603050405020304" pitchFamily="18" charset="0"/>
                <a:cs typeface="Times New Roman" panose="02020603050405020304" pitchFamily="18" charset="0"/>
              </a:rPr>
              <a:t>tìm</a:t>
            </a:r>
            <a:r>
              <a:rPr lang="en-US" sz="4000" b="1" dirty="0" smtClean="0">
                <a:solidFill>
                  <a:schemeClr val="bg1"/>
                </a:solidFill>
                <a:effectLst/>
                <a:latin typeface="Times New Roman" panose="02020603050405020304" pitchFamily="18" charset="0"/>
                <a:cs typeface="Times New Roman" panose="02020603050405020304" pitchFamily="18" charset="0"/>
              </a:rPr>
              <a:t> </a:t>
            </a:r>
            <a:r>
              <a:rPr lang="en-US" sz="4000" b="1" dirty="0" err="1" smtClean="0">
                <a:solidFill>
                  <a:schemeClr val="bg1"/>
                </a:solidFill>
                <a:effectLst/>
                <a:latin typeface="Times New Roman" panose="02020603050405020304" pitchFamily="18" charset="0"/>
                <a:cs typeface="Times New Roman" panose="02020603050405020304" pitchFamily="18" charset="0"/>
              </a:rPr>
              <a:t>hiểu</a:t>
            </a:r>
            <a:r>
              <a:rPr lang="en-US" sz="4000" b="1" dirty="0" smtClean="0">
                <a:solidFill>
                  <a:schemeClr val="bg1"/>
                </a:solidFill>
                <a:effectLst/>
                <a:latin typeface="Times New Roman" panose="02020603050405020304" pitchFamily="18" charset="0"/>
                <a:cs typeface="Times New Roman" panose="02020603050405020304" pitchFamily="18" charset="0"/>
              </a:rPr>
              <a:t> </a:t>
            </a:r>
            <a:r>
              <a:rPr lang="en-US" sz="4000" b="1" dirty="0" err="1" smtClean="0">
                <a:solidFill>
                  <a:schemeClr val="bg1"/>
                </a:solidFill>
                <a:effectLst/>
                <a:latin typeface="Times New Roman" panose="02020603050405020304" pitchFamily="18" charset="0"/>
                <a:cs typeface="Times New Roman" panose="02020603050405020304" pitchFamily="18" charset="0"/>
              </a:rPr>
              <a:t>chung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ình tự do: Hình 7">
            <a:extLst>
              <a:ext uri="{FF2B5EF4-FFF2-40B4-BE49-F238E27FC236}">
                <a16:creationId xmlns:a16="http://schemas.microsoft.com/office/drawing/2014/main" id="{EFF46C95-D8B0-5561-7CE5-E242BDFAD4B2}"/>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33CCCC">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9933"/>
              </a:solidFill>
            </a:endParaRPr>
          </a:p>
        </p:txBody>
      </p:sp>
      <p:sp>
        <p:nvSpPr>
          <p:cNvPr id="21" name="Lưu đồ: Đường kết nối 20">
            <a:extLst>
              <a:ext uri="{FF2B5EF4-FFF2-40B4-BE49-F238E27FC236}">
                <a16:creationId xmlns:a16="http://schemas.microsoft.com/office/drawing/2014/main" id="{B6319A80-6C5D-B811-27A7-702C7E098684}"/>
              </a:ext>
            </a:extLst>
          </p:cNvPr>
          <p:cNvSpPr/>
          <p:nvPr/>
        </p:nvSpPr>
        <p:spPr>
          <a:xfrm>
            <a:off x="3887981" y="1293387"/>
            <a:ext cx="7240554" cy="2535460"/>
          </a:xfrm>
          <a:prstGeom prst="flowChartConnector">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latin typeface="Times New Roman" panose="02020603050405020304" pitchFamily="18" charset="0"/>
                <a:cs typeface="Times New Roman" panose="02020603050405020304" pitchFamily="18" charset="0"/>
              </a:rPr>
              <a:t>Nhiệm</a:t>
            </a:r>
            <a:r>
              <a:rPr lang="vi-VN" sz="3200" b="1" dirty="0">
                <a:solidFill>
                  <a:schemeClr val="tx1"/>
                </a:solidFill>
                <a:effectLst/>
                <a:latin typeface="Times New Roman" panose="02020603050405020304" pitchFamily="18" charset="0"/>
                <a:cs typeface="Times New Roman" panose="02020603050405020304" pitchFamily="18" charset="0"/>
              </a:rPr>
              <a:t> </a:t>
            </a:r>
            <a:r>
              <a:rPr lang="vi-VN" sz="3200" b="1" dirty="0" err="1">
                <a:solidFill>
                  <a:schemeClr val="tx1"/>
                </a:solidFill>
                <a:effectLst/>
                <a:latin typeface="Times New Roman" panose="02020603050405020304" pitchFamily="18" charset="0"/>
                <a:cs typeface="Times New Roman" panose="02020603050405020304" pitchFamily="18" charset="0"/>
              </a:rPr>
              <a:t>vụ</a:t>
            </a:r>
            <a:r>
              <a:rPr lang="vi-VN" sz="3200" b="1" dirty="0">
                <a:solidFill>
                  <a:schemeClr val="tx1"/>
                </a:solidFill>
                <a:effectLst/>
                <a:latin typeface="Times New Roman" panose="02020603050405020304" pitchFamily="18" charset="0"/>
                <a:cs typeface="Times New Roman" panose="02020603050405020304" pitchFamily="18" charset="0"/>
              </a:rPr>
              <a:t> </a:t>
            </a:r>
            <a:r>
              <a:rPr lang="en-US" sz="3200" b="1" dirty="0">
                <a:solidFill>
                  <a:schemeClr val="tx1"/>
                </a:solidFill>
                <a:effectLst/>
                <a:latin typeface="Times New Roman" panose="02020603050405020304" pitchFamily="18" charset="0"/>
                <a:cs typeface="Times New Roman" panose="02020603050405020304" pitchFamily="18" charset="0"/>
              </a:rPr>
              <a:t>: </a:t>
            </a:r>
            <a:r>
              <a:rPr lang="pt-BR" sz="3200" dirty="0">
                <a:latin typeface="Times New Roman" panose="02020603050405020304" pitchFamily="18" charset="0"/>
                <a:cs typeface="Times New Roman" panose="02020603050405020304" pitchFamily="18" charset="0"/>
              </a:rPr>
              <a:t>Qua tìm hiểu ở nhà, nêu những hiểu biết của em về nhà văn Ai-tơ-ma-tốp.</a:t>
            </a:r>
            <a:endParaRPr lang="en-US" sz="3200" dirty="0">
              <a:latin typeface="Times New Roman" panose="02020603050405020304" pitchFamily="18" charset="0"/>
              <a:cs typeface="Times New Roman" panose="02020603050405020304" pitchFamily="18" charset="0"/>
            </a:endParaRPr>
          </a:p>
        </p:txBody>
      </p:sp>
      <p:pic>
        <p:nvPicPr>
          <p:cNvPr id="13" name="Hình ảnh 12">
            <a:extLst>
              <a:ext uri="{FF2B5EF4-FFF2-40B4-BE49-F238E27FC236}">
                <a16:creationId xmlns:a16="http://schemas.microsoft.com/office/drawing/2014/main" id="{228E0ECB-1289-F58E-55DB-0B7DC06BE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465" y="334686"/>
            <a:ext cx="1917402" cy="1917402"/>
          </a:xfrm>
          <a:prstGeom prst="rect">
            <a:avLst/>
          </a:prstGeom>
        </p:spPr>
      </p:pic>
      <p:pic>
        <p:nvPicPr>
          <p:cNvPr id="5" name="Hình ảnh 4">
            <a:extLst>
              <a:ext uri="{FF2B5EF4-FFF2-40B4-BE49-F238E27FC236}">
                <a16:creationId xmlns:a16="http://schemas.microsoft.com/office/drawing/2014/main" id="{2ECC7A84-DD03-224F-ADD1-B4358178E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091" y="3951521"/>
            <a:ext cx="3982334" cy="2734139"/>
          </a:xfrm>
          <a:prstGeom prst="rect">
            <a:avLst/>
          </a:prstGeom>
        </p:spPr>
      </p:pic>
      <p:sp>
        <p:nvSpPr>
          <p:cNvPr id="10" name="TextBox 9">
            <a:extLst>
              <a:ext uri="{FF2B5EF4-FFF2-40B4-BE49-F238E27FC236}">
                <a16:creationId xmlns:a16="http://schemas.microsoft.com/office/drawing/2014/main" id="{FF2F49E0-D4E2-4E41-8DBD-7E80AB6523AA}"/>
              </a:ext>
            </a:extLst>
          </p:cNvPr>
          <p:cNvSpPr txBox="1"/>
          <p:nvPr/>
        </p:nvSpPr>
        <p:spPr>
          <a:xfrm>
            <a:off x="4753992" y="334686"/>
            <a:ext cx="6098958" cy="246221"/>
          </a:xfrm>
          <a:prstGeom prst="rect">
            <a:avLst/>
          </a:prstGeom>
          <a:noFill/>
        </p:spPr>
        <p:txBody>
          <a:bodyPr wrap="square">
            <a:spAutoFit/>
          </a:bodyPr>
          <a:lstStyle/>
          <a:p>
            <a:r>
              <a:rPr lang="vi-VN" sz="1000" dirty="0">
                <a:solidFill>
                  <a:schemeClr val="bg1"/>
                </a:solidFill>
              </a:rPr>
              <a:t>Nguyễn Trọng Cường 0828402577 thcs Phú Sơn, Tân Kỳ, Nghệ An</a:t>
            </a:r>
            <a:endParaRPr lang="en-US" sz="1000" dirty="0">
              <a:solidFill>
                <a:schemeClr val="bg1"/>
              </a:solidFill>
            </a:endParaRPr>
          </a:p>
        </p:txBody>
      </p:sp>
    </p:spTree>
    <p:extLst>
      <p:ext uri="{BB962C8B-B14F-4D97-AF65-F5344CB8AC3E}">
        <p14:creationId xmlns:p14="http://schemas.microsoft.com/office/powerpoint/2010/main" val="4901078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hinh anh chan dung nha van Chyngyz Aitmatov e1602389772773 - Người thầy đầu tiên: Ánh sáng tuyệt đẹp của tri thức">
            <a:extLst>
              <a:ext uri="{FF2B5EF4-FFF2-40B4-BE49-F238E27FC236}">
                <a16:creationId xmlns:a16="http://schemas.microsoft.com/office/drawing/2014/main" id="{E1257047-C8D6-E4A3-2DE7-50789FE5967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647" y="1785393"/>
            <a:ext cx="3703652" cy="4611722"/>
          </a:xfrm>
          <a:prstGeom prst="rect">
            <a:avLst/>
          </a:prstGeom>
          <a:noFill/>
          <a:ln>
            <a:noFill/>
          </a:ln>
        </p:spPr>
      </p:pic>
      <p:sp>
        <p:nvSpPr>
          <p:cNvPr id="6" name="TextBox 5">
            <a:extLst>
              <a:ext uri="{FF2B5EF4-FFF2-40B4-BE49-F238E27FC236}">
                <a16:creationId xmlns:a16="http://schemas.microsoft.com/office/drawing/2014/main" id="{7AE508C3-92F0-430D-9AD2-4776EB63418D}"/>
              </a:ext>
            </a:extLst>
          </p:cNvPr>
          <p:cNvSpPr txBox="1"/>
          <p:nvPr/>
        </p:nvSpPr>
        <p:spPr>
          <a:xfrm>
            <a:off x="705172" y="942248"/>
            <a:ext cx="6787309" cy="58477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rgbClr val="3AA086"/>
                </a:solidFill>
                <a:effectLst/>
                <a:latin typeface="Times New Roman" panose="02020603050405020304" pitchFamily="18" charset="0"/>
                <a:ea typeface="Times New Roman" panose="02020603050405020304" pitchFamily="18" charset="0"/>
              </a:rPr>
              <a:t>1. Tác giả </a:t>
            </a:r>
            <a:r>
              <a:rPr lang="en-US" sz="3200" b="1" dirty="0" err="1">
                <a:solidFill>
                  <a:srgbClr val="3AA086"/>
                </a:solidFill>
                <a:effectLst/>
                <a:latin typeface="Times New Roman" panose="02020603050405020304" pitchFamily="18" charset="0"/>
                <a:ea typeface="MS Mincho" panose="02020609040205080304" pitchFamily="49" charset="-128"/>
              </a:rPr>
              <a:t>Trin-ghi-dơ</a:t>
            </a:r>
            <a:r>
              <a:rPr lang="en-US" sz="3200" b="1" dirty="0">
                <a:solidFill>
                  <a:srgbClr val="3AA086"/>
                </a:solidFill>
                <a:effectLst/>
                <a:latin typeface="Times New Roman" panose="02020603050405020304" pitchFamily="18" charset="0"/>
                <a:ea typeface="MS Mincho" panose="02020609040205080304" pitchFamily="49" charset="-128"/>
              </a:rPr>
              <a:t> Ai-</a:t>
            </a:r>
            <a:r>
              <a:rPr lang="en-US" sz="3200" b="1" dirty="0" err="1">
                <a:solidFill>
                  <a:srgbClr val="3AA086"/>
                </a:solidFill>
                <a:effectLst/>
                <a:latin typeface="Times New Roman" panose="02020603050405020304" pitchFamily="18" charset="0"/>
                <a:ea typeface="MS Mincho" panose="02020609040205080304" pitchFamily="49" charset="-128"/>
              </a:rPr>
              <a:t>tơ</a:t>
            </a:r>
            <a:r>
              <a:rPr lang="en-US" sz="3200" b="1" dirty="0">
                <a:solidFill>
                  <a:srgbClr val="3AA086"/>
                </a:solidFill>
                <a:effectLst/>
                <a:latin typeface="Times New Roman" panose="02020603050405020304" pitchFamily="18" charset="0"/>
                <a:ea typeface="MS Mincho" panose="02020609040205080304" pitchFamily="49" charset="-128"/>
              </a:rPr>
              <a:t>-ma-</a:t>
            </a:r>
            <a:r>
              <a:rPr lang="en-US" sz="3200" b="1" dirty="0" err="1">
                <a:solidFill>
                  <a:srgbClr val="3AA086"/>
                </a:solidFill>
                <a:effectLst/>
                <a:latin typeface="Times New Roman" panose="02020603050405020304" pitchFamily="18" charset="0"/>
                <a:ea typeface="MS Mincho" panose="02020609040205080304" pitchFamily="49" charset="-128"/>
              </a:rPr>
              <a:t>tốp</a:t>
            </a:r>
            <a:r>
              <a:rPr lang="en-US" sz="3200" b="1" dirty="0">
                <a:solidFill>
                  <a:srgbClr val="3AA086"/>
                </a:solidFill>
                <a:effectLst/>
                <a:latin typeface="Times New Roman" panose="02020603050405020304" pitchFamily="18" charset="0"/>
                <a:ea typeface="MS Mincho" panose="02020609040205080304" pitchFamily="49" charset="-128"/>
              </a:rPr>
              <a:t> </a:t>
            </a:r>
            <a:endParaRPr lang="en-US" sz="3200" dirty="0">
              <a:solidFill>
                <a:srgbClr val="3AA086"/>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2B29FCE2-B5E7-43DA-95B9-882C89517F56}"/>
              </a:ext>
            </a:extLst>
          </p:cNvPr>
          <p:cNvSpPr txBox="1"/>
          <p:nvPr/>
        </p:nvSpPr>
        <p:spPr>
          <a:xfrm>
            <a:off x="845119" y="143031"/>
            <a:ext cx="5741797" cy="707886"/>
          </a:xfrm>
          <a:prstGeom prst="rect">
            <a:avLst/>
          </a:prstGeom>
          <a:solidFill>
            <a:srgbClr val="00CC99"/>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 </a:t>
            </a:r>
            <a:r>
              <a:rPr lang="de-DE" sz="4000" b="1" dirty="0" smtClean="0">
                <a:solidFill>
                  <a:schemeClr val="bg1"/>
                </a:solidFill>
                <a:latin typeface="Times New Roman" panose="02020603050405020304" pitchFamily="18" charset="0"/>
                <a:ea typeface="Times New Roman" panose="02020603050405020304" pitchFamily="18" charset="0"/>
              </a:rPr>
              <a:t>Đọc, t</a:t>
            </a:r>
            <a:r>
              <a:rPr lang="de-DE" sz="4000" b="1" dirty="0" smtClean="0">
                <a:solidFill>
                  <a:schemeClr val="bg1"/>
                </a:solidFill>
                <a:effectLst/>
                <a:latin typeface="Times New Roman" panose="02020603050405020304" pitchFamily="18" charset="0"/>
                <a:ea typeface="Times New Roman" panose="02020603050405020304" pitchFamily="18" charset="0"/>
              </a:rPr>
              <a:t>ìm </a:t>
            </a:r>
            <a:r>
              <a:rPr lang="de-DE" sz="4000" b="1" dirty="0">
                <a:solidFill>
                  <a:schemeClr val="bg1"/>
                </a:solidFill>
                <a:effectLst/>
                <a:latin typeface="Times New Roman" panose="02020603050405020304" pitchFamily="18" charset="0"/>
                <a:ea typeface="Times New Roman" panose="02020603050405020304" pitchFamily="18" charset="0"/>
              </a:rPr>
              <a:t>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23" name="Flowchart: Terminator 22">
            <a:extLst>
              <a:ext uri="{FF2B5EF4-FFF2-40B4-BE49-F238E27FC236}">
                <a16:creationId xmlns:a16="http://schemas.microsoft.com/office/drawing/2014/main" id="{1C289154-5D47-4EA9-915E-15E56B3A5E20}"/>
              </a:ext>
            </a:extLst>
          </p:cNvPr>
          <p:cNvSpPr/>
          <p:nvPr/>
        </p:nvSpPr>
        <p:spPr>
          <a:xfrm>
            <a:off x="7250762" y="937540"/>
            <a:ext cx="2472549" cy="669248"/>
          </a:xfrm>
          <a:prstGeom prst="flowChartTerminator">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effectLst/>
                <a:latin typeface="Times New Roman" panose="02020603050405020304" pitchFamily="18" charset="0"/>
                <a:ea typeface="MS Mincho" panose="02020609040205080304" pitchFamily="49" charset="-128"/>
              </a:rPr>
              <a:t>1928-2008</a:t>
            </a:r>
            <a:endParaRPr lang="en-US" sz="2600" dirty="0">
              <a:solidFill>
                <a:schemeClr val="tx1"/>
              </a:solidFill>
              <a:latin typeface="Times New Roman" panose="02020603050405020304" pitchFamily="18" charset="0"/>
              <a:cs typeface="Times New Roman" panose="02020603050405020304" pitchFamily="18" charset="0"/>
            </a:endParaRPr>
          </a:p>
        </p:txBody>
      </p:sp>
      <p:sp>
        <p:nvSpPr>
          <p:cNvPr id="24" name="Flowchart: Terminator 23">
            <a:extLst>
              <a:ext uri="{FF2B5EF4-FFF2-40B4-BE49-F238E27FC236}">
                <a16:creationId xmlns:a16="http://schemas.microsoft.com/office/drawing/2014/main" id="{2345BAF2-96F5-4721-BFE6-B7B0788DB1BD}"/>
              </a:ext>
            </a:extLst>
          </p:cNvPr>
          <p:cNvSpPr/>
          <p:nvPr/>
        </p:nvSpPr>
        <p:spPr>
          <a:xfrm>
            <a:off x="4153647" y="1793424"/>
            <a:ext cx="7649340" cy="945422"/>
          </a:xfrm>
          <a:prstGeom prst="flowChartTerminator">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nhà</a:t>
            </a:r>
            <a:r>
              <a:rPr lang="vi-VN" sz="2800" dirty="0">
                <a:solidFill>
                  <a:srgbClr val="000000"/>
                </a:solidFill>
                <a:effectLst/>
                <a:latin typeface="Times New Roman" panose="02020603050405020304" pitchFamily="18" charset="0"/>
                <a:ea typeface="Times New Roman" panose="02020603050405020304" pitchFamily="18" charset="0"/>
              </a:rPr>
              <a:t> văn Cư-</a:t>
            </a:r>
            <a:r>
              <a:rPr lang="en-US" sz="2800" dirty="0" err="1">
                <a:solidFill>
                  <a:srgbClr val="000000"/>
                </a:solidFill>
                <a:effectLst/>
                <a:latin typeface="Times New Roman" panose="02020603050405020304" pitchFamily="18" charset="0"/>
                <a:ea typeface="Times New Roman" panose="02020603050405020304" pitchFamily="18" charset="0"/>
              </a:rPr>
              <a:t>rơ</a:t>
            </a:r>
            <a:r>
              <a:rPr lang="en-US" sz="2800" dirty="0">
                <a:solidFill>
                  <a:srgbClr val="000000"/>
                </a:solidFill>
                <a:effectLst/>
                <a:latin typeface="Times New Roman" panose="02020603050405020304" pitchFamily="18" charset="0"/>
                <a:ea typeface="Times New Roman" panose="02020603050405020304" pitchFamily="18" charset="0"/>
              </a:rPr>
              <a:t>-</a:t>
            </a:r>
            <a:r>
              <a:rPr lang="vi-VN" sz="2800" dirty="0" err="1">
                <a:solidFill>
                  <a:srgbClr val="000000"/>
                </a:solidFill>
                <a:effectLst/>
                <a:latin typeface="Times New Roman" panose="02020603050405020304" pitchFamily="18" charset="0"/>
                <a:ea typeface="Times New Roman" panose="02020603050405020304" pitchFamily="18" charset="0"/>
              </a:rPr>
              <a:t>gư</a:t>
            </a:r>
            <a:r>
              <a:rPr lang="vi-VN" sz="2800" dirty="0">
                <a:solidFill>
                  <a:srgbClr val="000000"/>
                </a:solidFill>
                <a:effectLst/>
                <a:latin typeface="Times New Roman" panose="02020603050405020304" pitchFamily="18" charset="0"/>
                <a:ea typeface="Times New Roman" panose="02020603050405020304" pitchFamily="18" charset="0"/>
              </a:rPr>
              <a:t>-dơ-</a:t>
            </a:r>
            <a:r>
              <a:rPr lang="vi-VN" sz="2800" dirty="0" err="1">
                <a:solidFill>
                  <a:srgbClr val="000000"/>
                </a:solidFill>
                <a:effectLst/>
                <a:latin typeface="Times New Roman" panose="02020603050405020304" pitchFamily="18" charset="0"/>
                <a:ea typeface="Times New Roman" panose="02020603050405020304" pitchFamily="18" charset="0"/>
              </a:rPr>
              <a:t>xtan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một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nước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cộng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hòa</a:t>
            </a:r>
            <a:r>
              <a:rPr lang="vi-VN" sz="2800" dirty="0">
                <a:solidFill>
                  <a:srgbClr val="000000"/>
                </a:solidFill>
                <a:effectLst/>
                <a:latin typeface="Times New Roman" panose="02020603050405020304" pitchFamily="18" charset="0"/>
                <a:ea typeface="Times New Roman" panose="02020603050405020304" pitchFamily="18" charset="0"/>
              </a:rPr>
              <a:t> ở </a:t>
            </a:r>
            <a:r>
              <a:rPr lang="vi-VN" sz="2800" dirty="0" err="1">
                <a:solidFill>
                  <a:srgbClr val="000000"/>
                </a:solidFill>
                <a:effectLst/>
                <a:latin typeface="Times New Roman" panose="02020603050405020304" pitchFamily="18" charset="0"/>
                <a:ea typeface="Times New Roman" panose="02020603050405020304" pitchFamily="18" charset="0"/>
              </a:rPr>
              <a:t>vùng</a:t>
            </a:r>
            <a:r>
              <a:rPr lang="vi-VN" sz="2800" dirty="0">
                <a:solidFill>
                  <a:srgbClr val="000000"/>
                </a:solidFill>
                <a:effectLst/>
                <a:latin typeface="Times New Roman" panose="02020603050405020304" pitchFamily="18" charset="0"/>
                <a:ea typeface="Times New Roman" panose="02020603050405020304" pitchFamily="18" charset="0"/>
              </a:rPr>
              <a:t> trung Á, </a:t>
            </a:r>
            <a:r>
              <a:rPr lang="vi-VN" sz="2800" dirty="0" err="1">
                <a:solidFill>
                  <a:srgbClr val="000000"/>
                </a:solidFill>
                <a:effectLst/>
                <a:latin typeface="Times New Roman" panose="02020603050405020304" pitchFamily="18" charset="0"/>
                <a:ea typeface="Times New Roman" panose="02020603050405020304" pitchFamily="18" charset="0"/>
              </a:rPr>
              <a:t>thuộc</a:t>
            </a:r>
            <a:r>
              <a:rPr lang="vi-VN" sz="2800" dirty="0">
                <a:solidFill>
                  <a:srgbClr val="000000"/>
                </a:solidFill>
                <a:effectLst/>
                <a:latin typeface="Times New Roman" panose="02020603050405020304" pitchFamily="18" charset="0"/>
                <a:ea typeface="Times New Roman" panose="02020603050405020304" pitchFamily="18" charset="0"/>
              </a:rPr>
              <a:t> Liên Xô </a:t>
            </a:r>
            <a:r>
              <a:rPr lang="vi-VN" sz="2800" dirty="0" err="1">
                <a:solidFill>
                  <a:srgbClr val="000000"/>
                </a:solidFill>
                <a:effectLst/>
                <a:latin typeface="Times New Roman" panose="02020603050405020304" pitchFamily="18" charset="0"/>
                <a:ea typeface="Times New Roman" panose="02020603050405020304" pitchFamily="18" charset="0"/>
              </a:rPr>
              <a:t>trước</a:t>
            </a:r>
            <a:r>
              <a:rPr lang="vi-VN" sz="2800" dirty="0">
                <a:solidFill>
                  <a:srgbClr val="000000"/>
                </a:solidFill>
                <a:effectLst/>
                <a:latin typeface="Times New Roman" panose="02020603050405020304" pitchFamily="18" charset="0"/>
                <a:ea typeface="Times New Roman" panose="02020603050405020304" pitchFamily="18" charset="0"/>
              </a:rPr>
              <a:t> đây.</a:t>
            </a:r>
            <a:endParaRPr lang="en-US" sz="2400" dirty="0">
              <a:effectLst/>
              <a:latin typeface="Times New Roman" panose="02020603050405020304" pitchFamily="18" charset="0"/>
              <a:ea typeface="Times New Roman" panose="02020603050405020304" pitchFamily="18" charset="0"/>
            </a:endParaRPr>
          </a:p>
        </p:txBody>
      </p:sp>
      <p:sp>
        <p:nvSpPr>
          <p:cNvPr id="25" name="Flowchart: Terminator 24">
            <a:extLst>
              <a:ext uri="{FF2B5EF4-FFF2-40B4-BE49-F238E27FC236}">
                <a16:creationId xmlns:a16="http://schemas.microsoft.com/office/drawing/2014/main" id="{70F02B22-DA7A-41ED-AED8-0196DD131F29}"/>
              </a:ext>
            </a:extLst>
          </p:cNvPr>
          <p:cNvSpPr/>
          <p:nvPr/>
        </p:nvSpPr>
        <p:spPr>
          <a:xfrm>
            <a:off x="4445953" y="2974470"/>
            <a:ext cx="7064729" cy="945422"/>
          </a:xfrm>
          <a:prstGeom prst="flowChartTerminator">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vi-VN" sz="2800" dirty="0">
                <a:solidFill>
                  <a:srgbClr val="000000"/>
                </a:solidFill>
                <a:effectLst/>
                <a:latin typeface="Times New Roman" panose="02020603050405020304" pitchFamily="18" charset="0"/>
                <a:ea typeface="Times New Roman" panose="02020603050405020304" pitchFamily="18" charset="0"/>
              </a:rPr>
              <a:t>Ông </a:t>
            </a:r>
            <a:r>
              <a:rPr lang="vi-VN" sz="2800" dirty="0" err="1">
                <a:solidFill>
                  <a:srgbClr val="000000"/>
                </a:solidFill>
                <a:effectLst/>
                <a:latin typeface="Times New Roman" panose="02020603050405020304" pitchFamily="18" charset="0"/>
                <a:ea typeface="Times New Roman" panose="02020603050405020304" pitchFamily="18" charset="0"/>
              </a:rPr>
              <a:t>bắt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đầu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hoạt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động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sáng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tác</a:t>
            </a:r>
            <a:r>
              <a:rPr lang="vi-VN" sz="2800" dirty="0">
                <a:solidFill>
                  <a:srgbClr val="000000"/>
                </a:solidFill>
                <a:effectLst/>
                <a:latin typeface="Times New Roman" panose="02020603050405020304" pitchFamily="18" charset="0"/>
                <a:ea typeface="Times New Roman" panose="02020603050405020304" pitchFamily="18" charset="0"/>
              </a:rPr>
              <a:t> văn </a:t>
            </a:r>
            <a:r>
              <a:rPr lang="vi-VN" sz="2800" dirty="0" err="1">
                <a:solidFill>
                  <a:srgbClr val="000000"/>
                </a:solidFill>
                <a:effectLst/>
                <a:latin typeface="Times New Roman" panose="02020603050405020304" pitchFamily="18" charset="0"/>
                <a:ea typeface="Times New Roman" panose="02020603050405020304" pitchFamily="18" charset="0"/>
              </a:rPr>
              <a:t>học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từ</a:t>
            </a:r>
            <a:r>
              <a:rPr lang="vi-VN" sz="2800" dirty="0">
                <a:solidFill>
                  <a:srgbClr val="000000"/>
                </a:solidFill>
                <a:effectLst/>
                <a:latin typeface="Times New Roman" panose="02020603050405020304" pitchFamily="18" charset="0"/>
                <a:ea typeface="Times New Roman" panose="02020603050405020304" pitchFamily="18" charset="0"/>
              </a:rPr>
              <a:t> năm 1952, khi ông </a:t>
            </a:r>
            <a:r>
              <a:rPr lang="vi-VN" sz="2800" dirty="0" err="1">
                <a:solidFill>
                  <a:srgbClr val="000000"/>
                </a:solidFill>
                <a:effectLst/>
                <a:latin typeface="Times New Roman" panose="02020603050405020304" pitchFamily="18" charset="0"/>
                <a:ea typeface="Times New Roman" panose="02020603050405020304" pitchFamily="18" charset="0"/>
              </a:rPr>
              <a:t>còn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là</a:t>
            </a:r>
            <a:r>
              <a:rPr lang="vi-VN" sz="2800" dirty="0">
                <a:solidFill>
                  <a:srgbClr val="000000"/>
                </a:solidFill>
                <a:effectLst/>
                <a:latin typeface="Times New Roman" panose="02020603050405020304" pitchFamily="18" charset="0"/>
                <a:ea typeface="Times New Roman" panose="02020603050405020304" pitchFamily="18" charset="0"/>
              </a:rPr>
              <a:t> sinh viên.</a:t>
            </a:r>
            <a:endParaRPr lang="en-US" sz="2400" dirty="0">
              <a:effectLst/>
              <a:latin typeface="Times New Roman" panose="02020603050405020304" pitchFamily="18" charset="0"/>
              <a:ea typeface="Times New Roman" panose="02020603050405020304" pitchFamily="18" charset="0"/>
            </a:endParaRPr>
          </a:p>
        </p:txBody>
      </p:sp>
      <p:sp>
        <p:nvSpPr>
          <p:cNvPr id="15" name="Flowchart: Terminator 24">
            <a:extLst>
              <a:ext uri="{FF2B5EF4-FFF2-40B4-BE49-F238E27FC236}">
                <a16:creationId xmlns:a16="http://schemas.microsoft.com/office/drawing/2014/main" id="{74A5CDDE-9F98-6787-27CD-6025D0635466}"/>
              </a:ext>
            </a:extLst>
          </p:cNvPr>
          <p:cNvSpPr/>
          <p:nvPr/>
        </p:nvSpPr>
        <p:spPr>
          <a:xfrm>
            <a:off x="4060293" y="4111645"/>
            <a:ext cx="8131707" cy="1191936"/>
          </a:xfrm>
          <a:prstGeom prst="flowChartTerminator">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vi-VN" sz="2800" dirty="0" err="1">
                <a:solidFill>
                  <a:srgbClr val="000000"/>
                </a:solidFill>
                <a:effectLst/>
                <a:latin typeface="Times New Roman" panose="02020603050405020304" pitchFamily="18" charset="0"/>
                <a:ea typeface="Times New Roman" panose="02020603050405020304" pitchFamily="18" charset="0"/>
              </a:rPr>
              <a:t>Đề</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tài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chủ</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yếu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cuộc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sống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khắc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nghiệt</a:t>
            </a:r>
            <a:r>
              <a:rPr lang="vi-VN" sz="2800" dirty="0">
                <a:solidFill>
                  <a:srgbClr val="000000"/>
                </a:solidFill>
                <a:effectLst/>
                <a:latin typeface="Times New Roman" panose="02020603050405020304" pitchFamily="18" charset="0"/>
                <a:ea typeface="Times New Roman" panose="02020603050405020304" pitchFamily="18" charset="0"/>
              </a:rPr>
              <a:t> nhưng</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lãng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mạn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rPr>
              <a:t> dân </a:t>
            </a:r>
            <a:r>
              <a:rPr lang="vi-VN" sz="2800" dirty="0" err="1">
                <a:solidFill>
                  <a:srgbClr val="000000"/>
                </a:solidFill>
                <a:effectLst/>
                <a:latin typeface="Times New Roman" panose="02020603050405020304" pitchFamily="18" charset="0"/>
                <a:ea typeface="Times New Roman" panose="02020603050405020304" pitchFamily="18" charset="0"/>
              </a:rPr>
              <a:t>vùng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đồi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núi</a:t>
            </a:r>
            <a:r>
              <a:rPr lang="vi-VN" sz="2800" dirty="0">
                <a:solidFill>
                  <a:srgbClr val="000000"/>
                </a:solidFill>
                <a:effectLst/>
                <a:latin typeface="Times New Roman" panose="02020603050405020304" pitchFamily="18" charset="0"/>
                <a:ea typeface="Times New Roman" panose="02020603050405020304" pitchFamily="18" charset="0"/>
              </a:rPr>
              <a:t> Cư-</a:t>
            </a:r>
            <a:r>
              <a:rPr lang="en-US" sz="2800" dirty="0" err="1">
                <a:solidFill>
                  <a:srgbClr val="000000"/>
                </a:solidFill>
                <a:effectLst/>
                <a:latin typeface="Times New Roman" panose="02020603050405020304" pitchFamily="18" charset="0"/>
                <a:ea typeface="Times New Roman" panose="02020603050405020304" pitchFamily="18" charset="0"/>
              </a:rPr>
              <a:t>rơ</a:t>
            </a:r>
            <a:r>
              <a:rPr lang="en-US" sz="2800" dirty="0">
                <a:solidFill>
                  <a:srgbClr val="000000"/>
                </a:solidFill>
                <a:effectLst/>
                <a:latin typeface="Times New Roman" panose="02020603050405020304" pitchFamily="18" charset="0"/>
                <a:ea typeface="Times New Roman" panose="02020603050405020304" pitchFamily="18" charset="0"/>
              </a:rPr>
              <a:t>-</a:t>
            </a:r>
            <a:r>
              <a:rPr lang="vi-VN" sz="2800" dirty="0" err="1">
                <a:solidFill>
                  <a:srgbClr val="000000"/>
                </a:solidFill>
                <a:effectLst/>
                <a:latin typeface="Times New Roman" panose="02020603050405020304" pitchFamily="18" charset="0"/>
                <a:ea typeface="Times New Roman" panose="02020603050405020304" pitchFamily="18" charset="0"/>
              </a:rPr>
              <a:t>gư</a:t>
            </a:r>
            <a:r>
              <a:rPr lang="vi-VN" sz="2800" dirty="0">
                <a:solidFill>
                  <a:srgbClr val="000000"/>
                </a:solidFill>
                <a:effectLst/>
                <a:latin typeface="Times New Roman" panose="02020603050405020304" pitchFamily="18" charset="0"/>
                <a:ea typeface="Times New Roman" panose="02020603050405020304" pitchFamily="18" charset="0"/>
              </a:rPr>
              <a:t>-dơ-</a:t>
            </a:r>
            <a:r>
              <a:rPr lang="vi-VN" sz="2800" dirty="0" err="1">
                <a:solidFill>
                  <a:srgbClr val="000000"/>
                </a:solidFill>
                <a:effectLst/>
                <a:latin typeface="Times New Roman" panose="02020603050405020304" pitchFamily="18" charset="0"/>
                <a:ea typeface="Times New Roman" panose="02020603050405020304" pitchFamily="18" charset="0"/>
              </a:rPr>
              <a:t>xtan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6" name="Flowchart: Terminator 24">
            <a:extLst>
              <a:ext uri="{FF2B5EF4-FFF2-40B4-BE49-F238E27FC236}">
                <a16:creationId xmlns:a16="http://schemas.microsoft.com/office/drawing/2014/main" id="{FFD46794-077E-FFA3-F605-F87780182E79}"/>
              </a:ext>
            </a:extLst>
          </p:cNvPr>
          <p:cNvSpPr/>
          <p:nvPr/>
        </p:nvSpPr>
        <p:spPr>
          <a:xfrm>
            <a:off x="4445953" y="5490217"/>
            <a:ext cx="7360386" cy="1033662"/>
          </a:xfrm>
          <a:prstGeom prst="flowChartTerminator">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2800" dirty="0" err="1">
                <a:solidFill>
                  <a:srgbClr val="000000"/>
                </a:solidFill>
                <a:effectLst/>
                <a:latin typeface="Times New Roman" panose="02020603050405020304" pitchFamily="18" charset="0"/>
                <a:ea typeface="Times New Roman" panose="02020603050405020304" pitchFamily="18" charset="0"/>
              </a:rPr>
              <a:t>Lối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Ai-</a:t>
            </a:r>
            <a:r>
              <a:rPr lang="en-US" sz="2800" dirty="0" err="1">
                <a:solidFill>
                  <a:srgbClr val="000000"/>
                </a:solidFill>
                <a:effectLst/>
                <a:latin typeface="Times New Roman" panose="02020603050405020304" pitchFamily="18" charset="0"/>
                <a:ea typeface="Times New Roman" panose="02020603050405020304" pitchFamily="18" charset="0"/>
              </a:rPr>
              <a:t>tơ</a:t>
            </a:r>
            <a:r>
              <a:rPr lang="en-US" sz="2800" dirty="0">
                <a:solidFill>
                  <a:srgbClr val="000000"/>
                </a:solidFill>
                <a:effectLst/>
                <a:latin typeface="Times New Roman" panose="02020603050405020304" pitchFamily="18" charset="0"/>
                <a:ea typeface="Times New Roman" panose="02020603050405020304" pitchFamily="18" charset="0"/>
              </a:rPr>
              <a:t>-ma-</a:t>
            </a:r>
            <a:r>
              <a:rPr lang="en-US" sz="2800" dirty="0" err="1">
                <a:solidFill>
                  <a:srgbClr val="000000"/>
                </a:solidFill>
                <a:effectLst/>
                <a:latin typeface="Times New Roman" panose="02020603050405020304" pitchFamily="18" charset="0"/>
                <a:ea typeface="Times New Roman" panose="02020603050405020304" pitchFamily="18" charset="0"/>
              </a:rPr>
              <a:t>tốp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nghệ</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chuyện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019874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Người Thầy Đầu Tiên - Chingiz Aitmatov ~ Chương 0 # mobile">
            <a:extLst>
              <a:ext uri="{FF2B5EF4-FFF2-40B4-BE49-F238E27FC236}">
                <a16:creationId xmlns:a16="http://schemas.microsoft.com/office/drawing/2014/main" id="{EE1B932A-A9B1-1981-3939-7F8514C69C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0992"/>
            <a:ext cx="3203917" cy="4492937"/>
          </a:xfrm>
          <a:prstGeom prst="rect">
            <a:avLst/>
          </a:prstGeom>
          <a:noFill/>
          <a:ln>
            <a:noFill/>
          </a:ln>
        </p:spPr>
      </p:pic>
      <p:pic>
        <p:nvPicPr>
          <p:cNvPr id="5" name="Picture 30" descr="Cây Phong Non Trùm Khăn Đỏ | Thư viện cá nhân">
            <a:extLst>
              <a:ext uri="{FF2B5EF4-FFF2-40B4-BE49-F238E27FC236}">
                <a16:creationId xmlns:a16="http://schemas.microsoft.com/office/drawing/2014/main" id="{5DF79008-2665-A4F4-7CF7-2B91E60449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6618" y="470991"/>
            <a:ext cx="2746092" cy="4291994"/>
          </a:xfrm>
          <a:prstGeom prst="rect">
            <a:avLst/>
          </a:prstGeom>
          <a:noFill/>
          <a:ln>
            <a:noFill/>
          </a:ln>
        </p:spPr>
      </p:pic>
      <p:pic>
        <p:nvPicPr>
          <p:cNvPr id="2056" name="Picture 8" descr="Chinghiz Aitmatov - Sách Truyện Tiểu Thuyết Thư Viện Việt Nam - Vietnamese  Ebooks EPUB PDF">
            <a:extLst>
              <a:ext uri="{FF2B5EF4-FFF2-40B4-BE49-F238E27FC236}">
                <a16:creationId xmlns:a16="http://schemas.microsoft.com/office/drawing/2014/main" id="{AF646946-1D9C-7746-73B6-F08451FA7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5938" y="470992"/>
            <a:ext cx="2746092" cy="429199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ột người chân chính">
            <a:extLst>
              <a:ext uri="{FF2B5EF4-FFF2-40B4-BE49-F238E27FC236}">
                <a16:creationId xmlns:a16="http://schemas.microsoft.com/office/drawing/2014/main" id="{D6714BAB-F65F-4D8E-8070-9E00F9489E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5258" y="470991"/>
            <a:ext cx="2667000" cy="42919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a:extLst>
              <a:ext uri="{FF2B5EF4-FFF2-40B4-BE49-F238E27FC236}">
                <a16:creationId xmlns:a16="http://schemas.microsoft.com/office/drawing/2014/main" id="{DE035E66-853C-210C-6D0D-42879E632F3D}"/>
              </a:ext>
            </a:extLst>
          </p:cNvPr>
          <p:cNvSpPr txBox="1"/>
          <p:nvPr/>
        </p:nvSpPr>
        <p:spPr>
          <a:xfrm>
            <a:off x="2851214" y="5644877"/>
            <a:ext cx="6787309" cy="584775"/>
          </a:xfrm>
          <a:prstGeom prst="rect">
            <a:avLst/>
          </a:prstGeom>
          <a:noFill/>
        </p:spPr>
        <p:txBody>
          <a:bodyPr wrap="square">
            <a:spAutoFit/>
          </a:bodyPr>
          <a:lstStyle/>
          <a:p>
            <a:pPr marL="0" marR="0" algn="just">
              <a:spcBef>
                <a:spcPts val="0"/>
              </a:spcBef>
              <a:spcAft>
                <a:spcPts val="0"/>
              </a:spcAft>
              <a:tabLst>
                <a:tab pos="1386840" algn="l"/>
              </a:tabLst>
            </a:pPr>
            <a:r>
              <a:rPr lang="en-US" sz="3200" b="1" dirty="0">
                <a:solidFill>
                  <a:srgbClr val="3AA086"/>
                </a:solidFill>
                <a:effectLst/>
                <a:latin typeface="Times New Roman" panose="02020603050405020304" pitchFamily="18" charset="0"/>
                <a:ea typeface="Times New Roman" panose="02020603050405020304" pitchFamily="18" charset="0"/>
              </a:rPr>
              <a:t>MỘT SỐ TÁC PHẨM CHÍNH </a:t>
            </a:r>
            <a:endParaRPr lang="en-US" sz="3200" dirty="0">
              <a:solidFill>
                <a:srgbClr val="3AA086"/>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346360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barn(inVertical)">
                                      <p:cBhvr>
                                        <p:cTn id="17" dur="5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8"/>
                                        </p:tgtEl>
                                        <p:attrNameLst>
                                          <p:attrName>style.visibility</p:attrName>
                                        </p:attrNameLst>
                                      </p:cBhvr>
                                      <p:to>
                                        <p:strVal val="visible"/>
                                      </p:to>
                                    </p:set>
                                    <p:animEffect transition="in" filter="barn(inVertical)">
                                      <p:cBhvr>
                                        <p:cTn id="22"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D95064B4-73C6-C0E2-03A0-6E808E2CE5D8}"/>
              </a:ext>
            </a:extLst>
          </p:cNvPr>
          <p:cNvSpPr txBox="1"/>
          <p:nvPr/>
        </p:nvSpPr>
        <p:spPr>
          <a:xfrm>
            <a:off x="381000" y="746071"/>
            <a:ext cx="7962900" cy="2152079"/>
          </a:xfrm>
          <a:prstGeom prst="wedgeRoundRectCallout">
            <a:avLst>
              <a:gd name="adj1" fmla="val 60751"/>
              <a:gd name="adj2" fmla="val 84223"/>
              <a:gd name="adj3" fmla="val 16667"/>
            </a:avLst>
          </a:prstGeom>
          <a:noFill/>
          <a:ln w="38100">
            <a:solidFill>
              <a:srgbClr val="00B050"/>
            </a:solidFill>
          </a:ln>
        </p:spPr>
        <p:txBody>
          <a:bodyPr wrap="square">
            <a:spAutoFit/>
          </a:bodyPr>
          <a:lstStyle/>
          <a:p>
            <a:pPr marL="0" marR="0">
              <a:lnSpc>
                <a:spcPct val="115000"/>
              </a:lnSpc>
              <a:spcBef>
                <a:spcPts val="600"/>
              </a:spcBef>
              <a:spcAft>
                <a:spcPts val="600"/>
              </a:spcAft>
            </a:pPr>
            <a:r>
              <a:rPr lang="pt-BR" sz="3200" dirty="0">
                <a:solidFill>
                  <a:srgbClr val="0D0D0D"/>
                </a:solidFill>
                <a:effectLst/>
                <a:latin typeface="Times New Roman" panose="02020603050405020304" pitchFamily="18" charset="0"/>
                <a:ea typeface="Times New Roman" panose="02020603050405020304" pitchFamily="18" charset="0"/>
              </a:rPr>
              <a:t>Qua tìm hiểu ở nhà, nêu những hiểu biết của em về tác phẩm “</a:t>
            </a:r>
            <a:r>
              <a:rPr lang="pt-BR" sz="3200" i="1" dirty="0">
                <a:solidFill>
                  <a:srgbClr val="0D0D0D"/>
                </a:solidFill>
                <a:effectLst/>
                <a:latin typeface="Times New Roman" panose="02020603050405020304" pitchFamily="18" charset="0"/>
                <a:ea typeface="Times New Roman" panose="02020603050405020304" pitchFamily="18" charset="0"/>
              </a:rPr>
              <a:t>Người thầy đầu tiên</a:t>
            </a:r>
            <a:r>
              <a:rPr lang="pt-BR" sz="3200" dirty="0">
                <a:solidFill>
                  <a:srgbClr val="0D0D0D"/>
                </a:solidFill>
                <a:effectLst/>
                <a:latin typeface="Times New Roman" panose="02020603050405020304" pitchFamily="18" charset="0"/>
                <a:ea typeface="Times New Roman" panose="02020603050405020304" pitchFamily="18" charset="0"/>
              </a:rPr>
              <a:t>” </a:t>
            </a:r>
          </a:p>
          <a:p>
            <a:pPr marL="0" marR="0">
              <a:lnSpc>
                <a:spcPct val="115000"/>
              </a:lnSpc>
              <a:spcBef>
                <a:spcPts val="600"/>
              </a:spcBef>
              <a:spcAft>
                <a:spcPts val="600"/>
              </a:spcAft>
            </a:pPr>
            <a:r>
              <a:rPr lang="pt-BR" sz="3200" dirty="0">
                <a:solidFill>
                  <a:srgbClr val="0D0D0D"/>
                </a:solidFill>
                <a:effectLst/>
                <a:latin typeface="Times New Roman" panose="02020603050405020304" pitchFamily="18" charset="0"/>
                <a:ea typeface="Times New Roman" panose="02020603050405020304" pitchFamily="18" charset="0"/>
              </a:rPr>
              <a:t>(thể loại, vị </a:t>
            </a:r>
            <a:r>
              <a:rPr lang="pt-BR" sz="3200" dirty="0" smtClean="0">
                <a:solidFill>
                  <a:srgbClr val="0D0D0D"/>
                </a:solidFill>
                <a:effectLst/>
                <a:latin typeface="Times New Roman" panose="02020603050405020304" pitchFamily="18" charset="0"/>
                <a:ea typeface="Times New Roman" panose="02020603050405020304" pitchFamily="18" charset="0"/>
              </a:rPr>
              <a:t>trí </a:t>
            </a:r>
            <a:r>
              <a:rPr lang="pt-BR" sz="3200" dirty="0">
                <a:solidFill>
                  <a:srgbClr val="0D0D0D"/>
                </a:solidFill>
                <a:effectLst/>
                <a:latin typeface="Times New Roman" panose="02020603050405020304" pitchFamily="18" charset="0"/>
                <a:ea typeface="Times New Roman" panose="02020603050405020304" pitchFamily="18" charset="0"/>
              </a:rPr>
              <a:t>đoạn trích, tóm tắt cốt truyện)</a:t>
            </a:r>
            <a:endParaRPr lang="en-US" sz="3200" dirty="0">
              <a:effectLst/>
              <a:latin typeface="Times New Roman" panose="02020603050405020304" pitchFamily="18" charset="0"/>
              <a:ea typeface="Times New Roman" panose="02020603050405020304" pitchFamily="18" charset="0"/>
            </a:endParaRPr>
          </a:p>
        </p:txBody>
      </p:sp>
      <p:pic>
        <p:nvPicPr>
          <p:cNvPr id="8" name="Hình ảnh 7">
            <a:extLst>
              <a:ext uri="{FF2B5EF4-FFF2-40B4-BE49-F238E27FC236}">
                <a16:creationId xmlns:a16="http://schemas.microsoft.com/office/drawing/2014/main" id="{53BD24E8-974A-6F08-FC0B-987479776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7963" y="1323338"/>
            <a:ext cx="7539037" cy="5534662"/>
          </a:xfrm>
          <a:prstGeom prst="rect">
            <a:avLst/>
          </a:prstGeom>
        </p:spPr>
      </p:pic>
    </p:spTree>
    <p:extLst>
      <p:ext uri="{BB962C8B-B14F-4D97-AF65-F5344CB8AC3E}">
        <p14:creationId xmlns:p14="http://schemas.microsoft.com/office/powerpoint/2010/main" val="27184463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lowchart: Alternate Process 19">
            <a:extLst>
              <a:ext uri="{FF2B5EF4-FFF2-40B4-BE49-F238E27FC236}">
                <a16:creationId xmlns:a16="http://schemas.microsoft.com/office/drawing/2014/main" id="{3EF35BDE-22C2-4567-86D2-AB16550D8394}"/>
              </a:ext>
            </a:extLst>
          </p:cNvPr>
          <p:cNvSpPr/>
          <p:nvPr/>
        </p:nvSpPr>
        <p:spPr>
          <a:xfrm>
            <a:off x="4079405" y="2642083"/>
            <a:ext cx="1501450" cy="584775"/>
          </a:xfrm>
          <a:prstGeom prst="flowChartAlternateProcess">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loại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21" name="Flowchart: Alternate Process 20">
            <a:extLst>
              <a:ext uri="{FF2B5EF4-FFF2-40B4-BE49-F238E27FC236}">
                <a16:creationId xmlns:a16="http://schemas.microsoft.com/office/drawing/2014/main" id="{AAB4C14F-2BE3-4869-AA6A-CE67900F22B4}"/>
              </a:ext>
            </a:extLst>
          </p:cNvPr>
          <p:cNvSpPr/>
          <p:nvPr/>
        </p:nvSpPr>
        <p:spPr>
          <a:xfrm>
            <a:off x="3631028" y="4510469"/>
            <a:ext cx="3005365" cy="857895"/>
          </a:xfrm>
          <a:prstGeom prst="flowChartAlternateProcess">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Times New Roman" panose="02020603050405020304" pitchFamily="18" charset="0"/>
                <a:cs typeface="Times New Roman" panose="02020603050405020304" pitchFamily="18" charset="0"/>
              </a:rPr>
              <a:t>H</a:t>
            </a:r>
            <a:r>
              <a:rPr lang="en-US" sz="2600" b="1" dirty="0" err="1" smtClean="0">
                <a:solidFill>
                  <a:schemeClr val="tx1"/>
                </a:solidFill>
                <a:latin typeface="Times New Roman" panose="02020603050405020304" pitchFamily="18" charset="0"/>
                <a:cs typeface="Times New Roman" panose="02020603050405020304" pitchFamily="18" charset="0"/>
              </a:rPr>
              <a:t>oàn</a:t>
            </a:r>
            <a:r>
              <a:rPr lang="en-US" sz="2600" b="1" dirty="0" smtClean="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cảnh</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sáng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tác</a:t>
            </a: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10" name="TextBox 5">
            <a:extLst>
              <a:ext uri="{FF2B5EF4-FFF2-40B4-BE49-F238E27FC236}">
                <a16:creationId xmlns:a16="http://schemas.microsoft.com/office/drawing/2014/main" id="{B83335E7-96BF-E9D0-CE76-F82A97551DC8}"/>
              </a:ext>
            </a:extLst>
          </p:cNvPr>
          <p:cNvSpPr txBox="1"/>
          <p:nvPr/>
        </p:nvSpPr>
        <p:spPr>
          <a:xfrm>
            <a:off x="4338979" y="1052813"/>
            <a:ext cx="6885748" cy="584775"/>
          </a:xfrm>
          <a:prstGeom prst="rect">
            <a:avLst/>
          </a:prstGeom>
          <a:noFill/>
        </p:spPr>
        <p:txBody>
          <a:bodyPr wrap="square">
            <a:spAutoFit/>
          </a:bodyPr>
          <a:lstStyle/>
          <a:p>
            <a:pPr algn="just">
              <a:tabLst>
                <a:tab pos="1386840" algn="l"/>
              </a:tabLst>
            </a:pPr>
            <a:r>
              <a:rPr lang="de-DE" sz="3200" b="1" dirty="0">
                <a:solidFill>
                  <a:srgbClr val="3AA086"/>
                </a:solidFill>
                <a:latin typeface="Times New Roman" panose="02020603050405020304" pitchFamily="18" charset="0"/>
                <a:ea typeface="Times New Roman" panose="02020603050405020304" pitchFamily="18" charset="0"/>
              </a:rPr>
              <a:t>2</a:t>
            </a:r>
            <a:r>
              <a:rPr lang="de-DE" sz="3200" b="1" dirty="0">
                <a:solidFill>
                  <a:srgbClr val="3AA086"/>
                </a:solidFill>
                <a:effectLst/>
                <a:latin typeface="Times New Roman" panose="02020603050405020304" pitchFamily="18" charset="0"/>
                <a:ea typeface="Times New Roman" panose="02020603050405020304" pitchFamily="18" charset="0"/>
              </a:rPr>
              <a:t>. Tác </a:t>
            </a:r>
            <a:r>
              <a:rPr lang="de-DE" sz="3200" b="1" dirty="0">
                <a:solidFill>
                  <a:srgbClr val="3AA086"/>
                </a:solidFill>
                <a:latin typeface="Times New Roman" panose="02020603050405020304" pitchFamily="18" charset="0"/>
                <a:ea typeface="Times New Roman" panose="02020603050405020304" pitchFamily="18" charset="0"/>
              </a:rPr>
              <a:t>phẩm </a:t>
            </a:r>
            <a:r>
              <a:rPr lang="en-US" sz="3200" b="1" dirty="0">
                <a:solidFill>
                  <a:srgbClr val="3AA086"/>
                </a:solidFill>
                <a:effectLst/>
                <a:latin typeface="Times New Roman" panose="02020603050405020304" pitchFamily="18" charset="0"/>
                <a:ea typeface="Times New Roman" panose="02020603050405020304" pitchFamily="18" charset="0"/>
              </a:rPr>
              <a:t>“</a:t>
            </a:r>
            <a:r>
              <a:rPr lang="en-US" sz="3200" b="1" dirty="0" err="1">
                <a:solidFill>
                  <a:srgbClr val="3AA086"/>
                </a:solidFill>
                <a:effectLst/>
                <a:latin typeface="Times New Roman" panose="02020603050405020304" pitchFamily="18" charset="0"/>
                <a:ea typeface="Times New Roman" panose="02020603050405020304" pitchFamily="18" charset="0"/>
              </a:rPr>
              <a:t>Người</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thầy</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đầu</a:t>
            </a:r>
            <a:r>
              <a:rPr lang="en-US" sz="3200" b="1" dirty="0">
                <a:solidFill>
                  <a:srgbClr val="3AA086"/>
                </a:solidFill>
                <a:effectLst/>
                <a:latin typeface="Times New Roman" panose="02020603050405020304" pitchFamily="18" charset="0"/>
                <a:ea typeface="Times New Roman" panose="02020603050405020304" pitchFamily="18" charset="0"/>
              </a:rPr>
              <a:t> </a:t>
            </a:r>
            <a:r>
              <a:rPr lang="en-US" sz="3200" b="1" dirty="0" err="1">
                <a:solidFill>
                  <a:srgbClr val="3AA086"/>
                </a:solidFill>
                <a:effectLst/>
                <a:latin typeface="Times New Roman" panose="02020603050405020304" pitchFamily="18" charset="0"/>
                <a:ea typeface="Times New Roman" panose="02020603050405020304" pitchFamily="18" charset="0"/>
              </a:rPr>
              <a:t>tiên</a:t>
            </a:r>
            <a:r>
              <a:rPr lang="en-US" sz="3200" b="1" dirty="0">
                <a:solidFill>
                  <a:srgbClr val="3AA086"/>
                </a:solidFill>
                <a:effectLst/>
                <a:latin typeface="Times New Roman" panose="02020603050405020304" pitchFamily="18" charset="0"/>
                <a:ea typeface="Times New Roman" panose="02020603050405020304" pitchFamily="18" charset="0"/>
              </a:rPr>
              <a:t>”</a:t>
            </a:r>
            <a:endParaRPr lang="en-US" sz="3200" dirty="0">
              <a:solidFill>
                <a:srgbClr val="3AA086"/>
              </a:solidFill>
              <a:effectLst/>
              <a:latin typeface="Times New Roman" panose="02020603050405020304" pitchFamily="18" charset="0"/>
              <a:ea typeface="Times New Roman" panose="02020603050405020304" pitchFamily="18" charset="0"/>
            </a:endParaRPr>
          </a:p>
        </p:txBody>
      </p:sp>
      <p:sp>
        <p:nvSpPr>
          <p:cNvPr id="11" name="TextBox 9">
            <a:extLst>
              <a:ext uri="{FF2B5EF4-FFF2-40B4-BE49-F238E27FC236}">
                <a16:creationId xmlns:a16="http://schemas.microsoft.com/office/drawing/2014/main" id="{380C3116-E648-EACA-15DB-1745939E6303}"/>
              </a:ext>
            </a:extLst>
          </p:cNvPr>
          <p:cNvSpPr txBox="1"/>
          <p:nvPr/>
        </p:nvSpPr>
        <p:spPr>
          <a:xfrm>
            <a:off x="373224" y="164773"/>
            <a:ext cx="6326981" cy="707886"/>
          </a:xfrm>
          <a:prstGeom prst="rect">
            <a:avLst/>
          </a:prstGeom>
          <a:solidFill>
            <a:srgbClr val="00CC99"/>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 </a:t>
            </a:r>
            <a:r>
              <a:rPr lang="de-DE" sz="4000" b="1" dirty="0" smtClean="0">
                <a:solidFill>
                  <a:schemeClr val="bg1"/>
                </a:solidFill>
                <a:latin typeface="Times New Roman" panose="02020603050405020304" pitchFamily="18" charset="0"/>
                <a:ea typeface="Times New Roman" panose="02020603050405020304" pitchFamily="18" charset="0"/>
              </a:rPr>
              <a:t>Đọc, t</a:t>
            </a:r>
            <a:r>
              <a:rPr lang="de-DE" sz="4000" b="1" dirty="0" smtClean="0">
                <a:solidFill>
                  <a:schemeClr val="bg1"/>
                </a:solidFill>
                <a:effectLst/>
                <a:latin typeface="Times New Roman" panose="02020603050405020304" pitchFamily="18" charset="0"/>
                <a:ea typeface="Times New Roman" panose="02020603050405020304" pitchFamily="18" charset="0"/>
              </a:rPr>
              <a:t>ìm </a:t>
            </a:r>
            <a:r>
              <a:rPr lang="de-DE" sz="4000" b="1" dirty="0">
                <a:solidFill>
                  <a:schemeClr val="bg1"/>
                </a:solidFill>
                <a:effectLst/>
                <a:latin typeface="Times New Roman" panose="02020603050405020304" pitchFamily="18" charset="0"/>
                <a:ea typeface="Times New Roman" panose="02020603050405020304" pitchFamily="18" charset="0"/>
              </a:rPr>
              <a:t>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pic>
        <p:nvPicPr>
          <p:cNvPr id="4098" name="Picture 2">
            <a:extLst>
              <a:ext uri="{FF2B5EF4-FFF2-40B4-BE49-F238E27FC236}">
                <a16:creationId xmlns:a16="http://schemas.microsoft.com/office/drawing/2014/main" id="{3BE4EE17-252D-E3D3-1E1C-8F7FC48C18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52" t="3946" r="20385" b="3809"/>
          <a:stretch/>
        </p:blipFill>
        <p:spPr bwMode="auto">
          <a:xfrm>
            <a:off x="128444" y="1098907"/>
            <a:ext cx="3217937" cy="5060135"/>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1">
            <a:extLst>
              <a:ext uri="{FF2B5EF4-FFF2-40B4-BE49-F238E27FC236}">
                <a16:creationId xmlns:a16="http://schemas.microsoft.com/office/drawing/2014/main" id="{CA1CEF55-4B38-D26F-D817-A6B08E799F09}"/>
              </a:ext>
            </a:extLst>
          </p:cNvPr>
          <p:cNvSpPr txBox="1"/>
          <p:nvPr/>
        </p:nvSpPr>
        <p:spPr>
          <a:xfrm>
            <a:off x="6995789" y="2673435"/>
            <a:ext cx="1849832" cy="492443"/>
          </a:xfrm>
          <a:prstGeom prst="rect">
            <a:avLst/>
          </a:prstGeom>
          <a:noFill/>
          <a:ln w="38100">
            <a:solidFill>
              <a:srgbClr val="00CC99"/>
            </a:solidFill>
          </a:ln>
        </p:spPr>
        <p:txBody>
          <a:bodyPr wrap="square">
            <a:spAutoFit/>
          </a:bodyPr>
          <a:lstStyle/>
          <a:p>
            <a:pPr marL="0" marR="0" algn="just">
              <a:spcBef>
                <a:spcPts val="0"/>
              </a:spcBef>
              <a:spcAft>
                <a:spcPts val="0"/>
              </a:spcAft>
            </a:pPr>
            <a:r>
              <a:rPr lang="en-US" sz="2600" i="0" dirty="0" err="1">
                <a:solidFill>
                  <a:srgbClr val="000000"/>
                </a:solidFill>
                <a:effectLst/>
                <a:latin typeface="Times New Roman" panose="02020603050405020304" pitchFamily="18" charset="0"/>
                <a:ea typeface="Calibri" panose="020F0502020204030204" pitchFamily="34" charset="0"/>
              </a:rPr>
              <a:t>Truyện</a:t>
            </a:r>
            <a:r>
              <a:rPr lang="en-US" sz="2600" i="0" dirty="0">
                <a:solidFill>
                  <a:srgbClr val="000000"/>
                </a:solidFill>
                <a:effectLst/>
                <a:latin typeface="Times New Roman" panose="02020603050405020304" pitchFamily="18" charset="0"/>
                <a:ea typeface="Calibri" panose="020F0502020204030204" pitchFamily="34" charset="0"/>
              </a:rPr>
              <a:t> </a:t>
            </a:r>
            <a:r>
              <a:rPr lang="en-US" sz="2600" i="0" dirty="0" err="1">
                <a:solidFill>
                  <a:srgbClr val="000000"/>
                </a:solidFill>
                <a:effectLst/>
                <a:latin typeface="Times New Roman" panose="02020603050405020304" pitchFamily="18" charset="0"/>
                <a:ea typeface="Calibri" panose="020F0502020204030204" pitchFamily="34" charset="0"/>
              </a:rPr>
              <a:t>vừa</a:t>
            </a:r>
            <a:endParaRPr lang="en-US" sz="2600" dirty="0">
              <a:effectLst/>
              <a:latin typeface="Times New Roman" panose="02020603050405020304" pitchFamily="18" charset="0"/>
              <a:ea typeface="Calibri" panose="020F0502020204030204" pitchFamily="34" charset="0"/>
            </a:endParaRPr>
          </a:p>
        </p:txBody>
      </p:sp>
      <p:cxnSp>
        <p:nvCxnSpPr>
          <p:cNvPr id="13" name="Đường kết nối Mũi tên Thẳng 12">
            <a:extLst>
              <a:ext uri="{FF2B5EF4-FFF2-40B4-BE49-F238E27FC236}">
                <a16:creationId xmlns:a16="http://schemas.microsoft.com/office/drawing/2014/main" id="{A3920A2E-E6E3-9B34-8250-24580DA25D25}"/>
              </a:ext>
            </a:extLst>
          </p:cNvPr>
          <p:cNvCxnSpPr>
            <a:cxnSpLocks/>
            <a:stCxn id="20" idx="3"/>
            <a:endCxn id="12" idx="1"/>
          </p:cNvCxnSpPr>
          <p:nvPr/>
        </p:nvCxnSpPr>
        <p:spPr>
          <a:xfrm flipV="1">
            <a:off x="5580855" y="2919657"/>
            <a:ext cx="1414934" cy="14814"/>
          </a:xfrm>
          <a:prstGeom prst="straightConnector1">
            <a:avLst/>
          </a:prstGeom>
          <a:ln w="38100">
            <a:solidFill>
              <a:srgbClr val="00CC99"/>
            </a:solidFill>
            <a:tailEnd type="triangle"/>
          </a:ln>
        </p:spPr>
        <p:style>
          <a:lnRef idx="1">
            <a:schemeClr val="accent1"/>
          </a:lnRef>
          <a:fillRef idx="0">
            <a:schemeClr val="accent1"/>
          </a:fillRef>
          <a:effectRef idx="0">
            <a:schemeClr val="accent1"/>
          </a:effectRef>
          <a:fontRef idx="minor">
            <a:schemeClr val="tx1"/>
          </a:fontRef>
        </p:style>
      </p:cxnSp>
      <p:sp>
        <p:nvSpPr>
          <p:cNvPr id="22" name="Hộp Văn bản 21">
            <a:extLst>
              <a:ext uri="{FF2B5EF4-FFF2-40B4-BE49-F238E27FC236}">
                <a16:creationId xmlns:a16="http://schemas.microsoft.com/office/drawing/2014/main" id="{E4502B10-2B48-2DE6-62F5-A7A17AA23B06}"/>
              </a:ext>
            </a:extLst>
          </p:cNvPr>
          <p:cNvSpPr txBox="1"/>
          <p:nvPr/>
        </p:nvSpPr>
        <p:spPr>
          <a:xfrm>
            <a:off x="7181833" y="4164525"/>
            <a:ext cx="4042894" cy="1549783"/>
          </a:xfrm>
          <a:prstGeom prst="rect">
            <a:avLst/>
          </a:prstGeom>
          <a:noFill/>
          <a:ln w="38100">
            <a:solidFill>
              <a:srgbClr val="00CC99"/>
            </a:solidFill>
          </a:ln>
        </p:spPr>
        <p:txBody>
          <a:bodyPr wrap="square">
            <a:spAutoFit/>
          </a:bodyPr>
          <a:lstStyle/>
          <a:p>
            <a:pPr algn="just">
              <a:lnSpc>
                <a:spcPct val="115000"/>
              </a:lnSpc>
              <a:spcBef>
                <a:spcPts val="600"/>
              </a:spcBef>
              <a:spcAft>
                <a:spcPts val="600"/>
              </a:spcAft>
            </a:pP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Ai-</a:t>
            </a:r>
            <a:r>
              <a:rPr lang="en-US" sz="2800" dirty="0" err="1">
                <a:effectLst/>
                <a:latin typeface="Times New Roman" panose="02020603050405020304" pitchFamily="18" charset="0"/>
                <a:cs typeface="Times New Roman" panose="02020603050405020304" pitchFamily="18" charset="0"/>
              </a:rPr>
              <a:t>tơ</a:t>
            </a:r>
            <a:r>
              <a:rPr lang="en-US" sz="2800" dirty="0">
                <a:effectLst/>
                <a:latin typeface="Times New Roman" panose="02020603050405020304" pitchFamily="18" charset="0"/>
                <a:cs typeface="Times New Roman" panose="02020603050405020304" pitchFamily="18" charset="0"/>
              </a:rPr>
              <a:t>-ma-</a:t>
            </a:r>
            <a:r>
              <a:rPr lang="en-US" sz="2800" dirty="0" err="1">
                <a:effectLst/>
                <a:latin typeface="Times New Roman" panose="02020603050405020304" pitchFamily="18" charset="0"/>
                <a:cs typeface="Times New Roman" panose="02020603050405020304" pitchFamily="18" charset="0"/>
              </a:rPr>
              <a:t>tốp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năm</a:t>
            </a:r>
            <a:r>
              <a:rPr lang="en-US" sz="2800" dirty="0">
                <a:effectLst/>
                <a:latin typeface="Times New Roman" panose="02020603050405020304" pitchFamily="18" charset="0"/>
                <a:cs typeface="Times New Roman" panose="02020603050405020304" pitchFamily="18" charset="0"/>
              </a:rPr>
              <a:t> 1962.</a:t>
            </a:r>
            <a:endParaRPr lang="en-US" sz="2400" dirty="0">
              <a:effectLst/>
              <a:latin typeface="Times New Roman" panose="02020603050405020304" pitchFamily="18" charset="0"/>
              <a:cs typeface="Times New Roman" panose="02020603050405020304" pitchFamily="18" charset="0"/>
            </a:endParaRPr>
          </a:p>
        </p:txBody>
      </p:sp>
      <p:cxnSp>
        <p:nvCxnSpPr>
          <p:cNvPr id="23" name="Đường kết nối Mũi tên Thẳng 22">
            <a:extLst>
              <a:ext uri="{FF2B5EF4-FFF2-40B4-BE49-F238E27FC236}">
                <a16:creationId xmlns:a16="http://schemas.microsoft.com/office/drawing/2014/main" id="{371CA07E-AC6D-CBD0-C640-7235BE212D60}"/>
              </a:ext>
            </a:extLst>
          </p:cNvPr>
          <p:cNvCxnSpPr>
            <a:cxnSpLocks/>
            <a:stCxn id="21" idx="3"/>
            <a:endCxn id="22" idx="1"/>
          </p:cNvCxnSpPr>
          <p:nvPr/>
        </p:nvCxnSpPr>
        <p:spPr>
          <a:xfrm>
            <a:off x="6636393" y="4939417"/>
            <a:ext cx="545440" cy="0"/>
          </a:xfrm>
          <a:prstGeom prst="straightConnector1">
            <a:avLst/>
          </a:prstGeom>
          <a:ln w="38100">
            <a:solidFill>
              <a:srgbClr val="00CC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6882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12" grpId="0" animBg="1"/>
      <p:bldP spid="22"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3CCCC"/>
        </a:solidFill>
        <a:effectLst>
          <a:outerShdw blurRad="50800" dist="38100" dir="2700000" algn="tl" rotWithShape="0">
            <a:prstClr val="black">
              <a:alpha val="40000"/>
            </a:prstClr>
          </a:outerShdw>
        </a:effectLst>
      </a:spPr>
      <a:bodyPr rtlCol="0" anchor="ctr"/>
      <a:lstStyle>
        <a:defPPr>
          <a:lnSpc>
            <a:spcPct val="115000"/>
          </a:lnSpc>
          <a:spcBef>
            <a:spcPts val="600"/>
          </a:spcBef>
          <a:spcAft>
            <a:spcPts val="600"/>
          </a:spcAft>
          <a:defRPr sz="2800" dirty="0" err="1">
            <a:solidFill>
              <a:schemeClr val="tx1"/>
            </a:solidFill>
            <a:effectLst/>
            <a:latin typeface="Times New Roman" panose="02020603050405020304" pitchFamily="18" charset="0"/>
            <a:ea typeface="Times New Roman" panose="02020603050405020304" pitchFamily="18" charset="0"/>
          </a:defRPr>
        </a:defPPr>
      </a:lstStyle>
      <a:style>
        <a:lnRef idx="2">
          <a:schemeClr val="accent5">
            <a:shade val="50000"/>
          </a:schemeClr>
        </a:lnRef>
        <a:fillRef idx="1">
          <a:schemeClr val="accent5"/>
        </a:fillRef>
        <a:effectRef idx="0">
          <a:schemeClr val="accent5"/>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771</TotalTime>
  <Words>2924</Words>
  <Application>Microsoft Office PowerPoint</Application>
  <PresentationFormat>Widescreen</PresentationFormat>
  <Paragraphs>224</Paragraphs>
  <Slides>44</Slides>
  <Notes>0</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3" baseType="lpstr">
      <vt:lpstr>Algerian</vt:lpstr>
      <vt:lpstr>Arial</vt:lpstr>
      <vt:lpstr>Calibri</vt:lpstr>
      <vt:lpstr>Calibri Light</vt:lpstr>
      <vt:lpstr>MS Mincho</vt:lpstr>
      <vt:lpstr>Times New Roman</vt:lpstr>
      <vt:lpstr>Wingdings</vt:lpstr>
      <vt:lpstr>Chủ đề Office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admin</cp:lastModifiedBy>
  <cp:revision>112</cp:revision>
  <dcterms:created xsi:type="dcterms:W3CDTF">2022-06-30T01:55:57Z</dcterms:created>
  <dcterms:modified xsi:type="dcterms:W3CDTF">2024-10-29T01:56:25Z</dcterms:modified>
</cp:coreProperties>
</file>