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Lst>
  <p:notesMasterIdLst>
    <p:notesMasterId r:id="rId51"/>
  </p:notesMasterIdLst>
  <p:sldIdLst>
    <p:sldId id="258" r:id="rId5"/>
    <p:sldId id="259" r:id="rId6"/>
    <p:sldId id="325" r:id="rId7"/>
    <p:sldId id="264" r:id="rId8"/>
    <p:sldId id="265" r:id="rId9"/>
    <p:sldId id="267" r:id="rId10"/>
    <p:sldId id="268" r:id="rId11"/>
    <p:sldId id="269" r:id="rId12"/>
    <p:sldId id="271" r:id="rId13"/>
    <p:sldId id="272" r:id="rId14"/>
    <p:sldId id="273" r:id="rId15"/>
    <p:sldId id="274" r:id="rId16"/>
    <p:sldId id="347" r:id="rId17"/>
    <p:sldId id="349" r:id="rId18"/>
    <p:sldId id="275" r:id="rId19"/>
    <p:sldId id="276" r:id="rId20"/>
    <p:sldId id="277" r:id="rId21"/>
    <p:sldId id="346" r:id="rId22"/>
    <p:sldId id="333" r:id="rId23"/>
    <p:sldId id="350" r:id="rId24"/>
    <p:sldId id="343" r:id="rId25"/>
    <p:sldId id="334" r:id="rId26"/>
    <p:sldId id="352" r:id="rId27"/>
    <p:sldId id="344" r:id="rId28"/>
    <p:sldId id="335" r:id="rId29"/>
    <p:sldId id="353" r:id="rId30"/>
    <p:sldId id="336" r:id="rId31"/>
    <p:sldId id="337" r:id="rId32"/>
    <p:sldId id="338" r:id="rId33"/>
    <p:sldId id="354" r:id="rId34"/>
    <p:sldId id="340" r:id="rId35"/>
    <p:sldId id="341" r:id="rId36"/>
    <p:sldId id="342" r:id="rId37"/>
    <p:sldId id="351" r:id="rId38"/>
    <p:sldId id="301" r:id="rId39"/>
    <p:sldId id="309" r:id="rId40"/>
    <p:sldId id="310" r:id="rId41"/>
    <p:sldId id="311" r:id="rId42"/>
    <p:sldId id="312" r:id="rId43"/>
    <p:sldId id="313" r:id="rId44"/>
    <p:sldId id="314" r:id="rId45"/>
    <p:sldId id="315" r:id="rId46"/>
    <p:sldId id="316" r:id="rId47"/>
    <p:sldId id="317" r:id="rId48"/>
    <p:sldId id="319" r:id="rId49"/>
    <p:sldId id="32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3" autoAdjust="0"/>
    <p:restoredTop sz="94660"/>
  </p:normalViewPr>
  <p:slideViewPr>
    <p:cSldViewPr snapToGrid="0">
      <p:cViewPr varScale="1">
        <p:scale>
          <a:sx n="79" d="100"/>
          <a:sy n="79" d="100"/>
        </p:scale>
        <p:origin x="196"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709C25-F983-4332-9667-D7A1D18DB924}" type="doc">
      <dgm:prSet loTypeId="urn:microsoft.com/office/officeart/2005/8/layout/radial5" loCatId="cycle" qsTypeId="urn:microsoft.com/office/officeart/2005/8/quickstyle/simple3" qsCatId="simple" csTypeId="urn:microsoft.com/office/officeart/2005/8/colors/accent1_2" csCatId="accent1" phldr="1"/>
      <dgm:spPr/>
      <dgm:t>
        <a:bodyPr/>
        <a:lstStyle/>
        <a:p>
          <a:endParaRPr lang="en-US"/>
        </a:p>
      </dgm:t>
    </dgm:pt>
    <dgm:pt modelId="{DD594924-D519-4869-8FB7-45C3BBABE155}">
      <dgm:prSet phldrT="[Text]"/>
      <dgm:spPr/>
      <dgm:t>
        <a:bodyPr/>
        <a:lstStyle/>
        <a:p>
          <a:r>
            <a:rPr lang="en-US" b="0" cap="none" spc="0" smtClean="0">
              <a:ln w="0"/>
              <a:effectLst>
                <a:outerShdw blurRad="38100" dist="19050" dir="2700000" algn="tl" rotWithShape="0">
                  <a:schemeClr val="dk1">
                    <a:alpha val="40000"/>
                  </a:schemeClr>
                </a:outerShdw>
              </a:effectLst>
            </a:rPr>
            <a:t>Tác phẩm Quê hương</a:t>
          </a:r>
          <a:endParaRPr lang="en-US" b="0" cap="none" spc="0" dirty="0">
            <a:ln w="0"/>
            <a:effectLst>
              <a:outerShdw blurRad="38100" dist="19050" dir="2700000" algn="tl" rotWithShape="0">
                <a:schemeClr val="dk1">
                  <a:alpha val="40000"/>
                </a:schemeClr>
              </a:outerShdw>
            </a:effectLst>
          </a:endParaRPr>
        </a:p>
      </dgm:t>
    </dgm:pt>
    <dgm:pt modelId="{84EBED94-2F5D-4D90-9E23-F66CC11CD87F}" type="parTrans" cxnId="{BC860ACC-8C41-4884-9A46-DF36F504FBE8}">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FA904BA-834A-4B41-B973-9A6AA24245FE}" type="sibTrans" cxnId="{BC860ACC-8C41-4884-9A46-DF36F504FBE8}">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F38FFE1-D346-4BD9-95E8-411A61A6416A}">
      <dgm:prSet phldrT="[Text]"/>
      <dgm:spPr/>
      <dgm:t>
        <a:bodyPr/>
        <a:lstStyle/>
        <a:p>
          <a:r>
            <a:rPr lang="en-US" b="0" cap="none" spc="0" smtClean="0">
              <a:ln w="0"/>
              <a:effectLst>
                <a:outerShdw blurRad="38100" dist="19050" dir="2700000" algn="tl" rotWithShape="0">
                  <a:schemeClr val="dk1">
                    <a:alpha val="40000"/>
                  </a:schemeClr>
                </a:outerShdw>
              </a:effectLst>
            </a:rPr>
            <a:t>Thể thơ:</a:t>
          </a:r>
          <a:endParaRPr lang="en-US" b="0" cap="none" spc="0" dirty="0">
            <a:ln w="0"/>
            <a:effectLst>
              <a:outerShdw blurRad="38100" dist="19050" dir="2700000" algn="tl" rotWithShape="0">
                <a:schemeClr val="dk1">
                  <a:alpha val="40000"/>
                </a:schemeClr>
              </a:outerShdw>
            </a:effectLst>
          </a:endParaRPr>
        </a:p>
      </dgm:t>
    </dgm:pt>
    <dgm:pt modelId="{17A16D66-B249-4E41-AE8F-60B10F9395F5}" type="parTrans" cxnId="{784C0422-4CF0-42E5-82A3-18A7737F574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AFD234E-FEA8-4052-B16D-C0BD79D01CF6}" type="sibTrans" cxnId="{784C0422-4CF0-42E5-82A3-18A7737F574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B9FE852-DE27-42B5-A831-BFE7720F06A1}">
      <dgm:prSet phldrT="[Text]"/>
      <dgm:spPr/>
      <dgm:t>
        <a:bodyPr/>
        <a:lstStyle/>
        <a:p>
          <a:r>
            <a:rPr lang="en-US" b="0" cap="none" spc="0" dirty="0" err="1" smtClean="0">
              <a:ln w="0"/>
              <a:effectLst>
                <a:outerShdw blurRad="38100" dist="19050" dir="2700000" algn="tl" rotWithShape="0">
                  <a:schemeClr val="dk1">
                    <a:alpha val="40000"/>
                  </a:schemeClr>
                </a:outerShdw>
              </a:effectLst>
            </a:rPr>
            <a:t>Phương</a:t>
          </a:r>
          <a:r>
            <a:rPr lang="en-US" b="0" cap="none" spc="0" dirty="0" smtClean="0">
              <a:ln w="0"/>
              <a:effectLst>
                <a:outerShdw blurRad="38100" dist="19050" dir="2700000" algn="tl" rotWithShape="0">
                  <a:schemeClr val="dk1">
                    <a:alpha val="40000"/>
                  </a:schemeClr>
                </a:outerShdw>
              </a:effectLst>
            </a:rPr>
            <a:t> </a:t>
          </a:r>
          <a:r>
            <a:rPr lang="en-US" b="0" cap="none" spc="0" dirty="0" err="1" smtClean="0">
              <a:ln w="0"/>
              <a:effectLst>
                <a:outerShdw blurRad="38100" dist="19050" dir="2700000" algn="tl" rotWithShape="0">
                  <a:schemeClr val="dk1">
                    <a:alpha val="40000"/>
                  </a:schemeClr>
                </a:outerShdw>
              </a:effectLst>
            </a:rPr>
            <a:t>thức</a:t>
          </a:r>
          <a:r>
            <a:rPr lang="en-US" b="0" cap="none" spc="0" dirty="0" smtClean="0">
              <a:ln w="0"/>
              <a:effectLst>
                <a:outerShdw blurRad="38100" dist="19050" dir="2700000" algn="tl" rotWithShape="0">
                  <a:schemeClr val="dk1">
                    <a:alpha val="40000"/>
                  </a:schemeClr>
                </a:outerShdw>
              </a:effectLst>
            </a:rPr>
            <a:t> </a:t>
          </a:r>
          <a:r>
            <a:rPr lang="en-US" b="0" cap="none" spc="0" dirty="0" err="1" smtClean="0">
              <a:ln w="0"/>
              <a:effectLst>
                <a:outerShdw blurRad="38100" dist="19050" dir="2700000" algn="tl" rotWithShape="0">
                  <a:schemeClr val="dk1">
                    <a:alpha val="40000"/>
                  </a:schemeClr>
                </a:outerShdw>
              </a:effectLst>
            </a:rPr>
            <a:t>biểu</a:t>
          </a:r>
          <a:r>
            <a:rPr lang="en-US" b="0" cap="none" spc="0" dirty="0" smtClean="0">
              <a:ln w="0"/>
              <a:effectLst>
                <a:outerShdw blurRad="38100" dist="19050" dir="2700000" algn="tl" rotWithShape="0">
                  <a:schemeClr val="dk1">
                    <a:alpha val="40000"/>
                  </a:schemeClr>
                </a:outerShdw>
              </a:effectLst>
            </a:rPr>
            <a:t> </a:t>
          </a:r>
          <a:r>
            <a:rPr lang="en-US" b="0" cap="none" spc="0" dirty="0" err="1" smtClean="0">
              <a:ln w="0"/>
              <a:effectLst>
                <a:outerShdw blurRad="38100" dist="19050" dir="2700000" algn="tl" rotWithShape="0">
                  <a:schemeClr val="dk1">
                    <a:alpha val="40000"/>
                  </a:schemeClr>
                </a:outerShdw>
              </a:effectLst>
            </a:rPr>
            <a:t>đạt</a:t>
          </a:r>
          <a:endParaRPr lang="en-US" b="0" cap="none" spc="0" dirty="0">
            <a:ln w="0"/>
            <a:effectLst>
              <a:outerShdw blurRad="38100" dist="19050" dir="2700000" algn="tl" rotWithShape="0">
                <a:schemeClr val="dk1">
                  <a:alpha val="40000"/>
                </a:schemeClr>
              </a:outerShdw>
            </a:effectLst>
          </a:endParaRPr>
        </a:p>
      </dgm:t>
    </dgm:pt>
    <dgm:pt modelId="{1CA90FF8-B6F3-47D1-A0C7-DBB55FF9674B}" type="parTrans" cxnId="{9E32C88E-8D79-4BC9-A937-7EFDB756949E}">
      <dgm:prSe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750EFF83-20A0-4C57-8593-4196D528210B}" type="sibTrans" cxnId="{9E32C88E-8D79-4BC9-A937-7EFDB756949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B29DF2E-389F-416D-9E30-A3C584A50E11}">
      <dgm:prSet phldrT="[Text]"/>
      <dgm:spPr/>
      <dgm:t>
        <a:bodyPr/>
        <a:lstStyle/>
        <a:p>
          <a:r>
            <a:rPr lang="en-US" b="0" cap="none" spc="0" smtClean="0">
              <a:ln w="0"/>
              <a:effectLst>
                <a:outerShdw blurRad="38100" dist="19050" dir="2700000" algn="tl" rotWithShape="0">
                  <a:schemeClr val="dk1">
                    <a:alpha val="40000"/>
                  </a:schemeClr>
                </a:outerShdw>
              </a:effectLst>
            </a:rPr>
            <a:t>Bố cục:</a:t>
          </a:r>
          <a:endParaRPr lang="en-US" b="0" cap="none" spc="0" dirty="0">
            <a:ln w="0"/>
            <a:effectLst>
              <a:outerShdw blurRad="38100" dist="19050" dir="2700000" algn="tl" rotWithShape="0">
                <a:schemeClr val="dk1">
                  <a:alpha val="40000"/>
                </a:schemeClr>
              </a:outerShdw>
            </a:effectLst>
          </a:endParaRPr>
        </a:p>
      </dgm:t>
    </dgm:pt>
    <dgm:pt modelId="{3514BD89-89E3-4275-90D0-E87EF930C0B4}" type="parTrans" cxnId="{9F05BC21-D88A-4292-A0E4-74E704D61EF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CBA04DE-B792-44BF-B42C-818AB50A0610}" type="sibTrans" cxnId="{9F05BC21-D88A-4292-A0E4-74E704D61EF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57F2C9E-679B-4222-B885-CCC673EA0FA0}">
      <dgm:prSet phldrT="[Text]"/>
      <dgm:spPr/>
      <dgm:t>
        <a:bodyPr/>
        <a:lstStyle/>
        <a:p>
          <a:r>
            <a:rPr lang="en-US" b="0" cap="none" spc="0" smtClean="0">
              <a:ln w="0"/>
              <a:effectLst>
                <a:outerShdw blurRad="38100" dist="19050" dir="2700000" algn="tl" rotWithShape="0">
                  <a:schemeClr val="dk1">
                    <a:alpha val="40000"/>
                  </a:schemeClr>
                </a:outerShdw>
              </a:effectLst>
            </a:rPr>
            <a:t>Xuất xứ</a:t>
          </a:r>
          <a:endParaRPr lang="en-US" b="0" cap="none" spc="0" dirty="0">
            <a:ln w="0"/>
            <a:effectLst>
              <a:outerShdw blurRad="38100" dist="19050" dir="2700000" algn="tl" rotWithShape="0">
                <a:schemeClr val="dk1">
                  <a:alpha val="40000"/>
                </a:schemeClr>
              </a:outerShdw>
            </a:effectLst>
          </a:endParaRPr>
        </a:p>
      </dgm:t>
    </dgm:pt>
    <dgm:pt modelId="{2B1AB153-E046-4FAC-89F8-53963AE872C4}" type="parTrans" cxnId="{F7C8FDF2-8B49-45A9-933B-B61C2AE27096}">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78CB6A19-156E-4EC3-9B65-32CBAC0B9611}" type="sibTrans" cxnId="{F7C8FDF2-8B49-45A9-933B-B61C2AE2709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F1D2D293-EAF3-4A69-B1D3-A12331FB7B02}" type="pres">
      <dgm:prSet presAssocID="{24709C25-F983-4332-9667-D7A1D18DB924}" presName="Name0" presStyleCnt="0">
        <dgm:presLayoutVars>
          <dgm:chMax val="1"/>
          <dgm:dir/>
          <dgm:animLvl val="ctr"/>
          <dgm:resizeHandles val="exact"/>
        </dgm:presLayoutVars>
      </dgm:prSet>
      <dgm:spPr/>
      <dgm:t>
        <a:bodyPr/>
        <a:lstStyle/>
        <a:p>
          <a:endParaRPr lang="en-US"/>
        </a:p>
      </dgm:t>
    </dgm:pt>
    <dgm:pt modelId="{A6060917-D7E8-4AD5-ADBD-B22B34A3DCD7}" type="pres">
      <dgm:prSet presAssocID="{DD594924-D519-4869-8FB7-45C3BBABE155}" presName="centerShape" presStyleLbl="node0" presStyleIdx="0" presStyleCnt="1"/>
      <dgm:spPr/>
      <dgm:t>
        <a:bodyPr/>
        <a:lstStyle/>
        <a:p>
          <a:endParaRPr lang="en-US"/>
        </a:p>
      </dgm:t>
    </dgm:pt>
    <dgm:pt modelId="{23FEF7B1-5B13-46B2-BC83-13BC5F1F6AAB}" type="pres">
      <dgm:prSet presAssocID="{17A16D66-B249-4E41-AE8F-60B10F9395F5}" presName="parTrans" presStyleLbl="sibTrans2D1" presStyleIdx="0" presStyleCnt="4"/>
      <dgm:spPr/>
      <dgm:t>
        <a:bodyPr/>
        <a:lstStyle/>
        <a:p>
          <a:endParaRPr lang="en-US"/>
        </a:p>
      </dgm:t>
    </dgm:pt>
    <dgm:pt modelId="{F879DBC5-D963-4B1A-9D0B-261572FB07A5}" type="pres">
      <dgm:prSet presAssocID="{17A16D66-B249-4E41-AE8F-60B10F9395F5}" presName="connectorText" presStyleLbl="sibTrans2D1" presStyleIdx="0" presStyleCnt="4"/>
      <dgm:spPr/>
      <dgm:t>
        <a:bodyPr/>
        <a:lstStyle/>
        <a:p>
          <a:endParaRPr lang="en-US"/>
        </a:p>
      </dgm:t>
    </dgm:pt>
    <dgm:pt modelId="{1898749E-5F8C-4541-95F1-B36445E0FAFC}" type="pres">
      <dgm:prSet presAssocID="{1F38FFE1-D346-4BD9-95E8-411A61A6416A}" presName="node" presStyleLbl="node1" presStyleIdx="0" presStyleCnt="4" custRadScaleRad="100180" custRadScaleInc="-2094">
        <dgm:presLayoutVars>
          <dgm:bulletEnabled val="1"/>
        </dgm:presLayoutVars>
      </dgm:prSet>
      <dgm:spPr/>
      <dgm:t>
        <a:bodyPr/>
        <a:lstStyle/>
        <a:p>
          <a:endParaRPr lang="en-US"/>
        </a:p>
      </dgm:t>
    </dgm:pt>
    <dgm:pt modelId="{2B36A11F-6DCA-44B0-823B-D1FDB1C61632}" type="pres">
      <dgm:prSet presAssocID="{1CA90FF8-B6F3-47D1-A0C7-DBB55FF9674B}" presName="parTrans" presStyleLbl="sibTrans2D1" presStyleIdx="1" presStyleCnt="4"/>
      <dgm:spPr/>
      <dgm:t>
        <a:bodyPr/>
        <a:lstStyle/>
        <a:p>
          <a:endParaRPr lang="en-US"/>
        </a:p>
      </dgm:t>
    </dgm:pt>
    <dgm:pt modelId="{B4FE8A3E-10B7-4EC1-9678-05DD66215551}" type="pres">
      <dgm:prSet presAssocID="{1CA90FF8-B6F3-47D1-A0C7-DBB55FF9674B}" presName="connectorText" presStyleLbl="sibTrans2D1" presStyleIdx="1" presStyleCnt="4"/>
      <dgm:spPr/>
      <dgm:t>
        <a:bodyPr/>
        <a:lstStyle/>
        <a:p>
          <a:endParaRPr lang="en-US"/>
        </a:p>
      </dgm:t>
    </dgm:pt>
    <dgm:pt modelId="{1D30E94D-68EE-41C0-84F3-7C69B9596279}" type="pres">
      <dgm:prSet presAssocID="{8B9FE852-DE27-42B5-A831-BFE7720F06A1}" presName="node" presStyleLbl="node1" presStyleIdx="1" presStyleCnt="4" custScaleY="98808">
        <dgm:presLayoutVars>
          <dgm:bulletEnabled val="1"/>
        </dgm:presLayoutVars>
      </dgm:prSet>
      <dgm:spPr/>
      <dgm:t>
        <a:bodyPr/>
        <a:lstStyle/>
        <a:p>
          <a:endParaRPr lang="en-US"/>
        </a:p>
      </dgm:t>
    </dgm:pt>
    <dgm:pt modelId="{A2FB5780-A33D-492D-ADC3-E1B64B667C2B}" type="pres">
      <dgm:prSet presAssocID="{3514BD89-89E3-4275-90D0-E87EF930C0B4}" presName="parTrans" presStyleLbl="sibTrans2D1" presStyleIdx="2" presStyleCnt="4"/>
      <dgm:spPr/>
      <dgm:t>
        <a:bodyPr/>
        <a:lstStyle/>
        <a:p>
          <a:endParaRPr lang="en-US"/>
        </a:p>
      </dgm:t>
    </dgm:pt>
    <dgm:pt modelId="{5A6DF0A8-1A42-4994-954E-314F7600F11D}" type="pres">
      <dgm:prSet presAssocID="{3514BD89-89E3-4275-90D0-E87EF930C0B4}" presName="connectorText" presStyleLbl="sibTrans2D1" presStyleIdx="2" presStyleCnt="4"/>
      <dgm:spPr/>
      <dgm:t>
        <a:bodyPr/>
        <a:lstStyle/>
        <a:p>
          <a:endParaRPr lang="en-US"/>
        </a:p>
      </dgm:t>
    </dgm:pt>
    <dgm:pt modelId="{7A6BCEA8-638B-4FC1-8403-0A3FA5D12C36}" type="pres">
      <dgm:prSet presAssocID="{EB29DF2E-389F-416D-9E30-A3C584A50E11}" presName="node" presStyleLbl="node1" presStyleIdx="2" presStyleCnt="4">
        <dgm:presLayoutVars>
          <dgm:bulletEnabled val="1"/>
        </dgm:presLayoutVars>
      </dgm:prSet>
      <dgm:spPr/>
      <dgm:t>
        <a:bodyPr/>
        <a:lstStyle/>
        <a:p>
          <a:endParaRPr lang="en-US"/>
        </a:p>
      </dgm:t>
    </dgm:pt>
    <dgm:pt modelId="{04048A94-93C8-4E55-9CDA-A2C5337A928F}" type="pres">
      <dgm:prSet presAssocID="{2B1AB153-E046-4FAC-89F8-53963AE872C4}" presName="parTrans" presStyleLbl="sibTrans2D1" presStyleIdx="3" presStyleCnt="4"/>
      <dgm:spPr/>
      <dgm:t>
        <a:bodyPr/>
        <a:lstStyle/>
        <a:p>
          <a:endParaRPr lang="en-US"/>
        </a:p>
      </dgm:t>
    </dgm:pt>
    <dgm:pt modelId="{49AD1E58-1953-42B8-9F42-CCB6E97E2628}" type="pres">
      <dgm:prSet presAssocID="{2B1AB153-E046-4FAC-89F8-53963AE872C4}" presName="connectorText" presStyleLbl="sibTrans2D1" presStyleIdx="3" presStyleCnt="4"/>
      <dgm:spPr/>
      <dgm:t>
        <a:bodyPr/>
        <a:lstStyle/>
        <a:p>
          <a:endParaRPr lang="en-US"/>
        </a:p>
      </dgm:t>
    </dgm:pt>
    <dgm:pt modelId="{29A7E96E-F766-4A10-BFC1-49BD7E06395C}" type="pres">
      <dgm:prSet presAssocID="{E57F2C9E-679B-4222-B885-CCC673EA0FA0}" presName="node" presStyleLbl="node1" presStyleIdx="3" presStyleCnt="4">
        <dgm:presLayoutVars>
          <dgm:bulletEnabled val="1"/>
        </dgm:presLayoutVars>
      </dgm:prSet>
      <dgm:spPr/>
      <dgm:t>
        <a:bodyPr/>
        <a:lstStyle/>
        <a:p>
          <a:endParaRPr lang="en-US"/>
        </a:p>
      </dgm:t>
    </dgm:pt>
  </dgm:ptLst>
  <dgm:cxnLst>
    <dgm:cxn modelId="{ACEA3AD4-B191-41F5-B39C-83314E8B699F}" type="presOf" srcId="{2B1AB153-E046-4FAC-89F8-53963AE872C4}" destId="{49AD1E58-1953-42B8-9F42-CCB6E97E2628}" srcOrd="1" destOrd="0" presId="urn:microsoft.com/office/officeart/2005/8/layout/radial5"/>
    <dgm:cxn modelId="{08103A7B-0EFE-4C60-9A78-C3D52D7573C4}" type="presOf" srcId="{DD594924-D519-4869-8FB7-45C3BBABE155}" destId="{A6060917-D7E8-4AD5-ADBD-B22B34A3DCD7}" srcOrd="0" destOrd="0" presId="urn:microsoft.com/office/officeart/2005/8/layout/radial5"/>
    <dgm:cxn modelId="{1BC30EA2-1EF2-4F7A-84F7-D1E618403E5E}" type="presOf" srcId="{EB29DF2E-389F-416D-9E30-A3C584A50E11}" destId="{7A6BCEA8-638B-4FC1-8403-0A3FA5D12C36}" srcOrd="0" destOrd="0" presId="urn:microsoft.com/office/officeart/2005/8/layout/radial5"/>
    <dgm:cxn modelId="{9E32C88E-8D79-4BC9-A937-7EFDB756949E}" srcId="{DD594924-D519-4869-8FB7-45C3BBABE155}" destId="{8B9FE852-DE27-42B5-A831-BFE7720F06A1}" srcOrd="1" destOrd="0" parTransId="{1CA90FF8-B6F3-47D1-A0C7-DBB55FF9674B}" sibTransId="{750EFF83-20A0-4C57-8593-4196D528210B}"/>
    <dgm:cxn modelId="{70BC327F-EC50-46B3-BD16-4FE028DE9AA2}" type="presOf" srcId="{2B1AB153-E046-4FAC-89F8-53963AE872C4}" destId="{04048A94-93C8-4E55-9CDA-A2C5337A928F}" srcOrd="0" destOrd="0" presId="urn:microsoft.com/office/officeart/2005/8/layout/radial5"/>
    <dgm:cxn modelId="{8472DABE-0949-4D04-9BAB-C34451AE75A3}" type="presOf" srcId="{E57F2C9E-679B-4222-B885-CCC673EA0FA0}" destId="{29A7E96E-F766-4A10-BFC1-49BD7E06395C}" srcOrd="0" destOrd="0" presId="urn:microsoft.com/office/officeart/2005/8/layout/radial5"/>
    <dgm:cxn modelId="{E9591A46-F2CC-4015-9A02-F17085E0A7FC}" type="presOf" srcId="{17A16D66-B249-4E41-AE8F-60B10F9395F5}" destId="{F879DBC5-D963-4B1A-9D0B-261572FB07A5}" srcOrd="1" destOrd="0" presId="urn:microsoft.com/office/officeart/2005/8/layout/radial5"/>
    <dgm:cxn modelId="{784C0422-4CF0-42E5-82A3-18A7737F5740}" srcId="{DD594924-D519-4869-8FB7-45C3BBABE155}" destId="{1F38FFE1-D346-4BD9-95E8-411A61A6416A}" srcOrd="0" destOrd="0" parTransId="{17A16D66-B249-4E41-AE8F-60B10F9395F5}" sibTransId="{EAFD234E-FEA8-4052-B16D-C0BD79D01CF6}"/>
    <dgm:cxn modelId="{D746CA0E-1D1C-4752-8A66-A0BCAB149AC5}" type="presOf" srcId="{1CA90FF8-B6F3-47D1-A0C7-DBB55FF9674B}" destId="{B4FE8A3E-10B7-4EC1-9678-05DD66215551}" srcOrd="1" destOrd="0" presId="urn:microsoft.com/office/officeart/2005/8/layout/radial5"/>
    <dgm:cxn modelId="{15C52F61-7899-45D1-B23D-7E34D2FE1542}" type="presOf" srcId="{3514BD89-89E3-4275-90D0-E87EF930C0B4}" destId="{5A6DF0A8-1A42-4994-954E-314F7600F11D}" srcOrd="1" destOrd="0" presId="urn:microsoft.com/office/officeart/2005/8/layout/radial5"/>
    <dgm:cxn modelId="{C313E675-0FED-48CD-9A53-AC1109ADC442}" type="presOf" srcId="{1CA90FF8-B6F3-47D1-A0C7-DBB55FF9674B}" destId="{2B36A11F-6DCA-44B0-823B-D1FDB1C61632}" srcOrd="0" destOrd="0" presId="urn:microsoft.com/office/officeart/2005/8/layout/radial5"/>
    <dgm:cxn modelId="{F7C8FDF2-8B49-45A9-933B-B61C2AE27096}" srcId="{DD594924-D519-4869-8FB7-45C3BBABE155}" destId="{E57F2C9E-679B-4222-B885-CCC673EA0FA0}" srcOrd="3" destOrd="0" parTransId="{2B1AB153-E046-4FAC-89F8-53963AE872C4}" sibTransId="{78CB6A19-156E-4EC3-9B65-32CBAC0B9611}"/>
    <dgm:cxn modelId="{2A5BCC92-7100-4C6F-8173-6997CF82C27A}" type="presOf" srcId="{8B9FE852-DE27-42B5-A831-BFE7720F06A1}" destId="{1D30E94D-68EE-41C0-84F3-7C69B9596279}" srcOrd="0" destOrd="0" presId="urn:microsoft.com/office/officeart/2005/8/layout/radial5"/>
    <dgm:cxn modelId="{F4DDC61B-CC81-4B36-B6C3-91E7CD19A5A7}" type="presOf" srcId="{1F38FFE1-D346-4BD9-95E8-411A61A6416A}" destId="{1898749E-5F8C-4541-95F1-B36445E0FAFC}" srcOrd="0" destOrd="0" presId="urn:microsoft.com/office/officeart/2005/8/layout/radial5"/>
    <dgm:cxn modelId="{0AAEC2E7-E5DF-483B-9080-1919701A6E65}" type="presOf" srcId="{3514BD89-89E3-4275-90D0-E87EF930C0B4}" destId="{A2FB5780-A33D-492D-ADC3-E1B64B667C2B}" srcOrd="0" destOrd="0" presId="urn:microsoft.com/office/officeart/2005/8/layout/radial5"/>
    <dgm:cxn modelId="{BC860ACC-8C41-4884-9A46-DF36F504FBE8}" srcId="{24709C25-F983-4332-9667-D7A1D18DB924}" destId="{DD594924-D519-4869-8FB7-45C3BBABE155}" srcOrd="0" destOrd="0" parTransId="{84EBED94-2F5D-4D90-9E23-F66CC11CD87F}" sibTransId="{BFA904BA-834A-4B41-B973-9A6AA24245FE}"/>
    <dgm:cxn modelId="{83C404E1-309C-4DE7-83F1-270C16E0086C}" type="presOf" srcId="{24709C25-F983-4332-9667-D7A1D18DB924}" destId="{F1D2D293-EAF3-4A69-B1D3-A12331FB7B02}" srcOrd="0" destOrd="0" presId="urn:microsoft.com/office/officeart/2005/8/layout/radial5"/>
    <dgm:cxn modelId="{9F05BC21-D88A-4292-A0E4-74E704D61EFC}" srcId="{DD594924-D519-4869-8FB7-45C3BBABE155}" destId="{EB29DF2E-389F-416D-9E30-A3C584A50E11}" srcOrd="2" destOrd="0" parTransId="{3514BD89-89E3-4275-90D0-E87EF930C0B4}" sibTransId="{2CBA04DE-B792-44BF-B42C-818AB50A0610}"/>
    <dgm:cxn modelId="{CD6A736F-B629-4D0F-8A1D-2E79F935041C}" type="presOf" srcId="{17A16D66-B249-4E41-AE8F-60B10F9395F5}" destId="{23FEF7B1-5B13-46B2-BC83-13BC5F1F6AAB}" srcOrd="0" destOrd="0" presId="urn:microsoft.com/office/officeart/2005/8/layout/radial5"/>
    <dgm:cxn modelId="{772B40E5-C657-45C3-AE69-6E8FECC65998}" type="presParOf" srcId="{F1D2D293-EAF3-4A69-B1D3-A12331FB7B02}" destId="{A6060917-D7E8-4AD5-ADBD-B22B34A3DCD7}" srcOrd="0" destOrd="0" presId="urn:microsoft.com/office/officeart/2005/8/layout/radial5"/>
    <dgm:cxn modelId="{1E7E7ACA-B341-4C15-ABF1-F39B513D5E61}" type="presParOf" srcId="{F1D2D293-EAF3-4A69-B1D3-A12331FB7B02}" destId="{23FEF7B1-5B13-46B2-BC83-13BC5F1F6AAB}" srcOrd="1" destOrd="0" presId="urn:microsoft.com/office/officeart/2005/8/layout/radial5"/>
    <dgm:cxn modelId="{06B1A386-7386-4BD1-9F5D-D7F617232D45}" type="presParOf" srcId="{23FEF7B1-5B13-46B2-BC83-13BC5F1F6AAB}" destId="{F879DBC5-D963-4B1A-9D0B-261572FB07A5}" srcOrd="0" destOrd="0" presId="urn:microsoft.com/office/officeart/2005/8/layout/radial5"/>
    <dgm:cxn modelId="{54D282EE-1B4B-47C2-8C1A-ACBB7202FF3F}" type="presParOf" srcId="{F1D2D293-EAF3-4A69-B1D3-A12331FB7B02}" destId="{1898749E-5F8C-4541-95F1-B36445E0FAFC}" srcOrd="2" destOrd="0" presId="urn:microsoft.com/office/officeart/2005/8/layout/radial5"/>
    <dgm:cxn modelId="{08143F1B-453D-46B4-90D3-93E0B86A4DAA}" type="presParOf" srcId="{F1D2D293-EAF3-4A69-B1D3-A12331FB7B02}" destId="{2B36A11F-6DCA-44B0-823B-D1FDB1C61632}" srcOrd="3" destOrd="0" presId="urn:microsoft.com/office/officeart/2005/8/layout/radial5"/>
    <dgm:cxn modelId="{E98DE319-61E5-4124-8C30-854CE9D64DFD}" type="presParOf" srcId="{2B36A11F-6DCA-44B0-823B-D1FDB1C61632}" destId="{B4FE8A3E-10B7-4EC1-9678-05DD66215551}" srcOrd="0" destOrd="0" presId="urn:microsoft.com/office/officeart/2005/8/layout/radial5"/>
    <dgm:cxn modelId="{2D1B02B5-684B-4143-932F-744F00A6C7FA}" type="presParOf" srcId="{F1D2D293-EAF3-4A69-B1D3-A12331FB7B02}" destId="{1D30E94D-68EE-41C0-84F3-7C69B9596279}" srcOrd="4" destOrd="0" presId="urn:microsoft.com/office/officeart/2005/8/layout/radial5"/>
    <dgm:cxn modelId="{B853C642-0E8C-4839-8562-5328A9420ABC}" type="presParOf" srcId="{F1D2D293-EAF3-4A69-B1D3-A12331FB7B02}" destId="{A2FB5780-A33D-492D-ADC3-E1B64B667C2B}" srcOrd="5" destOrd="0" presId="urn:microsoft.com/office/officeart/2005/8/layout/radial5"/>
    <dgm:cxn modelId="{B0B5957C-1D3B-428D-B3FC-EF0F285D98E8}" type="presParOf" srcId="{A2FB5780-A33D-492D-ADC3-E1B64B667C2B}" destId="{5A6DF0A8-1A42-4994-954E-314F7600F11D}" srcOrd="0" destOrd="0" presId="urn:microsoft.com/office/officeart/2005/8/layout/radial5"/>
    <dgm:cxn modelId="{7033664F-8CE3-4C60-8E04-6D1C629DCA2A}" type="presParOf" srcId="{F1D2D293-EAF3-4A69-B1D3-A12331FB7B02}" destId="{7A6BCEA8-638B-4FC1-8403-0A3FA5D12C36}" srcOrd="6" destOrd="0" presId="urn:microsoft.com/office/officeart/2005/8/layout/radial5"/>
    <dgm:cxn modelId="{B976F0C5-1C0D-4199-8148-38F936A3D888}" type="presParOf" srcId="{F1D2D293-EAF3-4A69-B1D3-A12331FB7B02}" destId="{04048A94-93C8-4E55-9CDA-A2C5337A928F}" srcOrd="7" destOrd="0" presId="urn:microsoft.com/office/officeart/2005/8/layout/radial5"/>
    <dgm:cxn modelId="{C7AB5646-7E6F-4C55-AACE-68CC8D790D5F}" type="presParOf" srcId="{04048A94-93C8-4E55-9CDA-A2C5337A928F}" destId="{49AD1E58-1953-42B8-9F42-CCB6E97E2628}" srcOrd="0" destOrd="0" presId="urn:microsoft.com/office/officeart/2005/8/layout/radial5"/>
    <dgm:cxn modelId="{25A1B514-1F43-4EC8-BAB4-18FFBBA7D9D0}" type="presParOf" srcId="{F1D2D293-EAF3-4A69-B1D3-A12331FB7B02}" destId="{29A7E96E-F766-4A10-BFC1-49BD7E06395C}" srcOrd="8" destOrd="0" presId="urn:microsoft.com/office/officeart/2005/8/layout/radial5"/>
  </dgm:cxnLst>
  <dgm:bg/>
  <dgm:whole>
    <a:ln>
      <a:solidFill>
        <a:srgbClr val="000000"/>
      </a:solid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4709C25-F983-4332-9667-D7A1D18DB924}" type="doc">
      <dgm:prSet loTypeId="urn:microsoft.com/office/officeart/2005/8/layout/radial5" loCatId="cycle" qsTypeId="urn:microsoft.com/office/officeart/2005/8/quickstyle/simple3" qsCatId="simple" csTypeId="urn:microsoft.com/office/officeart/2005/8/colors/accent1_2" csCatId="accent1" phldr="1"/>
      <dgm:spPr/>
      <dgm:t>
        <a:bodyPr/>
        <a:lstStyle/>
        <a:p>
          <a:endParaRPr lang="en-US"/>
        </a:p>
      </dgm:t>
    </dgm:pt>
    <dgm:pt modelId="{DD594924-D519-4869-8FB7-45C3BBABE155}">
      <dgm:prSet phldrT="[Text]"/>
      <dgm:spPr/>
      <dgm:t>
        <a:bodyPr/>
        <a:lstStyle/>
        <a:p>
          <a:r>
            <a:rPr lang="en-US" b="0" cap="none" spc="0" smtClean="0">
              <a:ln w="0"/>
              <a:effectLst>
                <a:outerShdw blurRad="38100" dist="19050" dir="2700000" algn="tl" rotWithShape="0">
                  <a:schemeClr val="dk1">
                    <a:alpha val="40000"/>
                  </a:schemeClr>
                </a:outerShdw>
              </a:effectLst>
            </a:rPr>
            <a:t>Tác phẩm Quê hương</a:t>
          </a:r>
          <a:endParaRPr lang="en-US" b="0" cap="none" spc="0" dirty="0">
            <a:ln w="0"/>
            <a:effectLst>
              <a:outerShdw blurRad="38100" dist="19050" dir="2700000" algn="tl" rotWithShape="0">
                <a:schemeClr val="dk1">
                  <a:alpha val="40000"/>
                </a:schemeClr>
              </a:outerShdw>
            </a:effectLst>
          </a:endParaRPr>
        </a:p>
      </dgm:t>
    </dgm:pt>
    <dgm:pt modelId="{84EBED94-2F5D-4D90-9E23-F66CC11CD87F}" type="parTrans" cxnId="{BC860ACC-8C41-4884-9A46-DF36F504FBE8}">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BFA904BA-834A-4B41-B973-9A6AA24245FE}" type="sibTrans" cxnId="{BC860ACC-8C41-4884-9A46-DF36F504FBE8}">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F38FFE1-D346-4BD9-95E8-411A61A6416A}">
      <dgm:prSet phldrT="[Text]"/>
      <dgm:spPr/>
      <dgm:t>
        <a:bodyPr/>
        <a:lstStyle/>
        <a:p>
          <a:r>
            <a:rPr lang="en-US" b="0" cap="none" spc="0" smtClean="0">
              <a:ln w="0"/>
              <a:effectLst>
                <a:outerShdw blurRad="38100" dist="19050" dir="2700000" algn="tl" rotWithShape="0">
                  <a:schemeClr val="dk1">
                    <a:alpha val="40000"/>
                  </a:schemeClr>
                </a:outerShdw>
              </a:effectLst>
            </a:rPr>
            <a:t>Thể thơ:</a:t>
          </a:r>
          <a:endParaRPr lang="en-US" b="0" cap="none" spc="0" dirty="0">
            <a:ln w="0"/>
            <a:effectLst>
              <a:outerShdw blurRad="38100" dist="19050" dir="2700000" algn="tl" rotWithShape="0">
                <a:schemeClr val="dk1">
                  <a:alpha val="40000"/>
                </a:schemeClr>
              </a:outerShdw>
            </a:effectLst>
          </a:endParaRPr>
        </a:p>
      </dgm:t>
    </dgm:pt>
    <dgm:pt modelId="{17A16D66-B249-4E41-AE8F-60B10F9395F5}" type="parTrans" cxnId="{784C0422-4CF0-42E5-82A3-18A7737F574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AFD234E-FEA8-4052-B16D-C0BD79D01CF6}" type="sibTrans" cxnId="{784C0422-4CF0-42E5-82A3-18A7737F574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B9FE852-DE27-42B5-A831-BFE7720F06A1}">
      <dgm:prSet phldrT="[Text]"/>
      <dgm:spPr/>
      <dgm:t>
        <a:bodyPr/>
        <a:lstStyle/>
        <a:p>
          <a:r>
            <a:rPr lang="en-US" b="0" cap="none" spc="0" dirty="0" err="1" smtClean="0">
              <a:ln w="0"/>
              <a:effectLst>
                <a:outerShdw blurRad="38100" dist="19050" dir="2700000" algn="tl" rotWithShape="0">
                  <a:schemeClr val="dk1">
                    <a:alpha val="40000"/>
                  </a:schemeClr>
                </a:outerShdw>
              </a:effectLst>
            </a:rPr>
            <a:t>Phương</a:t>
          </a:r>
          <a:r>
            <a:rPr lang="en-US" b="0" cap="none" spc="0" dirty="0" smtClean="0">
              <a:ln w="0"/>
              <a:effectLst>
                <a:outerShdw blurRad="38100" dist="19050" dir="2700000" algn="tl" rotWithShape="0">
                  <a:schemeClr val="dk1">
                    <a:alpha val="40000"/>
                  </a:schemeClr>
                </a:outerShdw>
              </a:effectLst>
            </a:rPr>
            <a:t> </a:t>
          </a:r>
          <a:r>
            <a:rPr lang="en-US" b="0" cap="none" spc="0" dirty="0" err="1" smtClean="0">
              <a:ln w="0"/>
              <a:effectLst>
                <a:outerShdw blurRad="38100" dist="19050" dir="2700000" algn="tl" rotWithShape="0">
                  <a:schemeClr val="dk1">
                    <a:alpha val="40000"/>
                  </a:schemeClr>
                </a:outerShdw>
              </a:effectLst>
            </a:rPr>
            <a:t>thức</a:t>
          </a:r>
          <a:r>
            <a:rPr lang="en-US" b="0" cap="none" spc="0" dirty="0" smtClean="0">
              <a:ln w="0"/>
              <a:effectLst>
                <a:outerShdw blurRad="38100" dist="19050" dir="2700000" algn="tl" rotWithShape="0">
                  <a:schemeClr val="dk1">
                    <a:alpha val="40000"/>
                  </a:schemeClr>
                </a:outerShdw>
              </a:effectLst>
            </a:rPr>
            <a:t> </a:t>
          </a:r>
          <a:r>
            <a:rPr lang="en-US" b="0" cap="none" spc="0" dirty="0" err="1" smtClean="0">
              <a:ln w="0"/>
              <a:effectLst>
                <a:outerShdw blurRad="38100" dist="19050" dir="2700000" algn="tl" rotWithShape="0">
                  <a:schemeClr val="dk1">
                    <a:alpha val="40000"/>
                  </a:schemeClr>
                </a:outerShdw>
              </a:effectLst>
            </a:rPr>
            <a:t>biểu</a:t>
          </a:r>
          <a:r>
            <a:rPr lang="en-US" b="0" cap="none" spc="0" dirty="0" smtClean="0">
              <a:ln w="0"/>
              <a:effectLst>
                <a:outerShdw blurRad="38100" dist="19050" dir="2700000" algn="tl" rotWithShape="0">
                  <a:schemeClr val="dk1">
                    <a:alpha val="40000"/>
                  </a:schemeClr>
                </a:outerShdw>
              </a:effectLst>
            </a:rPr>
            <a:t> </a:t>
          </a:r>
          <a:r>
            <a:rPr lang="en-US" b="0" cap="none" spc="0" dirty="0" err="1" smtClean="0">
              <a:ln w="0"/>
              <a:effectLst>
                <a:outerShdw blurRad="38100" dist="19050" dir="2700000" algn="tl" rotWithShape="0">
                  <a:schemeClr val="dk1">
                    <a:alpha val="40000"/>
                  </a:schemeClr>
                </a:outerShdw>
              </a:effectLst>
            </a:rPr>
            <a:t>đạt</a:t>
          </a:r>
          <a:endParaRPr lang="en-US" b="0" cap="none" spc="0" dirty="0">
            <a:ln w="0"/>
            <a:effectLst>
              <a:outerShdw blurRad="38100" dist="19050" dir="2700000" algn="tl" rotWithShape="0">
                <a:schemeClr val="dk1">
                  <a:alpha val="40000"/>
                </a:schemeClr>
              </a:outerShdw>
            </a:effectLst>
          </a:endParaRPr>
        </a:p>
      </dgm:t>
    </dgm:pt>
    <dgm:pt modelId="{1CA90FF8-B6F3-47D1-A0C7-DBB55FF9674B}" type="parTrans" cxnId="{9E32C88E-8D79-4BC9-A937-7EFDB756949E}">
      <dgm:prSe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750EFF83-20A0-4C57-8593-4196D528210B}" type="sibTrans" cxnId="{9E32C88E-8D79-4BC9-A937-7EFDB756949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B29DF2E-389F-416D-9E30-A3C584A50E11}">
      <dgm:prSet phldrT="[Text]"/>
      <dgm:spPr/>
      <dgm:t>
        <a:bodyPr/>
        <a:lstStyle/>
        <a:p>
          <a:r>
            <a:rPr lang="en-US" b="0" cap="none" spc="0" smtClean="0">
              <a:ln w="0"/>
              <a:effectLst>
                <a:outerShdw blurRad="38100" dist="19050" dir="2700000" algn="tl" rotWithShape="0">
                  <a:schemeClr val="dk1">
                    <a:alpha val="40000"/>
                  </a:schemeClr>
                </a:outerShdw>
              </a:effectLst>
            </a:rPr>
            <a:t>Bố cục:</a:t>
          </a:r>
          <a:endParaRPr lang="en-US" b="0" cap="none" spc="0" dirty="0">
            <a:ln w="0"/>
            <a:effectLst>
              <a:outerShdw blurRad="38100" dist="19050" dir="2700000" algn="tl" rotWithShape="0">
                <a:schemeClr val="dk1">
                  <a:alpha val="40000"/>
                </a:schemeClr>
              </a:outerShdw>
            </a:effectLst>
          </a:endParaRPr>
        </a:p>
      </dgm:t>
    </dgm:pt>
    <dgm:pt modelId="{3514BD89-89E3-4275-90D0-E87EF930C0B4}" type="parTrans" cxnId="{9F05BC21-D88A-4292-A0E4-74E704D61EFC}">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CBA04DE-B792-44BF-B42C-818AB50A0610}" type="sibTrans" cxnId="{9F05BC21-D88A-4292-A0E4-74E704D61EF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57F2C9E-679B-4222-B885-CCC673EA0FA0}">
      <dgm:prSet phldrT="[Text]"/>
      <dgm:spPr/>
      <dgm:t>
        <a:bodyPr/>
        <a:lstStyle/>
        <a:p>
          <a:r>
            <a:rPr lang="en-US" b="0" cap="none" spc="0" smtClean="0">
              <a:ln w="0"/>
              <a:effectLst>
                <a:outerShdw blurRad="38100" dist="19050" dir="2700000" algn="tl" rotWithShape="0">
                  <a:schemeClr val="dk1">
                    <a:alpha val="40000"/>
                  </a:schemeClr>
                </a:outerShdw>
              </a:effectLst>
            </a:rPr>
            <a:t>Xuất xứ</a:t>
          </a:r>
          <a:endParaRPr lang="en-US" b="0" cap="none" spc="0" dirty="0">
            <a:ln w="0"/>
            <a:effectLst>
              <a:outerShdw blurRad="38100" dist="19050" dir="2700000" algn="tl" rotWithShape="0">
                <a:schemeClr val="dk1">
                  <a:alpha val="40000"/>
                </a:schemeClr>
              </a:outerShdw>
            </a:effectLst>
          </a:endParaRPr>
        </a:p>
      </dgm:t>
    </dgm:pt>
    <dgm:pt modelId="{2B1AB153-E046-4FAC-89F8-53963AE872C4}" type="parTrans" cxnId="{F7C8FDF2-8B49-45A9-933B-B61C2AE27096}">
      <dgm:prSet>
        <dgm:style>
          <a:lnRef idx="2">
            <a:schemeClr val="accent2">
              <a:shade val="50000"/>
            </a:schemeClr>
          </a:lnRef>
          <a:fillRef idx="1">
            <a:schemeClr val="accent2"/>
          </a:fillRef>
          <a:effectRef idx="0">
            <a:schemeClr val="accent2"/>
          </a:effectRef>
          <a:fontRef idx="minor">
            <a:schemeClr val="lt1"/>
          </a:fontRef>
        </dgm:styl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78CB6A19-156E-4EC3-9B65-32CBAC0B9611}" type="sibTrans" cxnId="{F7C8FDF2-8B49-45A9-933B-B61C2AE2709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F1D2D293-EAF3-4A69-B1D3-A12331FB7B02}" type="pres">
      <dgm:prSet presAssocID="{24709C25-F983-4332-9667-D7A1D18DB924}" presName="Name0" presStyleCnt="0">
        <dgm:presLayoutVars>
          <dgm:chMax val="1"/>
          <dgm:dir/>
          <dgm:animLvl val="ctr"/>
          <dgm:resizeHandles val="exact"/>
        </dgm:presLayoutVars>
      </dgm:prSet>
      <dgm:spPr/>
      <dgm:t>
        <a:bodyPr/>
        <a:lstStyle/>
        <a:p>
          <a:endParaRPr lang="en-US"/>
        </a:p>
      </dgm:t>
    </dgm:pt>
    <dgm:pt modelId="{A6060917-D7E8-4AD5-ADBD-B22B34A3DCD7}" type="pres">
      <dgm:prSet presAssocID="{DD594924-D519-4869-8FB7-45C3BBABE155}" presName="centerShape" presStyleLbl="node0" presStyleIdx="0" presStyleCnt="1"/>
      <dgm:spPr/>
      <dgm:t>
        <a:bodyPr/>
        <a:lstStyle/>
        <a:p>
          <a:endParaRPr lang="en-US"/>
        </a:p>
      </dgm:t>
    </dgm:pt>
    <dgm:pt modelId="{23FEF7B1-5B13-46B2-BC83-13BC5F1F6AAB}" type="pres">
      <dgm:prSet presAssocID="{17A16D66-B249-4E41-AE8F-60B10F9395F5}" presName="parTrans" presStyleLbl="sibTrans2D1" presStyleIdx="0" presStyleCnt="4"/>
      <dgm:spPr/>
      <dgm:t>
        <a:bodyPr/>
        <a:lstStyle/>
        <a:p>
          <a:endParaRPr lang="en-US"/>
        </a:p>
      </dgm:t>
    </dgm:pt>
    <dgm:pt modelId="{F879DBC5-D963-4B1A-9D0B-261572FB07A5}" type="pres">
      <dgm:prSet presAssocID="{17A16D66-B249-4E41-AE8F-60B10F9395F5}" presName="connectorText" presStyleLbl="sibTrans2D1" presStyleIdx="0" presStyleCnt="4"/>
      <dgm:spPr/>
      <dgm:t>
        <a:bodyPr/>
        <a:lstStyle/>
        <a:p>
          <a:endParaRPr lang="en-US"/>
        </a:p>
      </dgm:t>
    </dgm:pt>
    <dgm:pt modelId="{1898749E-5F8C-4541-95F1-B36445E0FAFC}" type="pres">
      <dgm:prSet presAssocID="{1F38FFE1-D346-4BD9-95E8-411A61A6416A}" presName="node" presStyleLbl="node1" presStyleIdx="0" presStyleCnt="4" custRadScaleRad="100180" custRadScaleInc="-2094">
        <dgm:presLayoutVars>
          <dgm:bulletEnabled val="1"/>
        </dgm:presLayoutVars>
      </dgm:prSet>
      <dgm:spPr/>
      <dgm:t>
        <a:bodyPr/>
        <a:lstStyle/>
        <a:p>
          <a:endParaRPr lang="en-US"/>
        </a:p>
      </dgm:t>
    </dgm:pt>
    <dgm:pt modelId="{2B36A11F-6DCA-44B0-823B-D1FDB1C61632}" type="pres">
      <dgm:prSet presAssocID="{1CA90FF8-B6F3-47D1-A0C7-DBB55FF9674B}" presName="parTrans" presStyleLbl="sibTrans2D1" presStyleIdx="1" presStyleCnt="4"/>
      <dgm:spPr/>
      <dgm:t>
        <a:bodyPr/>
        <a:lstStyle/>
        <a:p>
          <a:endParaRPr lang="en-US"/>
        </a:p>
      </dgm:t>
    </dgm:pt>
    <dgm:pt modelId="{B4FE8A3E-10B7-4EC1-9678-05DD66215551}" type="pres">
      <dgm:prSet presAssocID="{1CA90FF8-B6F3-47D1-A0C7-DBB55FF9674B}" presName="connectorText" presStyleLbl="sibTrans2D1" presStyleIdx="1" presStyleCnt="4"/>
      <dgm:spPr/>
      <dgm:t>
        <a:bodyPr/>
        <a:lstStyle/>
        <a:p>
          <a:endParaRPr lang="en-US"/>
        </a:p>
      </dgm:t>
    </dgm:pt>
    <dgm:pt modelId="{1D30E94D-68EE-41C0-84F3-7C69B9596279}" type="pres">
      <dgm:prSet presAssocID="{8B9FE852-DE27-42B5-A831-BFE7720F06A1}" presName="node" presStyleLbl="node1" presStyleIdx="1" presStyleCnt="4" custScaleY="98808">
        <dgm:presLayoutVars>
          <dgm:bulletEnabled val="1"/>
        </dgm:presLayoutVars>
      </dgm:prSet>
      <dgm:spPr/>
      <dgm:t>
        <a:bodyPr/>
        <a:lstStyle/>
        <a:p>
          <a:endParaRPr lang="en-US"/>
        </a:p>
      </dgm:t>
    </dgm:pt>
    <dgm:pt modelId="{A2FB5780-A33D-492D-ADC3-E1B64B667C2B}" type="pres">
      <dgm:prSet presAssocID="{3514BD89-89E3-4275-90D0-E87EF930C0B4}" presName="parTrans" presStyleLbl="sibTrans2D1" presStyleIdx="2" presStyleCnt="4"/>
      <dgm:spPr/>
      <dgm:t>
        <a:bodyPr/>
        <a:lstStyle/>
        <a:p>
          <a:endParaRPr lang="en-US"/>
        </a:p>
      </dgm:t>
    </dgm:pt>
    <dgm:pt modelId="{5A6DF0A8-1A42-4994-954E-314F7600F11D}" type="pres">
      <dgm:prSet presAssocID="{3514BD89-89E3-4275-90D0-E87EF930C0B4}" presName="connectorText" presStyleLbl="sibTrans2D1" presStyleIdx="2" presStyleCnt="4"/>
      <dgm:spPr/>
      <dgm:t>
        <a:bodyPr/>
        <a:lstStyle/>
        <a:p>
          <a:endParaRPr lang="en-US"/>
        </a:p>
      </dgm:t>
    </dgm:pt>
    <dgm:pt modelId="{7A6BCEA8-638B-4FC1-8403-0A3FA5D12C36}" type="pres">
      <dgm:prSet presAssocID="{EB29DF2E-389F-416D-9E30-A3C584A50E11}" presName="node" presStyleLbl="node1" presStyleIdx="2" presStyleCnt="4">
        <dgm:presLayoutVars>
          <dgm:bulletEnabled val="1"/>
        </dgm:presLayoutVars>
      </dgm:prSet>
      <dgm:spPr/>
      <dgm:t>
        <a:bodyPr/>
        <a:lstStyle/>
        <a:p>
          <a:endParaRPr lang="en-US"/>
        </a:p>
      </dgm:t>
    </dgm:pt>
    <dgm:pt modelId="{04048A94-93C8-4E55-9CDA-A2C5337A928F}" type="pres">
      <dgm:prSet presAssocID="{2B1AB153-E046-4FAC-89F8-53963AE872C4}" presName="parTrans" presStyleLbl="sibTrans2D1" presStyleIdx="3" presStyleCnt="4"/>
      <dgm:spPr/>
      <dgm:t>
        <a:bodyPr/>
        <a:lstStyle/>
        <a:p>
          <a:endParaRPr lang="en-US"/>
        </a:p>
      </dgm:t>
    </dgm:pt>
    <dgm:pt modelId="{49AD1E58-1953-42B8-9F42-CCB6E97E2628}" type="pres">
      <dgm:prSet presAssocID="{2B1AB153-E046-4FAC-89F8-53963AE872C4}" presName="connectorText" presStyleLbl="sibTrans2D1" presStyleIdx="3" presStyleCnt="4"/>
      <dgm:spPr/>
      <dgm:t>
        <a:bodyPr/>
        <a:lstStyle/>
        <a:p>
          <a:endParaRPr lang="en-US"/>
        </a:p>
      </dgm:t>
    </dgm:pt>
    <dgm:pt modelId="{29A7E96E-F766-4A10-BFC1-49BD7E06395C}" type="pres">
      <dgm:prSet presAssocID="{E57F2C9E-679B-4222-B885-CCC673EA0FA0}" presName="node" presStyleLbl="node1" presStyleIdx="3" presStyleCnt="4">
        <dgm:presLayoutVars>
          <dgm:bulletEnabled val="1"/>
        </dgm:presLayoutVars>
      </dgm:prSet>
      <dgm:spPr/>
      <dgm:t>
        <a:bodyPr/>
        <a:lstStyle/>
        <a:p>
          <a:endParaRPr lang="en-US"/>
        </a:p>
      </dgm:t>
    </dgm:pt>
  </dgm:ptLst>
  <dgm:cxnLst>
    <dgm:cxn modelId="{ACEA3AD4-B191-41F5-B39C-83314E8B699F}" type="presOf" srcId="{2B1AB153-E046-4FAC-89F8-53963AE872C4}" destId="{49AD1E58-1953-42B8-9F42-CCB6E97E2628}" srcOrd="1" destOrd="0" presId="urn:microsoft.com/office/officeart/2005/8/layout/radial5"/>
    <dgm:cxn modelId="{08103A7B-0EFE-4C60-9A78-C3D52D7573C4}" type="presOf" srcId="{DD594924-D519-4869-8FB7-45C3BBABE155}" destId="{A6060917-D7E8-4AD5-ADBD-B22B34A3DCD7}" srcOrd="0" destOrd="0" presId="urn:microsoft.com/office/officeart/2005/8/layout/radial5"/>
    <dgm:cxn modelId="{1BC30EA2-1EF2-4F7A-84F7-D1E618403E5E}" type="presOf" srcId="{EB29DF2E-389F-416D-9E30-A3C584A50E11}" destId="{7A6BCEA8-638B-4FC1-8403-0A3FA5D12C36}" srcOrd="0" destOrd="0" presId="urn:microsoft.com/office/officeart/2005/8/layout/radial5"/>
    <dgm:cxn modelId="{9E32C88E-8D79-4BC9-A937-7EFDB756949E}" srcId="{DD594924-D519-4869-8FB7-45C3BBABE155}" destId="{8B9FE852-DE27-42B5-A831-BFE7720F06A1}" srcOrd="1" destOrd="0" parTransId="{1CA90FF8-B6F3-47D1-A0C7-DBB55FF9674B}" sibTransId="{750EFF83-20A0-4C57-8593-4196D528210B}"/>
    <dgm:cxn modelId="{70BC327F-EC50-46B3-BD16-4FE028DE9AA2}" type="presOf" srcId="{2B1AB153-E046-4FAC-89F8-53963AE872C4}" destId="{04048A94-93C8-4E55-9CDA-A2C5337A928F}" srcOrd="0" destOrd="0" presId="urn:microsoft.com/office/officeart/2005/8/layout/radial5"/>
    <dgm:cxn modelId="{8472DABE-0949-4D04-9BAB-C34451AE75A3}" type="presOf" srcId="{E57F2C9E-679B-4222-B885-CCC673EA0FA0}" destId="{29A7E96E-F766-4A10-BFC1-49BD7E06395C}" srcOrd="0" destOrd="0" presId="urn:microsoft.com/office/officeart/2005/8/layout/radial5"/>
    <dgm:cxn modelId="{E9591A46-F2CC-4015-9A02-F17085E0A7FC}" type="presOf" srcId="{17A16D66-B249-4E41-AE8F-60B10F9395F5}" destId="{F879DBC5-D963-4B1A-9D0B-261572FB07A5}" srcOrd="1" destOrd="0" presId="urn:microsoft.com/office/officeart/2005/8/layout/radial5"/>
    <dgm:cxn modelId="{784C0422-4CF0-42E5-82A3-18A7737F5740}" srcId="{DD594924-D519-4869-8FB7-45C3BBABE155}" destId="{1F38FFE1-D346-4BD9-95E8-411A61A6416A}" srcOrd="0" destOrd="0" parTransId="{17A16D66-B249-4E41-AE8F-60B10F9395F5}" sibTransId="{EAFD234E-FEA8-4052-B16D-C0BD79D01CF6}"/>
    <dgm:cxn modelId="{D746CA0E-1D1C-4752-8A66-A0BCAB149AC5}" type="presOf" srcId="{1CA90FF8-B6F3-47D1-A0C7-DBB55FF9674B}" destId="{B4FE8A3E-10B7-4EC1-9678-05DD66215551}" srcOrd="1" destOrd="0" presId="urn:microsoft.com/office/officeart/2005/8/layout/radial5"/>
    <dgm:cxn modelId="{15C52F61-7899-45D1-B23D-7E34D2FE1542}" type="presOf" srcId="{3514BD89-89E3-4275-90D0-E87EF930C0B4}" destId="{5A6DF0A8-1A42-4994-954E-314F7600F11D}" srcOrd="1" destOrd="0" presId="urn:microsoft.com/office/officeart/2005/8/layout/radial5"/>
    <dgm:cxn modelId="{C313E675-0FED-48CD-9A53-AC1109ADC442}" type="presOf" srcId="{1CA90FF8-B6F3-47D1-A0C7-DBB55FF9674B}" destId="{2B36A11F-6DCA-44B0-823B-D1FDB1C61632}" srcOrd="0" destOrd="0" presId="urn:microsoft.com/office/officeart/2005/8/layout/radial5"/>
    <dgm:cxn modelId="{F7C8FDF2-8B49-45A9-933B-B61C2AE27096}" srcId="{DD594924-D519-4869-8FB7-45C3BBABE155}" destId="{E57F2C9E-679B-4222-B885-CCC673EA0FA0}" srcOrd="3" destOrd="0" parTransId="{2B1AB153-E046-4FAC-89F8-53963AE872C4}" sibTransId="{78CB6A19-156E-4EC3-9B65-32CBAC0B9611}"/>
    <dgm:cxn modelId="{2A5BCC92-7100-4C6F-8173-6997CF82C27A}" type="presOf" srcId="{8B9FE852-DE27-42B5-A831-BFE7720F06A1}" destId="{1D30E94D-68EE-41C0-84F3-7C69B9596279}" srcOrd="0" destOrd="0" presId="urn:microsoft.com/office/officeart/2005/8/layout/radial5"/>
    <dgm:cxn modelId="{F4DDC61B-CC81-4B36-B6C3-91E7CD19A5A7}" type="presOf" srcId="{1F38FFE1-D346-4BD9-95E8-411A61A6416A}" destId="{1898749E-5F8C-4541-95F1-B36445E0FAFC}" srcOrd="0" destOrd="0" presId="urn:microsoft.com/office/officeart/2005/8/layout/radial5"/>
    <dgm:cxn modelId="{0AAEC2E7-E5DF-483B-9080-1919701A6E65}" type="presOf" srcId="{3514BD89-89E3-4275-90D0-E87EF930C0B4}" destId="{A2FB5780-A33D-492D-ADC3-E1B64B667C2B}" srcOrd="0" destOrd="0" presId="urn:microsoft.com/office/officeart/2005/8/layout/radial5"/>
    <dgm:cxn modelId="{BC860ACC-8C41-4884-9A46-DF36F504FBE8}" srcId="{24709C25-F983-4332-9667-D7A1D18DB924}" destId="{DD594924-D519-4869-8FB7-45C3BBABE155}" srcOrd="0" destOrd="0" parTransId="{84EBED94-2F5D-4D90-9E23-F66CC11CD87F}" sibTransId="{BFA904BA-834A-4B41-B973-9A6AA24245FE}"/>
    <dgm:cxn modelId="{83C404E1-309C-4DE7-83F1-270C16E0086C}" type="presOf" srcId="{24709C25-F983-4332-9667-D7A1D18DB924}" destId="{F1D2D293-EAF3-4A69-B1D3-A12331FB7B02}" srcOrd="0" destOrd="0" presId="urn:microsoft.com/office/officeart/2005/8/layout/radial5"/>
    <dgm:cxn modelId="{9F05BC21-D88A-4292-A0E4-74E704D61EFC}" srcId="{DD594924-D519-4869-8FB7-45C3BBABE155}" destId="{EB29DF2E-389F-416D-9E30-A3C584A50E11}" srcOrd="2" destOrd="0" parTransId="{3514BD89-89E3-4275-90D0-E87EF930C0B4}" sibTransId="{2CBA04DE-B792-44BF-B42C-818AB50A0610}"/>
    <dgm:cxn modelId="{CD6A736F-B629-4D0F-8A1D-2E79F935041C}" type="presOf" srcId="{17A16D66-B249-4E41-AE8F-60B10F9395F5}" destId="{23FEF7B1-5B13-46B2-BC83-13BC5F1F6AAB}" srcOrd="0" destOrd="0" presId="urn:microsoft.com/office/officeart/2005/8/layout/radial5"/>
    <dgm:cxn modelId="{772B40E5-C657-45C3-AE69-6E8FECC65998}" type="presParOf" srcId="{F1D2D293-EAF3-4A69-B1D3-A12331FB7B02}" destId="{A6060917-D7E8-4AD5-ADBD-B22B34A3DCD7}" srcOrd="0" destOrd="0" presId="urn:microsoft.com/office/officeart/2005/8/layout/radial5"/>
    <dgm:cxn modelId="{1E7E7ACA-B341-4C15-ABF1-F39B513D5E61}" type="presParOf" srcId="{F1D2D293-EAF3-4A69-B1D3-A12331FB7B02}" destId="{23FEF7B1-5B13-46B2-BC83-13BC5F1F6AAB}" srcOrd="1" destOrd="0" presId="urn:microsoft.com/office/officeart/2005/8/layout/radial5"/>
    <dgm:cxn modelId="{06B1A386-7386-4BD1-9F5D-D7F617232D45}" type="presParOf" srcId="{23FEF7B1-5B13-46B2-BC83-13BC5F1F6AAB}" destId="{F879DBC5-D963-4B1A-9D0B-261572FB07A5}" srcOrd="0" destOrd="0" presId="urn:microsoft.com/office/officeart/2005/8/layout/radial5"/>
    <dgm:cxn modelId="{54D282EE-1B4B-47C2-8C1A-ACBB7202FF3F}" type="presParOf" srcId="{F1D2D293-EAF3-4A69-B1D3-A12331FB7B02}" destId="{1898749E-5F8C-4541-95F1-B36445E0FAFC}" srcOrd="2" destOrd="0" presId="urn:microsoft.com/office/officeart/2005/8/layout/radial5"/>
    <dgm:cxn modelId="{08143F1B-453D-46B4-90D3-93E0B86A4DAA}" type="presParOf" srcId="{F1D2D293-EAF3-4A69-B1D3-A12331FB7B02}" destId="{2B36A11F-6DCA-44B0-823B-D1FDB1C61632}" srcOrd="3" destOrd="0" presId="urn:microsoft.com/office/officeart/2005/8/layout/radial5"/>
    <dgm:cxn modelId="{E98DE319-61E5-4124-8C30-854CE9D64DFD}" type="presParOf" srcId="{2B36A11F-6DCA-44B0-823B-D1FDB1C61632}" destId="{B4FE8A3E-10B7-4EC1-9678-05DD66215551}" srcOrd="0" destOrd="0" presId="urn:microsoft.com/office/officeart/2005/8/layout/radial5"/>
    <dgm:cxn modelId="{2D1B02B5-684B-4143-932F-744F00A6C7FA}" type="presParOf" srcId="{F1D2D293-EAF3-4A69-B1D3-A12331FB7B02}" destId="{1D30E94D-68EE-41C0-84F3-7C69B9596279}" srcOrd="4" destOrd="0" presId="urn:microsoft.com/office/officeart/2005/8/layout/radial5"/>
    <dgm:cxn modelId="{B853C642-0E8C-4839-8562-5328A9420ABC}" type="presParOf" srcId="{F1D2D293-EAF3-4A69-B1D3-A12331FB7B02}" destId="{A2FB5780-A33D-492D-ADC3-E1B64B667C2B}" srcOrd="5" destOrd="0" presId="urn:microsoft.com/office/officeart/2005/8/layout/radial5"/>
    <dgm:cxn modelId="{B0B5957C-1D3B-428D-B3FC-EF0F285D98E8}" type="presParOf" srcId="{A2FB5780-A33D-492D-ADC3-E1B64B667C2B}" destId="{5A6DF0A8-1A42-4994-954E-314F7600F11D}" srcOrd="0" destOrd="0" presId="urn:microsoft.com/office/officeart/2005/8/layout/radial5"/>
    <dgm:cxn modelId="{7033664F-8CE3-4C60-8E04-6D1C629DCA2A}" type="presParOf" srcId="{F1D2D293-EAF3-4A69-B1D3-A12331FB7B02}" destId="{7A6BCEA8-638B-4FC1-8403-0A3FA5D12C36}" srcOrd="6" destOrd="0" presId="urn:microsoft.com/office/officeart/2005/8/layout/radial5"/>
    <dgm:cxn modelId="{B976F0C5-1C0D-4199-8148-38F936A3D888}" type="presParOf" srcId="{F1D2D293-EAF3-4A69-B1D3-A12331FB7B02}" destId="{04048A94-93C8-4E55-9CDA-A2C5337A928F}" srcOrd="7" destOrd="0" presId="urn:microsoft.com/office/officeart/2005/8/layout/radial5"/>
    <dgm:cxn modelId="{C7AB5646-7E6F-4C55-AACE-68CC8D790D5F}" type="presParOf" srcId="{04048A94-93C8-4E55-9CDA-A2C5337A928F}" destId="{49AD1E58-1953-42B8-9F42-CCB6E97E2628}" srcOrd="0" destOrd="0" presId="urn:microsoft.com/office/officeart/2005/8/layout/radial5"/>
    <dgm:cxn modelId="{25A1B514-1F43-4EC8-BAB4-18FFBBA7D9D0}" type="presParOf" srcId="{F1D2D293-EAF3-4A69-B1D3-A12331FB7B02}" destId="{29A7E96E-F766-4A10-BFC1-49BD7E06395C}" srcOrd="8" destOrd="0" presId="urn:microsoft.com/office/officeart/2005/8/layout/radial5"/>
  </dgm:cxnLst>
  <dgm:bg/>
  <dgm:whole>
    <a:ln>
      <a:solidFill>
        <a:srgbClr val="000000"/>
      </a:solid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60917-D7E8-4AD5-ADBD-B22B34A3DCD7}">
      <dsp:nvSpPr>
        <dsp:cNvPr id="0" name=""/>
        <dsp:cNvSpPr/>
      </dsp:nvSpPr>
      <dsp:spPr>
        <a:xfrm>
          <a:off x="5208984" y="2489225"/>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Tác phẩm Quê hương</a:t>
          </a:r>
          <a:endParaRPr lang="en-US" sz="2200" b="0" kern="1200" cap="none" spc="0" dirty="0">
            <a:ln w="0"/>
            <a:effectLst>
              <a:outerShdw blurRad="38100" dist="19050" dir="2700000" algn="tl" rotWithShape="0">
                <a:schemeClr val="dk1">
                  <a:alpha val="40000"/>
                </a:schemeClr>
              </a:outerShdw>
            </a:effectLst>
          </a:endParaRPr>
        </a:p>
      </dsp:txBody>
      <dsp:txXfrm>
        <a:off x="5468785" y="2749026"/>
        <a:ext cx="1254429" cy="1254429"/>
      </dsp:txXfrm>
    </dsp:sp>
    <dsp:sp modelId="{23FEF7B1-5B13-46B2-BC83-13BC5F1F6AAB}">
      <dsp:nvSpPr>
        <dsp:cNvPr id="0" name=""/>
        <dsp:cNvSpPr/>
      </dsp:nvSpPr>
      <dsp:spPr>
        <a:xfrm rot="16143462">
          <a:off x="5886089" y="1840774"/>
          <a:ext cx="379231" cy="603170"/>
        </a:xfrm>
        <a:prstGeom prst="rightArrow">
          <a:avLst>
            <a:gd name="adj1" fmla="val 60000"/>
            <a:gd name="adj2" fmla="val 5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rot="10800000">
        <a:off x="5943909" y="2018285"/>
        <a:ext cx="265462" cy="361902"/>
      </dsp:txXfrm>
    </dsp:sp>
    <dsp:sp modelId="{1898749E-5F8C-4541-95F1-B36445E0FAFC}">
      <dsp:nvSpPr>
        <dsp:cNvPr id="0" name=""/>
        <dsp:cNvSpPr/>
      </dsp:nvSpPr>
      <dsp:spPr>
        <a:xfrm>
          <a:off x="5168042" y="0"/>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Thể thơ:</a:t>
          </a:r>
          <a:endParaRPr lang="en-US" sz="2200" b="0" kern="1200" cap="none" spc="0" dirty="0">
            <a:ln w="0"/>
            <a:effectLst>
              <a:outerShdw blurRad="38100" dist="19050" dir="2700000" algn="tl" rotWithShape="0">
                <a:schemeClr val="dk1">
                  <a:alpha val="40000"/>
                </a:schemeClr>
              </a:outerShdw>
            </a:effectLst>
          </a:endParaRPr>
        </a:p>
      </dsp:txBody>
      <dsp:txXfrm>
        <a:off x="5427843" y="259801"/>
        <a:ext cx="1254429" cy="1254429"/>
      </dsp:txXfrm>
    </dsp:sp>
    <dsp:sp modelId="{2B36A11F-6DCA-44B0-823B-D1FDB1C61632}">
      <dsp:nvSpPr>
        <dsp:cNvPr id="0" name=""/>
        <dsp:cNvSpPr/>
      </dsp:nvSpPr>
      <dsp:spPr>
        <a:xfrm>
          <a:off x="7139450" y="3074655"/>
          <a:ext cx="376865" cy="603170"/>
        </a:xfrm>
        <a:prstGeom prst="rightArrow">
          <a:avLst>
            <a:gd name="adj1" fmla="val 60000"/>
            <a:gd name="adj2" fmla="val 5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a:off x="7139450" y="3195289"/>
        <a:ext cx="263806" cy="361902"/>
      </dsp:txXfrm>
    </dsp:sp>
    <dsp:sp modelId="{1D30E94D-68EE-41C0-84F3-7C69B9596279}">
      <dsp:nvSpPr>
        <dsp:cNvPr id="0" name=""/>
        <dsp:cNvSpPr/>
      </dsp:nvSpPr>
      <dsp:spPr>
        <a:xfrm>
          <a:off x="7694081" y="2499798"/>
          <a:ext cx="1774031" cy="1752884"/>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dirty="0" err="1" smtClean="0">
              <a:ln w="0"/>
              <a:effectLst>
                <a:outerShdw blurRad="38100" dist="19050" dir="2700000" algn="tl" rotWithShape="0">
                  <a:schemeClr val="dk1">
                    <a:alpha val="40000"/>
                  </a:schemeClr>
                </a:outerShdw>
              </a:effectLst>
            </a:rPr>
            <a:t>Phương</a:t>
          </a:r>
          <a:r>
            <a:rPr lang="en-US" sz="2200" b="0" kern="1200" cap="none" spc="0" dirty="0" smtClean="0">
              <a:ln w="0"/>
              <a:effectLst>
                <a:outerShdw blurRad="38100" dist="19050" dir="2700000" algn="tl" rotWithShape="0">
                  <a:schemeClr val="dk1">
                    <a:alpha val="40000"/>
                  </a:schemeClr>
                </a:outerShdw>
              </a:effectLst>
            </a:rPr>
            <a:t> </a:t>
          </a:r>
          <a:r>
            <a:rPr lang="en-US" sz="2200" b="0" kern="1200" cap="none" spc="0" dirty="0" err="1" smtClean="0">
              <a:ln w="0"/>
              <a:effectLst>
                <a:outerShdw blurRad="38100" dist="19050" dir="2700000" algn="tl" rotWithShape="0">
                  <a:schemeClr val="dk1">
                    <a:alpha val="40000"/>
                  </a:schemeClr>
                </a:outerShdw>
              </a:effectLst>
            </a:rPr>
            <a:t>thức</a:t>
          </a:r>
          <a:r>
            <a:rPr lang="en-US" sz="2200" b="0" kern="1200" cap="none" spc="0" dirty="0" smtClean="0">
              <a:ln w="0"/>
              <a:effectLst>
                <a:outerShdw blurRad="38100" dist="19050" dir="2700000" algn="tl" rotWithShape="0">
                  <a:schemeClr val="dk1">
                    <a:alpha val="40000"/>
                  </a:schemeClr>
                </a:outerShdw>
              </a:effectLst>
            </a:rPr>
            <a:t> </a:t>
          </a:r>
          <a:r>
            <a:rPr lang="en-US" sz="2200" b="0" kern="1200" cap="none" spc="0" dirty="0" err="1" smtClean="0">
              <a:ln w="0"/>
              <a:effectLst>
                <a:outerShdw blurRad="38100" dist="19050" dir="2700000" algn="tl" rotWithShape="0">
                  <a:schemeClr val="dk1">
                    <a:alpha val="40000"/>
                  </a:schemeClr>
                </a:outerShdw>
              </a:effectLst>
            </a:rPr>
            <a:t>biểu</a:t>
          </a:r>
          <a:r>
            <a:rPr lang="en-US" sz="2200" b="0" kern="1200" cap="none" spc="0" dirty="0" smtClean="0">
              <a:ln w="0"/>
              <a:effectLst>
                <a:outerShdw blurRad="38100" dist="19050" dir="2700000" algn="tl" rotWithShape="0">
                  <a:schemeClr val="dk1">
                    <a:alpha val="40000"/>
                  </a:schemeClr>
                </a:outerShdw>
              </a:effectLst>
            </a:rPr>
            <a:t> </a:t>
          </a:r>
          <a:r>
            <a:rPr lang="en-US" sz="2200" b="0" kern="1200" cap="none" spc="0" dirty="0" err="1" smtClean="0">
              <a:ln w="0"/>
              <a:effectLst>
                <a:outerShdw blurRad="38100" dist="19050" dir="2700000" algn="tl" rotWithShape="0">
                  <a:schemeClr val="dk1">
                    <a:alpha val="40000"/>
                  </a:schemeClr>
                </a:outerShdw>
              </a:effectLst>
            </a:rPr>
            <a:t>đạt</a:t>
          </a:r>
          <a:endParaRPr lang="en-US" sz="2200" b="0" kern="1200" cap="none" spc="0" dirty="0">
            <a:ln w="0"/>
            <a:effectLst>
              <a:outerShdw blurRad="38100" dist="19050" dir="2700000" algn="tl" rotWithShape="0">
                <a:schemeClr val="dk1">
                  <a:alpha val="40000"/>
                </a:schemeClr>
              </a:outerShdw>
            </a:effectLst>
          </a:endParaRPr>
        </a:p>
      </dsp:txBody>
      <dsp:txXfrm>
        <a:off x="7953882" y="2756502"/>
        <a:ext cx="1254429" cy="1239476"/>
      </dsp:txXfrm>
    </dsp:sp>
    <dsp:sp modelId="{A2FB5780-A33D-492D-ADC3-E1B64B667C2B}">
      <dsp:nvSpPr>
        <dsp:cNvPr id="0" name=""/>
        <dsp:cNvSpPr/>
      </dsp:nvSpPr>
      <dsp:spPr>
        <a:xfrm rot="5400000">
          <a:off x="5907567" y="4306538"/>
          <a:ext cx="376865" cy="603170"/>
        </a:xfrm>
        <a:prstGeom prst="rightArrow">
          <a:avLst>
            <a:gd name="adj1" fmla="val 60000"/>
            <a:gd name="adj2" fmla="val 5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a:off x="5964097" y="4370643"/>
        <a:ext cx="263806" cy="361902"/>
      </dsp:txXfrm>
    </dsp:sp>
    <dsp:sp modelId="{7A6BCEA8-638B-4FC1-8403-0A3FA5D12C36}">
      <dsp:nvSpPr>
        <dsp:cNvPr id="0" name=""/>
        <dsp:cNvSpPr/>
      </dsp:nvSpPr>
      <dsp:spPr>
        <a:xfrm>
          <a:off x="5208984" y="4974322"/>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Bố cục:</a:t>
          </a:r>
          <a:endParaRPr lang="en-US" sz="2200" b="0" kern="1200" cap="none" spc="0" dirty="0">
            <a:ln w="0"/>
            <a:effectLst>
              <a:outerShdw blurRad="38100" dist="19050" dir="2700000" algn="tl" rotWithShape="0">
                <a:schemeClr val="dk1">
                  <a:alpha val="40000"/>
                </a:schemeClr>
              </a:outerShdw>
            </a:effectLst>
          </a:endParaRPr>
        </a:p>
      </dsp:txBody>
      <dsp:txXfrm>
        <a:off x="5468785" y="5234123"/>
        <a:ext cx="1254429" cy="1254429"/>
      </dsp:txXfrm>
    </dsp:sp>
    <dsp:sp modelId="{04048A94-93C8-4E55-9CDA-A2C5337A928F}">
      <dsp:nvSpPr>
        <dsp:cNvPr id="0" name=""/>
        <dsp:cNvSpPr/>
      </dsp:nvSpPr>
      <dsp:spPr>
        <a:xfrm rot="10800000">
          <a:off x="4675684" y="3074655"/>
          <a:ext cx="376865" cy="603170"/>
        </a:xfrm>
        <a:prstGeom prst="rightArrow">
          <a:avLst>
            <a:gd name="adj1" fmla="val 60000"/>
            <a:gd name="adj2" fmla="val 5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rot="10800000">
        <a:off x="4788743" y="3195289"/>
        <a:ext cx="263806" cy="361902"/>
      </dsp:txXfrm>
    </dsp:sp>
    <dsp:sp modelId="{29A7E96E-F766-4A10-BFC1-49BD7E06395C}">
      <dsp:nvSpPr>
        <dsp:cNvPr id="0" name=""/>
        <dsp:cNvSpPr/>
      </dsp:nvSpPr>
      <dsp:spPr>
        <a:xfrm>
          <a:off x="2723887" y="2489225"/>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Xuất xứ</a:t>
          </a:r>
          <a:endParaRPr lang="en-US" sz="2200" b="0" kern="1200" cap="none" spc="0" dirty="0">
            <a:ln w="0"/>
            <a:effectLst>
              <a:outerShdw blurRad="38100" dist="19050" dir="2700000" algn="tl" rotWithShape="0">
                <a:schemeClr val="dk1">
                  <a:alpha val="40000"/>
                </a:schemeClr>
              </a:outerShdw>
            </a:effectLst>
          </a:endParaRPr>
        </a:p>
      </dsp:txBody>
      <dsp:txXfrm>
        <a:off x="2983688" y="2749026"/>
        <a:ext cx="1254429" cy="1254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60917-D7E8-4AD5-ADBD-B22B34A3DCD7}">
      <dsp:nvSpPr>
        <dsp:cNvPr id="0" name=""/>
        <dsp:cNvSpPr/>
      </dsp:nvSpPr>
      <dsp:spPr>
        <a:xfrm>
          <a:off x="5208984" y="2489225"/>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Tác phẩm Quê hương</a:t>
          </a:r>
          <a:endParaRPr lang="en-US" sz="2200" b="0" kern="1200" cap="none" spc="0" dirty="0">
            <a:ln w="0"/>
            <a:effectLst>
              <a:outerShdw blurRad="38100" dist="19050" dir="2700000" algn="tl" rotWithShape="0">
                <a:schemeClr val="dk1">
                  <a:alpha val="40000"/>
                </a:schemeClr>
              </a:outerShdw>
            </a:effectLst>
          </a:endParaRPr>
        </a:p>
      </dsp:txBody>
      <dsp:txXfrm>
        <a:off x="5468785" y="2749026"/>
        <a:ext cx="1254429" cy="1254429"/>
      </dsp:txXfrm>
    </dsp:sp>
    <dsp:sp modelId="{23FEF7B1-5B13-46B2-BC83-13BC5F1F6AAB}">
      <dsp:nvSpPr>
        <dsp:cNvPr id="0" name=""/>
        <dsp:cNvSpPr/>
      </dsp:nvSpPr>
      <dsp:spPr>
        <a:xfrm rot="16143462">
          <a:off x="5886089" y="1840774"/>
          <a:ext cx="379231" cy="603170"/>
        </a:xfrm>
        <a:prstGeom prst="rightArrow">
          <a:avLst>
            <a:gd name="adj1" fmla="val 60000"/>
            <a:gd name="adj2" fmla="val 5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rot="10800000">
        <a:off x="5943909" y="2018285"/>
        <a:ext cx="265462" cy="361902"/>
      </dsp:txXfrm>
    </dsp:sp>
    <dsp:sp modelId="{1898749E-5F8C-4541-95F1-B36445E0FAFC}">
      <dsp:nvSpPr>
        <dsp:cNvPr id="0" name=""/>
        <dsp:cNvSpPr/>
      </dsp:nvSpPr>
      <dsp:spPr>
        <a:xfrm>
          <a:off x="5168042" y="0"/>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Thể thơ:</a:t>
          </a:r>
          <a:endParaRPr lang="en-US" sz="2200" b="0" kern="1200" cap="none" spc="0" dirty="0">
            <a:ln w="0"/>
            <a:effectLst>
              <a:outerShdw blurRad="38100" dist="19050" dir="2700000" algn="tl" rotWithShape="0">
                <a:schemeClr val="dk1">
                  <a:alpha val="40000"/>
                </a:schemeClr>
              </a:outerShdw>
            </a:effectLst>
          </a:endParaRPr>
        </a:p>
      </dsp:txBody>
      <dsp:txXfrm>
        <a:off x="5427843" y="259801"/>
        <a:ext cx="1254429" cy="1254429"/>
      </dsp:txXfrm>
    </dsp:sp>
    <dsp:sp modelId="{2B36A11F-6DCA-44B0-823B-D1FDB1C61632}">
      <dsp:nvSpPr>
        <dsp:cNvPr id="0" name=""/>
        <dsp:cNvSpPr/>
      </dsp:nvSpPr>
      <dsp:spPr>
        <a:xfrm>
          <a:off x="7139450" y="3074655"/>
          <a:ext cx="376865" cy="603170"/>
        </a:xfrm>
        <a:prstGeom prst="rightArrow">
          <a:avLst>
            <a:gd name="adj1" fmla="val 60000"/>
            <a:gd name="adj2" fmla="val 5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a:off x="7139450" y="3195289"/>
        <a:ext cx="263806" cy="361902"/>
      </dsp:txXfrm>
    </dsp:sp>
    <dsp:sp modelId="{1D30E94D-68EE-41C0-84F3-7C69B9596279}">
      <dsp:nvSpPr>
        <dsp:cNvPr id="0" name=""/>
        <dsp:cNvSpPr/>
      </dsp:nvSpPr>
      <dsp:spPr>
        <a:xfrm>
          <a:off x="7694081" y="2499798"/>
          <a:ext cx="1774031" cy="1752884"/>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dirty="0" err="1" smtClean="0">
              <a:ln w="0"/>
              <a:effectLst>
                <a:outerShdw blurRad="38100" dist="19050" dir="2700000" algn="tl" rotWithShape="0">
                  <a:schemeClr val="dk1">
                    <a:alpha val="40000"/>
                  </a:schemeClr>
                </a:outerShdw>
              </a:effectLst>
            </a:rPr>
            <a:t>Phương</a:t>
          </a:r>
          <a:r>
            <a:rPr lang="en-US" sz="2200" b="0" kern="1200" cap="none" spc="0" dirty="0" smtClean="0">
              <a:ln w="0"/>
              <a:effectLst>
                <a:outerShdw blurRad="38100" dist="19050" dir="2700000" algn="tl" rotWithShape="0">
                  <a:schemeClr val="dk1">
                    <a:alpha val="40000"/>
                  </a:schemeClr>
                </a:outerShdw>
              </a:effectLst>
            </a:rPr>
            <a:t> </a:t>
          </a:r>
          <a:r>
            <a:rPr lang="en-US" sz="2200" b="0" kern="1200" cap="none" spc="0" dirty="0" err="1" smtClean="0">
              <a:ln w="0"/>
              <a:effectLst>
                <a:outerShdw blurRad="38100" dist="19050" dir="2700000" algn="tl" rotWithShape="0">
                  <a:schemeClr val="dk1">
                    <a:alpha val="40000"/>
                  </a:schemeClr>
                </a:outerShdw>
              </a:effectLst>
            </a:rPr>
            <a:t>thức</a:t>
          </a:r>
          <a:r>
            <a:rPr lang="en-US" sz="2200" b="0" kern="1200" cap="none" spc="0" dirty="0" smtClean="0">
              <a:ln w="0"/>
              <a:effectLst>
                <a:outerShdw blurRad="38100" dist="19050" dir="2700000" algn="tl" rotWithShape="0">
                  <a:schemeClr val="dk1">
                    <a:alpha val="40000"/>
                  </a:schemeClr>
                </a:outerShdw>
              </a:effectLst>
            </a:rPr>
            <a:t> </a:t>
          </a:r>
          <a:r>
            <a:rPr lang="en-US" sz="2200" b="0" kern="1200" cap="none" spc="0" dirty="0" err="1" smtClean="0">
              <a:ln w="0"/>
              <a:effectLst>
                <a:outerShdw blurRad="38100" dist="19050" dir="2700000" algn="tl" rotWithShape="0">
                  <a:schemeClr val="dk1">
                    <a:alpha val="40000"/>
                  </a:schemeClr>
                </a:outerShdw>
              </a:effectLst>
            </a:rPr>
            <a:t>biểu</a:t>
          </a:r>
          <a:r>
            <a:rPr lang="en-US" sz="2200" b="0" kern="1200" cap="none" spc="0" dirty="0" smtClean="0">
              <a:ln w="0"/>
              <a:effectLst>
                <a:outerShdw blurRad="38100" dist="19050" dir="2700000" algn="tl" rotWithShape="0">
                  <a:schemeClr val="dk1">
                    <a:alpha val="40000"/>
                  </a:schemeClr>
                </a:outerShdw>
              </a:effectLst>
            </a:rPr>
            <a:t> </a:t>
          </a:r>
          <a:r>
            <a:rPr lang="en-US" sz="2200" b="0" kern="1200" cap="none" spc="0" dirty="0" err="1" smtClean="0">
              <a:ln w="0"/>
              <a:effectLst>
                <a:outerShdw blurRad="38100" dist="19050" dir="2700000" algn="tl" rotWithShape="0">
                  <a:schemeClr val="dk1">
                    <a:alpha val="40000"/>
                  </a:schemeClr>
                </a:outerShdw>
              </a:effectLst>
            </a:rPr>
            <a:t>đạt</a:t>
          </a:r>
          <a:endParaRPr lang="en-US" sz="2200" b="0" kern="1200" cap="none" spc="0" dirty="0">
            <a:ln w="0"/>
            <a:effectLst>
              <a:outerShdw blurRad="38100" dist="19050" dir="2700000" algn="tl" rotWithShape="0">
                <a:schemeClr val="dk1">
                  <a:alpha val="40000"/>
                </a:schemeClr>
              </a:outerShdw>
            </a:effectLst>
          </a:endParaRPr>
        </a:p>
      </dsp:txBody>
      <dsp:txXfrm>
        <a:off x="7953882" y="2756502"/>
        <a:ext cx="1254429" cy="1239476"/>
      </dsp:txXfrm>
    </dsp:sp>
    <dsp:sp modelId="{A2FB5780-A33D-492D-ADC3-E1B64B667C2B}">
      <dsp:nvSpPr>
        <dsp:cNvPr id="0" name=""/>
        <dsp:cNvSpPr/>
      </dsp:nvSpPr>
      <dsp:spPr>
        <a:xfrm rot="5400000">
          <a:off x="5907567" y="4306538"/>
          <a:ext cx="376865" cy="603170"/>
        </a:xfrm>
        <a:prstGeom prst="rightArrow">
          <a:avLst>
            <a:gd name="adj1" fmla="val 60000"/>
            <a:gd name="adj2" fmla="val 5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a:off x="5964097" y="4370643"/>
        <a:ext cx="263806" cy="361902"/>
      </dsp:txXfrm>
    </dsp:sp>
    <dsp:sp modelId="{7A6BCEA8-638B-4FC1-8403-0A3FA5D12C36}">
      <dsp:nvSpPr>
        <dsp:cNvPr id="0" name=""/>
        <dsp:cNvSpPr/>
      </dsp:nvSpPr>
      <dsp:spPr>
        <a:xfrm>
          <a:off x="5208984" y="4974322"/>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Bố cục:</a:t>
          </a:r>
          <a:endParaRPr lang="en-US" sz="2200" b="0" kern="1200" cap="none" spc="0" dirty="0">
            <a:ln w="0"/>
            <a:effectLst>
              <a:outerShdw blurRad="38100" dist="19050" dir="2700000" algn="tl" rotWithShape="0">
                <a:schemeClr val="dk1">
                  <a:alpha val="40000"/>
                </a:schemeClr>
              </a:outerShdw>
            </a:effectLst>
          </a:endParaRPr>
        </a:p>
      </dsp:txBody>
      <dsp:txXfrm>
        <a:off x="5468785" y="5234123"/>
        <a:ext cx="1254429" cy="1254429"/>
      </dsp:txXfrm>
    </dsp:sp>
    <dsp:sp modelId="{04048A94-93C8-4E55-9CDA-A2C5337A928F}">
      <dsp:nvSpPr>
        <dsp:cNvPr id="0" name=""/>
        <dsp:cNvSpPr/>
      </dsp:nvSpPr>
      <dsp:spPr>
        <a:xfrm rot="10800000">
          <a:off x="4675684" y="3074655"/>
          <a:ext cx="376865" cy="603170"/>
        </a:xfrm>
        <a:prstGeom prst="rightArrow">
          <a:avLst>
            <a:gd name="adj1" fmla="val 60000"/>
            <a:gd name="adj2" fmla="val 5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b="0" kern="1200" cap="none" spc="0">
            <a:ln w="0"/>
            <a:solidFill>
              <a:schemeClr val="tx1"/>
            </a:solidFill>
            <a:effectLst>
              <a:outerShdw blurRad="38100" dist="19050" dir="2700000" algn="tl" rotWithShape="0">
                <a:schemeClr val="dk1">
                  <a:alpha val="40000"/>
                </a:schemeClr>
              </a:outerShdw>
            </a:effectLst>
          </a:endParaRPr>
        </a:p>
      </dsp:txBody>
      <dsp:txXfrm rot="10800000">
        <a:off x="4788743" y="3195289"/>
        <a:ext cx="263806" cy="361902"/>
      </dsp:txXfrm>
    </dsp:sp>
    <dsp:sp modelId="{29A7E96E-F766-4A10-BFC1-49BD7E06395C}">
      <dsp:nvSpPr>
        <dsp:cNvPr id="0" name=""/>
        <dsp:cNvSpPr/>
      </dsp:nvSpPr>
      <dsp:spPr>
        <a:xfrm>
          <a:off x="2723887" y="2489225"/>
          <a:ext cx="1774031" cy="1774031"/>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0" kern="1200" cap="none" spc="0" smtClean="0">
              <a:ln w="0"/>
              <a:effectLst>
                <a:outerShdw blurRad="38100" dist="19050" dir="2700000" algn="tl" rotWithShape="0">
                  <a:schemeClr val="dk1">
                    <a:alpha val="40000"/>
                  </a:schemeClr>
                </a:outerShdw>
              </a:effectLst>
            </a:rPr>
            <a:t>Xuất xứ</a:t>
          </a:r>
          <a:endParaRPr lang="en-US" sz="2200" b="0" kern="1200" cap="none" spc="0" dirty="0">
            <a:ln w="0"/>
            <a:effectLst>
              <a:outerShdw blurRad="38100" dist="19050" dir="2700000" algn="tl" rotWithShape="0">
                <a:schemeClr val="dk1">
                  <a:alpha val="40000"/>
                </a:schemeClr>
              </a:outerShdw>
            </a:effectLst>
          </a:endParaRPr>
        </a:p>
      </dsp:txBody>
      <dsp:txXfrm>
        <a:off x="2983688" y="2749026"/>
        <a:ext cx="1254429" cy="1254429"/>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76A11-4AB3-40D3-82FD-1E34799D8C2A}" type="datetimeFigureOut">
              <a:rPr lang="en-US" smtClean="0"/>
              <a:t>21/11/2023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DD3B1-DB0C-468F-9ADE-3F114882C984}" type="slidenum">
              <a:rPr lang="en-US" smtClean="0"/>
              <a:t>‹#›</a:t>
            </a:fld>
            <a:endParaRPr lang="en-US"/>
          </a:p>
        </p:txBody>
      </p:sp>
    </p:spTree>
    <p:extLst>
      <p:ext uri="{BB962C8B-B14F-4D97-AF65-F5344CB8AC3E}">
        <p14:creationId xmlns:p14="http://schemas.microsoft.com/office/powerpoint/2010/main" val="350963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algn="ct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6203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46361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81252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85174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6889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99047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25857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278551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0756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5340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lang="en-US" dirty="0" smtClean="0"/>
          </a:p>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86541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0981713891- 0366.698.459</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5543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2341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8600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6393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2485464480"/>
      </p:ext>
    </p:extLst>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57479831"/>
      </p:ext>
    </p:extLst>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0263267"/>
      </p:ext>
    </p:extLst>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14347251"/>
      </p:ext>
    </p:extLst>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76"/>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0"/>
            </a:lvl1pPr>
            <a:lvl2pPr marL="455351" indent="0" algn="ctr">
              <a:buNone/>
              <a:defRPr sz="1992"/>
            </a:lvl2pPr>
            <a:lvl3pPr marL="910702" indent="0" algn="ctr">
              <a:buNone/>
              <a:defRPr sz="1793"/>
            </a:lvl3pPr>
            <a:lvl4pPr marL="1366053" indent="0" algn="ctr">
              <a:buNone/>
              <a:defRPr sz="1594"/>
            </a:lvl4pPr>
            <a:lvl5pPr marL="1821405" indent="0" algn="ctr">
              <a:buNone/>
              <a:defRPr sz="1594"/>
            </a:lvl5pPr>
            <a:lvl6pPr marL="2276755" indent="0" algn="ctr">
              <a:buNone/>
              <a:defRPr sz="1594"/>
            </a:lvl6pPr>
            <a:lvl7pPr marL="2732106" indent="0" algn="ctr">
              <a:buNone/>
              <a:defRPr sz="1594"/>
            </a:lvl7pPr>
            <a:lvl8pPr marL="3187457" indent="0" algn="ctr">
              <a:buNone/>
              <a:defRPr sz="1594"/>
            </a:lvl8pPr>
            <a:lvl9pPr marL="3642808" indent="0" algn="ctr">
              <a:buNone/>
              <a:defRPr sz="1594"/>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366784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3796620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76"/>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390">
                <a:solidFill>
                  <a:schemeClr val="tx1">
                    <a:tint val="75000"/>
                  </a:schemeClr>
                </a:solidFill>
              </a:defRPr>
            </a:lvl1pPr>
            <a:lvl2pPr marL="455351" indent="0">
              <a:buNone/>
              <a:defRPr sz="1992">
                <a:solidFill>
                  <a:schemeClr val="tx1">
                    <a:tint val="75000"/>
                  </a:schemeClr>
                </a:solidFill>
              </a:defRPr>
            </a:lvl2pPr>
            <a:lvl3pPr marL="910702" indent="0">
              <a:buNone/>
              <a:defRPr sz="1793">
                <a:solidFill>
                  <a:schemeClr val="tx1">
                    <a:tint val="75000"/>
                  </a:schemeClr>
                </a:solidFill>
              </a:defRPr>
            </a:lvl3pPr>
            <a:lvl4pPr marL="1366053" indent="0">
              <a:buNone/>
              <a:defRPr sz="1594">
                <a:solidFill>
                  <a:schemeClr val="tx1">
                    <a:tint val="75000"/>
                  </a:schemeClr>
                </a:solidFill>
              </a:defRPr>
            </a:lvl4pPr>
            <a:lvl5pPr marL="1821405" indent="0">
              <a:buNone/>
              <a:defRPr sz="1594">
                <a:solidFill>
                  <a:schemeClr val="tx1">
                    <a:tint val="75000"/>
                  </a:schemeClr>
                </a:solidFill>
              </a:defRPr>
            </a:lvl5pPr>
            <a:lvl6pPr marL="2276755" indent="0">
              <a:buNone/>
              <a:defRPr sz="1594">
                <a:solidFill>
                  <a:schemeClr val="tx1">
                    <a:tint val="75000"/>
                  </a:schemeClr>
                </a:solidFill>
              </a:defRPr>
            </a:lvl6pPr>
            <a:lvl7pPr marL="2732106" indent="0">
              <a:buNone/>
              <a:defRPr sz="1594">
                <a:solidFill>
                  <a:schemeClr val="tx1">
                    <a:tint val="75000"/>
                  </a:schemeClr>
                </a:solidFill>
              </a:defRPr>
            </a:lvl7pPr>
            <a:lvl8pPr marL="3187457" indent="0">
              <a:buNone/>
              <a:defRPr sz="1594">
                <a:solidFill>
                  <a:schemeClr val="tx1">
                    <a:tint val="75000"/>
                  </a:schemeClr>
                </a:solidFill>
              </a:defRPr>
            </a:lvl8pPr>
            <a:lvl9pPr marL="3642808" indent="0">
              <a:buNone/>
              <a:defRPr sz="15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2915877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1701373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90" b="1"/>
            </a:lvl1pPr>
            <a:lvl2pPr marL="455351" indent="0">
              <a:buNone/>
              <a:defRPr sz="1992" b="1"/>
            </a:lvl2pPr>
            <a:lvl3pPr marL="910702" indent="0">
              <a:buNone/>
              <a:defRPr sz="1793" b="1"/>
            </a:lvl3pPr>
            <a:lvl4pPr marL="1366053" indent="0">
              <a:buNone/>
              <a:defRPr sz="1594" b="1"/>
            </a:lvl4pPr>
            <a:lvl5pPr marL="1821405" indent="0">
              <a:buNone/>
              <a:defRPr sz="1594" b="1"/>
            </a:lvl5pPr>
            <a:lvl6pPr marL="2276755" indent="0">
              <a:buNone/>
              <a:defRPr sz="1594" b="1"/>
            </a:lvl6pPr>
            <a:lvl7pPr marL="2732106" indent="0">
              <a:buNone/>
              <a:defRPr sz="1594" b="1"/>
            </a:lvl7pPr>
            <a:lvl8pPr marL="3187457" indent="0">
              <a:buNone/>
              <a:defRPr sz="1594" b="1"/>
            </a:lvl8pPr>
            <a:lvl9pPr marL="3642808" indent="0">
              <a:buNone/>
              <a:defRPr sz="1594"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0" b="1"/>
            </a:lvl1pPr>
            <a:lvl2pPr marL="455351" indent="0">
              <a:buNone/>
              <a:defRPr sz="1992" b="1"/>
            </a:lvl2pPr>
            <a:lvl3pPr marL="910702" indent="0">
              <a:buNone/>
              <a:defRPr sz="1793" b="1"/>
            </a:lvl3pPr>
            <a:lvl4pPr marL="1366053" indent="0">
              <a:buNone/>
              <a:defRPr sz="1594" b="1"/>
            </a:lvl4pPr>
            <a:lvl5pPr marL="1821405" indent="0">
              <a:buNone/>
              <a:defRPr sz="1594" b="1"/>
            </a:lvl5pPr>
            <a:lvl6pPr marL="2276755" indent="0">
              <a:buNone/>
              <a:defRPr sz="1594" b="1"/>
            </a:lvl6pPr>
            <a:lvl7pPr marL="2732106" indent="0">
              <a:buNone/>
              <a:defRPr sz="1594" b="1"/>
            </a:lvl7pPr>
            <a:lvl8pPr marL="3187457" indent="0">
              <a:buNone/>
              <a:defRPr sz="1594" b="1"/>
            </a:lvl8pPr>
            <a:lvl9pPr marL="3642808" indent="0">
              <a:buNone/>
              <a:defRPr sz="1594"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8" name="Footer Placeholder 7"/>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9" name="Slide Number Placeholder 8"/>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2594563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4" name="Footer Placeholder 3"/>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5" name="Slide Number Placeholder 4"/>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965881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3" name="Footer Placeholder 2"/>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4" name="Slide Number Placeholder 3"/>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174402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87846996"/>
      </p:ext>
    </p:extLst>
  </p:cSld>
  <p:clrMapOvr>
    <a:masterClrMapping/>
  </p:clrMapOvr>
  <p:transition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7"/>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187"/>
            </a:lvl1pPr>
            <a:lvl2pPr>
              <a:defRPr sz="2788"/>
            </a:lvl2pPr>
            <a:lvl3pPr>
              <a:defRPr sz="2390"/>
            </a:lvl3pPr>
            <a:lvl4pPr>
              <a:defRPr sz="1992"/>
            </a:lvl4pPr>
            <a:lvl5pPr>
              <a:defRPr sz="1992"/>
            </a:lvl5pPr>
            <a:lvl6pPr>
              <a:defRPr sz="1992"/>
            </a:lvl6pPr>
            <a:lvl7pPr>
              <a:defRPr sz="1992"/>
            </a:lvl7pPr>
            <a:lvl8pPr>
              <a:defRPr sz="1992"/>
            </a:lvl8pPr>
            <a:lvl9pPr>
              <a:defRPr sz="199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4"/>
            </a:lvl1pPr>
            <a:lvl2pPr marL="455351" indent="0">
              <a:buNone/>
              <a:defRPr sz="1395"/>
            </a:lvl2pPr>
            <a:lvl3pPr marL="910702" indent="0">
              <a:buNone/>
              <a:defRPr sz="1195"/>
            </a:lvl3pPr>
            <a:lvl4pPr marL="1366053" indent="0">
              <a:buNone/>
              <a:defRPr sz="996"/>
            </a:lvl4pPr>
            <a:lvl5pPr marL="1821405" indent="0">
              <a:buNone/>
              <a:defRPr sz="996"/>
            </a:lvl5pPr>
            <a:lvl6pPr marL="2276755" indent="0">
              <a:buNone/>
              <a:defRPr sz="996"/>
            </a:lvl6pPr>
            <a:lvl7pPr marL="2732106" indent="0">
              <a:buNone/>
              <a:defRPr sz="996"/>
            </a:lvl7pPr>
            <a:lvl8pPr marL="3187457" indent="0">
              <a:buNone/>
              <a:defRPr sz="996"/>
            </a:lvl8pPr>
            <a:lvl9pPr marL="3642808" indent="0">
              <a:buNone/>
              <a:defRPr sz="996"/>
            </a:lvl9pPr>
          </a:lstStyle>
          <a:p>
            <a:pPr lvl="0"/>
            <a:r>
              <a:rPr lang="en-US"/>
              <a:t>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1534868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7"/>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187"/>
            </a:lvl1pPr>
            <a:lvl2pPr marL="455351" indent="0">
              <a:buNone/>
              <a:defRPr sz="2788"/>
            </a:lvl2pPr>
            <a:lvl3pPr marL="910702" indent="0">
              <a:buNone/>
              <a:defRPr sz="2390"/>
            </a:lvl3pPr>
            <a:lvl4pPr marL="1366053" indent="0">
              <a:buNone/>
              <a:defRPr sz="1992"/>
            </a:lvl4pPr>
            <a:lvl5pPr marL="1821405" indent="0">
              <a:buNone/>
              <a:defRPr sz="1992"/>
            </a:lvl5pPr>
            <a:lvl6pPr marL="2276755" indent="0">
              <a:buNone/>
              <a:defRPr sz="1992"/>
            </a:lvl6pPr>
            <a:lvl7pPr marL="2732106" indent="0">
              <a:buNone/>
              <a:defRPr sz="1992"/>
            </a:lvl7pPr>
            <a:lvl8pPr marL="3187457" indent="0">
              <a:buNone/>
              <a:defRPr sz="1992"/>
            </a:lvl8pPr>
            <a:lvl9pPr marL="3642808" indent="0">
              <a:buNone/>
              <a:defRPr sz="1992"/>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4"/>
            </a:lvl1pPr>
            <a:lvl2pPr marL="455351" indent="0">
              <a:buNone/>
              <a:defRPr sz="1395"/>
            </a:lvl2pPr>
            <a:lvl3pPr marL="910702" indent="0">
              <a:buNone/>
              <a:defRPr sz="1195"/>
            </a:lvl3pPr>
            <a:lvl4pPr marL="1366053" indent="0">
              <a:buNone/>
              <a:defRPr sz="996"/>
            </a:lvl4pPr>
            <a:lvl5pPr marL="1821405" indent="0">
              <a:buNone/>
              <a:defRPr sz="996"/>
            </a:lvl5pPr>
            <a:lvl6pPr marL="2276755" indent="0">
              <a:buNone/>
              <a:defRPr sz="996"/>
            </a:lvl6pPr>
            <a:lvl7pPr marL="2732106" indent="0">
              <a:buNone/>
              <a:defRPr sz="996"/>
            </a:lvl7pPr>
            <a:lvl8pPr marL="3187457" indent="0">
              <a:buNone/>
              <a:defRPr sz="996"/>
            </a:lvl8pPr>
            <a:lvl9pPr marL="3642808" indent="0">
              <a:buNone/>
              <a:defRPr sz="996"/>
            </a:lvl9pPr>
          </a:lstStyle>
          <a:p>
            <a:pPr lvl="0"/>
            <a:r>
              <a:rPr lang="en-US"/>
              <a:t>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952380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1928775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849193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C68596-196F-E650-A320-137A2E8BF54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F3F0486-97ED-6CCE-8E78-3C6078FDC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DAF100E-BD07-673C-9AD6-60546F16DC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743C3DE-06BA-9C9E-F194-CF26B5E8A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55BD30AF-A3E6-19A2-4999-EEB55E7D0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432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78916E-770E-4AE8-2B75-B0E3B7C1F0F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129FAAC-6CD4-3E99-DA18-3E5621B60D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C54056C-A2E5-7792-BFC7-683646E7F9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F6FF18D1-8512-6115-A789-DE01E36572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585667A9-6344-A17A-AC22-D6270F12B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852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0AC311-A091-177F-1FD1-A4CDF57311B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6EF8A9B-15F3-97B4-DDFA-7677845C1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428704D-4905-C08C-9B91-701B717978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018BFE0-5BCA-0F17-8A5F-03055E780B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8DB70075-CCD5-5A0A-EEFF-20C92064AB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959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250772-C0E9-2AA2-C636-E4E0CA58A0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66F195-751D-6258-7561-14161DE0EAF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E8BED1B-D7EC-F4D2-6927-E50E421C59F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98D2B4B-4BAA-1F7A-35CD-2F67CB0CD3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352E5C19-601F-83C6-3B05-E6B5D0CDBDF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4D3D1A68-4BE2-1A30-32F0-5D473173E1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49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2DB533-843C-FA40-15FC-2046738E2112}"/>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73BA7F-D959-E457-3D1B-46607C3699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79C43D-BAF6-4169-74D7-B5639D65123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4D9E7B1-96A8-77E5-5B9D-8414BE970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5F31353-2CD6-E496-0881-92DF657E8C4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FBEAFBC-42CF-8513-94CE-3755829A2B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hỗ dành sẵn cho Chân trang 7">
            <a:extLst>
              <a:ext uri="{FF2B5EF4-FFF2-40B4-BE49-F238E27FC236}">
                <a16:creationId xmlns:a16="http://schemas.microsoft.com/office/drawing/2014/main" id="{0C33F35A-FC68-2E66-BB17-6A7A7A5D5E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hỗ dành sẵn cho Số hiệu Bản chiếu 8">
            <a:extLst>
              <a:ext uri="{FF2B5EF4-FFF2-40B4-BE49-F238E27FC236}">
                <a16:creationId xmlns:a16="http://schemas.microsoft.com/office/drawing/2014/main" id="{E6ACC692-C256-4631-3687-24A1A1CEC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378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5A894-E6D8-D38D-B09C-BA50CE2A7DC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1F4FF6D2-B492-4BD8-F702-18A68345B8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Chân trang 3">
            <a:extLst>
              <a:ext uri="{FF2B5EF4-FFF2-40B4-BE49-F238E27FC236}">
                <a16:creationId xmlns:a16="http://schemas.microsoft.com/office/drawing/2014/main" id="{7C3AA03D-38B0-4592-83F4-BBF3CE421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Số hiệu Bản chiếu 4">
            <a:extLst>
              <a:ext uri="{FF2B5EF4-FFF2-40B4-BE49-F238E27FC236}">
                <a16:creationId xmlns:a16="http://schemas.microsoft.com/office/drawing/2014/main" id="{C60D3F24-15A9-0445-A5B9-2D324B7AD1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4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846657442"/>
      </p:ext>
    </p:extLst>
  </p:cSld>
  <p:clrMapOvr>
    <a:masterClrMapping/>
  </p:clrMapOvr>
  <p:transition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72BF296-B10E-CFD0-63E2-5FD6D51D58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hỗ dành sẵn cho Chân trang 2">
            <a:extLst>
              <a:ext uri="{FF2B5EF4-FFF2-40B4-BE49-F238E27FC236}">
                <a16:creationId xmlns:a16="http://schemas.microsoft.com/office/drawing/2014/main" id="{FD203A89-A038-E4FE-4CF8-26DEE93A6C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hỗ dành sẵn cho Số hiệu Bản chiếu 3">
            <a:extLst>
              <a:ext uri="{FF2B5EF4-FFF2-40B4-BE49-F238E27FC236}">
                <a16:creationId xmlns:a16="http://schemas.microsoft.com/office/drawing/2014/main" id="{ECDAF839-6FED-B0BC-F98E-3EFC72B6BE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335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7664B4D-30A0-6D80-9D0E-3C98710C399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A55582-C2A6-0AEA-C676-F567443FAA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3F72A0-3DB7-7414-9A59-97400D844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B545C27-5331-F215-FB16-398172946C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827C729-E5F5-B2C4-CA0D-E4BFFEACB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B2C9FA40-6299-7D8E-5CB3-42FBF42B2E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6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C93E95-DA7A-D098-1913-B8D2F3B1249A}"/>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6DF231F-CBD1-4890-90BC-603E77FF8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0DC8FA7E-B6EE-6722-4C96-FADD8E738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96836CD-8428-D796-61CC-9FE965665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Chân trang 5">
            <a:extLst>
              <a:ext uri="{FF2B5EF4-FFF2-40B4-BE49-F238E27FC236}">
                <a16:creationId xmlns:a16="http://schemas.microsoft.com/office/drawing/2014/main" id="{6508F990-50E9-6735-6863-0960AA4222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Chỗ dành sẵn cho Số hiệu Bản chiếu 6">
            <a:extLst>
              <a:ext uri="{FF2B5EF4-FFF2-40B4-BE49-F238E27FC236}">
                <a16:creationId xmlns:a16="http://schemas.microsoft.com/office/drawing/2014/main" id="{62F7243C-A033-071D-29D0-61C90176F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762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1CF9E4-761E-FCB4-529E-C5B06066D9A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5E69D2C-0A6E-F314-EAC6-9191B0C9EE5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C120403-7C9E-F06A-4EF7-B75E5FF3A6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0B5889AD-EF78-2596-FB55-D47D8413E7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79B1E6A0-2135-EDA4-89A0-3994AA2DC7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27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90021EE-61F5-6AD4-A9A7-7B220EF9FA3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C71F97-6B23-C640-2DB0-D9160CDB15A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4ACD20-3A51-7E0F-AD1C-2D540361CF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CF0D875B-E883-F743-E0F1-3795C3917C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1FEADC43-0AAB-14F1-E91D-492C9113E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410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83702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74724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3152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6166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1529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26099863"/>
      </p:ext>
    </p:extLst>
  </p:cSld>
  <p:clrMapOvr>
    <a:masterClrMapping/>
  </p:clrMapOvr>
  <p:transition advClick="0"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07020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57562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34649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39490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585039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E78712"/>
                </a:solidFill>
                <a:effectLst/>
                <a:uLnTx/>
                <a:uFillTx/>
                <a:latin typeface="Arial"/>
                <a:ea typeface="+mn-ea"/>
                <a:cs typeface="+mn-cs"/>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E78712"/>
                </a:solidFill>
                <a:effectLst/>
                <a:uLnTx/>
                <a:uFillTx/>
                <a:latin typeface="Arial"/>
                <a:ea typeface="+mn-ea"/>
                <a:cs typeface="+mn-cs"/>
              </a:rPr>
              <a:t>”</a:t>
            </a:r>
          </a:p>
        </p:txBody>
      </p:sp>
    </p:spTree>
    <p:extLst>
      <p:ext uri="{BB962C8B-B14F-4D97-AF65-F5344CB8AC3E}">
        <p14:creationId xmlns:p14="http://schemas.microsoft.com/office/powerpoint/2010/main" val="797381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07061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E78712"/>
                </a:solidFill>
                <a:effectLst/>
                <a:uLnTx/>
                <a:uFillTx/>
                <a:latin typeface="Arial"/>
                <a:ea typeface="+mn-ea"/>
                <a:cs typeface="+mn-cs"/>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E78712"/>
                </a:solidFill>
                <a:effectLst/>
                <a:uLnTx/>
                <a:uFillTx/>
                <a:latin typeface="Arial"/>
                <a:ea typeface="+mn-ea"/>
                <a:cs typeface="+mn-cs"/>
              </a:rPr>
              <a:t>”</a:t>
            </a:r>
          </a:p>
        </p:txBody>
      </p:sp>
    </p:spTree>
    <p:extLst>
      <p:ext uri="{BB962C8B-B14F-4D97-AF65-F5344CB8AC3E}">
        <p14:creationId xmlns:p14="http://schemas.microsoft.com/office/powerpoint/2010/main" val="4256204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40397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8125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14342787"/>
      </p:ext>
    </p:extLst>
  </p:cSld>
  <p:clrMapOvr>
    <a:masterClrMapping/>
  </p:clrMapOvr>
  <p:transition advClick="0" advTm="3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3161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60764860"/>
      </p:ext>
    </p:extLst>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293018"/>
      </p:ext>
    </p:extLst>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025596122"/>
      </p:ext>
    </p:extLst>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2246037544"/>
      </p:ext>
    </p:extLst>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2190846" cy="6856851"/>
          </a:xfrm>
          <a:prstGeom prst="rect">
            <a:avLst/>
          </a:prstGeom>
          <a:noFill/>
          <a:ln w="9525">
            <a:noFill/>
          </a:ln>
        </p:spPr>
      </p:pic>
    </p:spTree>
    <p:extLst>
      <p:ext uri="{BB962C8B-B14F-4D97-AF65-F5344CB8AC3E}">
        <p14:creationId xmlns:p14="http://schemas.microsoft.com/office/powerpoint/2010/main" val="3873119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Click="0" advTm="300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5">
                <a:solidFill>
                  <a:schemeClr val="tx1">
                    <a:tint val="75000"/>
                  </a:schemeClr>
                </a:solidFill>
              </a:defRPr>
            </a:lvl1pPr>
          </a:lstStyle>
          <a:p>
            <a:pPr defTabSz="661751" fontAlgn="base">
              <a:spcBef>
                <a:spcPct val="0"/>
              </a:spcBef>
              <a:spcAft>
                <a:spcPct val="0"/>
              </a:spcAft>
              <a:defRPr/>
            </a:pPr>
            <a:fld id="{08ED132D-452A-49E5-B8CD-EA0C46A12A5F}" type="datetimeFigureOut">
              <a:rPr lang="vi-VN" smtClean="0">
                <a:solidFill>
                  <a:prstClr val="black">
                    <a:tint val="75000"/>
                  </a:prstClr>
                </a:solidFill>
                <a:ea typeface="宋体" panose="02010600030101010101" pitchFamily="2" charset="-122"/>
              </a:rPr>
              <a:pPr defTabSz="661751" fontAlgn="base">
                <a:spcBef>
                  <a:spcPct val="0"/>
                </a:spcBef>
                <a:spcAft>
                  <a:spcPct val="0"/>
                </a:spcAft>
                <a:defRPr/>
              </a:pPr>
              <a:t>21/11/2023</a:t>
            </a:fld>
            <a:endParaRPr lang="vi-VN">
              <a:solidFill>
                <a:prstClr val="black">
                  <a:tint val="75000"/>
                </a:prstClr>
              </a:solidFill>
              <a:ea typeface="宋体" panose="02010600030101010101" pitchFamily="2" charset="-122"/>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95">
                <a:solidFill>
                  <a:schemeClr val="tx1">
                    <a:tint val="75000"/>
                  </a:schemeClr>
                </a:solidFill>
              </a:defRPr>
            </a:lvl1pPr>
          </a:lstStyle>
          <a:p>
            <a:pPr defTabSz="661751" fontAlgn="base">
              <a:spcBef>
                <a:spcPct val="0"/>
              </a:spcBef>
              <a:spcAft>
                <a:spcPct val="0"/>
              </a:spcAft>
              <a:defRPr/>
            </a:pPr>
            <a:endParaRPr lang="vi-VN">
              <a:solidFill>
                <a:prstClr val="black">
                  <a:tint val="75000"/>
                </a:prstClr>
              </a:solidFill>
              <a:ea typeface="宋体" panose="02010600030101010101" pitchFamily="2" charset="-122"/>
            </a:endParaRPr>
          </a:p>
        </p:txBody>
      </p:sp>
      <p:sp>
        <p:nvSpPr>
          <p:cNvPr id="6" name="Slide Number Placeholder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195">
                <a:solidFill>
                  <a:schemeClr val="tx1">
                    <a:tint val="75000"/>
                  </a:schemeClr>
                </a:solidFill>
              </a:defRPr>
            </a:lvl1pPr>
          </a:lstStyle>
          <a:p>
            <a:pPr defTabSz="661751" fontAlgn="base">
              <a:spcBef>
                <a:spcPct val="0"/>
              </a:spcBef>
              <a:spcAft>
                <a:spcPct val="0"/>
              </a:spcAft>
              <a:defRPr/>
            </a:pPr>
            <a:fld id="{9CB03046-9975-4CD1-8163-35C299AA0868}" type="slidenum">
              <a:rPr lang="vi-VN" smtClean="0">
                <a:solidFill>
                  <a:prstClr val="black">
                    <a:tint val="75000"/>
                  </a:prstClr>
                </a:solidFill>
                <a:ea typeface="宋体" panose="02010600030101010101" pitchFamily="2" charset="-122"/>
              </a:rPr>
              <a:pPr defTabSz="661751" fontAlgn="base">
                <a:spcBef>
                  <a:spcPct val="0"/>
                </a:spcBef>
                <a:spcAft>
                  <a:spcPct val="0"/>
                </a:spcAft>
                <a:defRPr/>
              </a:pPr>
              <a:t>‹#›</a:t>
            </a:fld>
            <a:endParaRPr lang="vi-VN">
              <a:solidFill>
                <a:prstClr val="black">
                  <a:tint val="75000"/>
                </a:prstClr>
              </a:solidFill>
              <a:ea typeface="宋体" panose="02010600030101010101" pitchFamily="2" charset="-122"/>
            </a:endParaRPr>
          </a:p>
        </p:txBody>
      </p:sp>
    </p:spTree>
    <p:extLst>
      <p:ext uri="{BB962C8B-B14F-4D97-AF65-F5344CB8AC3E}">
        <p14:creationId xmlns:p14="http://schemas.microsoft.com/office/powerpoint/2010/main" val="3349269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0702" rtl="0" eaLnBrk="1" latinLnBrk="0" hangingPunct="1">
        <a:lnSpc>
          <a:spcPct val="90000"/>
        </a:lnSpc>
        <a:spcBef>
          <a:spcPct val="0"/>
        </a:spcBef>
        <a:buNone/>
        <a:defRPr sz="4382" kern="1200">
          <a:solidFill>
            <a:schemeClr val="tx1"/>
          </a:solidFill>
          <a:latin typeface="+mj-lt"/>
          <a:ea typeface="+mj-ea"/>
          <a:cs typeface="+mj-cs"/>
        </a:defRPr>
      </a:lvl1pPr>
    </p:titleStyle>
    <p:bodyStyle>
      <a:lvl1pPr marL="227675" indent="-227675" algn="l" defTabSz="910702" rtl="0" eaLnBrk="1" latinLnBrk="0" hangingPunct="1">
        <a:lnSpc>
          <a:spcPct val="90000"/>
        </a:lnSpc>
        <a:spcBef>
          <a:spcPts val="996"/>
        </a:spcBef>
        <a:buFont typeface="Arial" panose="020B0604020202020204" pitchFamily="34" charset="0"/>
        <a:buChar char="•"/>
        <a:defRPr sz="2788" kern="1200">
          <a:solidFill>
            <a:schemeClr val="tx1"/>
          </a:solidFill>
          <a:latin typeface="+mn-lt"/>
          <a:ea typeface="+mn-ea"/>
          <a:cs typeface="+mn-cs"/>
        </a:defRPr>
      </a:lvl1pPr>
      <a:lvl2pPr marL="683027" indent="-227675" algn="l" defTabSz="910702" rtl="0" eaLnBrk="1" latinLnBrk="0" hangingPunct="1">
        <a:lnSpc>
          <a:spcPct val="90000"/>
        </a:lnSpc>
        <a:spcBef>
          <a:spcPts val="498"/>
        </a:spcBef>
        <a:buFont typeface="Arial" panose="020B0604020202020204" pitchFamily="34" charset="0"/>
        <a:buChar char="•"/>
        <a:defRPr sz="2390" kern="1200">
          <a:solidFill>
            <a:schemeClr val="tx1"/>
          </a:solidFill>
          <a:latin typeface="+mn-lt"/>
          <a:ea typeface="+mn-ea"/>
          <a:cs typeface="+mn-cs"/>
        </a:defRPr>
      </a:lvl2pPr>
      <a:lvl3pPr marL="1138378" indent="-227675" algn="l" defTabSz="910702" rtl="0" eaLnBrk="1" latinLnBrk="0" hangingPunct="1">
        <a:lnSpc>
          <a:spcPct val="90000"/>
        </a:lnSpc>
        <a:spcBef>
          <a:spcPts val="498"/>
        </a:spcBef>
        <a:buFont typeface="Arial" panose="020B0604020202020204" pitchFamily="34" charset="0"/>
        <a:buChar char="•"/>
        <a:defRPr sz="1992" kern="1200">
          <a:solidFill>
            <a:schemeClr val="tx1"/>
          </a:solidFill>
          <a:latin typeface="+mn-lt"/>
          <a:ea typeface="+mn-ea"/>
          <a:cs typeface="+mn-cs"/>
        </a:defRPr>
      </a:lvl3pPr>
      <a:lvl4pPr marL="1593729"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4pPr>
      <a:lvl5pPr marL="2049080"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5pPr>
      <a:lvl6pPr marL="2504431"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6pPr>
      <a:lvl7pPr marL="2959782"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7pPr>
      <a:lvl8pPr marL="3415133"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8pPr>
      <a:lvl9pPr marL="3870484"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9pPr>
    </p:bodyStyle>
    <p:otherStyle>
      <a:defPPr>
        <a:defRPr lang="vi-VN"/>
      </a:defPPr>
      <a:lvl1pPr marL="0" algn="l" defTabSz="910702" rtl="0" eaLnBrk="1" latinLnBrk="0" hangingPunct="1">
        <a:defRPr sz="1793" kern="1200">
          <a:solidFill>
            <a:schemeClr val="tx1"/>
          </a:solidFill>
          <a:latin typeface="+mn-lt"/>
          <a:ea typeface="+mn-ea"/>
          <a:cs typeface="+mn-cs"/>
        </a:defRPr>
      </a:lvl1pPr>
      <a:lvl2pPr marL="455351" algn="l" defTabSz="910702" rtl="0" eaLnBrk="1" latinLnBrk="0" hangingPunct="1">
        <a:defRPr sz="1793" kern="1200">
          <a:solidFill>
            <a:schemeClr val="tx1"/>
          </a:solidFill>
          <a:latin typeface="+mn-lt"/>
          <a:ea typeface="+mn-ea"/>
          <a:cs typeface="+mn-cs"/>
        </a:defRPr>
      </a:lvl2pPr>
      <a:lvl3pPr marL="910702" algn="l" defTabSz="910702" rtl="0" eaLnBrk="1" latinLnBrk="0" hangingPunct="1">
        <a:defRPr sz="1793" kern="1200">
          <a:solidFill>
            <a:schemeClr val="tx1"/>
          </a:solidFill>
          <a:latin typeface="+mn-lt"/>
          <a:ea typeface="+mn-ea"/>
          <a:cs typeface="+mn-cs"/>
        </a:defRPr>
      </a:lvl3pPr>
      <a:lvl4pPr marL="1366053" algn="l" defTabSz="910702" rtl="0" eaLnBrk="1" latinLnBrk="0" hangingPunct="1">
        <a:defRPr sz="1793" kern="1200">
          <a:solidFill>
            <a:schemeClr val="tx1"/>
          </a:solidFill>
          <a:latin typeface="+mn-lt"/>
          <a:ea typeface="+mn-ea"/>
          <a:cs typeface="+mn-cs"/>
        </a:defRPr>
      </a:lvl4pPr>
      <a:lvl5pPr marL="1821405" algn="l" defTabSz="910702" rtl="0" eaLnBrk="1" latinLnBrk="0" hangingPunct="1">
        <a:defRPr sz="1793" kern="1200">
          <a:solidFill>
            <a:schemeClr val="tx1"/>
          </a:solidFill>
          <a:latin typeface="+mn-lt"/>
          <a:ea typeface="+mn-ea"/>
          <a:cs typeface="+mn-cs"/>
        </a:defRPr>
      </a:lvl5pPr>
      <a:lvl6pPr marL="2276755" algn="l" defTabSz="910702" rtl="0" eaLnBrk="1" latinLnBrk="0" hangingPunct="1">
        <a:defRPr sz="1793" kern="1200">
          <a:solidFill>
            <a:schemeClr val="tx1"/>
          </a:solidFill>
          <a:latin typeface="+mn-lt"/>
          <a:ea typeface="+mn-ea"/>
          <a:cs typeface="+mn-cs"/>
        </a:defRPr>
      </a:lvl6pPr>
      <a:lvl7pPr marL="2732106" algn="l" defTabSz="910702" rtl="0" eaLnBrk="1" latinLnBrk="0" hangingPunct="1">
        <a:defRPr sz="1793" kern="1200">
          <a:solidFill>
            <a:schemeClr val="tx1"/>
          </a:solidFill>
          <a:latin typeface="+mn-lt"/>
          <a:ea typeface="+mn-ea"/>
          <a:cs typeface="+mn-cs"/>
        </a:defRPr>
      </a:lvl7pPr>
      <a:lvl8pPr marL="3187457" algn="l" defTabSz="910702" rtl="0" eaLnBrk="1" latinLnBrk="0" hangingPunct="1">
        <a:defRPr sz="1793" kern="1200">
          <a:solidFill>
            <a:schemeClr val="tx1"/>
          </a:solidFill>
          <a:latin typeface="+mn-lt"/>
          <a:ea typeface="+mn-ea"/>
          <a:cs typeface="+mn-cs"/>
        </a:defRPr>
      </a:lvl8pPr>
      <a:lvl9pPr marL="3642808" algn="l" defTabSz="910702" rtl="0" eaLnBrk="1" latinLnBrk="0" hangingPunct="1">
        <a:defRPr sz="179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A552110-ABEA-2A72-F96E-72FCB8B9E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E490DE7-2DD8-A9E0-5531-26A719A61F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05ABAEA-B4DB-309D-F3B0-EC745BD46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82099BB-2E57-42AE-BF0E-91788FC988B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hỗ dành sẵn cho Chân trang 4">
            <a:extLst>
              <a:ext uri="{FF2B5EF4-FFF2-40B4-BE49-F238E27FC236}">
                <a16:creationId xmlns:a16="http://schemas.microsoft.com/office/drawing/2014/main" id="{D3C4E48C-CCA4-850A-2959-FFA51A1AF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Chỗ dành sẵn cho Số hiệu Bản chiếu 5">
            <a:extLst>
              <a:ext uri="{FF2B5EF4-FFF2-40B4-BE49-F238E27FC236}">
                <a16:creationId xmlns:a16="http://schemas.microsoft.com/office/drawing/2014/main" id="{3366D5C3-549E-7D49-91BD-D4149B734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B65C08-3A81-4719-9BFA-F069C6DF6C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4927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21/11/2023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270109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88405" y="249983"/>
            <a:ext cx="9745277" cy="655286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4356137"/>
            <a:ext cx="12143107" cy="2501863"/>
          </a:xfrm>
          <a:prstGeom prst="rect">
            <a:avLst/>
          </a:prstGeom>
          <a:noFill/>
          <a:ln w="9525">
            <a:noFill/>
          </a:ln>
        </p:spPr>
      </p:pic>
      <p:sp>
        <p:nvSpPr>
          <p:cNvPr id="2056" name="文本框 2055"/>
          <p:cNvSpPr txBox="1"/>
          <p:nvPr/>
        </p:nvSpPr>
        <p:spPr>
          <a:xfrm>
            <a:off x="1900022" y="1844859"/>
            <a:ext cx="7922041" cy="894219"/>
          </a:xfrm>
          <a:prstGeom prst="rect">
            <a:avLst/>
          </a:prstGeom>
          <a:noFill/>
          <a:ln w="9525">
            <a:noFill/>
          </a:ln>
        </p:spPr>
        <p:txBody>
          <a:bodyPr wrap="square">
            <a:spAutoFit/>
          </a:bodyPr>
          <a:lstStyle/>
          <a:p>
            <a:pPr algn="ctr" defTabSz="1085915" fontAlgn="base">
              <a:spcBef>
                <a:spcPct val="50000"/>
              </a:spcBef>
              <a:spcAft>
                <a:spcPct val="0"/>
              </a:spcAft>
            </a:pPr>
            <a:r>
              <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KHỞI ĐỘNG</a:t>
            </a:r>
          </a:p>
        </p:txBody>
      </p:sp>
      <p:pic>
        <p:nvPicPr>
          <p:cNvPr id="2070" name="图片 2069" descr="3"/>
          <p:cNvPicPr>
            <a:picLocks noChangeAspect="1"/>
          </p:cNvPicPr>
          <p:nvPr/>
        </p:nvPicPr>
        <p:blipFill>
          <a:blip r:embed="rId5"/>
          <a:stretch>
            <a:fillRect/>
          </a:stretch>
        </p:blipFill>
        <p:spPr>
          <a:xfrm>
            <a:off x="1510021" y="4002265"/>
            <a:ext cx="9227106" cy="2501863"/>
          </a:xfrm>
          <a:prstGeom prst="rect">
            <a:avLst/>
          </a:prstGeom>
          <a:noFill/>
          <a:ln w="9525">
            <a:noFill/>
          </a:ln>
        </p:spPr>
      </p:pic>
    </p:spTree>
    <p:extLst>
      <p:ext uri="{BB962C8B-B14F-4D97-AF65-F5344CB8AC3E}">
        <p14:creationId xmlns:p14="http://schemas.microsoft.com/office/powerpoint/2010/main" val="36202431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26745" y="4132723"/>
            <a:ext cx="12140809" cy="2788468"/>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463657" y="835277"/>
            <a:ext cx="11359532" cy="6028468"/>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1978" y="95362"/>
            <a:ext cx="3180255" cy="687753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9952405" y="458426"/>
            <a:ext cx="1412042" cy="657191"/>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9952404" y="1682043"/>
            <a:ext cx="1412043" cy="657191"/>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8493256" y="3659362"/>
            <a:ext cx="3419234" cy="3198638"/>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24446" y="4193617"/>
            <a:ext cx="3163022" cy="266438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3092107" y="2271120"/>
            <a:ext cx="5769957" cy="1019106"/>
          </a:xfrm>
          <a:prstGeom prst="rect">
            <a:avLst/>
          </a:prstGeom>
          <a:noFill/>
          <a:ln w="9525">
            <a:noFill/>
          </a:ln>
        </p:spPr>
      </p:pic>
      <p:pic>
        <p:nvPicPr>
          <p:cNvPr id="31756" name="图片 31755" descr="1-22"/>
          <p:cNvPicPr>
            <a:picLocks noChangeAspect="1"/>
          </p:cNvPicPr>
          <p:nvPr/>
        </p:nvPicPr>
        <p:blipFill>
          <a:blip r:embed="rId9"/>
          <a:stretch>
            <a:fillRect/>
          </a:stretch>
        </p:blipFill>
        <p:spPr>
          <a:xfrm>
            <a:off x="3452357" y="3978164"/>
            <a:ext cx="5268082" cy="1019107"/>
          </a:xfrm>
          <a:prstGeom prst="rect">
            <a:avLst/>
          </a:prstGeom>
          <a:noFill/>
          <a:ln w="9525">
            <a:noFill/>
          </a:ln>
        </p:spPr>
      </p:pic>
      <p:sp>
        <p:nvSpPr>
          <p:cNvPr id="12" name="文本框 11"/>
          <p:cNvSpPr txBox="1"/>
          <p:nvPr/>
        </p:nvSpPr>
        <p:spPr>
          <a:xfrm>
            <a:off x="4032506" y="1502292"/>
            <a:ext cx="5732599" cy="1517851"/>
          </a:xfrm>
          <a:prstGeom prst="rect">
            <a:avLst/>
          </a:prstGeom>
          <a:noFill/>
          <a:ln w="9525">
            <a:noFill/>
          </a:ln>
        </p:spPr>
        <p:txBody>
          <a:bodyPr wrap="square">
            <a:spAutoFit/>
          </a:bodyPr>
          <a:lstStyle/>
          <a:p>
            <a:pPr algn="just" defTabSz="1085915" fontAlgn="base">
              <a:spcBef>
                <a:spcPct val="50000"/>
              </a:spcBef>
              <a:spcAft>
                <a:spcPct val="0"/>
              </a:spcAft>
              <a:defRPr/>
            </a:pPr>
            <a:r>
              <a:rPr lang="vi-VN"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Phong cách sáng tác: thơ ông chân thực với cách diễn đạt bằng ngôn ngữ giản dị, tự nhiên và rất giàu hình ảnh, bình dị mà tha thiết.</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4156764" y="3534127"/>
            <a:ext cx="5233973" cy="1161472"/>
          </a:xfrm>
          <a:prstGeom prst="rect">
            <a:avLst/>
          </a:prstGeom>
          <a:noFill/>
          <a:ln w="9525">
            <a:noFill/>
          </a:ln>
        </p:spPr>
        <p:txBody>
          <a:bodyPr wrap="square">
            <a:spAutoFit/>
          </a:bodyPr>
          <a:lstStyle/>
          <a:p>
            <a:pPr algn="just" defTabSz="1085915" fontAlgn="base">
              <a:spcBef>
                <a:spcPct val="50000"/>
              </a:spcBef>
              <a:spcAft>
                <a:spcPct val="0"/>
              </a:spcAft>
              <a:defRPr/>
            </a:pPr>
            <a:r>
              <a:rPr lang="vi-VN"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Con người, cuộc sống của làng chài quê hương đã khơi nguồn cảm hứng cho nhiều tác phẩm của ông</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1">
            <a:extLst>
              <a:ext uri="{FF2B5EF4-FFF2-40B4-BE49-F238E27FC236}">
                <a16:creationId xmlns:a16="http://schemas.microsoft.com/office/drawing/2014/main" id="{EEA139E3-851D-4D60-88AE-26A237711AB7}"/>
              </a:ext>
            </a:extLst>
          </p:cNvPr>
          <p:cNvSpPr txBox="1"/>
          <p:nvPr/>
        </p:nvSpPr>
        <p:spPr>
          <a:xfrm>
            <a:off x="4022368" y="546499"/>
            <a:ext cx="3050964" cy="582339"/>
          </a:xfrm>
          <a:prstGeom prst="rect">
            <a:avLst/>
          </a:prstGeom>
          <a:noFill/>
          <a:ln w="9525">
            <a:noFill/>
          </a:ln>
        </p:spPr>
        <p:txBody>
          <a:bodyPr wrap="square">
            <a:spAutoFit/>
          </a:bodyPr>
          <a:lstStyle/>
          <a:p>
            <a:pPr defTabSz="1085915" fontAlgn="base">
              <a:spcBef>
                <a:spcPct val="50000"/>
              </a:spcBef>
              <a:spcAft>
                <a:spcPct val="0"/>
              </a:spcAft>
            </a:pPr>
            <a:r>
              <a:rPr lang="en-US"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vi-VN" altLang="zh-CN" sz="3184"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Tác giả </a:t>
            </a:r>
            <a:endParaRPr lang="zh-CN" altLang="en-US"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23422605-30E5-4670-975B-7941A36594E1}"/>
              </a:ext>
            </a:extLst>
          </p:cNvPr>
          <p:cNvPicPr>
            <a:picLocks noChangeAspect="1"/>
          </p:cNvPicPr>
          <p:nvPr/>
        </p:nvPicPr>
        <p:blipFill>
          <a:blip r:embed="rId10"/>
          <a:stretch>
            <a:fillRect/>
          </a:stretch>
        </p:blipFill>
        <p:spPr>
          <a:xfrm>
            <a:off x="55468" y="95362"/>
            <a:ext cx="3396889" cy="4690363"/>
          </a:xfrm>
          <a:prstGeom prst="rect">
            <a:avLst/>
          </a:prstGeom>
        </p:spPr>
      </p:pic>
    </p:spTree>
    <p:extLst>
      <p:ext uri="{BB962C8B-B14F-4D97-AF65-F5344CB8AC3E}">
        <p14:creationId xmlns:p14="http://schemas.microsoft.com/office/powerpoint/2010/main" val="1963944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nodeType="withEffect">
                                  <p:stCondLst>
                                    <p:cond delay="0"/>
                                  </p:stCondLst>
                                  <p:childTnLst>
                                    <p:set>
                                      <p:cBhvr>
                                        <p:cTn id="53" dur="1" fill="hold">
                                          <p:stCondLst>
                                            <p:cond delay="0"/>
                                          </p:stCondLst>
                                        </p:cTn>
                                        <p:tgtEl>
                                          <p:spTgt spid="31755"/>
                                        </p:tgtEl>
                                        <p:attrNameLst>
                                          <p:attrName>style.visibility</p:attrName>
                                        </p:attrNameLst>
                                      </p:cBhvr>
                                      <p:to>
                                        <p:strVal val="visible"/>
                                      </p:to>
                                    </p:set>
                                    <p:animEffect transition="in" filter="barn(inVertical)">
                                      <p:cBhvr>
                                        <p:cTn id="54" dur="500"/>
                                        <p:tgtEl>
                                          <p:spTgt spid="317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31756"/>
                                        </p:tgtEl>
                                        <p:attrNameLst>
                                          <p:attrName>style.visibility</p:attrName>
                                        </p:attrNameLst>
                                      </p:cBhvr>
                                      <p:to>
                                        <p:strVal val="visible"/>
                                      </p:to>
                                    </p:set>
                                    <p:animEffect transition="in" filter="barn(inVertical)">
                                      <p:cBhvr>
                                        <p:cTn id="62" dur="500"/>
                                        <p:tgtEl>
                                          <p:spTgt spid="31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425669" y="513118"/>
            <a:ext cx="6087252" cy="1096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defRPr/>
            </a:pPr>
            <a:endParaRPr lang="en-US" sz="2171">
              <a:solidFill>
                <a:srgbClr val="FFFFFF"/>
              </a:solidFill>
              <a:latin typeface="Arial"/>
              <a:ea typeface="宋体"/>
            </a:endParaRPr>
          </a:p>
        </p:txBody>
      </p:sp>
      <p:pic>
        <p:nvPicPr>
          <p:cNvPr id="4100" name="图片 4099" descr="12"/>
          <p:cNvPicPr>
            <a:picLocks noChangeAspect="1"/>
          </p:cNvPicPr>
          <p:nvPr/>
        </p:nvPicPr>
        <p:blipFill>
          <a:blip r:embed="rId3"/>
          <a:stretch>
            <a:fillRect/>
          </a:stretch>
        </p:blipFill>
        <p:spPr>
          <a:xfrm>
            <a:off x="24447" y="5782596"/>
            <a:ext cx="12143107" cy="1075404"/>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907737" y="2605919"/>
            <a:ext cx="5211574" cy="4046553"/>
          </a:xfrm>
          <a:prstGeom prst="rect">
            <a:avLst/>
          </a:prstGeom>
          <a:noFill/>
          <a:ln w="9525">
            <a:noFill/>
          </a:ln>
        </p:spPr>
      </p:pic>
      <p:pic>
        <p:nvPicPr>
          <p:cNvPr id="3" name="Picture 2">
            <a:extLst>
              <a:ext uri="{FF2B5EF4-FFF2-40B4-BE49-F238E27FC236}">
                <a16:creationId xmlns:a16="http://schemas.microsoft.com/office/drawing/2014/main" id="{9B6D8590-337D-5C83-FDF9-BC713631FF21}"/>
              </a:ext>
            </a:extLst>
          </p:cNvPr>
          <p:cNvPicPr>
            <a:picLocks noChangeAspect="1"/>
          </p:cNvPicPr>
          <p:nvPr/>
        </p:nvPicPr>
        <p:blipFill>
          <a:blip r:embed="rId5"/>
          <a:stretch>
            <a:fillRect/>
          </a:stretch>
        </p:blipFill>
        <p:spPr>
          <a:xfrm>
            <a:off x="-153749" y="-64736"/>
            <a:ext cx="8821978" cy="6991518"/>
          </a:xfrm>
          <a:prstGeom prst="rect">
            <a:avLst/>
          </a:prstGeom>
        </p:spPr>
      </p:pic>
      <p:sp>
        <p:nvSpPr>
          <p:cNvPr id="4" name="TextBox 3"/>
          <p:cNvSpPr txBox="1"/>
          <p:nvPr/>
        </p:nvSpPr>
        <p:spPr>
          <a:xfrm>
            <a:off x="8742170" y="5329332"/>
            <a:ext cx="2188831" cy="181460"/>
          </a:xfrm>
          <a:prstGeom prst="rect">
            <a:avLst/>
          </a:prstGeom>
          <a:noFill/>
        </p:spPr>
        <p:txBody>
          <a:bodyPr wrap="square" rtlCol="0">
            <a:spAutoFit/>
          </a:bodyPr>
          <a:lstStyle/>
          <a:p>
            <a:pPr defTabSz="661751" fontAlgn="base">
              <a:spcBef>
                <a:spcPct val="0"/>
              </a:spcBef>
              <a:spcAft>
                <a:spcPct val="0"/>
              </a:spcAft>
            </a:pPr>
            <a:r>
              <a:rPr lang="en-US" sz="579" dirty="0">
                <a:solidFill>
                  <a:srgbClr val="000000"/>
                </a:solidFill>
                <a:latin typeface="Arial" panose="020B0604020202020204" pitchFamily="34" charset="0"/>
                <a:ea typeface="宋体" panose="02010600030101010101" pitchFamily="2" charset="-122"/>
              </a:rPr>
              <a:t>1329knttnnf</a:t>
            </a:r>
          </a:p>
        </p:txBody>
      </p:sp>
    </p:spTree>
    <p:extLst>
      <p:ext uri="{BB962C8B-B14F-4D97-AF65-F5344CB8AC3E}">
        <p14:creationId xmlns:p14="http://schemas.microsoft.com/office/powerpoint/2010/main" val="2273223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231033" y="4063965"/>
            <a:ext cx="12377490" cy="278846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6526277" y="145915"/>
            <a:ext cx="2174936" cy="1980766"/>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539842" y="2833455"/>
            <a:ext cx="4332638" cy="4018979"/>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3113654" y="923957"/>
            <a:ext cx="2804127" cy="2762617"/>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467936" y="341235"/>
            <a:ext cx="2605787" cy="2566723"/>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5957712" y="1314399"/>
            <a:ext cx="2804374" cy="2762617"/>
          </a:xfrm>
          <a:prstGeom prst="rect">
            <a:avLst/>
          </a:prstGeom>
          <a:noFill/>
          <a:ln w="9525">
            <a:noFill/>
          </a:ln>
        </p:spPr>
      </p:pic>
      <p:sp>
        <p:nvSpPr>
          <p:cNvPr id="8" name="文本框 7"/>
          <p:cNvSpPr txBox="1"/>
          <p:nvPr/>
        </p:nvSpPr>
        <p:spPr>
          <a:xfrm>
            <a:off x="1152414" y="1322685"/>
            <a:ext cx="1377288" cy="805092"/>
          </a:xfrm>
          <a:prstGeom prst="rect">
            <a:avLst/>
          </a:prstGeom>
          <a:noFill/>
          <a:ln w="9525">
            <a:noFill/>
          </a:ln>
        </p:spPr>
        <p:txBody>
          <a:bodyPr wrap="square">
            <a:spAutoFit/>
          </a:bodyPr>
          <a:lstStyle/>
          <a:p>
            <a:pPr defTabSz="1085915" fontAlgn="base">
              <a:spcBef>
                <a:spcPct val="50000"/>
              </a:spcBef>
              <a:spcAft>
                <a:spcPct val="0"/>
              </a:spcAft>
              <a:defRPr/>
            </a:pP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Hoa</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niên</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(1945)</a:t>
            </a:r>
          </a:p>
        </p:txBody>
      </p:sp>
      <p:sp>
        <p:nvSpPr>
          <p:cNvPr id="9" name="文本框 8"/>
          <p:cNvSpPr txBox="1"/>
          <p:nvPr/>
        </p:nvSpPr>
        <p:spPr>
          <a:xfrm>
            <a:off x="3985523" y="1830352"/>
            <a:ext cx="1585833" cy="805092"/>
          </a:xfrm>
          <a:prstGeom prst="rect">
            <a:avLst/>
          </a:prstGeom>
          <a:noFill/>
          <a:ln w="9525">
            <a:noFill/>
          </a:ln>
        </p:spPr>
        <p:txBody>
          <a:bodyPr wrap="square">
            <a:spAutoFit/>
          </a:bodyPr>
          <a:lstStyle/>
          <a:p>
            <a:pPr defTabSz="1085915" fontAlgn="base">
              <a:spcBef>
                <a:spcPct val="50000"/>
              </a:spcBef>
              <a:spcAft>
                <a:spcPct val="0"/>
              </a:spcAft>
              <a:defRPr/>
            </a:pP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Gửi</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miền</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Bắc</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(1955)</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6688758" y="2172819"/>
            <a:ext cx="1610239" cy="805092"/>
          </a:xfrm>
          <a:prstGeom prst="rect">
            <a:avLst/>
          </a:prstGeom>
          <a:noFill/>
          <a:ln w="9525">
            <a:noFill/>
          </a:ln>
        </p:spPr>
        <p:txBody>
          <a:bodyPr wrap="square">
            <a:spAutoFit/>
          </a:bodyPr>
          <a:lstStyle/>
          <a:p>
            <a:pPr algn="ctr" defTabSz="1085915" fontAlgn="base">
              <a:spcBef>
                <a:spcPct val="50000"/>
              </a:spcBef>
              <a:spcAft>
                <a:spcPct val="0"/>
              </a:spcAft>
              <a:defRPr/>
            </a:pP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Tiếng</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sóng</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(1960)</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图片 33801" descr="1-25">
            <a:extLst>
              <a:ext uri="{FF2B5EF4-FFF2-40B4-BE49-F238E27FC236}">
                <a16:creationId xmlns:a16="http://schemas.microsoft.com/office/drawing/2014/main" id="{7D7AC716-48D2-4882-B29D-6C8A45D0033B}"/>
              </a:ext>
            </a:extLst>
          </p:cNvPr>
          <p:cNvPicPr>
            <a:picLocks noChangeAspect="1"/>
          </p:cNvPicPr>
          <p:nvPr/>
        </p:nvPicPr>
        <p:blipFill>
          <a:blip r:embed="rId6"/>
          <a:stretch>
            <a:fillRect/>
          </a:stretch>
        </p:blipFill>
        <p:spPr>
          <a:xfrm>
            <a:off x="8602699" y="2153359"/>
            <a:ext cx="3333953" cy="2772149"/>
          </a:xfrm>
          <a:prstGeom prst="rect">
            <a:avLst/>
          </a:prstGeom>
          <a:noFill/>
          <a:ln w="9525">
            <a:noFill/>
          </a:ln>
        </p:spPr>
      </p:pic>
      <p:sp>
        <p:nvSpPr>
          <p:cNvPr id="12" name="文本框 9">
            <a:extLst>
              <a:ext uri="{FF2B5EF4-FFF2-40B4-BE49-F238E27FC236}">
                <a16:creationId xmlns:a16="http://schemas.microsoft.com/office/drawing/2014/main" id="{2B53F9F0-1CC3-4C24-A43B-7B2A134DBB58}"/>
              </a:ext>
            </a:extLst>
          </p:cNvPr>
          <p:cNvSpPr txBox="1"/>
          <p:nvPr/>
        </p:nvSpPr>
        <p:spPr>
          <a:xfrm>
            <a:off x="9445051" y="2857564"/>
            <a:ext cx="1601876" cy="1517851"/>
          </a:xfrm>
          <a:prstGeom prst="rect">
            <a:avLst/>
          </a:prstGeom>
          <a:noFill/>
          <a:ln w="9525">
            <a:noFill/>
          </a:ln>
        </p:spPr>
        <p:txBody>
          <a:bodyPr wrap="square">
            <a:spAutoFit/>
          </a:bodyPr>
          <a:lstStyle/>
          <a:p>
            <a:pPr algn="ctr" defTabSz="1085915" fontAlgn="base">
              <a:spcBef>
                <a:spcPct val="50000"/>
              </a:spcBef>
              <a:spcAft>
                <a:spcPct val="0"/>
              </a:spcAft>
              <a:defRPr/>
            </a:pPr>
            <a:r>
              <a:rPr lang="vi-VN"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Hai nửa yêu thương (1963)</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1">
            <a:extLst>
              <a:ext uri="{FF2B5EF4-FFF2-40B4-BE49-F238E27FC236}">
                <a16:creationId xmlns:a16="http://schemas.microsoft.com/office/drawing/2014/main" id="{CA831B23-BFC5-4CA6-A8FC-C7E2230CFF2D}"/>
              </a:ext>
            </a:extLst>
          </p:cNvPr>
          <p:cNvSpPr txBox="1"/>
          <p:nvPr/>
        </p:nvSpPr>
        <p:spPr>
          <a:xfrm>
            <a:off x="8191062" y="579424"/>
            <a:ext cx="3955395" cy="582339"/>
          </a:xfrm>
          <a:prstGeom prst="rect">
            <a:avLst/>
          </a:prstGeom>
          <a:noFill/>
          <a:ln w="9525">
            <a:noFill/>
          </a:ln>
        </p:spPr>
        <p:txBody>
          <a:bodyPr wrap="square">
            <a:spAutoFit/>
          </a:bodyPr>
          <a:lstStyle/>
          <a:p>
            <a:pPr defTabSz="1085915" fontAlgn="base">
              <a:spcBef>
                <a:spcPct val="50000"/>
              </a:spcBef>
              <a:spcAft>
                <a:spcPct val="0"/>
              </a:spcAft>
            </a:pPr>
            <a:r>
              <a:rPr lang="en-US" altLang="zh-CN" sz="318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Tác</a:t>
            </a:r>
            <a:r>
              <a:rPr lang="en-US"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18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phẩm</a:t>
            </a:r>
            <a:r>
              <a:rPr lang="en-US"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18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tiêu</a:t>
            </a:r>
            <a:r>
              <a:rPr lang="en-US"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184"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biểu</a:t>
            </a:r>
            <a:endParaRPr lang="zh-CN" altLang="en-US"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58751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3801"/>
                                        </p:tgtEl>
                                        <p:attrNameLst>
                                          <p:attrName>style.visibility</p:attrName>
                                        </p:attrNameLst>
                                      </p:cBhvr>
                                      <p:to>
                                        <p:strVal val="visible"/>
                                      </p:to>
                                    </p:set>
                                    <p:animEffect transition="in" filter="barn(inVertical)">
                                      <p:cBhvr>
                                        <p:cTn id="10" dur="500"/>
                                        <p:tgtEl>
                                          <p:spTgt spid="3380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33800"/>
                                        </p:tgtEl>
                                        <p:attrNameLst>
                                          <p:attrName>style.visibility</p:attrName>
                                        </p:attrNameLst>
                                      </p:cBhvr>
                                      <p:to>
                                        <p:strVal val="visible"/>
                                      </p:to>
                                    </p:set>
                                    <p:animEffect transition="in" filter="barn(inVertical)">
                                      <p:cBhvr>
                                        <p:cTn id="18" dur="500"/>
                                        <p:tgtEl>
                                          <p:spTgt spid="3380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33802"/>
                                        </p:tgtEl>
                                        <p:attrNameLst>
                                          <p:attrName>style.visibility</p:attrName>
                                        </p:attrNameLst>
                                      </p:cBhvr>
                                      <p:to>
                                        <p:strVal val="visible"/>
                                      </p:to>
                                    </p:set>
                                    <p:animEffect transition="in" filter="barn(inVertical)">
                                      <p:cBhvr>
                                        <p:cTn id="26" dur="500"/>
                                        <p:tgtEl>
                                          <p:spTgt spid="3380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25411034"/>
              </p:ext>
            </p:extLst>
          </p:nvPr>
        </p:nvGraphicFramePr>
        <p:xfrm>
          <a:off x="0" y="1"/>
          <a:ext cx="12192000" cy="6752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a:off x="7042245" y="4995081"/>
            <a:ext cx="709683" cy="7369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ight Arrow 3"/>
          <p:cNvSpPr/>
          <p:nvPr/>
        </p:nvSpPr>
        <p:spPr>
          <a:xfrm>
            <a:off x="7042245" y="6114198"/>
            <a:ext cx="709683" cy="638286"/>
          </a:xfrm>
          <a:prstGeom prst="rightArrow">
            <a:avLst>
              <a:gd name="adj1" fmla="val 50000"/>
              <a:gd name="adj2" fmla="val 618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p:cNvSpPr/>
          <p:nvPr/>
        </p:nvSpPr>
        <p:spPr>
          <a:xfrm>
            <a:off x="7929348" y="4653888"/>
            <a:ext cx="3835021" cy="107817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Oval 5"/>
          <p:cNvSpPr/>
          <p:nvPr/>
        </p:nvSpPr>
        <p:spPr>
          <a:xfrm>
            <a:off x="8038531" y="5895833"/>
            <a:ext cx="3575713" cy="96608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9" name="Left Arrow 8"/>
          <p:cNvSpPr/>
          <p:nvPr/>
        </p:nvSpPr>
        <p:spPr>
          <a:xfrm>
            <a:off x="3944203" y="5090615"/>
            <a:ext cx="1091821" cy="80521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Oval 9"/>
          <p:cNvSpPr/>
          <p:nvPr/>
        </p:nvSpPr>
        <p:spPr>
          <a:xfrm>
            <a:off x="354842" y="4653888"/>
            <a:ext cx="3261815" cy="107817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Left Arrow 10"/>
          <p:cNvSpPr/>
          <p:nvPr/>
        </p:nvSpPr>
        <p:spPr>
          <a:xfrm>
            <a:off x="4271749" y="6237027"/>
            <a:ext cx="1037230" cy="62489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354842" y="5895833"/>
            <a:ext cx="3589361" cy="966085"/>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3" name="Oval 12"/>
          <p:cNvSpPr/>
          <p:nvPr/>
        </p:nvSpPr>
        <p:spPr>
          <a:xfrm>
            <a:off x="0" y="0"/>
            <a:ext cx="4053385" cy="20471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Trình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bày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hiểu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biết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về</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phẩm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Quê</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hương</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094753"/>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26774399"/>
              </p:ext>
            </p:extLst>
          </p:nvPr>
        </p:nvGraphicFramePr>
        <p:xfrm>
          <a:off x="0" y="1"/>
          <a:ext cx="12192000" cy="6752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a:off x="7042245" y="4995081"/>
            <a:ext cx="709683" cy="7369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4" name="Right Arrow 3"/>
          <p:cNvSpPr/>
          <p:nvPr/>
        </p:nvSpPr>
        <p:spPr>
          <a:xfrm>
            <a:off x="7042245" y="6114198"/>
            <a:ext cx="709683" cy="638286"/>
          </a:xfrm>
          <a:prstGeom prst="rightArrow">
            <a:avLst>
              <a:gd name="adj1" fmla="val 50000"/>
              <a:gd name="adj2" fmla="val 618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5" name="Oval 4"/>
          <p:cNvSpPr/>
          <p:nvPr/>
        </p:nvSpPr>
        <p:spPr>
          <a:xfrm>
            <a:off x="7929348" y="4244454"/>
            <a:ext cx="4162568" cy="1487607"/>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lvl="0" defTabSz="1085915" fontAlgn="base">
              <a:spcBef>
                <a:spcPct val="50000"/>
              </a:spcBef>
              <a:spcAft>
                <a:spcPct val="0"/>
              </a:spcAft>
            </a:pPr>
            <a:r>
              <a:rPr lang="en-US" altLang="zh-CN" sz="2316"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Khổ</a:t>
            </a:r>
            <a:r>
              <a:rPr lang="en-US"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3</a:t>
            </a:r>
            <a:r>
              <a:rPr lang="vi-VN"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Cảnh đoàn thuyền ra khơi đánh cá trở về</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6" name="Oval 5"/>
          <p:cNvSpPr/>
          <p:nvPr/>
        </p:nvSpPr>
        <p:spPr>
          <a:xfrm>
            <a:off x="8038531" y="5732061"/>
            <a:ext cx="4153469" cy="1129857"/>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lvl="0" defTabSz="1085915" fontAlgn="base">
              <a:spcBef>
                <a:spcPct val="50000"/>
              </a:spcBef>
              <a:spcAft>
                <a:spcPct val="0"/>
              </a:spcAft>
            </a:pPr>
            <a:r>
              <a:rPr lang="en-US" altLang="zh-CN" sz="2316"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Khổ</a:t>
            </a:r>
            <a:r>
              <a:rPr lang="en-US"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4</a:t>
            </a:r>
            <a:r>
              <a:rPr lang="vi-VN"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Nỗi nhớ làng chài, nhớ quê hương</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9" name="Left Arrow 8"/>
          <p:cNvSpPr/>
          <p:nvPr/>
        </p:nvSpPr>
        <p:spPr>
          <a:xfrm>
            <a:off x="3944203" y="5090615"/>
            <a:ext cx="1091821" cy="805218"/>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0" name="Oval 9"/>
          <p:cNvSpPr/>
          <p:nvPr/>
        </p:nvSpPr>
        <p:spPr>
          <a:xfrm>
            <a:off x="-1" y="4094328"/>
            <a:ext cx="3944203" cy="1637733"/>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lvl="0" defTabSz="1085915" fontAlgn="base">
              <a:spcBef>
                <a:spcPct val="50000"/>
              </a:spcBef>
              <a:spcAft>
                <a:spcPct val="0"/>
              </a:spcAft>
            </a:pPr>
            <a:r>
              <a:rPr lang="en-US" altLang="zh-CN" sz="2316"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Khổ</a:t>
            </a:r>
            <a:r>
              <a:rPr lang="en-US"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1</a:t>
            </a:r>
            <a:r>
              <a:rPr lang="vi-VN"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11" name="Left Arrow 10"/>
          <p:cNvSpPr/>
          <p:nvPr/>
        </p:nvSpPr>
        <p:spPr>
          <a:xfrm>
            <a:off x="4271749" y="6237027"/>
            <a:ext cx="1037230" cy="62489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2" name="Oval 11"/>
          <p:cNvSpPr/>
          <p:nvPr/>
        </p:nvSpPr>
        <p:spPr>
          <a:xfrm>
            <a:off x="0" y="5732061"/>
            <a:ext cx="4367284" cy="1129857"/>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lvl="0" defTabSz="1085915" fontAlgn="base">
              <a:spcBef>
                <a:spcPct val="50000"/>
              </a:spcBef>
              <a:spcAft>
                <a:spcPct val="0"/>
              </a:spcAft>
            </a:pPr>
            <a:r>
              <a:rPr lang="en-US" altLang="zh-CN" sz="2316" b="1"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Khổ</a:t>
            </a:r>
            <a:r>
              <a:rPr lang="en-US"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2</a:t>
            </a:r>
            <a:r>
              <a:rPr lang="vi-VN"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Cảnh dân chài bơi thuyền ra khơi đánh cá</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8" name="Cloud Callout 7"/>
          <p:cNvSpPr/>
          <p:nvPr/>
        </p:nvSpPr>
        <p:spPr>
          <a:xfrm>
            <a:off x="9471546" y="1705970"/>
            <a:ext cx="2292823" cy="141936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solidFill>
                  <a:srgbClr val="FF0000"/>
                </a:solidFill>
              </a:rPr>
              <a:t>BIỂU CẢM</a:t>
            </a:r>
            <a:endParaRPr lang="en-US" dirty="0">
              <a:solidFill>
                <a:srgbClr val="FF0000"/>
              </a:solidFill>
            </a:endParaRPr>
          </a:p>
        </p:txBody>
      </p:sp>
      <p:sp>
        <p:nvSpPr>
          <p:cNvPr id="14" name="Right Arrow 13"/>
          <p:cNvSpPr/>
          <p:nvPr/>
        </p:nvSpPr>
        <p:spPr>
          <a:xfrm>
            <a:off x="7151427" y="791570"/>
            <a:ext cx="1514901" cy="341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376012" y="177419"/>
            <a:ext cx="2715904" cy="11873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8 TIẾNG</a:t>
            </a:r>
            <a:endParaRPr lang="en-US" dirty="0">
              <a:solidFill>
                <a:srgbClr val="FF0000"/>
              </a:solidFill>
            </a:endParaRPr>
          </a:p>
        </p:txBody>
      </p:sp>
      <p:sp>
        <p:nvSpPr>
          <p:cNvPr id="16" name="Snip Diagonal Corner Rectangle 15"/>
          <p:cNvSpPr/>
          <p:nvPr/>
        </p:nvSpPr>
        <p:spPr>
          <a:xfrm>
            <a:off x="1" y="177420"/>
            <a:ext cx="3616656" cy="260672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085915" fontAlgn="base">
              <a:spcBef>
                <a:spcPct val="50000"/>
              </a:spcBef>
              <a:spcAft>
                <a:spcPct val="0"/>
              </a:spcAft>
            </a:pPr>
            <a:r>
              <a:rPr lang="vi-VN" altLang="zh-CN" sz="2605"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viết năm 1939, khi Tế Hanh đang học tại Huế trong nỗi nhớ quê hương - một làng chài ven biển tha thiết. </a:t>
            </a:r>
            <a:endParaRPr lang="zh-CN" altLang="en-US" sz="2605"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7229852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8"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727596" y="197617"/>
            <a:ext cx="10840213" cy="6535149"/>
          </a:xfrm>
          <a:prstGeom prst="rect">
            <a:avLst/>
          </a:prstGeom>
          <a:noFill/>
          <a:ln w="9525">
            <a:noFill/>
          </a:ln>
        </p:spPr>
      </p:pic>
      <p:pic>
        <p:nvPicPr>
          <p:cNvPr id="3077" name="图片 3076" descr="6"/>
          <p:cNvPicPr>
            <a:picLocks noChangeAspect="1"/>
          </p:cNvPicPr>
          <p:nvPr/>
        </p:nvPicPr>
        <p:blipFill>
          <a:blip r:embed="rId4"/>
          <a:stretch>
            <a:fillRect/>
          </a:stretch>
        </p:blipFill>
        <p:spPr>
          <a:xfrm>
            <a:off x="8626272" y="4556843"/>
            <a:ext cx="3309457" cy="2034035"/>
          </a:xfrm>
          <a:prstGeom prst="rect">
            <a:avLst/>
          </a:prstGeom>
          <a:noFill/>
          <a:ln w="9525">
            <a:noFill/>
          </a:ln>
        </p:spPr>
      </p:pic>
      <p:sp>
        <p:nvSpPr>
          <p:cNvPr id="3083" name="文本框 3082"/>
          <p:cNvSpPr txBox="1"/>
          <p:nvPr/>
        </p:nvSpPr>
        <p:spPr>
          <a:xfrm>
            <a:off x="3079146" y="1941376"/>
            <a:ext cx="7942205" cy="584775"/>
          </a:xfrm>
          <a:prstGeom prst="rect">
            <a:avLst/>
          </a:prstGeom>
          <a:noFill/>
          <a:ln w="9525">
            <a:noFill/>
          </a:ln>
        </p:spPr>
        <p:txBody>
          <a:bodyPr wrap="square">
            <a:spAutoFit/>
          </a:bodyPr>
          <a:lstStyle/>
          <a:p>
            <a:pPr algn="just" defTabSz="1085915" fontAlgn="base">
              <a:spcBef>
                <a:spcPct val="50000"/>
              </a:spcBef>
              <a:spcAft>
                <a:spcPct val="0"/>
              </a:spcAft>
            </a:pPr>
            <a:r>
              <a:rPr lang="en-US" altLang="zh-CN" sz="32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vi-VN" altLang="zh-CN" sz="32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Hoàn </a:t>
            </a:r>
            <a:r>
              <a:rPr lang="vi-VN" altLang="zh-CN" sz="32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cảnh ra đời: </a:t>
            </a:r>
            <a:r>
              <a:rPr lang="vi-VN" altLang="zh-CN" sz="32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viết </a:t>
            </a:r>
            <a:r>
              <a:rPr lang="vi-VN" altLang="zh-CN" sz="32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năm 1939, </a:t>
            </a:r>
            <a:r>
              <a:rPr lang="vi-VN" altLang="zh-CN" sz="32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tại Huế</a:t>
            </a:r>
            <a:r>
              <a:rPr lang="en-US" altLang="zh-CN" sz="3200"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15" name="文本框 3086">
            <a:extLst>
              <a:ext uri="{FF2B5EF4-FFF2-40B4-BE49-F238E27FC236}">
                <a16:creationId xmlns:a16="http://schemas.microsoft.com/office/drawing/2014/main" id="{3E6E00CB-36A5-484F-B70B-8DED0F57E64F}"/>
              </a:ext>
            </a:extLst>
          </p:cNvPr>
          <p:cNvSpPr txBox="1"/>
          <p:nvPr/>
        </p:nvSpPr>
        <p:spPr>
          <a:xfrm>
            <a:off x="3094518" y="3180675"/>
            <a:ext cx="6316841" cy="582339"/>
          </a:xfrm>
          <a:prstGeom prst="rect">
            <a:avLst/>
          </a:prstGeom>
          <a:noFill/>
          <a:ln w="9525">
            <a:noFill/>
          </a:ln>
        </p:spPr>
        <p:txBody>
          <a:bodyPr wrap="square">
            <a:spAutoFit/>
          </a:bodyPr>
          <a:lstStyle/>
          <a:p>
            <a:pPr algn="just" defTabSz="1085915" fontAlgn="base">
              <a:spcBef>
                <a:spcPct val="50000"/>
              </a:spcBef>
              <a:spcAft>
                <a:spcPct val="0"/>
              </a:spcAft>
            </a:pPr>
            <a:r>
              <a:rPr lang="en-US"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vi-VN"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PTBĐ: </a:t>
            </a:r>
            <a:r>
              <a:rPr lang="vi-VN" altLang="zh-CN" sz="3184"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biểu cảm </a:t>
            </a:r>
            <a:r>
              <a:rPr lang="vi-VN"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(kết </a:t>
            </a:r>
            <a:r>
              <a:rPr lang="vi-VN" altLang="zh-CN" sz="3184"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hợp miêu </a:t>
            </a:r>
            <a:r>
              <a:rPr lang="vi-VN"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tả)</a:t>
            </a:r>
            <a:endParaRPr lang="zh-CN" altLang="en-US" sz="318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2" name="TextBox 1"/>
          <p:cNvSpPr txBox="1"/>
          <p:nvPr/>
        </p:nvSpPr>
        <p:spPr>
          <a:xfrm>
            <a:off x="3094518" y="2584896"/>
            <a:ext cx="5531754"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Thể thơ: thơ tám chữ</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6175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9" presetClass="entr" presetSubtype="0" fill="hold" grpId="0" nodeType="afterEffect">
                                  <p:stCondLst>
                                    <p:cond delay="0"/>
                                  </p:stCondLst>
                                  <p:childTnLst>
                                    <p:set>
                                      <p:cBhvr>
                                        <p:cTn id="16" dur="1" fill="hold">
                                          <p:stCondLst>
                                            <p:cond delay="0"/>
                                          </p:stCondLst>
                                        </p:cTn>
                                        <p:tgtEl>
                                          <p:spTgt spid="3083"/>
                                        </p:tgtEl>
                                        <p:attrNameLst>
                                          <p:attrName>style.visibility</p:attrName>
                                        </p:attrNameLst>
                                      </p:cBhvr>
                                      <p:to>
                                        <p:strVal val="visible"/>
                                      </p:to>
                                    </p:set>
                                    <p:anim calcmode="lin" valueType="num">
                                      <p:cBhvr>
                                        <p:cTn id="17" dur="1000" fill="hold"/>
                                        <p:tgtEl>
                                          <p:spTgt spid="3083"/>
                                        </p:tgtEl>
                                        <p:attrNameLst>
                                          <p:attrName>ppt_x</p:attrName>
                                        </p:attrNameLst>
                                      </p:cBhvr>
                                      <p:tavLst>
                                        <p:tav tm="0">
                                          <p:val>
                                            <p:strVal val="#ppt_x-.2"/>
                                          </p:val>
                                        </p:tav>
                                        <p:tav tm="100000">
                                          <p:val>
                                            <p:strVal val="#ppt_x"/>
                                          </p:val>
                                        </p:tav>
                                      </p:tavLst>
                                    </p:anim>
                                    <p:anim calcmode="lin" valueType="num">
                                      <p:cBhvr>
                                        <p:cTn id="18"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08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1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727596" y="197617"/>
            <a:ext cx="10840213" cy="6535149"/>
          </a:xfrm>
          <a:prstGeom prst="rect">
            <a:avLst/>
          </a:prstGeom>
          <a:noFill/>
          <a:ln w="9525">
            <a:noFill/>
          </a:ln>
        </p:spPr>
      </p:pic>
      <p:pic>
        <p:nvPicPr>
          <p:cNvPr id="3078" name="图片 3077" descr="7"/>
          <p:cNvPicPr>
            <a:picLocks noChangeAspect="1"/>
          </p:cNvPicPr>
          <p:nvPr/>
        </p:nvPicPr>
        <p:blipFill>
          <a:blip r:embed="rId4"/>
          <a:stretch>
            <a:fillRect/>
          </a:stretch>
        </p:blipFill>
        <p:spPr>
          <a:xfrm>
            <a:off x="9691596" y="1013362"/>
            <a:ext cx="1060468" cy="1529234"/>
          </a:xfrm>
          <a:prstGeom prst="rect">
            <a:avLst/>
          </a:prstGeom>
          <a:noFill/>
          <a:ln w="9525">
            <a:noFill/>
          </a:ln>
        </p:spPr>
      </p:pic>
      <p:pic>
        <p:nvPicPr>
          <p:cNvPr id="3079" name="图片 3078" descr="11"/>
          <p:cNvPicPr>
            <a:picLocks noChangeAspect="1"/>
          </p:cNvPicPr>
          <p:nvPr/>
        </p:nvPicPr>
        <p:blipFill>
          <a:blip r:embed="rId5"/>
          <a:stretch>
            <a:fillRect/>
          </a:stretch>
        </p:blipFill>
        <p:spPr>
          <a:xfrm>
            <a:off x="2916319" y="4758893"/>
            <a:ext cx="6879830" cy="1171915"/>
          </a:xfrm>
          <a:prstGeom prst="rect">
            <a:avLst/>
          </a:prstGeom>
          <a:noFill/>
          <a:ln w="9525">
            <a:noFill/>
          </a:ln>
        </p:spPr>
      </p:pic>
      <p:pic>
        <p:nvPicPr>
          <p:cNvPr id="3080" name="图片 3079" descr="8"/>
          <p:cNvPicPr>
            <a:picLocks noChangeAspect="1"/>
          </p:cNvPicPr>
          <p:nvPr/>
        </p:nvPicPr>
        <p:blipFill>
          <a:blip r:embed="rId6"/>
          <a:stretch>
            <a:fillRect/>
          </a:stretch>
        </p:blipFill>
        <p:spPr>
          <a:xfrm>
            <a:off x="2917468" y="1006468"/>
            <a:ext cx="6879830" cy="1171915"/>
          </a:xfrm>
          <a:prstGeom prst="rect">
            <a:avLst/>
          </a:prstGeom>
          <a:noFill/>
          <a:ln w="9525">
            <a:noFill/>
          </a:ln>
        </p:spPr>
      </p:pic>
      <p:pic>
        <p:nvPicPr>
          <p:cNvPr id="3081" name="图片 3080" descr="9"/>
          <p:cNvPicPr>
            <a:picLocks noChangeAspect="1"/>
          </p:cNvPicPr>
          <p:nvPr/>
        </p:nvPicPr>
        <p:blipFill>
          <a:blip r:embed="rId7"/>
          <a:stretch>
            <a:fillRect/>
          </a:stretch>
        </p:blipFill>
        <p:spPr>
          <a:xfrm>
            <a:off x="2917468" y="2257660"/>
            <a:ext cx="7085514" cy="1171915"/>
          </a:xfrm>
          <a:prstGeom prst="rect">
            <a:avLst/>
          </a:prstGeom>
          <a:noFill/>
          <a:ln w="9525">
            <a:noFill/>
          </a:ln>
        </p:spPr>
      </p:pic>
      <p:pic>
        <p:nvPicPr>
          <p:cNvPr id="3082" name="图片 3081" descr="10"/>
          <p:cNvPicPr>
            <a:picLocks noChangeAspect="1"/>
          </p:cNvPicPr>
          <p:nvPr/>
        </p:nvPicPr>
        <p:blipFill>
          <a:blip r:embed="rId8"/>
          <a:stretch>
            <a:fillRect/>
          </a:stretch>
        </p:blipFill>
        <p:spPr>
          <a:xfrm>
            <a:off x="2865766" y="3507702"/>
            <a:ext cx="6879830" cy="1171915"/>
          </a:xfrm>
          <a:prstGeom prst="rect">
            <a:avLst/>
          </a:prstGeom>
          <a:noFill/>
          <a:ln w="9525">
            <a:noFill/>
          </a:ln>
        </p:spPr>
      </p:pic>
      <p:pic>
        <p:nvPicPr>
          <p:cNvPr id="3077" name="图片 3076" descr="6"/>
          <p:cNvPicPr>
            <a:picLocks noChangeAspect="1"/>
          </p:cNvPicPr>
          <p:nvPr/>
        </p:nvPicPr>
        <p:blipFill>
          <a:blip r:embed="rId9"/>
          <a:stretch>
            <a:fillRect/>
          </a:stretch>
        </p:blipFill>
        <p:spPr>
          <a:xfrm>
            <a:off x="6097724" y="3127404"/>
            <a:ext cx="6069830" cy="3730596"/>
          </a:xfrm>
          <a:prstGeom prst="rect">
            <a:avLst/>
          </a:prstGeom>
          <a:noFill/>
          <a:ln w="9525">
            <a:noFill/>
          </a:ln>
        </p:spPr>
      </p:pic>
      <p:sp>
        <p:nvSpPr>
          <p:cNvPr id="3083" name="文本框 3082"/>
          <p:cNvSpPr txBox="1"/>
          <p:nvPr/>
        </p:nvSpPr>
        <p:spPr>
          <a:xfrm>
            <a:off x="3307359" y="1292187"/>
            <a:ext cx="6097749" cy="448713"/>
          </a:xfrm>
          <a:prstGeom prst="rect">
            <a:avLst/>
          </a:prstGeom>
          <a:noFill/>
          <a:ln w="9525">
            <a:noFill/>
          </a:ln>
        </p:spPr>
        <p:txBody>
          <a:bodyPr wrap="square">
            <a:spAutoFit/>
          </a:bodyPr>
          <a:lstStyle/>
          <a:p>
            <a:pPr defTabSz="1085915" fontAlgn="base">
              <a:spcBef>
                <a:spcPct val="50000"/>
              </a:spcBef>
              <a:spcAft>
                <a:spcPct val="0"/>
              </a:spcAft>
            </a:pP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2 câu đầu: Giới thiệu chung về làng quê.</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3084" name="文本框 3083"/>
          <p:cNvSpPr txBox="1"/>
          <p:nvPr/>
        </p:nvSpPr>
        <p:spPr>
          <a:xfrm>
            <a:off x="1911000" y="870184"/>
            <a:ext cx="674672" cy="5045887"/>
          </a:xfrm>
          <a:prstGeom prst="rect">
            <a:avLst/>
          </a:prstGeom>
          <a:noFill/>
          <a:ln w="9525">
            <a:noFill/>
          </a:ln>
        </p:spPr>
        <p:txBody>
          <a:bodyPr vert="vert270" wrap="square">
            <a:spAutoFit/>
          </a:bodyPr>
          <a:lstStyle/>
          <a:p>
            <a:pPr algn="ctr" defTabSz="1085915" fontAlgn="base">
              <a:spcBef>
                <a:spcPct val="50000"/>
              </a:spcBef>
              <a:spcAft>
                <a:spcPct val="0"/>
              </a:spcAft>
            </a:pPr>
            <a:r>
              <a:rPr lang="en-US" altLang="zh-CN" sz="3184" b="1" dirty="0" err="1">
                <a:solidFill>
                  <a:srgbClr val="3399FF"/>
                </a:solidFill>
                <a:latin typeface="Times New Roman" panose="02020603050405020304" pitchFamily="18" charset="0"/>
                <a:ea typeface="Tahoma" panose="020B0604030504040204" pitchFamily="34" charset="0"/>
                <a:cs typeface="Times New Roman" panose="02020603050405020304" pitchFamily="18" charset="0"/>
              </a:rPr>
              <a:t>Bố</a:t>
            </a:r>
            <a:r>
              <a:rPr lang="en-US" altLang="zh-CN" sz="3184" b="1" dirty="0">
                <a:solidFill>
                  <a:srgbClr val="3399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184" b="1" dirty="0" err="1">
                <a:solidFill>
                  <a:srgbClr val="3399FF"/>
                </a:solidFill>
                <a:latin typeface="Times New Roman" panose="02020603050405020304" pitchFamily="18" charset="0"/>
                <a:ea typeface="Tahoma" panose="020B0604030504040204" pitchFamily="34" charset="0"/>
                <a:cs typeface="Times New Roman" panose="02020603050405020304" pitchFamily="18" charset="0"/>
              </a:rPr>
              <a:t>cục</a:t>
            </a:r>
            <a:endParaRPr lang="zh-CN" altLang="en-US" sz="3184" b="1" dirty="0">
              <a:solidFill>
                <a:srgbClr val="3399FF"/>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3085" name="文本框 3084"/>
          <p:cNvSpPr txBox="1"/>
          <p:nvPr/>
        </p:nvSpPr>
        <p:spPr>
          <a:xfrm>
            <a:off x="3374202" y="2447810"/>
            <a:ext cx="6317393" cy="805092"/>
          </a:xfrm>
          <a:prstGeom prst="rect">
            <a:avLst/>
          </a:prstGeom>
          <a:noFill/>
          <a:ln w="9525">
            <a:noFill/>
          </a:ln>
        </p:spPr>
        <p:txBody>
          <a:bodyPr wrap="square">
            <a:spAutoFit/>
          </a:bodyPr>
          <a:lstStyle/>
          <a:p>
            <a:pPr defTabSz="1085915" fontAlgn="base">
              <a:spcBef>
                <a:spcPct val="50000"/>
              </a:spcBef>
              <a:spcAft>
                <a:spcPct val="0"/>
              </a:spcAft>
            </a:pP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6 câu tiếp: Cảnh dân chài bơi thuyền ra khơi đánh cá</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3086" name="文本框 3085"/>
          <p:cNvSpPr txBox="1"/>
          <p:nvPr/>
        </p:nvSpPr>
        <p:spPr>
          <a:xfrm>
            <a:off x="3375216" y="3622843"/>
            <a:ext cx="5757423" cy="805092"/>
          </a:xfrm>
          <a:prstGeom prst="rect">
            <a:avLst/>
          </a:prstGeom>
          <a:noFill/>
          <a:ln w="9525">
            <a:noFill/>
          </a:ln>
        </p:spPr>
        <p:txBody>
          <a:bodyPr wrap="square">
            <a:spAutoFit/>
          </a:bodyPr>
          <a:lstStyle/>
          <a:p>
            <a:pPr defTabSz="1085915" fontAlgn="base">
              <a:spcBef>
                <a:spcPct val="50000"/>
              </a:spcBef>
              <a:spcAft>
                <a:spcPct val="0"/>
              </a:spcAft>
            </a:pP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6 câu tiếp: Cảnh </a:t>
            </a:r>
            <a:r>
              <a:rPr lang="vi-VN"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đoàn thuyền </a:t>
            </a: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ra khơi đánh </a:t>
            </a:r>
            <a:r>
              <a:rPr lang="vi-VN" altLang="zh-CN" sz="2316" b="1" dirty="0" smtClean="0">
                <a:solidFill>
                  <a:srgbClr val="000000"/>
                </a:solidFill>
                <a:latin typeface="Tahoma" panose="020B0604030504040204" pitchFamily="34" charset="0"/>
                <a:ea typeface="Tahoma" panose="020B0604030504040204" pitchFamily="34" charset="0"/>
                <a:cs typeface="Tahoma" panose="020B0604030504040204" pitchFamily="34" charset="0"/>
              </a:rPr>
              <a:t>cá trở về</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
        <p:nvSpPr>
          <p:cNvPr id="3087" name="文本框 3086"/>
          <p:cNvSpPr txBox="1"/>
          <p:nvPr/>
        </p:nvSpPr>
        <p:spPr>
          <a:xfrm>
            <a:off x="3380120" y="4823988"/>
            <a:ext cx="5419962" cy="805092"/>
          </a:xfrm>
          <a:prstGeom prst="rect">
            <a:avLst/>
          </a:prstGeom>
          <a:noFill/>
          <a:ln w="9525">
            <a:noFill/>
          </a:ln>
        </p:spPr>
        <p:txBody>
          <a:bodyPr wrap="square">
            <a:spAutoFit/>
          </a:bodyPr>
          <a:lstStyle/>
          <a:p>
            <a:pPr defTabSz="1085915" fontAlgn="base">
              <a:spcBef>
                <a:spcPct val="50000"/>
              </a:spcBef>
              <a:spcAft>
                <a:spcPct val="0"/>
              </a:spcAft>
            </a:pPr>
            <a:r>
              <a:rPr lang="vi-VN" altLang="zh-CN" sz="2316" b="1" dirty="0">
                <a:solidFill>
                  <a:srgbClr val="000000"/>
                </a:solidFill>
                <a:latin typeface="Tahoma" panose="020B0604030504040204" pitchFamily="34" charset="0"/>
                <a:ea typeface="Tahoma" panose="020B0604030504040204" pitchFamily="34" charset="0"/>
                <a:cs typeface="Tahoma" panose="020B0604030504040204" pitchFamily="34" charset="0"/>
              </a:rPr>
              <a:t>4 câu tiếp: Nỗi nhớ làng chài, nhớ quê hương</a:t>
            </a:r>
            <a:endParaRPr lang="zh-CN" altLang="en-US" sz="2316" b="1" dirty="0">
              <a:solidFill>
                <a:srgbClr val="000000"/>
              </a:solidFill>
              <a:latin typeface="Tahoma" panose="020B0604030504040204" pitchFamily="34" charset="0"/>
              <a:ea typeface="黑体" panose="02010609060101010101" pitchFamily="2" charset="-122"/>
              <a:cs typeface="Tahoma" panose="020B0604030504040204" pitchFamily="34" charset="0"/>
            </a:endParaRPr>
          </a:p>
        </p:txBody>
      </p:sp>
    </p:spTree>
    <p:extLst>
      <p:ext uri="{BB962C8B-B14F-4D97-AF65-F5344CB8AC3E}">
        <p14:creationId xmlns:p14="http://schemas.microsoft.com/office/powerpoint/2010/main" val="27731578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3084"/>
                                        </p:tgtEl>
                                        <p:attrNameLst>
                                          <p:attrName>style.visibility</p:attrName>
                                        </p:attrNameLst>
                                      </p:cBhvr>
                                      <p:to>
                                        <p:strVal val="visible"/>
                                      </p:to>
                                    </p:set>
                                    <p:animEffect transition="in" filter="fade">
                                      <p:cBhvr>
                                        <p:cTn id="21" dur="1000"/>
                                        <p:tgtEl>
                                          <p:spTgt spid="3084"/>
                                        </p:tgtEl>
                                      </p:cBhvr>
                                    </p:animEffect>
                                    <p:anim calcmode="lin" valueType="num">
                                      <p:cBhvr>
                                        <p:cTn id="22" dur="1000" fill="hold"/>
                                        <p:tgtEl>
                                          <p:spTgt spid="3084"/>
                                        </p:tgtEl>
                                        <p:attrNameLst>
                                          <p:attrName>ppt_x</p:attrName>
                                        </p:attrNameLst>
                                      </p:cBhvr>
                                      <p:tavLst>
                                        <p:tav tm="0">
                                          <p:val>
                                            <p:strVal val="#ppt_x"/>
                                          </p:val>
                                        </p:tav>
                                        <p:tav tm="100000">
                                          <p:val>
                                            <p:strVal val="#ppt_x"/>
                                          </p:val>
                                        </p:tav>
                                      </p:tavLst>
                                    </p:anim>
                                    <p:anim calcmode="lin" valueType="num">
                                      <p:cBhvr>
                                        <p:cTn id="23" dur="1000" fill="hold"/>
                                        <p:tgtEl>
                                          <p:spTgt spid="3084"/>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9" presetClass="entr" presetSubtype="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 calcmode="lin" valueType="num">
                                      <p:cBhvr>
                                        <p:cTn id="27" dur="1000" fill="hold"/>
                                        <p:tgtEl>
                                          <p:spTgt spid="3080"/>
                                        </p:tgtEl>
                                        <p:attrNameLst>
                                          <p:attrName>ppt_x</p:attrName>
                                        </p:attrNameLst>
                                      </p:cBhvr>
                                      <p:tavLst>
                                        <p:tav tm="0">
                                          <p:val>
                                            <p:strVal val="#ppt_x-.2"/>
                                          </p:val>
                                        </p:tav>
                                        <p:tav tm="100000">
                                          <p:val>
                                            <p:strVal val="#ppt_x"/>
                                          </p:val>
                                        </p:tav>
                                      </p:tavLst>
                                    </p:anim>
                                    <p:anim calcmode="lin" valueType="num">
                                      <p:cBhvr>
                                        <p:cTn id="28"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080"/>
                                        </p:tgtEl>
                                      </p:cBhvr>
                                    </p:animEffect>
                                  </p:childTnLst>
                                </p:cTn>
                              </p:par>
                            </p:childTnLst>
                          </p:cTn>
                        </p:par>
                        <p:par>
                          <p:cTn id="30" fill="hold">
                            <p:stCondLst>
                              <p:cond delay="5000"/>
                            </p:stCondLst>
                            <p:childTnLst>
                              <p:par>
                                <p:cTn id="31" presetID="29" presetClass="entr" presetSubtype="0" fill="hold" grpId="0" nodeType="afterEffect">
                                  <p:stCondLst>
                                    <p:cond delay="0"/>
                                  </p:stCondLst>
                                  <p:childTnLst>
                                    <p:set>
                                      <p:cBhvr>
                                        <p:cTn id="32" dur="1" fill="hold">
                                          <p:stCondLst>
                                            <p:cond delay="0"/>
                                          </p:stCondLst>
                                        </p:cTn>
                                        <p:tgtEl>
                                          <p:spTgt spid="3083"/>
                                        </p:tgtEl>
                                        <p:attrNameLst>
                                          <p:attrName>style.visibility</p:attrName>
                                        </p:attrNameLst>
                                      </p:cBhvr>
                                      <p:to>
                                        <p:strVal val="visible"/>
                                      </p:to>
                                    </p:set>
                                    <p:anim calcmode="lin" valueType="num">
                                      <p:cBhvr>
                                        <p:cTn id="33" dur="1000" fill="hold"/>
                                        <p:tgtEl>
                                          <p:spTgt spid="3083"/>
                                        </p:tgtEl>
                                        <p:attrNameLst>
                                          <p:attrName>ppt_x</p:attrName>
                                        </p:attrNameLst>
                                      </p:cBhvr>
                                      <p:tavLst>
                                        <p:tav tm="0">
                                          <p:val>
                                            <p:strVal val="#ppt_x-.2"/>
                                          </p:val>
                                        </p:tav>
                                        <p:tav tm="100000">
                                          <p:val>
                                            <p:strVal val="#ppt_x"/>
                                          </p:val>
                                        </p:tav>
                                      </p:tavLst>
                                    </p:anim>
                                    <p:anim calcmode="lin" valueType="num">
                                      <p:cBhvr>
                                        <p:cTn id="34" dur="1000" fill="hold"/>
                                        <p:tgtEl>
                                          <p:spTgt spid="308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3"/>
                                        </p:tgtEl>
                                      </p:cBhvr>
                                    </p:animEffect>
                                  </p:childTnLst>
                                </p:cTn>
                              </p:par>
                            </p:childTnLst>
                          </p:cTn>
                        </p:par>
                        <p:par>
                          <p:cTn id="36" fill="hold">
                            <p:stCondLst>
                              <p:cond delay="6000"/>
                            </p:stCondLst>
                            <p:childTnLst>
                              <p:par>
                                <p:cTn id="37" presetID="29" presetClass="entr" presetSubtype="0" fill="hold" nodeType="afterEffect">
                                  <p:stCondLst>
                                    <p:cond delay="0"/>
                                  </p:stCondLst>
                                  <p:childTnLst>
                                    <p:set>
                                      <p:cBhvr>
                                        <p:cTn id="38" dur="1" fill="hold">
                                          <p:stCondLst>
                                            <p:cond delay="0"/>
                                          </p:stCondLst>
                                        </p:cTn>
                                        <p:tgtEl>
                                          <p:spTgt spid="3081"/>
                                        </p:tgtEl>
                                        <p:attrNameLst>
                                          <p:attrName>style.visibility</p:attrName>
                                        </p:attrNameLst>
                                      </p:cBhvr>
                                      <p:to>
                                        <p:strVal val="visible"/>
                                      </p:to>
                                    </p:set>
                                    <p:anim calcmode="lin" valueType="num">
                                      <p:cBhvr>
                                        <p:cTn id="39" dur="1000" fill="hold"/>
                                        <p:tgtEl>
                                          <p:spTgt spid="3081"/>
                                        </p:tgtEl>
                                        <p:attrNameLst>
                                          <p:attrName>ppt_x</p:attrName>
                                        </p:attrNameLst>
                                      </p:cBhvr>
                                      <p:tavLst>
                                        <p:tav tm="0">
                                          <p:val>
                                            <p:strVal val="#ppt_x-.2"/>
                                          </p:val>
                                        </p:tav>
                                        <p:tav tm="100000">
                                          <p:val>
                                            <p:strVal val="#ppt_x"/>
                                          </p:val>
                                        </p:tav>
                                      </p:tavLst>
                                    </p:anim>
                                    <p:anim calcmode="lin" valueType="num">
                                      <p:cBhvr>
                                        <p:cTn id="40" dur="1000" fill="hold"/>
                                        <p:tgtEl>
                                          <p:spTgt spid="308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1"/>
                                        </p:tgtEl>
                                      </p:cBhvr>
                                    </p:animEffect>
                                  </p:childTnLst>
                                </p:cTn>
                              </p:par>
                            </p:childTnLst>
                          </p:cTn>
                        </p:par>
                        <p:par>
                          <p:cTn id="42" fill="hold">
                            <p:stCondLst>
                              <p:cond delay="7000"/>
                            </p:stCondLst>
                            <p:childTnLst>
                              <p:par>
                                <p:cTn id="43" presetID="29" presetClass="entr" presetSubtype="0" fill="hold" grpId="0" nodeType="after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p:cTn id="45" dur="1000" fill="hold"/>
                                        <p:tgtEl>
                                          <p:spTgt spid="3085"/>
                                        </p:tgtEl>
                                        <p:attrNameLst>
                                          <p:attrName>ppt_x</p:attrName>
                                        </p:attrNameLst>
                                      </p:cBhvr>
                                      <p:tavLst>
                                        <p:tav tm="0">
                                          <p:val>
                                            <p:strVal val="#ppt_x-.2"/>
                                          </p:val>
                                        </p:tav>
                                        <p:tav tm="100000">
                                          <p:val>
                                            <p:strVal val="#ppt_x"/>
                                          </p:val>
                                        </p:tav>
                                      </p:tavLst>
                                    </p:anim>
                                    <p:anim calcmode="lin" valueType="num">
                                      <p:cBhvr>
                                        <p:cTn id="46"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3085"/>
                                        </p:tgtEl>
                                      </p:cBhvr>
                                    </p:animEffect>
                                  </p:childTnLst>
                                </p:cTn>
                              </p:par>
                            </p:childTnLst>
                          </p:cTn>
                        </p:par>
                        <p:par>
                          <p:cTn id="48" fill="hold">
                            <p:stCondLst>
                              <p:cond delay="8000"/>
                            </p:stCondLst>
                            <p:childTnLst>
                              <p:par>
                                <p:cTn id="49" presetID="29" presetClass="entr" presetSubtype="0" fill="hold" nodeType="afterEffect">
                                  <p:stCondLst>
                                    <p:cond delay="0"/>
                                  </p:stCondLst>
                                  <p:childTnLst>
                                    <p:set>
                                      <p:cBhvr>
                                        <p:cTn id="50" dur="1" fill="hold">
                                          <p:stCondLst>
                                            <p:cond delay="0"/>
                                          </p:stCondLst>
                                        </p:cTn>
                                        <p:tgtEl>
                                          <p:spTgt spid="3082"/>
                                        </p:tgtEl>
                                        <p:attrNameLst>
                                          <p:attrName>style.visibility</p:attrName>
                                        </p:attrNameLst>
                                      </p:cBhvr>
                                      <p:to>
                                        <p:strVal val="visible"/>
                                      </p:to>
                                    </p:set>
                                    <p:anim calcmode="lin" valueType="num">
                                      <p:cBhvr>
                                        <p:cTn id="51" dur="1000" fill="hold"/>
                                        <p:tgtEl>
                                          <p:spTgt spid="3082"/>
                                        </p:tgtEl>
                                        <p:attrNameLst>
                                          <p:attrName>ppt_x</p:attrName>
                                        </p:attrNameLst>
                                      </p:cBhvr>
                                      <p:tavLst>
                                        <p:tav tm="0">
                                          <p:val>
                                            <p:strVal val="#ppt_x-.2"/>
                                          </p:val>
                                        </p:tav>
                                        <p:tav tm="100000">
                                          <p:val>
                                            <p:strVal val="#ppt_x"/>
                                          </p:val>
                                        </p:tav>
                                      </p:tavLst>
                                    </p:anim>
                                    <p:anim calcmode="lin" valueType="num">
                                      <p:cBhvr>
                                        <p:cTn id="52"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53" dur="1000"/>
                                        <p:tgtEl>
                                          <p:spTgt spid="3082"/>
                                        </p:tgtEl>
                                      </p:cBhvr>
                                    </p:animEffect>
                                  </p:childTnLst>
                                </p:cTn>
                              </p:par>
                            </p:childTnLst>
                          </p:cTn>
                        </p:par>
                        <p:par>
                          <p:cTn id="54" fill="hold">
                            <p:stCondLst>
                              <p:cond delay="9000"/>
                            </p:stCondLst>
                            <p:childTnLst>
                              <p:par>
                                <p:cTn id="55" presetID="29" presetClass="entr" presetSubtype="0" fill="hold" grpId="0" nodeType="afterEffect">
                                  <p:stCondLst>
                                    <p:cond delay="0"/>
                                  </p:stCondLst>
                                  <p:childTnLst>
                                    <p:set>
                                      <p:cBhvr>
                                        <p:cTn id="56" dur="1" fill="hold">
                                          <p:stCondLst>
                                            <p:cond delay="0"/>
                                          </p:stCondLst>
                                        </p:cTn>
                                        <p:tgtEl>
                                          <p:spTgt spid="3086"/>
                                        </p:tgtEl>
                                        <p:attrNameLst>
                                          <p:attrName>style.visibility</p:attrName>
                                        </p:attrNameLst>
                                      </p:cBhvr>
                                      <p:to>
                                        <p:strVal val="visible"/>
                                      </p:to>
                                    </p:set>
                                    <p:anim calcmode="lin" valueType="num">
                                      <p:cBhvr>
                                        <p:cTn id="57" dur="1000" fill="hold"/>
                                        <p:tgtEl>
                                          <p:spTgt spid="3086"/>
                                        </p:tgtEl>
                                        <p:attrNameLst>
                                          <p:attrName>ppt_x</p:attrName>
                                        </p:attrNameLst>
                                      </p:cBhvr>
                                      <p:tavLst>
                                        <p:tav tm="0">
                                          <p:val>
                                            <p:strVal val="#ppt_x-.2"/>
                                          </p:val>
                                        </p:tav>
                                        <p:tav tm="100000">
                                          <p:val>
                                            <p:strVal val="#ppt_x"/>
                                          </p:val>
                                        </p:tav>
                                      </p:tavLst>
                                    </p:anim>
                                    <p:anim calcmode="lin" valueType="num">
                                      <p:cBhvr>
                                        <p:cTn id="58"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59" dur="1000"/>
                                        <p:tgtEl>
                                          <p:spTgt spid="3086"/>
                                        </p:tgtEl>
                                      </p:cBhvr>
                                    </p:animEffect>
                                  </p:childTnLst>
                                </p:cTn>
                              </p:par>
                            </p:childTnLst>
                          </p:cTn>
                        </p:par>
                        <p:par>
                          <p:cTn id="60" fill="hold">
                            <p:stCondLst>
                              <p:cond delay="10000"/>
                            </p:stCondLst>
                            <p:childTnLst>
                              <p:par>
                                <p:cTn id="61" presetID="29" presetClass="entr" presetSubtype="0" fill="hold" nodeType="afterEffect">
                                  <p:stCondLst>
                                    <p:cond delay="0"/>
                                  </p:stCondLst>
                                  <p:childTnLst>
                                    <p:set>
                                      <p:cBhvr>
                                        <p:cTn id="62" dur="1" fill="hold">
                                          <p:stCondLst>
                                            <p:cond delay="0"/>
                                          </p:stCondLst>
                                        </p:cTn>
                                        <p:tgtEl>
                                          <p:spTgt spid="3079"/>
                                        </p:tgtEl>
                                        <p:attrNameLst>
                                          <p:attrName>style.visibility</p:attrName>
                                        </p:attrNameLst>
                                      </p:cBhvr>
                                      <p:to>
                                        <p:strVal val="visible"/>
                                      </p:to>
                                    </p:set>
                                    <p:anim calcmode="lin" valueType="num">
                                      <p:cBhvr>
                                        <p:cTn id="63" dur="1000" fill="hold"/>
                                        <p:tgtEl>
                                          <p:spTgt spid="3079"/>
                                        </p:tgtEl>
                                        <p:attrNameLst>
                                          <p:attrName>ppt_x</p:attrName>
                                        </p:attrNameLst>
                                      </p:cBhvr>
                                      <p:tavLst>
                                        <p:tav tm="0">
                                          <p:val>
                                            <p:strVal val="#ppt_x-.2"/>
                                          </p:val>
                                        </p:tav>
                                        <p:tav tm="100000">
                                          <p:val>
                                            <p:strVal val="#ppt_x"/>
                                          </p:val>
                                        </p:tav>
                                      </p:tavLst>
                                    </p:anim>
                                    <p:anim calcmode="lin" valueType="num">
                                      <p:cBhvr>
                                        <p:cTn id="64"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079"/>
                                        </p:tgtEl>
                                      </p:cBhvr>
                                    </p:animEffect>
                                  </p:childTnLst>
                                </p:cTn>
                              </p:par>
                            </p:childTnLst>
                          </p:cTn>
                        </p:par>
                        <p:par>
                          <p:cTn id="66" fill="hold">
                            <p:stCondLst>
                              <p:cond delay="11000"/>
                            </p:stCondLst>
                            <p:childTnLst>
                              <p:par>
                                <p:cTn id="67" presetID="29" presetClass="entr" presetSubtype="0" fill="hold" grpId="0" nodeType="afterEffect">
                                  <p:stCondLst>
                                    <p:cond delay="0"/>
                                  </p:stCondLst>
                                  <p:childTnLst>
                                    <p:set>
                                      <p:cBhvr>
                                        <p:cTn id="68" dur="1" fill="hold">
                                          <p:stCondLst>
                                            <p:cond delay="0"/>
                                          </p:stCondLst>
                                        </p:cTn>
                                        <p:tgtEl>
                                          <p:spTgt spid="3087"/>
                                        </p:tgtEl>
                                        <p:attrNameLst>
                                          <p:attrName>style.visibility</p:attrName>
                                        </p:attrNameLst>
                                      </p:cBhvr>
                                      <p:to>
                                        <p:strVal val="visible"/>
                                      </p:to>
                                    </p:set>
                                    <p:anim calcmode="lin" valueType="num">
                                      <p:cBhvr>
                                        <p:cTn id="69" dur="1000" fill="hold"/>
                                        <p:tgtEl>
                                          <p:spTgt spid="3087"/>
                                        </p:tgtEl>
                                        <p:attrNameLst>
                                          <p:attrName>ppt_x</p:attrName>
                                        </p:attrNameLst>
                                      </p:cBhvr>
                                      <p:tavLst>
                                        <p:tav tm="0">
                                          <p:val>
                                            <p:strVal val="#ppt_x-.2"/>
                                          </p:val>
                                        </p:tav>
                                        <p:tav tm="100000">
                                          <p:val>
                                            <p:strVal val="#ppt_x"/>
                                          </p:val>
                                        </p:tav>
                                      </p:tavLst>
                                    </p:anim>
                                    <p:anim calcmode="lin" valueType="num">
                                      <p:cBhvr>
                                        <p:cTn id="7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71" dur="1000"/>
                                        <p:tgtEl>
                                          <p:spTgt spid="3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4" grpId="0"/>
      <p:bldP spid="3085" grpId="0"/>
      <p:bldP spid="3086" grpId="0"/>
      <p:bldP spid="30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88405" y="249983"/>
            <a:ext cx="9745277" cy="655286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4356137"/>
            <a:ext cx="12143107" cy="2501863"/>
          </a:xfrm>
          <a:prstGeom prst="rect">
            <a:avLst/>
          </a:prstGeom>
          <a:noFill/>
          <a:ln w="9525">
            <a:noFill/>
          </a:ln>
        </p:spPr>
      </p:pic>
      <p:sp>
        <p:nvSpPr>
          <p:cNvPr id="2056" name="文本框 2055"/>
          <p:cNvSpPr txBox="1"/>
          <p:nvPr/>
        </p:nvSpPr>
        <p:spPr>
          <a:xfrm>
            <a:off x="1900022" y="1844859"/>
            <a:ext cx="7922041" cy="894219"/>
          </a:xfrm>
          <a:prstGeom prst="rect">
            <a:avLst/>
          </a:prstGeom>
          <a:noFill/>
          <a:ln w="9525">
            <a:noFill/>
          </a:ln>
        </p:spPr>
        <p:txBody>
          <a:bodyPr wrap="square">
            <a:spAutoFit/>
          </a:bodyPr>
          <a:lstStyle/>
          <a:p>
            <a:pPr algn="ctr" defTabSz="1085915" fontAlgn="base">
              <a:spcBef>
                <a:spcPct val="50000"/>
              </a:spcBef>
              <a:spcAft>
                <a:spcPct val="0"/>
              </a:spcAft>
              <a:defRPr/>
            </a:pPr>
            <a:r>
              <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II.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Khám</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phá</a:t>
            </a:r>
            <a:r>
              <a:rPr lang="vi-VN"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v</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ăn</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a:solidFill>
                  <a:srgbClr val="FF0066"/>
                </a:solidFill>
                <a:latin typeface="Times New Roman" panose="02020603050405020304" pitchFamily="18" charset="0"/>
                <a:ea typeface="Tahoma" panose="020B0604030504040204" pitchFamily="34" charset="0"/>
                <a:cs typeface="Times New Roman" panose="02020603050405020304" pitchFamily="18" charset="0"/>
              </a:rPr>
              <a:t>bản</a:t>
            </a:r>
            <a:endPar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1510021" y="4002265"/>
            <a:ext cx="9227106" cy="2501863"/>
          </a:xfrm>
          <a:prstGeom prst="rect">
            <a:avLst/>
          </a:prstGeom>
          <a:noFill/>
          <a:ln w="9525">
            <a:noFill/>
          </a:ln>
        </p:spPr>
      </p:pic>
    </p:spTree>
    <p:extLst>
      <p:ext uri="{BB962C8B-B14F-4D97-AF65-F5344CB8AC3E}">
        <p14:creationId xmlns:p14="http://schemas.microsoft.com/office/powerpoint/2010/main" val="5903938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39000">
              <a:srgbClr val="F4F2E2"/>
            </a:gs>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Oval 5"/>
          <p:cNvSpPr/>
          <p:nvPr/>
        </p:nvSpPr>
        <p:spPr>
          <a:xfrm>
            <a:off x="1578914" y="558742"/>
            <a:ext cx="717631" cy="93754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r>
              <a:rPr kumimoji="0" lang="vi-VN"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1</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Rectangle 6"/>
          <p:cNvSpPr/>
          <p:nvPr/>
        </p:nvSpPr>
        <p:spPr>
          <a:xfrm>
            <a:off x="191069" y="43158"/>
            <a:ext cx="4089618" cy="584775"/>
          </a:xfrm>
          <a:prstGeom prst="rect">
            <a:avLst/>
          </a:prstGeom>
          <a:noFill/>
        </p:spPr>
        <p:txBody>
          <a:bodyPr wrap="square" lIns="91440" tIns="45720" rIns="91440" bIns="4572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II. </a:t>
            </a:r>
            <a:r>
              <a:rPr lang="en-US" sz="3200" dirty="0" err="1"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Khám</a:t>
            </a:r>
            <a:r>
              <a:rPr lang="en-US" sz="3200" dirty="0"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phá</a:t>
            </a:r>
            <a:r>
              <a:rPr lang="en-US" sz="3200" dirty="0"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văn</a:t>
            </a:r>
            <a:r>
              <a:rPr lang="en-US" sz="3200" dirty="0"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bản</a:t>
            </a:r>
            <a:r>
              <a:rPr kumimoji="0" lang="en-US" sz="3200" b="0" i="0" u="none" strike="noStrike" kern="1200" cap="none" spc="0" normalizeH="0" baseline="0" noProof="0" dirty="0"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dirty="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398422" y="701361"/>
            <a:ext cx="5855854" cy="5818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Giới</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thiệu</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làng</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quê</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 name="Oval 3"/>
          <p:cNvSpPr/>
          <p:nvPr/>
        </p:nvSpPr>
        <p:spPr>
          <a:xfrm>
            <a:off x="2846903" y="2933608"/>
            <a:ext cx="7871037" cy="216984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giúp</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chài</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ven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100726" y="1496291"/>
            <a:ext cx="9363394" cy="88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sát</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thơ</a:t>
            </a:r>
            <a:r>
              <a:rPr kumimoji="0" lang="en-US" sz="3200" b="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và</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thực</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hiện</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yêu</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cầu</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sau</a:t>
            </a:r>
            <a:r>
              <a:rPr lang="en-US" sz="3200" dirty="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Down Arrow 7"/>
          <p:cNvSpPr/>
          <p:nvPr/>
        </p:nvSpPr>
        <p:spPr>
          <a:xfrm>
            <a:off x="6407109" y="2390428"/>
            <a:ext cx="750627" cy="543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9" name="Table 8"/>
          <p:cNvGraphicFramePr>
            <a:graphicFrameLocks noGrp="1"/>
          </p:cNvGraphicFramePr>
          <p:nvPr>
            <p:extLst>
              <p:ext uri="{D42A27DB-BD31-4B8C-83A1-F6EECF244321}">
                <p14:modId xmlns:p14="http://schemas.microsoft.com/office/powerpoint/2010/main" val="4249952137"/>
              </p:ext>
            </p:extLst>
          </p:nvPr>
        </p:nvGraphicFramePr>
        <p:xfrm>
          <a:off x="3969051" y="6115010"/>
          <a:ext cx="6063467" cy="521843"/>
        </p:xfrm>
        <a:graphic>
          <a:graphicData uri="http://schemas.openxmlformats.org/drawingml/2006/table">
            <a:tbl>
              <a:tblPr/>
              <a:tblGrid>
                <a:gridCol w="6063467">
                  <a:extLst>
                    <a:ext uri="{9D8B030D-6E8A-4147-A177-3AD203B41FA5}">
                      <a16:colId xmlns:a16="http://schemas.microsoft.com/office/drawing/2014/main" val="3339504762"/>
                    </a:ext>
                  </a:extLst>
                </a:gridCol>
              </a:tblGrid>
              <a:tr h="0">
                <a:tc>
                  <a:txBody>
                    <a:bodyPr/>
                    <a:lstStyle/>
                    <a:p>
                      <a:pPr algn="just">
                        <a:lnSpc>
                          <a:spcPct val="107000"/>
                        </a:lnSpc>
                        <a:spcAft>
                          <a:spcPts val="0"/>
                        </a:spcAft>
                        <a:tabLst>
                          <a:tab pos="1386840" algn="l"/>
                          <a:tab pos="2703195" algn="l"/>
                        </a:tabLst>
                      </a:pPr>
                      <a:r>
                        <a:rPr lang="pt-BR" sz="3200" b="1" i="1" dirty="0">
                          <a:effectLst/>
                          <a:latin typeface="Times New Roman" panose="02020603050405020304" pitchFamily="18" charset="0"/>
                          <a:ea typeface="MS Mincho" panose="02020609040205080304"/>
                          <a:cs typeface="Times New Roman" panose="02020603050405020304" pitchFamily="18" charset="0"/>
                        </a:rPr>
                        <a:t>? Nhận xét về cách giới thiệu đó?</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82872429"/>
                  </a:ext>
                </a:extLst>
              </a:tr>
            </a:tbl>
          </a:graphicData>
        </a:graphic>
      </p:graphicFrame>
      <p:sp>
        <p:nvSpPr>
          <p:cNvPr id="10" name="Down Arrow 9"/>
          <p:cNvSpPr/>
          <p:nvPr/>
        </p:nvSpPr>
        <p:spPr>
          <a:xfrm>
            <a:off x="6182436" y="5227093"/>
            <a:ext cx="1378424" cy="7642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836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9000">
              <a:srgbClr val="F4F2E2"/>
            </a:gs>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Oval 5"/>
          <p:cNvSpPr/>
          <p:nvPr/>
        </p:nvSpPr>
        <p:spPr>
          <a:xfrm>
            <a:off x="1578914" y="558742"/>
            <a:ext cx="717631" cy="93754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 </a:t>
            </a:r>
            <a:r>
              <a:rPr kumimoji="0" lang="vi-VN"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1</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7" name="Rectangle 6"/>
          <p:cNvSpPr/>
          <p:nvPr/>
        </p:nvSpPr>
        <p:spPr>
          <a:xfrm>
            <a:off x="191069" y="43158"/>
            <a:ext cx="4512906" cy="584775"/>
          </a:xfrm>
          <a:prstGeom prst="rect">
            <a:avLst/>
          </a:prstGeom>
          <a:noFill/>
        </p:spPr>
        <p:txBody>
          <a:bodyPr wrap="square" lIns="91440" tIns="45720" rIns="91440" bIns="4572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vi-VN" sz="3200" dirty="0" smtClean="0">
                <a:ln w="0"/>
                <a:solidFill>
                  <a:srgbClr val="E7871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 </a:t>
            </a:r>
            <a:r>
              <a:rPr kumimoji="0" lang="en-US" sz="3200" b="0" i="0" u="none" strike="noStrike" kern="1200" cap="none" spc="0" normalizeH="0" baseline="0" noProof="0" dirty="0" err="1"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Khám</a:t>
            </a:r>
            <a:r>
              <a:rPr kumimoji="0" lang="en-US" sz="3200" b="0" i="0" u="none" strike="noStrike" kern="1200" cap="none" spc="0" normalizeH="0" noProof="0" dirty="0"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phá</a:t>
            </a:r>
            <a:r>
              <a:rPr kumimoji="0" lang="en-US" sz="3200" b="0" i="0" u="none" strike="noStrike" kern="1200" cap="none" spc="0" normalizeH="0" noProof="0" dirty="0"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noProof="0" dirty="0"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smtClean="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bản</a:t>
            </a:r>
            <a:endParaRPr kumimoji="0" lang="en-US" sz="3200" b="0" i="0" u="none" strike="noStrike" kern="1200" cap="none" spc="0" normalizeH="0" baseline="0" noProof="0" dirty="0">
              <a:ln w="0"/>
              <a:solidFill>
                <a:srgbClr val="E78712"/>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398422" y="701361"/>
            <a:ext cx="5855854" cy="5818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Giới</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thiệu</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làng</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cs typeface="Times New Roman" panose="02020603050405020304" pitchFamily="18" charset="0"/>
              </a:rPr>
              <a:t>quê</a:t>
            </a:r>
            <a:r>
              <a:rPr kumimoji="0" lang="en-US" sz="3200" b="1" i="0" u="none" strike="noStrike" kern="120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2788288" y="1381790"/>
            <a:ext cx="6110051" cy="12801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Nghề</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nghiệp</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truyền</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thống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Chài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lưới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p:cNvSpPr/>
          <p:nvPr/>
        </p:nvSpPr>
        <p:spPr>
          <a:xfrm>
            <a:off x="3445486" y="2760488"/>
            <a:ext cx="4808790" cy="195072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Vị</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trí</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bọc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bao</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bọc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bởi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sông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711153" y="5610747"/>
            <a:ext cx="7870613" cy="8839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Cách</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giới</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thiệu</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tự</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nhiên</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mộc</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mạc,giản</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dị</a:t>
            </a:r>
            <a:r>
              <a:rPr kumimoji="0" lang="en-US" sz="3200" b="1" i="1"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endPar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Down Arrow 7"/>
          <p:cNvSpPr/>
          <p:nvPr/>
        </p:nvSpPr>
        <p:spPr>
          <a:xfrm>
            <a:off x="5895832" y="4930330"/>
            <a:ext cx="750627" cy="543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925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4CA335-BE78-4539-B134-2F98218BAED3}"/>
              </a:ext>
            </a:extLst>
          </p:cNvPr>
          <p:cNvSpPr/>
          <p:nvPr/>
        </p:nvSpPr>
        <p:spPr>
          <a:xfrm>
            <a:off x="1092957" y="624591"/>
            <a:ext cx="2293062" cy="512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pic>
        <p:nvPicPr>
          <p:cNvPr id="4100" name="图片 4099" descr="12"/>
          <p:cNvPicPr>
            <a:picLocks noChangeAspect="1"/>
          </p:cNvPicPr>
          <p:nvPr/>
        </p:nvPicPr>
        <p:blipFill>
          <a:blip r:embed="rId3"/>
          <a:stretch>
            <a:fillRect/>
          </a:stretch>
        </p:blipFill>
        <p:spPr>
          <a:xfrm>
            <a:off x="24447" y="5782596"/>
            <a:ext cx="12143107" cy="1075404"/>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24447" y="2811447"/>
            <a:ext cx="5211574" cy="4046553"/>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3828575" y="-2298"/>
            <a:ext cx="8338979" cy="6860298"/>
          </a:xfrm>
          <a:prstGeom prst="rect">
            <a:avLst/>
          </a:prstGeom>
          <a:noFill/>
          <a:ln w="9525">
            <a:noFill/>
          </a:ln>
        </p:spPr>
      </p:pic>
      <p:sp>
        <p:nvSpPr>
          <p:cNvPr id="4103" name="文本框 4102"/>
          <p:cNvSpPr txBox="1"/>
          <p:nvPr/>
        </p:nvSpPr>
        <p:spPr>
          <a:xfrm>
            <a:off x="4428319" y="2158622"/>
            <a:ext cx="5524192" cy="4302012"/>
          </a:xfrm>
          <a:prstGeom prst="rect">
            <a:avLst/>
          </a:prstGeom>
          <a:noFill/>
          <a:ln w="9525">
            <a:noFill/>
          </a:ln>
        </p:spPr>
        <p:txBody>
          <a:bodyPr wrap="square">
            <a:spAutoFit/>
          </a:bodyPr>
          <a:lstStyle/>
          <a:p>
            <a:pPr algn="just" defTabSz="1085915" fontAlgn="base">
              <a:spcBef>
                <a:spcPct val="50000"/>
              </a:spcBef>
              <a:spcAft>
                <a:spcPct val="0"/>
              </a:spcAft>
            </a:pPr>
            <a:r>
              <a:rPr lang="en-US" altLang="zh-CN"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Các</a:t>
            </a:r>
            <a:r>
              <a:rPr lang="en-US" altLang="zh-CN"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em</a:t>
            </a:r>
            <a:r>
              <a:rPr lang="en-US" altLang="zh-CN"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hãy</a:t>
            </a:r>
            <a:r>
              <a:rPr lang="en-US" altLang="zh-CN"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3908"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lắng</a:t>
            </a:r>
            <a:r>
              <a:rPr lang="vi-VN" altLang="zh-CN"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nghe bài hát được phổ nhạc từ bài thơ "Quê hương" của nhà thơ Đỗ Trung Quân và cho biết cảm xúc của em khi nghe bài hát này</a:t>
            </a:r>
            <a:r>
              <a:rPr lang="en-US" altLang="zh-CN"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3908"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4102">
            <a:extLst>
              <a:ext uri="{FF2B5EF4-FFF2-40B4-BE49-F238E27FC236}">
                <a16:creationId xmlns:a16="http://schemas.microsoft.com/office/drawing/2014/main" id="{7A5C8198-74B1-471A-8C03-71582770B028}"/>
              </a:ext>
            </a:extLst>
          </p:cNvPr>
          <p:cNvSpPr txBox="1"/>
          <p:nvPr/>
        </p:nvSpPr>
        <p:spPr>
          <a:xfrm>
            <a:off x="1092957" y="614789"/>
            <a:ext cx="2735617" cy="537840"/>
          </a:xfrm>
          <a:prstGeom prst="rect">
            <a:avLst/>
          </a:prstGeom>
          <a:noFill/>
          <a:ln w="9525">
            <a:noFill/>
          </a:ln>
        </p:spPr>
        <p:txBody>
          <a:bodyPr wrap="square">
            <a:spAutoFit/>
          </a:bodyPr>
          <a:lstStyle/>
          <a:p>
            <a:pPr defTabSz="1085915" fontAlgn="base">
              <a:spcBef>
                <a:spcPct val="50000"/>
              </a:spcBef>
              <a:spcAft>
                <a:spcPct val="0"/>
              </a:spcAft>
              <a:defRPr/>
            </a:pPr>
            <a:r>
              <a:rPr lang="en-US" altLang="zh-C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KHỞI ĐỘNG</a:t>
            </a:r>
            <a:endParaRPr lang="zh-CN" altLang="en-US"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0843883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00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4103">
                                            <p:txEl>
                                              <p:pRg st="0" end="0"/>
                                            </p:txEl>
                                          </p:spTgt>
                                        </p:tgtEl>
                                        <p:attrNameLst>
                                          <p:attrName>style.visibility</p:attrName>
                                        </p:attrNameLst>
                                      </p:cBhvr>
                                      <p:to>
                                        <p:strVal val="visible"/>
                                      </p:to>
                                    </p:set>
                                    <p:anim calcmode="discrete" valueType="clr">
                                      <p:cBhvr override="childStyle">
                                        <p:cTn id="25" dur="80"/>
                                        <p:tgtEl>
                                          <p:spTgt spid="41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103">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4103">
                                            <p:txEl>
                                              <p:pRg st="0" end="0"/>
                                            </p:txEl>
                                          </p:spTgt>
                                        </p:tgtEl>
                                        <p:attrNameLst>
                                          <p:attrName>fill.type</p:attrName>
                                        </p:attrNameLst>
                                      </p:cBhvr>
                                      <p:to>
                                        <p:strVal val="solid"/>
                                      </p:to>
                                    </p:set>
                                  </p:childTnLst>
                                </p:cTn>
                              </p:par>
                            </p:childTnLst>
                          </p:cTn>
                        </p:par>
                        <p:par>
                          <p:cTn id="28" fill="hold">
                            <p:stCondLst>
                              <p:cond delay="636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31"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build="allAtOnce"/>
      <p:bldP spid="6"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2395" y="1247481"/>
            <a:ext cx="8915400" cy="3777622"/>
          </a:xfrm>
        </p:spPr>
        <p:txBody>
          <a:bodyPr>
            <a:normAutofit lnSpcReduction="10000"/>
          </a:bodyPr>
          <a:lstStyle/>
          <a:p>
            <a:pPr marL="0" indent="0" algn="just">
              <a:lnSpc>
                <a:spcPct val="115000"/>
              </a:lnSpc>
              <a:buNone/>
            </a:pPr>
            <a:r>
              <a:rPr lang="pt-BR" sz="5400" dirty="0" smtClean="0">
                <a:latin typeface="Times New Roman" panose="02020603050405020304" pitchFamily="18" charset="0"/>
                <a:ea typeface="Times New Roman" panose="02020603050405020304" pitchFamily="18" charset="0"/>
              </a:rPr>
              <a:t>		Lời </a:t>
            </a:r>
            <a:r>
              <a:rPr lang="pt-BR" sz="5400" dirty="0">
                <a:latin typeface="Times New Roman" panose="02020603050405020304" pitchFamily="18" charset="0"/>
                <a:ea typeface="Times New Roman" panose="02020603050405020304" pitchFamily="18" charset="0"/>
              </a:rPr>
              <a:t>giới thiệu mộc mạc, ngắn gọn về một làng quê ven biển nằm giữa bốn bề sông nước.</a:t>
            </a:r>
            <a:endParaRPr lang="en-US" sz="5400" dirty="0">
              <a:latin typeface="Times New Roman" panose="02020603050405020304" pitchFamily="18"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33760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9560" y="142240"/>
            <a:ext cx="1087120" cy="508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w="22225">
                  <a:solidFill>
                    <a:srgbClr val="B73C26"/>
                  </a:solidFill>
                  <a:prstDash val="solid"/>
                </a:ln>
                <a:solidFill>
                  <a:srgbClr val="B73C26">
                    <a:lumMod val="40000"/>
                    <a:lumOff val="60000"/>
                  </a:srgbClr>
                </a:solidFill>
                <a:effectLst/>
                <a:uLnTx/>
                <a:uFillTx/>
                <a:latin typeface="Century Gothic" panose="020B0502020202020204"/>
                <a:ea typeface="+mn-ea"/>
                <a:cs typeface="+mn-cs"/>
              </a:rPr>
              <a:t>2</a:t>
            </a:r>
            <a:endParaRPr kumimoji="0" lang="en-US" sz="1800" b="0" i="0" u="none" strike="noStrike" kern="1200" cap="none" spc="0" normalizeH="0" baseline="0" noProof="0" dirty="0">
              <a:ln w="22225">
                <a:solidFill>
                  <a:srgbClr val="B73C26"/>
                </a:solidFill>
                <a:prstDash val="solid"/>
              </a:ln>
              <a:solidFill>
                <a:srgbClr val="B73C26">
                  <a:lumMod val="40000"/>
                  <a:lumOff val="60000"/>
                </a:srgbClr>
              </a:solidFill>
              <a:effectLst/>
              <a:uLnTx/>
              <a:uFillTx/>
              <a:latin typeface="Century Gothic" panose="020B0502020202020204"/>
              <a:ea typeface="+mn-ea"/>
              <a:cs typeface="+mn-cs"/>
            </a:endParaRPr>
          </a:p>
        </p:txBody>
      </p:sp>
      <p:sp>
        <p:nvSpPr>
          <p:cNvPr id="3" name="Rounded Rectangle 2"/>
          <p:cNvSpPr/>
          <p:nvPr/>
        </p:nvSpPr>
        <p:spPr>
          <a:xfrm>
            <a:off x="1481996" y="0"/>
            <a:ext cx="5913120" cy="6502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đoàn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thuyền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54247813"/>
              </p:ext>
            </p:extLst>
          </p:nvPr>
        </p:nvGraphicFramePr>
        <p:xfrm>
          <a:off x="162560" y="1610035"/>
          <a:ext cx="11181692" cy="5400428"/>
        </p:xfrm>
        <a:graphic>
          <a:graphicData uri="http://schemas.openxmlformats.org/drawingml/2006/table">
            <a:tbl>
              <a:tblPr firstRow="1" firstCol="1" bandRow="1"/>
              <a:tblGrid>
                <a:gridCol w="2680946">
                  <a:extLst>
                    <a:ext uri="{9D8B030D-6E8A-4147-A177-3AD203B41FA5}">
                      <a16:colId xmlns:a16="http://schemas.microsoft.com/office/drawing/2014/main" val="3223290408"/>
                    </a:ext>
                  </a:extLst>
                </a:gridCol>
                <a:gridCol w="2421808">
                  <a:extLst>
                    <a:ext uri="{9D8B030D-6E8A-4147-A177-3AD203B41FA5}">
                      <a16:colId xmlns:a16="http://schemas.microsoft.com/office/drawing/2014/main" val="337179978"/>
                    </a:ext>
                  </a:extLst>
                </a:gridCol>
                <a:gridCol w="2564846">
                  <a:extLst>
                    <a:ext uri="{9D8B030D-6E8A-4147-A177-3AD203B41FA5}">
                      <a16:colId xmlns:a16="http://schemas.microsoft.com/office/drawing/2014/main" val="552954487"/>
                    </a:ext>
                  </a:extLst>
                </a:gridCol>
                <a:gridCol w="3514092">
                  <a:extLst>
                    <a:ext uri="{9D8B030D-6E8A-4147-A177-3AD203B41FA5}">
                      <a16:colId xmlns:a16="http://schemas.microsoft.com/office/drawing/2014/main" val="54135572"/>
                    </a:ext>
                  </a:extLst>
                </a:gridCol>
              </a:tblGrid>
              <a:tr h="614673">
                <a:tc>
                  <a:txBody>
                    <a:bodyPr/>
                    <a:lstStyle/>
                    <a:p>
                      <a:pPr marL="0" marR="0" algn="just">
                        <a:lnSpc>
                          <a:spcPct val="107000"/>
                        </a:lnSpc>
                        <a:spcBef>
                          <a:spcPts val="0"/>
                        </a:spcBef>
                        <a:spcAft>
                          <a:spcPts val="0"/>
                        </a:spcAft>
                        <a:tabLst>
                          <a:tab pos="1386840" algn="l"/>
                          <a:tab pos="2703195" algn="l"/>
                        </a:tabLst>
                      </a:pP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Đối</a:t>
                      </a:r>
                      <a:r>
                        <a:rPr lang="en-US" sz="2400" b="1" baseline="0"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400" b="1" baseline="0"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miêu</a:t>
                      </a:r>
                      <a:r>
                        <a:rPr lang="en-US" sz="2400" b="1" baseline="0"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tả</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chi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tiết</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1386840" algn="l"/>
                          <a:tab pos="2703195" algn="l"/>
                        </a:tabLst>
                      </a:pP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BPTT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165425"/>
                  </a:ext>
                </a:extLst>
              </a:tr>
              <a:tr h="640863">
                <a:tc>
                  <a:txBody>
                    <a:bodyPr/>
                    <a:lstStyle/>
                    <a:p>
                      <a:pPr marL="0" marR="0" algn="just">
                        <a:lnSpc>
                          <a:spcPct val="115000"/>
                        </a:lnSpc>
                        <a:spcBef>
                          <a:spcPts val="0"/>
                        </a:spcBef>
                        <a:spcAft>
                          <a:spcPts val="0"/>
                        </a:spcAft>
                        <a:tabLst>
                          <a:tab pos="1386840" algn="l"/>
                          <a:tab pos="2703195" algn="l"/>
                        </a:tabLst>
                      </a:pP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Hoàn</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664151"/>
                  </a:ext>
                </a:extLst>
              </a:tr>
              <a:tr h="640863">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358102"/>
                  </a:ext>
                </a:extLst>
              </a:tr>
              <a:tr h="880404">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407298"/>
                  </a:ext>
                </a:extLst>
              </a:tr>
              <a:tr h="1173872">
                <a:tc>
                  <a:txBody>
                    <a:bodyPr/>
                    <a:lstStyle/>
                    <a:p>
                      <a:pPr marL="0" marR="0" algn="just">
                        <a:lnSpc>
                          <a:spcPct val="115000"/>
                        </a:lnSpc>
                        <a:spcBef>
                          <a:spcPts val="0"/>
                        </a:spcBef>
                        <a:spcAft>
                          <a:spcPts val="0"/>
                        </a:spcAft>
                        <a:tabLst>
                          <a:tab pos="1386840" algn="l"/>
                          <a:tab pos="2703195" algn="l"/>
                        </a:tabLst>
                      </a:pPr>
                      <a:r>
                        <a:rPr lang="en-US" sz="2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Cánh buồm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313968"/>
                  </a:ext>
                </a:extLst>
              </a:tr>
              <a:tr h="1281725">
                <a:tc gridSpan="4">
                  <a:txBody>
                    <a:bodyPr/>
                    <a:lstStyle/>
                    <a:p>
                      <a:pPr marL="0" marR="0" algn="just">
                        <a:lnSpc>
                          <a:spcPct val="115000"/>
                        </a:lnSpc>
                        <a:spcBef>
                          <a:spcPts val="0"/>
                        </a:spcBef>
                        <a:spcAft>
                          <a:spcPts val="0"/>
                        </a:spcAft>
                        <a:tabLst>
                          <a:tab pos="1386840" algn="l"/>
                          <a:tab pos="2703195" algn="l"/>
                        </a:tabLst>
                      </a:pP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đoàn</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khơi</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457200" rtl="0" eaLnBrk="1" fontAlgn="auto" latinLnBrk="0" hangingPunct="1">
                        <a:lnSpc>
                          <a:spcPct val="115000"/>
                        </a:lnSpc>
                        <a:spcBef>
                          <a:spcPts val="0"/>
                        </a:spcBef>
                        <a:spcAft>
                          <a:spcPts val="0"/>
                        </a:spcAft>
                        <a:buClrTx/>
                        <a:buSzTx/>
                        <a:buFontTx/>
                        <a:buNone/>
                        <a:tabLst>
                          <a:tab pos="1386840" algn="l"/>
                          <a:tab pos="2703195" algn="l"/>
                        </a:tabLst>
                        <a:defRPr/>
                      </a:pP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6591342"/>
                  </a:ext>
                </a:extLst>
              </a:tr>
            </a:tbl>
          </a:graphicData>
        </a:graphic>
      </p:graphicFrame>
      <p:sp>
        <p:nvSpPr>
          <p:cNvPr id="6" name="Rounded Rectangle 5"/>
          <p:cNvSpPr/>
          <p:nvPr/>
        </p:nvSpPr>
        <p:spPr>
          <a:xfrm>
            <a:off x="1725381" y="650240"/>
            <a:ext cx="10304059" cy="6839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prstClr val="black"/>
                </a:solidFill>
                <a:latin typeface="Times New Roman" panose="02020603050405020304" pitchFamily="18" charset="0"/>
                <a:cs typeface="Times New Roman" panose="02020603050405020304" pitchFamily="18" charset="0"/>
              </a:rPr>
              <a:t>HĐN </a:t>
            </a:r>
            <a:r>
              <a:rPr lang="en-US" sz="2400" b="1" dirty="0" err="1" smtClean="0">
                <a:solidFill>
                  <a:prstClr val="black"/>
                </a:solidFill>
                <a:latin typeface="Times New Roman" panose="02020603050405020304" pitchFamily="18" charset="0"/>
                <a:cs typeface="Times New Roman" panose="02020603050405020304" pitchFamily="18" charset="0"/>
              </a:rPr>
              <a:t>trong</a:t>
            </a:r>
            <a:r>
              <a:rPr lang="en-US" sz="2400" b="1" dirty="0" smtClean="0">
                <a:solidFill>
                  <a:prstClr val="black"/>
                </a:solidFill>
                <a:latin typeface="Times New Roman" panose="02020603050405020304" pitchFamily="18" charset="0"/>
                <a:cs typeface="Times New Roman" panose="02020603050405020304" pitchFamily="18" charset="0"/>
              </a:rPr>
              <a:t> 5’ h</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oàn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thiện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PHT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lúc</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07786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9560" y="142240"/>
            <a:ext cx="1087120" cy="508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w="22225">
                  <a:solidFill>
                    <a:srgbClr val="B73C26"/>
                  </a:solidFill>
                  <a:prstDash val="solid"/>
                </a:ln>
                <a:solidFill>
                  <a:srgbClr val="B73C26">
                    <a:lumMod val="40000"/>
                    <a:lumOff val="60000"/>
                  </a:srgbClr>
                </a:solidFill>
                <a:effectLst/>
                <a:uLnTx/>
                <a:uFillTx/>
                <a:latin typeface="Century Gothic" panose="020B0502020202020204"/>
                <a:ea typeface="+mn-ea"/>
                <a:cs typeface="+mn-cs"/>
              </a:rPr>
              <a:t>2</a:t>
            </a:r>
            <a:endParaRPr kumimoji="0" lang="en-US" sz="1800" b="0" i="0" u="none" strike="noStrike" kern="1200" cap="none" spc="0" normalizeH="0" baseline="0" noProof="0" dirty="0">
              <a:ln w="22225">
                <a:solidFill>
                  <a:srgbClr val="B73C26"/>
                </a:solidFill>
                <a:prstDash val="solid"/>
              </a:ln>
              <a:solidFill>
                <a:srgbClr val="B73C26">
                  <a:lumMod val="40000"/>
                  <a:lumOff val="60000"/>
                </a:srgbClr>
              </a:solidFill>
              <a:effectLst/>
              <a:uLnTx/>
              <a:uFillTx/>
              <a:latin typeface="Century Gothic" panose="020B0502020202020204"/>
              <a:ea typeface="+mn-ea"/>
              <a:cs typeface="+mn-cs"/>
            </a:endParaRPr>
          </a:p>
        </p:txBody>
      </p:sp>
      <p:sp>
        <p:nvSpPr>
          <p:cNvPr id="3" name="Rounded Rectangle 2"/>
          <p:cNvSpPr/>
          <p:nvPr/>
        </p:nvSpPr>
        <p:spPr>
          <a:xfrm>
            <a:off x="1481996" y="0"/>
            <a:ext cx="5913120" cy="6502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Cảnh</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đoàn</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thuyền</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80334178"/>
              </p:ext>
            </p:extLst>
          </p:nvPr>
        </p:nvGraphicFramePr>
        <p:xfrm>
          <a:off x="273375" y="767759"/>
          <a:ext cx="11792933" cy="6881248"/>
        </p:xfrm>
        <a:graphic>
          <a:graphicData uri="http://schemas.openxmlformats.org/drawingml/2006/table">
            <a:tbl>
              <a:tblPr firstRow="1" firstCol="1" bandRow="1"/>
              <a:tblGrid>
                <a:gridCol w="1734534">
                  <a:extLst>
                    <a:ext uri="{9D8B030D-6E8A-4147-A177-3AD203B41FA5}">
                      <a16:colId xmlns:a16="http://schemas.microsoft.com/office/drawing/2014/main" val="3223290408"/>
                    </a:ext>
                  </a:extLst>
                </a:gridCol>
                <a:gridCol w="2846895">
                  <a:extLst>
                    <a:ext uri="{9D8B030D-6E8A-4147-A177-3AD203B41FA5}">
                      <a16:colId xmlns:a16="http://schemas.microsoft.com/office/drawing/2014/main" val="337179978"/>
                    </a:ext>
                  </a:extLst>
                </a:gridCol>
                <a:gridCol w="2498103">
                  <a:extLst>
                    <a:ext uri="{9D8B030D-6E8A-4147-A177-3AD203B41FA5}">
                      <a16:colId xmlns:a16="http://schemas.microsoft.com/office/drawing/2014/main" val="552954487"/>
                    </a:ext>
                  </a:extLst>
                </a:gridCol>
                <a:gridCol w="4713401">
                  <a:extLst>
                    <a:ext uri="{9D8B030D-6E8A-4147-A177-3AD203B41FA5}">
                      <a16:colId xmlns:a16="http://schemas.microsoft.com/office/drawing/2014/main" val="54135572"/>
                    </a:ext>
                  </a:extLst>
                </a:gridCol>
              </a:tblGrid>
              <a:tr h="584385">
                <a:tc>
                  <a:txBody>
                    <a:bodyPr/>
                    <a:lstStyle/>
                    <a:p>
                      <a:pPr marL="0" marR="0" algn="just">
                        <a:lnSpc>
                          <a:spcPct val="107000"/>
                        </a:lnSpc>
                        <a:spcBef>
                          <a:spcPts val="0"/>
                        </a:spcBef>
                        <a:spcAft>
                          <a:spcPts val="0"/>
                        </a:spcAft>
                        <a:tabLst>
                          <a:tab pos="1386840" algn="l"/>
                          <a:tab pos="2703195" algn="l"/>
                        </a:tabLst>
                      </a:pP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ĐTMT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ngữ,chi</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tiết,hình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1386840" algn="l"/>
                          <a:tab pos="2703195" algn="l"/>
                        </a:tabLst>
                      </a:pP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sử</a:t>
                      </a:r>
                      <a:r>
                        <a:rPr lang="en-US" sz="20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0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20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20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BPTT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Tác</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dụng</a:t>
                      </a:r>
                      <a:r>
                        <a:rPr lang="en-US" sz="2400" b="1" dirty="0" smtClean="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165425"/>
                  </a:ext>
                </a:extLst>
              </a:tr>
              <a:tr h="735842">
                <a:tc>
                  <a:txBody>
                    <a:bodyPr/>
                    <a:lstStyle/>
                    <a:p>
                      <a:pPr marL="0" marR="0" algn="just">
                        <a:lnSpc>
                          <a:spcPct val="115000"/>
                        </a:lnSpc>
                        <a:spcBef>
                          <a:spcPts val="0"/>
                        </a:spcBef>
                        <a:spcAft>
                          <a:spcPts val="0"/>
                        </a:spcAft>
                        <a:tabLst>
                          <a:tab pos="1386840" algn="l"/>
                          <a:tab pos="2703195" algn="l"/>
                        </a:tabLst>
                      </a:pP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Hoàn</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trong</a:t>
                      </a: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gió</a:t>
                      </a: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nhẹ</a:t>
                      </a:r>
                      <a:endPar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15000"/>
                        </a:lnSpc>
                        <a:spcBef>
                          <a:spcPts val="0"/>
                        </a:spcBef>
                        <a:spcAft>
                          <a:spcPts val="0"/>
                        </a:spcAft>
                        <a:tabLst>
                          <a:tab pos="1386840" algn="l"/>
                          <a:tab pos="2703195" algn="l"/>
                        </a:tabLst>
                      </a:pP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4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Sớm</a:t>
                      </a: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mai</a:t>
                      </a: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hồng</a:t>
                      </a:r>
                      <a:r>
                        <a:rPr lang="en-US" sz="24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0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Tính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từ,liệt</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kê</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kiện</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thuận</a:t>
                      </a:r>
                      <a:r>
                        <a:rPr lang="en-US"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lợi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664151"/>
                  </a:ext>
                </a:extLst>
              </a:tr>
              <a:tr h="735842">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Trai tráng, bơi thuyền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0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20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0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baseline="0" dirty="0" err="1"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2000" b="1" baseline="0"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 lao động mang vẻ đẹp khoẻ khoắn, vạm vỡ.</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358102"/>
                  </a:ext>
                </a:extLst>
              </a:tr>
              <a:tr h="1059829">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Hăng, phăng như con tuấn mã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Hình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ảnh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so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sánh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kết</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hợp</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động</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mạnh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tính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từ</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0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thuyền mang khí thế dũng mãnh khi ra khơi =&gt; vẻ đẹp hùng tráng</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407298"/>
                  </a:ext>
                </a:extLst>
              </a:tr>
              <a:tr h="1413105">
                <a:tc>
                  <a:txBody>
                    <a:bodyPr/>
                    <a:lstStyle/>
                    <a:p>
                      <a:pPr marL="0" marR="0" algn="just">
                        <a:lnSpc>
                          <a:spcPct val="115000"/>
                        </a:lnSpc>
                        <a:spcBef>
                          <a:spcPts val="0"/>
                        </a:spcBef>
                        <a:spcAft>
                          <a:spcPts val="0"/>
                        </a:spcAft>
                        <a:tabLst>
                          <a:tab pos="1386840" algn="l"/>
                          <a:tab pos="2703195" algn="l"/>
                        </a:tabLst>
                      </a:pP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Cánh</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buồm</a:t>
                      </a: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smtClean="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giương, to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0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NT so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sánh</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ẩn</a:t>
                      </a:r>
                      <a:r>
                        <a:rPr lang="en-US" sz="20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b="1" kern="1200" dirty="0" err="1" smtClean="0">
                          <a:solidFill>
                            <a:schemeClr val="tx1"/>
                          </a:solidFill>
                          <a:effectLst/>
                          <a:latin typeface="Times New Roman" panose="02020603050405020304" pitchFamily="18" charset="0"/>
                          <a:ea typeface="+mn-ea"/>
                          <a:cs typeface="Times New Roman" panose="02020603050405020304" pitchFamily="18" charset="0"/>
                        </a:rPr>
                        <a:t>dụ</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2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Cánh</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buồm</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trở</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nên</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lớn</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lao</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thiêng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liêng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thơ</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mộng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Đó</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biểu</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t­ượng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làng</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quê</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hồn</a:t>
                      </a:r>
                      <a:r>
                        <a:rPr lang="en-US" sz="24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400" b="1"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313968"/>
                  </a:ext>
                </a:extLst>
              </a:tr>
              <a:tr h="1471683">
                <a:tc gridSpan="4">
                  <a:txBody>
                    <a:bodyPr/>
                    <a:lstStyle/>
                    <a:p>
                      <a:pPr marL="0" marR="0" algn="just">
                        <a:lnSpc>
                          <a:spcPct val="115000"/>
                        </a:lnSpc>
                        <a:spcBef>
                          <a:spcPts val="0"/>
                        </a:spcBef>
                        <a:spcAft>
                          <a:spcPts val="0"/>
                        </a:spcAft>
                        <a:tabLst>
                          <a:tab pos="1386840" algn="l"/>
                          <a:tab pos="2703195" algn="l"/>
                        </a:tabLst>
                      </a:pP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6591342"/>
                  </a:ext>
                </a:extLst>
              </a:tr>
            </a:tbl>
          </a:graphicData>
        </a:graphic>
      </p:graphicFrame>
    </p:spTree>
    <p:extLst>
      <p:ext uri="{BB962C8B-B14F-4D97-AF65-F5344CB8AC3E}">
        <p14:creationId xmlns:p14="http://schemas.microsoft.com/office/powerpoint/2010/main" val="410826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1627" y="663017"/>
            <a:ext cx="9797609" cy="5775489"/>
          </a:xfrm>
        </p:spPr>
        <p:txBody>
          <a:bodyPr>
            <a:normAutofit fontScale="92500" lnSpcReduction="20000"/>
          </a:bodyPr>
          <a:lstStyle/>
          <a:p>
            <a:pPr marL="0" indent="0" algn="just">
              <a:buNone/>
            </a:pPr>
            <a:r>
              <a:rPr lang="en-US" dirty="0" smtClean="0">
                <a:solidFill>
                  <a:srgbClr val="000000"/>
                </a:solidFill>
                <a:latin typeface="Times New Roman" panose="02020603050405020304" pitchFamily="18" charset="0"/>
                <a:ea typeface="MS Mincho" panose="02020609040205080304"/>
              </a:rPr>
              <a:t>	</a:t>
            </a:r>
            <a:r>
              <a:rPr lang="en-US" sz="5200" dirty="0" smtClean="0">
                <a:solidFill>
                  <a:srgbClr val="000000"/>
                </a:solidFill>
                <a:latin typeface="Times New Roman" panose="02020603050405020304" pitchFamily="18" charset="0"/>
                <a:ea typeface="MS Mincho" panose="02020609040205080304"/>
              </a:rPr>
              <a:t>      </a:t>
            </a:r>
            <a:r>
              <a:rPr lang="vi-VN" sz="5200" dirty="0" smtClean="0">
                <a:solidFill>
                  <a:srgbClr val="000000"/>
                </a:solidFill>
                <a:latin typeface="Times New Roman" panose="02020603050405020304" pitchFamily="18" charset="0"/>
                <a:ea typeface="MS Mincho" panose="02020609040205080304"/>
              </a:rPr>
              <a:t>Bằng </a:t>
            </a:r>
            <a:r>
              <a:rPr lang="vi-VN" sz="5200" dirty="0">
                <a:solidFill>
                  <a:srgbClr val="000000"/>
                </a:solidFill>
                <a:latin typeface="Times New Roman" panose="02020603050405020304" pitchFamily="18" charset="0"/>
                <a:ea typeface="MS Mincho" panose="02020609040205080304"/>
              </a:rPr>
              <a:t>những biện pháp nghệ thuật (liệt kê, ẩn dụ</a:t>
            </a:r>
            <a:r>
              <a:rPr lang="vi-VN" sz="5200" dirty="0" smtClean="0">
                <a:solidFill>
                  <a:srgbClr val="000000"/>
                </a:solidFill>
                <a:latin typeface="Times New Roman" panose="02020603050405020304" pitchFamily="18" charset="0"/>
                <a:ea typeface="MS Mincho" panose="02020609040205080304"/>
              </a:rPr>
              <a:t>,</a:t>
            </a:r>
            <a:r>
              <a:rPr lang="en-US" sz="5200" dirty="0" smtClean="0">
                <a:solidFill>
                  <a:srgbClr val="000000"/>
                </a:solidFill>
                <a:latin typeface="Times New Roman" panose="02020603050405020304" pitchFamily="18" charset="0"/>
                <a:ea typeface="MS Mincho" panose="02020609040205080304"/>
              </a:rPr>
              <a:t> </a:t>
            </a:r>
            <a:r>
              <a:rPr lang="vi-VN" sz="5200" dirty="0" smtClean="0">
                <a:solidFill>
                  <a:srgbClr val="000000"/>
                </a:solidFill>
                <a:latin typeface="Times New Roman" panose="02020603050405020304" pitchFamily="18" charset="0"/>
                <a:ea typeface="MS Mincho" panose="02020609040205080304"/>
              </a:rPr>
              <a:t>so </a:t>
            </a:r>
            <a:r>
              <a:rPr lang="vi-VN" sz="5200" dirty="0">
                <a:solidFill>
                  <a:srgbClr val="000000"/>
                </a:solidFill>
                <a:latin typeface="Times New Roman" panose="02020603050405020304" pitchFamily="18" charset="0"/>
                <a:ea typeface="MS Mincho" panose="02020609040205080304"/>
              </a:rPr>
              <a:t>sánh…) kết hợp với các động từ, tính từ. Tác giả đã làm nổi bật hình ảnh </a:t>
            </a:r>
            <a:r>
              <a:rPr lang="vi-VN" sz="5200" dirty="0">
                <a:solidFill>
                  <a:srgbClr val="000000"/>
                </a:solidFill>
                <a:latin typeface="Times New Roman" panose="02020603050405020304" pitchFamily="18" charset="0"/>
                <a:ea typeface="Calibri" panose="020F0502020204030204" pitchFamily="34" charset="0"/>
              </a:rPr>
              <a:t>bức tranh thiên nhiên tươi sáng, hùng vĩ, cuộc sống lao động của con người vui vẻ, hào hứng, rộn ràng</a:t>
            </a:r>
            <a:r>
              <a:rPr lang="vi-VN" sz="5200" dirty="0" smtClean="0">
                <a:solidFill>
                  <a:srgbClr val="000000"/>
                </a:solidFill>
                <a:latin typeface="Times New Roman" panose="02020603050405020304" pitchFamily="18" charset="0"/>
                <a:ea typeface="Calibri" panose="020F0502020204030204" pitchFamily="34" charset="0"/>
              </a:rPr>
              <a:t>,</a:t>
            </a:r>
            <a:r>
              <a:rPr lang="en-US" sz="5200" dirty="0" smtClean="0">
                <a:solidFill>
                  <a:srgbClr val="000000"/>
                </a:solidFill>
                <a:latin typeface="Times New Roman" panose="02020603050405020304" pitchFamily="18" charset="0"/>
                <a:ea typeface="Calibri" panose="020F0502020204030204" pitchFamily="34" charset="0"/>
              </a:rPr>
              <a:t> </a:t>
            </a:r>
            <a:r>
              <a:rPr lang="vi-VN" sz="5200" dirty="0" smtClean="0">
                <a:solidFill>
                  <a:srgbClr val="000000"/>
                </a:solidFill>
                <a:latin typeface="Times New Roman" panose="02020603050405020304" pitchFamily="18" charset="0"/>
                <a:ea typeface="Calibri" panose="020F0502020204030204" pitchFamily="34" charset="0"/>
              </a:rPr>
              <a:t>khẩn </a:t>
            </a:r>
            <a:r>
              <a:rPr lang="vi-VN" sz="5200" dirty="0">
                <a:solidFill>
                  <a:srgbClr val="000000"/>
                </a:solidFill>
                <a:latin typeface="Times New Roman" panose="02020603050405020304" pitchFamily="18" charset="0"/>
                <a:ea typeface="Calibri" panose="020F0502020204030204" pitchFamily="34" charset="0"/>
              </a:rPr>
              <a:t>trương</a:t>
            </a:r>
            <a:r>
              <a:rPr lang="en-US" sz="5200" dirty="0">
                <a:solidFill>
                  <a:srgbClr val="000000"/>
                </a:solidFill>
                <a:latin typeface="Times New Roman" panose="02020603050405020304" pitchFamily="18" charset="0"/>
                <a:ea typeface="Calibri" panose="020F0502020204030204" pitchFamily="34" charset="0"/>
              </a:rPr>
              <a:t>.</a:t>
            </a:r>
            <a:r>
              <a:rPr lang="vi-VN" sz="5200" dirty="0">
                <a:solidFill>
                  <a:srgbClr val="000000"/>
                </a:solidFill>
                <a:latin typeface="Times New Roman" panose="02020603050405020304" pitchFamily="18" charset="0"/>
                <a:ea typeface="Calibri" panose="020F0502020204030204" pitchFamily="34" charset="0"/>
              </a:rPr>
              <a:t> Một vẻ đẹp vừa thân quen, gần </a:t>
            </a:r>
            <a:r>
              <a:rPr lang="vi-VN" sz="5200" dirty="0" smtClean="0">
                <a:solidFill>
                  <a:srgbClr val="000000"/>
                </a:solidFill>
                <a:latin typeface="Times New Roman" panose="02020603050405020304" pitchFamily="18" charset="0"/>
                <a:ea typeface="Calibri" panose="020F0502020204030204" pitchFamily="34" charset="0"/>
              </a:rPr>
              <a:t>gũi</a:t>
            </a:r>
            <a:r>
              <a:rPr lang="en-US" sz="5200" dirty="0" smtClean="0">
                <a:solidFill>
                  <a:srgbClr val="000000"/>
                </a:solidFill>
                <a:latin typeface="Times New Roman" panose="02020603050405020304" pitchFamily="18" charset="0"/>
                <a:ea typeface="Calibri" panose="020F0502020204030204" pitchFamily="34" charset="0"/>
              </a:rPr>
              <a:t> </a:t>
            </a:r>
            <a:r>
              <a:rPr lang="en-US" sz="5200" dirty="0" err="1" smtClean="0">
                <a:solidFill>
                  <a:srgbClr val="000000"/>
                </a:solidFill>
                <a:latin typeface="Times New Roman" panose="02020603050405020304" pitchFamily="18" charset="0"/>
                <a:ea typeface="Calibri" panose="020F0502020204030204" pitchFamily="34" charset="0"/>
              </a:rPr>
              <a:t>vừa</a:t>
            </a:r>
            <a:r>
              <a:rPr lang="vi-VN" sz="5200" dirty="0" smtClean="0">
                <a:solidFill>
                  <a:srgbClr val="000000"/>
                </a:solidFill>
                <a:latin typeface="Times New Roman" panose="02020603050405020304" pitchFamily="18" charset="0"/>
                <a:ea typeface="Calibri" panose="020F0502020204030204" pitchFamily="34" charset="0"/>
              </a:rPr>
              <a:t> </a:t>
            </a:r>
            <a:r>
              <a:rPr lang="vi-VN" sz="5200" dirty="0">
                <a:solidFill>
                  <a:srgbClr val="000000"/>
                </a:solidFill>
                <a:latin typeface="Times New Roman" panose="02020603050405020304" pitchFamily="18" charset="0"/>
                <a:ea typeface="Calibri" panose="020F0502020204030204" pitchFamily="34" charset="0"/>
              </a:rPr>
              <a:t>hoành </a:t>
            </a:r>
            <a:r>
              <a:rPr lang="vi-VN" sz="5200" dirty="0" smtClean="0">
                <a:solidFill>
                  <a:srgbClr val="000000"/>
                </a:solidFill>
                <a:latin typeface="Times New Roman" panose="02020603050405020304" pitchFamily="18" charset="0"/>
                <a:ea typeface="Calibri" panose="020F0502020204030204" pitchFamily="34" charset="0"/>
              </a:rPr>
              <a:t>tráng</a:t>
            </a:r>
            <a:r>
              <a:rPr lang="en-US" sz="5200" dirty="0" smtClean="0">
                <a:solidFill>
                  <a:srgbClr val="000000"/>
                </a:solidFill>
                <a:latin typeface="Times New Roman" panose="02020603050405020304" pitchFamily="18" charset="0"/>
                <a:ea typeface="Calibri" panose="020F0502020204030204" pitchFamily="34" charset="0"/>
              </a:rPr>
              <a:t>,</a:t>
            </a:r>
            <a:r>
              <a:rPr lang="vi-VN" sz="5200" dirty="0" smtClean="0">
                <a:solidFill>
                  <a:srgbClr val="000000"/>
                </a:solidFill>
                <a:latin typeface="Times New Roman" panose="02020603050405020304" pitchFamily="18" charset="0"/>
                <a:ea typeface="Calibri" panose="020F0502020204030204" pitchFamily="34" charset="0"/>
              </a:rPr>
              <a:t> </a:t>
            </a:r>
            <a:r>
              <a:rPr lang="vi-VN" sz="5200" dirty="0">
                <a:solidFill>
                  <a:srgbClr val="000000"/>
                </a:solidFill>
                <a:latin typeface="Times New Roman" panose="02020603050405020304" pitchFamily="18" charset="0"/>
                <a:ea typeface="Calibri" panose="020F0502020204030204" pitchFamily="34" charset="0"/>
              </a:rPr>
              <a:t>thơ </a:t>
            </a:r>
            <a:r>
              <a:rPr lang="vi-VN" sz="5200" dirty="0" smtClean="0">
                <a:solidFill>
                  <a:srgbClr val="000000"/>
                </a:solidFill>
                <a:latin typeface="Times New Roman" panose="02020603050405020304" pitchFamily="18" charset="0"/>
                <a:ea typeface="Calibri" panose="020F0502020204030204" pitchFamily="34" charset="0"/>
              </a:rPr>
              <a:t>mộng.</a:t>
            </a:r>
            <a:endParaRPr lang="en-US" sz="5200" dirty="0"/>
          </a:p>
        </p:txBody>
      </p:sp>
    </p:spTree>
    <p:extLst>
      <p:ext uri="{BB962C8B-B14F-4D97-AF65-F5344CB8AC3E}">
        <p14:creationId xmlns:p14="http://schemas.microsoft.com/office/powerpoint/2010/main" val="13529226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568975" y="29363"/>
            <a:ext cx="3260437" cy="932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PHIẾU HỌC TẬP SỐ  2</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TextBox 4"/>
          <p:cNvSpPr txBox="1"/>
          <p:nvPr/>
        </p:nvSpPr>
        <p:spPr>
          <a:xfrm>
            <a:off x="217123" y="184475"/>
            <a:ext cx="38238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3.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Cảnh</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đoàn</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thuyền</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trở</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về</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endPar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479064635"/>
              </p:ext>
            </p:extLst>
          </p:nvPr>
        </p:nvGraphicFramePr>
        <p:xfrm>
          <a:off x="453606" y="962235"/>
          <a:ext cx="10230738" cy="6000034"/>
        </p:xfrm>
        <a:graphic>
          <a:graphicData uri="http://schemas.openxmlformats.org/drawingml/2006/table">
            <a:tbl>
              <a:tblPr firstRow="1" firstCol="1" bandRow="1">
                <a:tableStyleId>{7DF18680-E054-41AD-8BC1-D1AEF772440D}</a:tableStyleId>
              </a:tblPr>
              <a:tblGrid>
                <a:gridCol w="1493138">
                  <a:extLst>
                    <a:ext uri="{9D8B030D-6E8A-4147-A177-3AD203B41FA5}">
                      <a16:colId xmlns:a16="http://schemas.microsoft.com/office/drawing/2014/main" val="4111436658"/>
                    </a:ext>
                  </a:extLst>
                </a:gridCol>
                <a:gridCol w="3257500">
                  <a:extLst>
                    <a:ext uri="{9D8B030D-6E8A-4147-A177-3AD203B41FA5}">
                      <a16:colId xmlns:a16="http://schemas.microsoft.com/office/drawing/2014/main" val="579137946"/>
                    </a:ext>
                  </a:extLst>
                </a:gridCol>
                <a:gridCol w="2083409">
                  <a:extLst>
                    <a:ext uri="{9D8B030D-6E8A-4147-A177-3AD203B41FA5}">
                      <a16:colId xmlns:a16="http://schemas.microsoft.com/office/drawing/2014/main" val="594564687"/>
                    </a:ext>
                  </a:extLst>
                </a:gridCol>
                <a:gridCol w="3396691">
                  <a:extLst>
                    <a:ext uri="{9D8B030D-6E8A-4147-A177-3AD203B41FA5}">
                      <a16:colId xmlns:a16="http://schemas.microsoft.com/office/drawing/2014/main" val="4268476046"/>
                    </a:ext>
                  </a:extLst>
                </a:gridCol>
              </a:tblGrid>
              <a:tr h="600291">
                <a:tc>
                  <a:txBody>
                    <a:bodyPr/>
                    <a:lstStyle/>
                    <a:p>
                      <a:pPr marL="0" marR="0" algn="ctr">
                        <a:lnSpc>
                          <a:spcPct val="115000"/>
                        </a:lnSpc>
                        <a:spcBef>
                          <a:spcPts val="0"/>
                        </a:spcBef>
                        <a:spcAft>
                          <a:spcPts val="0"/>
                        </a:spcAft>
                        <a:tabLst>
                          <a:tab pos="1386840" algn="l"/>
                          <a:tab pos="2703195" algn="l"/>
                        </a:tabLst>
                      </a:pPr>
                      <a:r>
                        <a:rPr lang="en-US" sz="2400" dirty="0" err="1" smtClean="0">
                          <a:solidFill>
                            <a:schemeClr val="tx1"/>
                          </a:solidFill>
                          <a:effectLst/>
                          <a:latin typeface="Times New Roman" panose="02020603050405020304" pitchFamily="18" charset="0"/>
                          <a:cs typeface="Times New Roman" panose="02020603050405020304" pitchFamily="18" charset="0"/>
                        </a:rPr>
                        <a:t>Đối</a:t>
                      </a:r>
                      <a:r>
                        <a:rPr lang="en-US" sz="2400" baseline="0" dirty="0" smtClean="0">
                          <a:solidFill>
                            <a:schemeClr val="tx1"/>
                          </a:solidFill>
                          <a:effectLst/>
                          <a:latin typeface="Times New Roman" panose="02020603050405020304" pitchFamily="18"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cs typeface="Times New Roman" panose="02020603050405020304" pitchFamily="18" charset="0"/>
                        </a:rPr>
                        <a:t>tượng</a:t>
                      </a:r>
                      <a:r>
                        <a:rPr lang="en-US" sz="2400" baseline="0" dirty="0" smtClean="0">
                          <a:solidFill>
                            <a:schemeClr val="tx1"/>
                          </a:solidFill>
                          <a:effectLst/>
                          <a:latin typeface="Times New Roman" panose="02020603050405020304" pitchFamily="18"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cs typeface="Times New Roman" panose="02020603050405020304" pitchFamily="18" charset="0"/>
                        </a:rPr>
                        <a:t>miêu</a:t>
                      </a:r>
                      <a:r>
                        <a:rPr lang="en-US" sz="2400" baseline="0" dirty="0" smtClean="0">
                          <a:solidFill>
                            <a:schemeClr val="tx1"/>
                          </a:solidFill>
                          <a:effectLst/>
                          <a:latin typeface="Times New Roman" panose="02020603050405020304" pitchFamily="18" charset="0"/>
                          <a:cs typeface="Times New Roman" panose="02020603050405020304" pitchFamily="18" charset="0"/>
                        </a:rPr>
                        <a:t> </a:t>
                      </a:r>
                      <a:r>
                        <a:rPr lang="en-US" sz="2400" baseline="0" dirty="0" err="1" smtClean="0">
                          <a:solidFill>
                            <a:schemeClr val="tx1"/>
                          </a:solidFill>
                          <a:effectLst/>
                          <a:latin typeface="Times New Roman" panose="02020603050405020304" pitchFamily="18" charset="0"/>
                          <a:cs typeface="Times New Roman" panose="02020603050405020304" pitchFamily="18" charset="0"/>
                        </a:rPr>
                        <a:t>tả</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386840" algn="l"/>
                          <a:tab pos="2703195" algn="l"/>
                        </a:tabLst>
                      </a:pPr>
                      <a:r>
                        <a:rPr lang="en-US" sz="2400" dirty="0" err="1">
                          <a:solidFill>
                            <a:schemeClr val="tx1"/>
                          </a:solidFill>
                          <a:effectLst/>
                          <a:latin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ngữ,chi</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tiết,hình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ảnh</a:t>
                      </a: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386840" algn="l"/>
                          <a:tab pos="2703195" algn="l"/>
                        </a:tabLst>
                      </a:pPr>
                      <a:r>
                        <a:rPr lang="en-US" sz="2400" dirty="0" err="1">
                          <a:solidFill>
                            <a:schemeClr val="tx1"/>
                          </a:solidFill>
                          <a:effectLst/>
                          <a:latin typeface="Times New Roman" panose="02020603050405020304" pitchFamily="18" charset="0"/>
                          <a:cs typeface="Times New Roman" panose="02020603050405020304" pitchFamily="18" charset="0"/>
                        </a:rPr>
                        <a:t>Cách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sử</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dụng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ngữ</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BPTT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386840" algn="l"/>
                          <a:tab pos="2703195" algn="l"/>
                        </a:tabLst>
                      </a:pPr>
                      <a:r>
                        <a:rPr lang="en-US" sz="2400" dirty="0" err="1">
                          <a:solidFill>
                            <a:schemeClr val="tx1"/>
                          </a:solidFill>
                          <a:effectLst/>
                          <a:latin typeface="Times New Roman" panose="02020603050405020304" pitchFamily="18" charset="0"/>
                          <a:cs typeface="Times New Roman" panose="02020603050405020304" pitchFamily="18" charset="0"/>
                        </a:rPr>
                        <a:t>Tác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dụng</a:t>
                      </a: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8586490"/>
                  </a:ext>
                </a:extLst>
              </a:tr>
              <a:tr h="678910">
                <a:tc>
                  <a:txBody>
                    <a:bodyPr/>
                    <a:lstStyle/>
                    <a:p>
                      <a:pPr marL="0" marR="0" algn="just">
                        <a:lnSpc>
                          <a:spcPct val="115000"/>
                        </a:lnSpc>
                        <a:spcBef>
                          <a:spcPts val="0"/>
                        </a:spcBef>
                        <a:spcAft>
                          <a:spcPts val="0"/>
                        </a:spcAft>
                        <a:tabLst>
                          <a:tab pos="1386840" algn="l"/>
                          <a:tab pos="2703195" algn="l"/>
                        </a:tabLst>
                      </a:pPr>
                      <a:r>
                        <a:rPr lang="en-US" sz="2400" dirty="0" err="1">
                          <a:solidFill>
                            <a:schemeClr val="tx1"/>
                          </a:solidFill>
                          <a:effectLst/>
                          <a:latin typeface="Times New Roman" panose="02020603050405020304" pitchFamily="18" charset="0"/>
                          <a:cs typeface="Times New Roman" panose="02020603050405020304" pitchFamily="18" charset="0"/>
                        </a:rPr>
                        <a:t>Khung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cảnh</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làng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chài</a:t>
                      </a: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0" marB="0"/>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0" marB="0"/>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82651482"/>
                  </a:ext>
                </a:extLst>
              </a:tr>
              <a:tr h="1035975">
                <a:tc>
                  <a:txBody>
                    <a:bodyPr/>
                    <a:lstStyle/>
                    <a:p>
                      <a:pPr marL="0" marR="0" algn="just">
                        <a:lnSpc>
                          <a:spcPct val="115000"/>
                        </a:lnSpc>
                        <a:spcBef>
                          <a:spcPts val="0"/>
                        </a:spcBef>
                        <a:spcAft>
                          <a:spcPts val="0"/>
                        </a:spcAft>
                        <a:tabLst>
                          <a:tab pos="1386840" algn="l"/>
                          <a:tab pos="2703195" algn="l"/>
                        </a:tabLst>
                      </a:pPr>
                      <a:r>
                        <a:rPr lang="en-US" sz="2400">
                          <a:solidFill>
                            <a:schemeClr val="tx1"/>
                          </a:solidFill>
                          <a:effectLst/>
                          <a:latin typeface="Times New Roman" panose="02020603050405020304" pitchFamily="18" charset="0"/>
                          <a:cs typeface="Times New Roman" panose="02020603050405020304" pitchFamily="18" charset="0"/>
                        </a:rPr>
                        <a:t>Con người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marL="68580" marR="68580" marT="0" marB="0"/>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0" marB="0"/>
                </a:tc>
                <a:tc>
                  <a:txBody>
                    <a:bodyPr/>
                    <a:lstStyle/>
                    <a:p>
                      <a:endParaRPr lang="en-US" sz="2400" baseline="0" dirty="0">
                        <a:solidFill>
                          <a:schemeClr val="bg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6723963"/>
                  </a:ext>
                </a:extLst>
              </a:tr>
              <a:tr h="1297026">
                <a:tc>
                  <a:txBody>
                    <a:bodyPr/>
                    <a:lstStyle/>
                    <a:p>
                      <a:pPr marL="0" marR="0">
                        <a:lnSpc>
                          <a:spcPct val="107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Con thuyền</a:t>
                      </a:r>
                    </a:p>
                    <a:p>
                      <a:pPr marL="0" marR="0" algn="just">
                        <a:lnSpc>
                          <a:spcPct val="115000"/>
                        </a:lnSpc>
                        <a:spcBef>
                          <a:spcPts val="0"/>
                        </a:spcBef>
                        <a:spcAft>
                          <a:spcPts val="0"/>
                        </a:spcAft>
                        <a:tabLst>
                          <a:tab pos="1386840" algn="l"/>
                          <a:tab pos="2703195" algn="l"/>
                        </a:tabLs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400">
                        <a:solidFill>
                          <a:schemeClr val="tx1"/>
                        </a:solidFill>
                        <a:latin typeface="Times New Roman" panose="02020603050405020304" pitchFamily="18" charset="0"/>
                        <a:cs typeface="Times New Roman" panose="02020603050405020304" pitchFamily="18" charset="0"/>
                      </a:endParaRPr>
                    </a:p>
                  </a:txBody>
                  <a:tcPr marL="68580" marR="68580" marT="0" marB="0"/>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0" marB="0"/>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0100817"/>
                  </a:ext>
                </a:extLst>
              </a:tr>
              <a:tr h="1143289">
                <a:tc gridSpan="4">
                  <a:txBody>
                    <a:bodyPr/>
                    <a:lstStyle/>
                    <a:p>
                      <a:pPr marL="0" marR="0" algn="just">
                        <a:lnSpc>
                          <a:spcPct val="115000"/>
                        </a:lnSpc>
                        <a:spcBef>
                          <a:spcPts val="0"/>
                        </a:spcBef>
                        <a:spcAft>
                          <a:spcPts val="0"/>
                        </a:spcAft>
                        <a:tabLst>
                          <a:tab pos="1386840" algn="l"/>
                          <a:tab pos="2703195" algn="l"/>
                        </a:tabLst>
                      </a:pP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Nhận</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xét</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bức</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tranh</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làng</a:t>
                      </a:r>
                      <a:r>
                        <a:rPr lang="en-US" sz="2400" dirty="0" smtClean="0">
                          <a:solidFill>
                            <a:schemeClr val="tx1"/>
                          </a:solidFill>
                          <a:effectLst/>
                          <a:latin typeface="Times New Roman" panose="02020603050405020304" pitchFamily="18" charset="0"/>
                          <a:cs typeface="Times New Roman" panose="02020603050405020304" pitchFamily="18" charset="0"/>
                        </a:rPr>
                        <a:t> </a:t>
                      </a:r>
                      <a:r>
                        <a:rPr lang="en-US" sz="2400" dirty="0" err="1" smtClean="0">
                          <a:solidFill>
                            <a:schemeClr val="tx1"/>
                          </a:solidFill>
                          <a:effectLst/>
                          <a:latin typeface="Times New Roman" panose="02020603050405020304" pitchFamily="18" charset="0"/>
                          <a:cs typeface="Times New Roman" panose="02020603050405020304" pitchFamily="18" charset="0"/>
                        </a:rPr>
                        <a:t>chài</a:t>
                      </a:r>
                      <a:r>
                        <a:rPr lang="en-US" sz="2400" dirty="0" smtClean="0">
                          <a:solidFill>
                            <a:schemeClr val="tx1"/>
                          </a:solidFill>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4281777"/>
                  </a:ext>
                </a:extLst>
              </a:tr>
            </a:tbl>
          </a:graphicData>
        </a:graphic>
      </p:graphicFrame>
    </p:spTree>
    <p:extLst>
      <p:ext uri="{BB962C8B-B14F-4D97-AF65-F5344CB8AC3E}">
        <p14:creationId xmlns:p14="http://schemas.microsoft.com/office/powerpoint/2010/main" val="2578869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568975" y="29363"/>
            <a:ext cx="3260437" cy="557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PHIẾU HỌC TẬP SỐ  2</a:t>
            </a: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TextBox 4"/>
          <p:cNvSpPr txBox="1"/>
          <p:nvPr/>
        </p:nvSpPr>
        <p:spPr>
          <a:xfrm>
            <a:off x="107941" y="29363"/>
            <a:ext cx="38238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3.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Cảnh</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đoàn</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thuyền</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trở</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Century Gothic" panose="020B0502020202020204"/>
                <a:ea typeface="+mn-ea"/>
                <a:cs typeface="+mn-cs"/>
              </a:rPr>
              <a:t>về</a:t>
            </a:r>
            <a:r>
              <a:rPr kumimoji="0" lang="en-US" sz="2000" b="1" i="0" u="none" strike="noStrike" kern="1200" cap="none" spc="0" normalizeH="0" baseline="0" noProof="0" dirty="0" smtClean="0">
                <a:ln>
                  <a:noFill/>
                </a:ln>
                <a:solidFill>
                  <a:srgbClr val="FF0000"/>
                </a:solidFill>
                <a:effectLst/>
                <a:uLnTx/>
                <a:uFillTx/>
                <a:latin typeface="Century Gothic" panose="020B0502020202020204"/>
                <a:ea typeface="+mn-ea"/>
                <a:cs typeface="+mn-cs"/>
              </a:rPr>
              <a:t>. </a:t>
            </a:r>
            <a:endPar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70211143"/>
              </p:ext>
            </p:extLst>
          </p:nvPr>
        </p:nvGraphicFramePr>
        <p:xfrm>
          <a:off x="217122" y="429473"/>
          <a:ext cx="10663924" cy="6613131"/>
        </p:xfrm>
        <a:graphic>
          <a:graphicData uri="http://schemas.openxmlformats.org/drawingml/2006/table">
            <a:tbl>
              <a:tblPr firstRow="1" firstCol="1" bandRow="1">
                <a:tableStyleId>{21E4AEA4-8DFA-4A89-87EB-49C32662AFE0}</a:tableStyleId>
              </a:tblPr>
              <a:tblGrid>
                <a:gridCol w="1556360">
                  <a:extLst>
                    <a:ext uri="{9D8B030D-6E8A-4147-A177-3AD203B41FA5}">
                      <a16:colId xmlns:a16="http://schemas.microsoft.com/office/drawing/2014/main" val="4111436658"/>
                    </a:ext>
                  </a:extLst>
                </a:gridCol>
                <a:gridCol w="3395428">
                  <a:extLst>
                    <a:ext uri="{9D8B030D-6E8A-4147-A177-3AD203B41FA5}">
                      <a16:colId xmlns:a16="http://schemas.microsoft.com/office/drawing/2014/main" val="579137946"/>
                    </a:ext>
                  </a:extLst>
                </a:gridCol>
                <a:gridCol w="2171624">
                  <a:extLst>
                    <a:ext uri="{9D8B030D-6E8A-4147-A177-3AD203B41FA5}">
                      <a16:colId xmlns:a16="http://schemas.microsoft.com/office/drawing/2014/main" val="594564687"/>
                    </a:ext>
                  </a:extLst>
                </a:gridCol>
                <a:gridCol w="3540512">
                  <a:extLst>
                    <a:ext uri="{9D8B030D-6E8A-4147-A177-3AD203B41FA5}">
                      <a16:colId xmlns:a16="http://schemas.microsoft.com/office/drawing/2014/main" val="4268476046"/>
                    </a:ext>
                  </a:extLst>
                </a:gridCol>
              </a:tblGrid>
              <a:tr h="1236054">
                <a:tc>
                  <a:txBody>
                    <a:bodyPr/>
                    <a:lstStyle/>
                    <a:p>
                      <a:pPr marL="0" marR="0" algn="ctr">
                        <a:lnSpc>
                          <a:spcPct val="115000"/>
                        </a:lnSpc>
                        <a:spcBef>
                          <a:spcPts val="0"/>
                        </a:spcBef>
                        <a:spcAft>
                          <a:spcPts val="0"/>
                        </a:spcAft>
                        <a:tabLst>
                          <a:tab pos="1386840" algn="l"/>
                          <a:tab pos="2703195" algn="l"/>
                        </a:tabLst>
                      </a:pPr>
                      <a:r>
                        <a:rPr lang="en-US" sz="2400" dirty="0" err="1" smtClean="0">
                          <a:effectLst/>
                          <a:latin typeface="Times New Roman" panose="02020603050405020304" pitchFamily="18" charset="0"/>
                          <a:cs typeface="Times New Roman" panose="02020603050405020304" pitchFamily="18" charset="0"/>
                        </a:rPr>
                        <a:t>Đối</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tượng</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miêu</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tả</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386840" algn="l"/>
                          <a:tab pos="2703195" algn="l"/>
                        </a:tabLst>
                      </a:pP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smtClean="0">
                          <a:effectLst/>
                          <a:latin typeface="Times New Roman" panose="02020603050405020304" pitchFamily="18" charset="0"/>
                          <a:cs typeface="Times New Roman" panose="02020603050405020304" pitchFamily="18" charset="0"/>
                        </a:rPr>
                        <a:t>, chi </a:t>
                      </a:r>
                      <a:r>
                        <a:rPr lang="en-US" sz="2400" dirty="0" err="1">
                          <a:effectLst/>
                          <a:latin typeface="Times New Roman" panose="02020603050405020304" pitchFamily="18" charset="0"/>
                          <a:cs typeface="Times New Roman" panose="02020603050405020304" pitchFamily="18" charset="0"/>
                        </a:rPr>
                        <a:t>tiết</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hình</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386840" algn="l"/>
                          <a:tab pos="2703195" algn="l"/>
                        </a:tabLst>
                      </a:pP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BPTT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1386840" algn="l"/>
                          <a:tab pos="2703195" algn="l"/>
                        </a:tabLst>
                      </a:pP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8586490"/>
                  </a:ext>
                </a:extLst>
              </a:tr>
              <a:tr h="1230013">
                <a:tc>
                  <a:txBody>
                    <a:bodyPr/>
                    <a:lstStyle/>
                    <a:p>
                      <a:pPr marL="0" marR="0" algn="just">
                        <a:lnSpc>
                          <a:spcPct val="115000"/>
                        </a:lnSpc>
                        <a:spcBef>
                          <a:spcPts val="0"/>
                        </a:spcBef>
                        <a:spcAft>
                          <a:spcPts val="0"/>
                        </a:spcAft>
                        <a:tabLst>
                          <a:tab pos="1386840" algn="l"/>
                          <a:tab pos="2703195" algn="l"/>
                        </a:tabLst>
                      </a:pPr>
                      <a:r>
                        <a:rPr lang="en-US" sz="2400" dirty="0" err="1">
                          <a:effectLst/>
                          <a:latin typeface="Times New Roman" panose="02020603050405020304" pitchFamily="18" charset="0"/>
                          <a:cs typeface="Times New Roman" panose="02020603050405020304" pitchFamily="18" charset="0"/>
                        </a:rPr>
                        <a:t>Khung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chài</a:t>
                      </a:r>
                      <a:r>
                        <a:rPr lang="en-US" sz="2400" dirty="0">
                          <a:effectLst/>
                          <a:latin typeface="Times New Roman" panose="02020603050405020304" pitchFamily="18" charset="0"/>
                          <a:cs typeface="Times New Roman" panose="02020603050405020304" pitchFamily="18" charset="0"/>
                        </a:rPr>
                        <a:t>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T/</a:t>
                      </a:r>
                      <a:r>
                        <a:rPr lang="en-US" sz="2400" dirty="0" err="1" smtClean="0">
                          <a:effectLst/>
                          <a:latin typeface="Times New Roman" panose="02020603050405020304" pitchFamily="18" charset="0"/>
                          <a:cs typeface="Times New Roman" panose="02020603050405020304" pitchFamily="18" charset="0"/>
                        </a:rPr>
                        <a:t>gian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Ngày</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hôm</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sau</a:t>
                      </a:r>
                      <a:endParaRPr lang="en-US" sz="2400" baseline="0" dirty="0" smtClean="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1386840" algn="l"/>
                          <a:tab pos="2703195" algn="l"/>
                        </a:tabLst>
                      </a:pPr>
                      <a:r>
                        <a:rPr lang="en-US" sz="2400" baseline="0" dirty="0" err="1" smtClean="0">
                          <a:effectLst/>
                          <a:latin typeface="Times New Roman" panose="02020603050405020304" pitchFamily="18" charset="0"/>
                          <a:cs typeface="Times New Roman" panose="02020603050405020304" pitchFamily="18" charset="0"/>
                        </a:rPr>
                        <a:t>Ồn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ào</a:t>
                      </a:r>
                      <a:r>
                        <a:rPr lang="en-US" sz="2400" baseline="0" dirty="0" smtClean="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2400" baseline="0" dirty="0" err="1" smtClean="0">
                          <a:effectLst/>
                          <a:latin typeface="Times New Roman" panose="02020603050405020304" pitchFamily="18" charset="0"/>
                          <a:cs typeface="Times New Roman" panose="02020603050405020304" pitchFamily="18" charset="0"/>
                        </a:rPr>
                        <a:t>Tấp</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nập</a:t>
                      </a:r>
                      <a:r>
                        <a:rPr lang="en-US" sz="2400" baseline="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Từ</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láy</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gợi</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hình</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ảnh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Không</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khí</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vui</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vẻ</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rộn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ràng</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mãn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nguyện</a:t>
                      </a:r>
                      <a:r>
                        <a:rPr lang="en-US" sz="2400" baseline="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651482"/>
                  </a:ext>
                </a:extLst>
              </a:tr>
              <a:tr h="1230013">
                <a:tc>
                  <a:txBody>
                    <a:bodyPr/>
                    <a:lstStyle/>
                    <a:p>
                      <a:pPr marL="0" marR="0" algn="just">
                        <a:lnSpc>
                          <a:spcPct val="115000"/>
                        </a:lnSpc>
                        <a:spcBef>
                          <a:spcPts val="0"/>
                        </a:spcBef>
                        <a:spcAft>
                          <a:spcPts val="0"/>
                        </a:spcAft>
                        <a:tabLst>
                          <a:tab pos="1386840" algn="l"/>
                          <a:tab pos="2703195" algn="l"/>
                        </a:tabLst>
                      </a:pPr>
                      <a:r>
                        <a:rPr lang="en-US" sz="2400">
                          <a:effectLst/>
                          <a:latin typeface="Times New Roman" panose="02020603050405020304" pitchFamily="18" charset="0"/>
                          <a:cs typeface="Times New Roman" panose="02020603050405020304" pitchFamily="18" charset="0"/>
                        </a:rPr>
                        <a:t>Con người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Dân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trai</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tráng</a:t>
                      </a:r>
                      <a:r>
                        <a:rPr lang="en-US" sz="2400" baseline="0" dirty="0" smtClean="0">
                          <a:effectLst/>
                          <a:latin typeface="Times New Roman" panose="02020603050405020304" pitchFamily="18" charset="0"/>
                          <a:cs typeface="Times New Roman" panose="02020603050405020304" pitchFamily="18" charset="0"/>
                        </a:rPr>
                        <a:t> : </a:t>
                      </a:r>
                      <a:r>
                        <a:rPr lang="en-US" sz="2400" baseline="0" dirty="0" err="1" smtClean="0">
                          <a:effectLst/>
                          <a:latin typeface="Times New Roman" panose="02020603050405020304" pitchFamily="18" charset="0"/>
                          <a:cs typeface="Times New Roman" panose="02020603050405020304" pitchFamily="18" charset="0"/>
                        </a:rPr>
                        <a:t>Làn</a:t>
                      </a:r>
                      <a:r>
                        <a:rPr lang="en-US" sz="2400" baseline="0" dirty="0" smtClean="0">
                          <a:effectLst/>
                          <a:latin typeface="Times New Roman" panose="02020603050405020304" pitchFamily="18" charset="0"/>
                          <a:cs typeface="Times New Roman" panose="02020603050405020304" pitchFamily="18" charset="0"/>
                        </a:rPr>
                        <a:t> da </a:t>
                      </a:r>
                      <a:r>
                        <a:rPr lang="en-US" sz="2400" baseline="0" dirty="0" err="1" smtClean="0">
                          <a:effectLst/>
                          <a:latin typeface="Times New Roman" panose="02020603050405020304" pitchFamily="18" charset="0"/>
                          <a:cs typeface="Times New Roman" panose="02020603050405020304" pitchFamily="18" charset="0"/>
                        </a:rPr>
                        <a:t>ngăm</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rám</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nắng</a:t>
                      </a:r>
                      <a:r>
                        <a:rPr lang="en-US" sz="2400" baseline="0" dirty="0" smtClean="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2400" baseline="0" dirty="0" err="1" smtClean="0">
                          <a:effectLst/>
                          <a:latin typeface="Times New Roman" panose="02020603050405020304" pitchFamily="18" charset="0"/>
                          <a:cs typeface="Times New Roman" panose="02020603050405020304" pitchFamily="18" charset="0"/>
                        </a:rPr>
                        <a:t>Thần</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hình</a:t>
                      </a:r>
                      <a:r>
                        <a:rPr lang="en-US" sz="2400" baseline="0" dirty="0" smtClean="0">
                          <a:effectLst/>
                          <a:latin typeface="Times New Roman" panose="02020603050405020304" pitchFamily="18" charset="0"/>
                          <a:cs typeface="Times New Roman" panose="02020603050405020304" pitchFamily="18" charset="0"/>
                        </a:rPr>
                        <a:t> : </a:t>
                      </a:r>
                      <a:r>
                        <a:rPr lang="en-US" sz="2400" baseline="0" dirty="0" err="1" smtClean="0">
                          <a:effectLst/>
                          <a:latin typeface="Times New Roman" panose="02020603050405020304" pitchFamily="18" charset="0"/>
                          <a:cs typeface="Times New Roman" panose="02020603050405020304" pitchFamily="18" charset="0"/>
                        </a:rPr>
                        <a:t>nồng</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thở</a:t>
                      </a:r>
                      <a:r>
                        <a:rPr lang="en-US" sz="2400" baseline="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Tính</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từ</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Hình ảnh người dân chài: khoẻ mạnh, rắn rỏi, vẻ đẹp lãng mạn phi thường.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6723963"/>
                  </a:ext>
                </a:extLst>
              </a:tr>
              <a:tr h="1651273">
                <a:tc>
                  <a:txBody>
                    <a:bodyPr/>
                    <a:lstStyle/>
                    <a:p>
                      <a:pPr marL="0" marR="0">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Con thuyền</a:t>
                      </a:r>
                    </a:p>
                    <a:p>
                      <a:pPr marL="0" marR="0" algn="just">
                        <a:lnSpc>
                          <a:spcPct val="115000"/>
                        </a:lnSpc>
                        <a:spcBef>
                          <a:spcPts val="0"/>
                        </a:spcBef>
                        <a:spcAft>
                          <a:spcPts val="0"/>
                        </a:spcAft>
                        <a:tabLst>
                          <a:tab pos="1386840" algn="l"/>
                          <a:tab pos="270319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im,bến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mỏi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trở</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về</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nằm,nghe</a:t>
                      </a: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NT </a:t>
                      </a:r>
                      <a:r>
                        <a:rPr lang="en-US" sz="2400" dirty="0" err="1" smtClean="0">
                          <a:effectLst/>
                          <a:latin typeface="Times New Roman" panose="02020603050405020304" pitchFamily="18" charset="0"/>
                          <a:cs typeface="Times New Roman" panose="02020603050405020304" pitchFamily="18" charset="0"/>
                        </a:rPr>
                        <a:t>nhân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hóa</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ẩn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dụ</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chuyển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đổi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cảm</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giác</a:t>
                      </a: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Hình</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ảnh</a:t>
                      </a:r>
                      <a:r>
                        <a:rPr lang="en-US" sz="2400" dirty="0" smtClean="0">
                          <a:effectLst/>
                          <a:latin typeface="Times New Roman" panose="02020603050405020304" pitchFamily="18" charset="0"/>
                          <a:cs typeface="Times New Roman" panose="02020603050405020304" pitchFamily="18" charset="0"/>
                        </a:rPr>
                        <a:t> con </a:t>
                      </a:r>
                      <a:r>
                        <a:rPr lang="en-US" sz="2400" dirty="0" err="1" smtClean="0">
                          <a:effectLst/>
                          <a:latin typeface="Times New Roman" panose="02020603050405020304" pitchFamily="18" charset="0"/>
                          <a:cs typeface="Times New Roman" panose="02020603050405020304" pitchFamily="18" charset="0"/>
                        </a:rPr>
                        <a:t>thuyền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là</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một</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phần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sự</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sống</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làng</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chài</a:t>
                      </a:r>
                      <a:r>
                        <a:rPr lang="en-US" sz="2400" dirty="0" smtClean="0">
                          <a:effectLst/>
                          <a:latin typeface="Times New Roman" panose="02020603050405020304" pitchFamily="18" charset="0"/>
                          <a:cs typeface="Times New Roman" panose="02020603050405020304" pitchFamily="18" charset="0"/>
                        </a:rPr>
                        <a:t> , </a:t>
                      </a:r>
                      <a:r>
                        <a:rPr lang="en-US" sz="2400" dirty="0" err="1" smtClean="0">
                          <a:effectLst/>
                          <a:latin typeface="Times New Roman" panose="02020603050405020304" pitchFamily="18" charset="0"/>
                          <a:cs typeface="Times New Roman" panose="02020603050405020304" pitchFamily="18" charset="0"/>
                        </a:rPr>
                        <a:t>sinh</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thể</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Sự</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hòa</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hợp</a:t>
                      </a:r>
                      <a:r>
                        <a:rPr lang="en-US" sz="2400" baseline="0" dirty="0" smtClean="0">
                          <a:effectLst/>
                          <a:latin typeface="Times New Roman" panose="02020603050405020304" pitchFamily="18" charset="0"/>
                          <a:cs typeface="Times New Roman" panose="02020603050405020304" pitchFamily="18" charset="0"/>
                        </a:rPr>
                        <a:t> </a:t>
                      </a:r>
                      <a:r>
                        <a:rPr lang="en-US" sz="2400" baseline="0" dirty="0" err="1" smtClean="0">
                          <a:effectLst/>
                          <a:latin typeface="Times New Roman" panose="02020603050405020304" pitchFamily="18" charset="0"/>
                          <a:cs typeface="Times New Roman" panose="02020603050405020304" pitchFamily="18" charset="0"/>
                        </a:rPr>
                        <a:t>với</a:t>
                      </a:r>
                      <a:r>
                        <a:rPr lang="en-US" sz="2400" baseline="0" dirty="0" smtClean="0">
                          <a:effectLst/>
                          <a:latin typeface="Times New Roman" panose="02020603050405020304" pitchFamily="18" charset="0"/>
                          <a:cs typeface="Times New Roman" panose="02020603050405020304" pitchFamily="18" charset="0"/>
                        </a:rPr>
                        <a:t> con </a:t>
                      </a:r>
                      <a:r>
                        <a:rPr lang="en-US" sz="2400" baseline="0" dirty="0" err="1" smtClean="0">
                          <a:effectLst/>
                          <a:latin typeface="Times New Roman" panose="02020603050405020304" pitchFamily="18" charset="0"/>
                          <a:cs typeface="Times New Roman" panose="02020603050405020304" pitchFamily="18" charset="0"/>
                        </a:rPr>
                        <a:t>người</a:t>
                      </a:r>
                      <a:r>
                        <a:rPr lang="en-US" sz="2400" baseline="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100817"/>
                  </a:ext>
                </a:extLst>
              </a:tr>
              <a:tr h="1145019">
                <a:tc gridSpan="4">
                  <a:txBody>
                    <a:bodyPr/>
                    <a:lstStyle/>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chài</a:t>
                      </a:r>
                      <a:r>
                        <a:rPr lang="en-US" sz="24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Bức</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tranh</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làng</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chài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tràn</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đầy</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niềm</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vui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ấp</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áp</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gợi</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ra</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một</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cuộc</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sống</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bình</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yên</a:t>
                      </a:r>
                      <a:r>
                        <a:rPr lang="en-US" sz="2400" dirty="0" smtClean="0">
                          <a:effectLst/>
                          <a:latin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4281777"/>
                  </a:ext>
                </a:extLst>
              </a:tr>
            </a:tbl>
          </a:graphicData>
        </a:graphic>
      </p:graphicFrame>
    </p:spTree>
    <p:extLst>
      <p:ext uri="{BB962C8B-B14F-4D97-AF65-F5344CB8AC3E}">
        <p14:creationId xmlns:p14="http://schemas.microsoft.com/office/powerpoint/2010/main" val="3778507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0799" y="945821"/>
            <a:ext cx="9411109" cy="5257015"/>
          </a:xfrm>
        </p:spPr>
        <p:txBody>
          <a:bodyPr>
            <a:normAutofit/>
          </a:bodyPr>
          <a:lstStyle/>
          <a:p>
            <a:pPr marL="0" indent="0" algn="just">
              <a:lnSpc>
                <a:spcPct val="115000"/>
              </a:lnSpc>
              <a:buNone/>
              <a:tabLst>
                <a:tab pos="1386840" algn="l"/>
                <a:tab pos="2703195" algn="l"/>
              </a:tabLst>
            </a:pPr>
            <a:r>
              <a:rPr lang="en-US" dirty="0" smtClean="0">
                <a:solidFill>
                  <a:srgbClr val="000000"/>
                </a:solidFill>
                <a:latin typeface="Times New Roman" panose="02020603050405020304" pitchFamily="18" charset="0"/>
                <a:ea typeface="Calibri" panose="020F0502020204030204" pitchFamily="34" charset="0"/>
              </a:rPr>
              <a:t>	</a:t>
            </a:r>
            <a:r>
              <a:rPr lang="vi-VN" sz="4400" dirty="0" smtClean="0">
                <a:solidFill>
                  <a:srgbClr val="000000"/>
                </a:solidFill>
                <a:latin typeface="Times New Roman" panose="02020603050405020304" pitchFamily="18" charset="0"/>
                <a:ea typeface="Calibri" panose="020F0502020204030204" pitchFamily="34" charset="0"/>
              </a:rPr>
              <a:t>Không </a:t>
            </a:r>
            <a:r>
              <a:rPr lang="vi-VN" sz="4400" dirty="0">
                <a:solidFill>
                  <a:srgbClr val="000000"/>
                </a:solidFill>
                <a:latin typeface="Times New Roman" panose="02020603050405020304" pitchFamily="18" charset="0"/>
                <a:ea typeface="Calibri" panose="020F0502020204030204" pitchFamily="34" charset="0"/>
              </a:rPr>
              <a:t>khí vui tươi náo nhiệt đón nhận thành quả lao động sau một ngày vất vả. Những người dân chài khỏe mạnh mang vẻ đẹp và sự sống nồng mặn của biển cả. Con thuyền gắn bó mật thiết với sự sống con người nơi đây.</a:t>
            </a:r>
            <a:endParaRPr lang="en-US" sz="4400" dirty="0">
              <a:latin typeface="Times New Roman" panose="02020603050405020304" pitchFamily="18" charset="0"/>
              <a:ea typeface="Calibri" panose="020F0502020204030204" pitchFamily="34" charset="0"/>
            </a:endParaRPr>
          </a:p>
          <a:p>
            <a:endParaRPr lang="en-US" dirty="0"/>
          </a:p>
        </p:txBody>
      </p:sp>
    </p:spTree>
    <p:extLst>
      <p:ext uri="{BB962C8B-B14F-4D97-AF65-F5344CB8AC3E}">
        <p14:creationId xmlns:p14="http://schemas.microsoft.com/office/powerpoint/2010/main" val="1953872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13956" y="371049"/>
            <a:ext cx="5948218" cy="460895"/>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THẢO LUẬN CẶP ĐÔI</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Oval 1"/>
          <p:cNvSpPr/>
          <p:nvPr/>
        </p:nvSpPr>
        <p:spPr>
          <a:xfrm>
            <a:off x="1645920" y="1097280"/>
            <a:ext cx="9580880" cy="5466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0"/>
              </a:spcAft>
            </a:pPr>
            <a:r>
              <a:rPr lang="en-US" sz="2800" b="1" dirty="0">
                <a:solidFill>
                  <a:srgbClr val="000000"/>
                </a:solidFill>
                <a:latin typeface="Times New Roman" panose="02020603050405020304" pitchFamily="18" charset="0"/>
                <a:ea typeface="Calibri" panose="020F0502020204030204" pitchFamily="34" charset="0"/>
              </a:rPr>
              <a:t>H1</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hoàn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cảnh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Nỗi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nhớ</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đặc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biệt</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15000"/>
              </a:lnSpc>
              <a:spcAft>
                <a:spcPts val="0"/>
              </a:spcAft>
            </a:pPr>
            <a:r>
              <a:rPr lang="en-US" sz="2800" b="1" dirty="0">
                <a:solidFill>
                  <a:srgbClr val="000000"/>
                </a:solidFill>
                <a:latin typeface="Times New Roman" panose="02020603050405020304" pitchFamily="18" charset="0"/>
                <a:ea typeface="Calibri" panose="020F0502020204030204" pitchFamily="34" charset="0"/>
              </a:rPr>
              <a:t>H2</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sao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nhớ</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quê</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nhớ</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ảnh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đó</a:t>
            </a:r>
            <a:r>
              <a:rPr lang="en-US" sz="2800" dirty="0">
                <a:solidFill>
                  <a:srgbClr val="000000"/>
                </a:solidFill>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algn="just">
              <a:lnSpc>
                <a:spcPct val="115000"/>
              </a:lnSpc>
              <a:spcAft>
                <a:spcPts val="0"/>
              </a:spcAft>
              <a:tabLst>
                <a:tab pos="1386840" algn="l"/>
                <a:tab pos="2703195" algn="l"/>
              </a:tabLst>
            </a:pPr>
            <a:r>
              <a:rPr lang="en-US" sz="2800" b="1" dirty="0">
                <a:solidFill>
                  <a:srgbClr val="000000"/>
                </a:solidFill>
                <a:latin typeface="Times New Roman" panose="02020603050405020304" pitchFamily="18" charset="0"/>
                <a:ea typeface="MS Mincho" panose="02020609040205080304"/>
              </a:rPr>
              <a:t>H3</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Nhận</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xét</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cách</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diễn</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đạt</a:t>
            </a:r>
            <a:r>
              <a:rPr lang="en-US" sz="2800" dirty="0">
                <a:solidFill>
                  <a:srgbClr val="000000"/>
                </a:solidFill>
                <a:latin typeface="Times New Roman" panose="02020603050405020304" pitchFamily="18" charset="0"/>
                <a:ea typeface="MS Mincho" panose="02020609040205080304"/>
              </a:rPr>
              <a:t>?</a:t>
            </a:r>
            <a:endParaRPr lang="en-US" sz="2800" dirty="0">
              <a:latin typeface="Times New Roman" panose="02020603050405020304" pitchFamily="18" charset="0"/>
              <a:ea typeface="Calibri" panose="020F0502020204030204" pitchFamily="34" charset="0"/>
            </a:endParaRPr>
          </a:p>
          <a:p>
            <a:pPr algn="just">
              <a:lnSpc>
                <a:spcPct val="115000"/>
              </a:lnSpc>
              <a:spcAft>
                <a:spcPts val="0"/>
              </a:spcAft>
              <a:tabLst>
                <a:tab pos="1386840" algn="l"/>
                <a:tab pos="2703195" algn="l"/>
              </a:tabLst>
            </a:pPr>
            <a:r>
              <a:rPr lang="en-US" sz="2800" b="1" dirty="0">
                <a:solidFill>
                  <a:srgbClr val="000000"/>
                </a:solidFill>
                <a:latin typeface="Times New Roman" panose="02020603050405020304" pitchFamily="18" charset="0"/>
                <a:ea typeface="MS Mincho" panose="02020609040205080304"/>
              </a:rPr>
              <a:t>H4</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Tình</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cảm</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của</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tác</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giả</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với</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quê</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hương</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như</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thế</a:t>
            </a:r>
            <a:r>
              <a:rPr lang="en-US" sz="2800" dirty="0">
                <a:solidFill>
                  <a:srgbClr val="000000"/>
                </a:solidFill>
                <a:latin typeface="Times New Roman" panose="02020603050405020304" pitchFamily="18" charset="0"/>
                <a:ea typeface="MS Mincho" panose="02020609040205080304"/>
              </a:rPr>
              <a:t> </a:t>
            </a:r>
            <a:r>
              <a:rPr lang="en-US" sz="2800" dirty="0" err="1">
                <a:solidFill>
                  <a:srgbClr val="000000"/>
                </a:solidFill>
                <a:latin typeface="Times New Roman" panose="02020603050405020304" pitchFamily="18" charset="0"/>
                <a:ea typeface="MS Mincho" panose="02020609040205080304"/>
              </a:rPr>
              <a:t>nào</a:t>
            </a:r>
            <a:r>
              <a:rPr lang="en-US" sz="2800" dirty="0">
                <a:solidFill>
                  <a:srgbClr val="000000"/>
                </a:solidFill>
                <a:latin typeface="Times New Roman" panose="02020603050405020304" pitchFamily="18" charset="0"/>
                <a:ea typeface="MS Mincho" panose="02020609040205080304"/>
              </a:rPr>
              <a:t>?</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9245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481472" y="365760"/>
            <a:ext cx="1645920" cy="66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a:rPr>
              <a:t>4</a:t>
            </a:r>
            <a:endParaRPr kumimoji="0" lang="en-US" sz="40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TextBox 4"/>
          <p:cNvSpPr txBox="1"/>
          <p:nvPr/>
        </p:nvSpPr>
        <p:spPr>
          <a:xfrm>
            <a:off x="3637280" y="695960"/>
            <a:ext cx="515792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Nỗi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nhớ</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quê</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hương</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793240" y="1554480"/>
            <a:ext cx="368808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Hoàn</a:t>
            </a:r>
            <a:r>
              <a:rPr kumimoji="0" lang="en-US" sz="2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cảnh</a:t>
            </a:r>
            <a:r>
              <a:rPr kumimoji="0" lang="en-US" sz="2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 </a:t>
            </a:r>
            <a:r>
              <a:rPr kumimoji="0" lang="en-US" sz="28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Xa</a:t>
            </a:r>
            <a:r>
              <a:rPr kumimoji="0" lang="en-US" sz="2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cách</a:t>
            </a:r>
            <a:r>
              <a:rPr kumimoji="0" lang="en-US" sz="2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quê</a:t>
            </a:r>
            <a:r>
              <a:rPr kumimoji="0" lang="en-US" sz="28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hương</a:t>
            </a:r>
            <a:endParaRPr kumimoji="0" lang="en-US" sz="2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extBox 8"/>
          <p:cNvSpPr txBox="1"/>
          <p:nvPr/>
        </p:nvSpPr>
        <p:spPr>
          <a:xfrm>
            <a:off x="1793240" y="2489200"/>
            <a:ext cx="299212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Nỗi</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nhớ</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Luôn</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tưởng</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nhớ</a:t>
            </a:r>
            <a:endPar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0" name="Right Arrow 9"/>
          <p:cNvSpPr/>
          <p:nvPr/>
        </p:nvSpPr>
        <p:spPr>
          <a:xfrm>
            <a:off x="5351780" y="2330340"/>
            <a:ext cx="95504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TextBox 10"/>
          <p:cNvSpPr txBox="1"/>
          <p:nvPr/>
        </p:nvSpPr>
        <p:spPr>
          <a:xfrm>
            <a:off x="7320280" y="2381478"/>
            <a:ext cx="35458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Da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diết</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thường</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trực</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khôn</a:t>
            </a:r>
            <a:r>
              <a:rPr kumimoji="0" lang="en-US" sz="3200" b="1" i="0" u="none" strike="noStrike" kern="1200" cap="none" spc="0" normalizeH="0" baseline="0" noProof="0" dirty="0" smtClean="0">
                <a:ln>
                  <a:noFill/>
                </a:ln>
                <a:solidFill>
                  <a:prstClr val="black"/>
                </a:solidFill>
                <a:effectLst/>
                <a:uLnTx/>
                <a:uFillTx/>
                <a:latin typeface="Century Gothic" panose="020B0502020202020204"/>
                <a:ea typeface="+mn-ea"/>
                <a:cs typeface="+mn-cs"/>
              </a:rPr>
              <a:t> </a:t>
            </a:r>
            <a:r>
              <a:rPr kumimoji="0" lang="en-US" sz="3200" b="1" i="0" u="none" strike="noStrike" kern="1200" cap="none" spc="0" normalizeH="0" baseline="0" noProof="0" dirty="0" err="1" smtClean="0">
                <a:ln>
                  <a:noFill/>
                </a:ln>
                <a:solidFill>
                  <a:prstClr val="black"/>
                </a:solidFill>
                <a:effectLst/>
                <a:uLnTx/>
                <a:uFillTx/>
                <a:latin typeface="Century Gothic" panose="020B0502020202020204"/>
                <a:ea typeface="+mn-ea"/>
                <a:cs typeface="+mn-cs"/>
              </a:rPr>
              <a:t>nguôi</a:t>
            </a:r>
            <a:endPar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2390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80">
                                          <p:stCondLst>
                                            <p:cond delay="0"/>
                                          </p:stCondLst>
                                        </p:cTn>
                                        <p:tgtEl>
                                          <p:spTgt spid="6">
                                            <p:txEl>
                                              <p:pRg st="0" end="0"/>
                                            </p:txEl>
                                          </p:spTgt>
                                        </p:tgtEl>
                                      </p:cBhvr>
                                    </p:animEffect>
                                    <p:anim calcmode="lin" valueType="num">
                                      <p:cBhvr>
                                        <p:cTn id="27"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xEl>
                                              <p:pRg st="0" end="0"/>
                                            </p:txEl>
                                          </p:spTgt>
                                        </p:tgtEl>
                                      </p:cBhvr>
                                      <p:to x="100000" y="60000"/>
                                    </p:animScale>
                                    <p:animScale>
                                      <p:cBhvr>
                                        <p:cTn id="33" dur="166" decel="50000">
                                          <p:stCondLst>
                                            <p:cond delay="676"/>
                                          </p:stCondLst>
                                        </p:cTn>
                                        <p:tgtEl>
                                          <p:spTgt spid="6">
                                            <p:txEl>
                                              <p:pRg st="0" end="0"/>
                                            </p:txEl>
                                          </p:spTgt>
                                        </p:tgtEl>
                                      </p:cBhvr>
                                      <p:to x="100000" y="100000"/>
                                    </p:animScale>
                                    <p:animScale>
                                      <p:cBhvr>
                                        <p:cTn id="34" dur="26">
                                          <p:stCondLst>
                                            <p:cond delay="1312"/>
                                          </p:stCondLst>
                                        </p:cTn>
                                        <p:tgtEl>
                                          <p:spTgt spid="6">
                                            <p:txEl>
                                              <p:pRg st="0" end="0"/>
                                            </p:txEl>
                                          </p:spTgt>
                                        </p:tgtEl>
                                      </p:cBhvr>
                                      <p:to x="100000" y="80000"/>
                                    </p:animScale>
                                    <p:animScale>
                                      <p:cBhvr>
                                        <p:cTn id="35" dur="166" decel="50000">
                                          <p:stCondLst>
                                            <p:cond delay="1338"/>
                                          </p:stCondLst>
                                        </p:cTn>
                                        <p:tgtEl>
                                          <p:spTgt spid="6">
                                            <p:txEl>
                                              <p:pRg st="0" end="0"/>
                                            </p:txEl>
                                          </p:spTgt>
                                        </p:tgtEl>
                                      </p:cBhvr>
                                      <p:to x="100000" y="100000"/>
                                    </p:animScale>
                                    <p:animScale>
                                      <p:cBhvr>
                                        <p:cTn id="36" dur="26">
                                          <p:stCondLst>
                                            <p:cond delay="1642"/>
                                          </p:stCondLst>
                                        </p:cTn>
                                        <p:tgtEl>
                                          <p:spTgt spid="6">
                                            <p:txEl>
                                              <p:pRg st="0" end="0"/>
                                            </p:txEl>
                                          </p:spTgt>
                                        </p:tgtEl>
                                      </p:cBhvr>
                                      <p:to x="100000" y="90000"/>
                                    </p:animScale>
                                    <p:animScale>
                                      <p:cBhvr>
                                        <p:cTn id="37" dur="166" decel="50000">
                                          <p:stCondLst>
                                            <p:cond delay="1668"/>
                                          </p:stCondLst>
                                        </p:cTn>
                                        <p:tgtEl>
                                          <p:spTgt spid="6">
                                            <p:txEl>
                                              <p:pRg st="0" end="0"/>
                                            </p:txEl>
                                          </p:spTgt>
                                        </p:tgtEl>
                                      </p:cBhvr>
                                      <p:to x="100000" y="100000"/>
                                    </p:animScale>
                                    <p:animScale>
                                      <p:cBhvr>
                                        <p:cTn id="38" dur="26">
                                          <p:stCondLst>
                                            <p:cond delay="1808"/>
                                          </p:stCondLst>
                                        </p:cTn>
                                        <p:tgtEl>
                                          <p:spTgt spid="6">
                                            <p:txEl>
                                              <p:pRg st="0" end="0"/>
                                            </p:txEl>
                                          </p:spTgt>
                                        </p:tgtEl>
                                      </p:cBhvr>
                                      <p:to x="100000" y="95000"/>
                                    </p:animScale>
                                    <p:animScale>
                                      <p:cBhvr>
                                        <p:cTn id="39" dur="166" decel="50000">
                                          <p:stCondLst>
                                            <p:cond delay="1834"/>
                                          </p:stCondLst>
                                        </p:cTn>
                                        <p:tgtEl>
                                          <p:spTgt spid="6">
                                            <p:txEl>
                                              <p:pRg st="0" end="0"/>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barn(inVertical)">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1000"/>
                                        <p:tgtEl>
                                          <p:spTgt spid="11">
                                            <p:txEl>
                                              <p:pRg st="0" end="0"/>
                                            </p:txEl>
                                          </p:spTgt>
                                        </p:tgtEl>
                                      </p:cBhvr>
                                    </p:animEffect>
                                    <p:anim calcmode="lin" valueType="num">
                                      <p:cBhvr>
                                        <p:cTn id="5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Cá</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bạc</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E78712"/>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Màu</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Mùi</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nồng</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mặn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biển</a:t>
            </a: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chemeClr val="accent5">
              <a:lumMod val="20000"/>
              <a:lumOff val="80000"/>
            </a:schemeClr>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Chiếc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buồm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vôi</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,con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thuyền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Freeform: Shape 10">
            <a:extLst>
              <a:ext uri="{FF2B5EF4-FFF2-40B4-BE49-F238E27FC236}">
                <a16:creationId xmlns:a16="http://schemas.microsoft.com/office/drawing/2014/main"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2">
              <a:lumMod val="40000"/>
              <a:lumOff val="60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5">
              <a:alpha val="87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830244" y="1382748"/>
            <a:ext cx="2839655" cy="4230173"/>
          </a:xfrm>
          <a:prstGeom prst="flowChartConnector">
            <a:avLst/>
          </a:prstGeom>
          <a:solidFill>
            <a:schemeClr val="accent4">
              <a:lumMod val="20000"/>
              <a:lumOff val="80000"/>
            </a:schemeClr>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Nhớ</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hương</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50386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ate.com - Quê Hương Là Chùm Khế Ngọt Bé Phương Anh Thần Đồng Âm Nhạc Nhí Gây Sốt_480p">
            <a:hlinkClick r:id="" action="ppaction://media"/>
            <a:extLst>
              <a:ext uri="{FF2B5EF4-FFF2-40B4-BE49-F238E27FC236}">
                <a16:creationId xmlns:a16="http://schemas.microsoft.com/office/drawing/2014/main" id="{F200E700-142F-2672-4B08-D5AEC4498E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197259" cy="6855936"/>
          </a:xfrm>
          <a:prstGeom prst="rect">
            <a:avLst/>
          </a:prstGeom>
        </p:spPr>
      </p:pic>
    </p:spTree>
    <p:extLst>
      <p:ext uri="{BB962C8B-B14F-4D97-AF65-F5344CB8AC3E}">
        <p14:creationId xmlns:p14="http://schemas.microsoft.com/office/powerpoint/2010/main" val="7029108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697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9909" y="625311"/>
            <a:ext cx="8915400" cy="3777622"/>
          </a:xfrm>
        </p:spPr>
        <p:txBody>
          <a:bodyPr/>
          <a:lstStyle/>
          <a:p>
            <a:pPr marL="0" marR="30480" indent="0" algn="just">
              <a:lnSpc>
                <a:spcPts val="1800"/>
              </a:lnSpc>
              <a:spcAft>
                <a:spcPts val="1200"/>
              </a:spcAft>
              <a:buNone/>
            </a:pPr>
            <a:r>
              <a:rPr lang="en-US" dirty="0" smtClean="0">
                <a:solidFill>
                  <a:srgbClr val="000000"/>
                </a:solidFill>
                <a:latin typeface="Times New Roman" panose="02020603050405020304" pitchFamily="18" charset="0"/>
                <a:ea typeface="Batang"/>
              </a:rPr>
              <a:t>		</a:t>
            </a:r>
          </a:p>
          <a:p>
            <a:pPr marL="0" marR="30480" indent="0">
              <a:lnSpc>
                <a:spcPts val="1800"/>
              </a:lnSpc>
              <a:spcAft>
                <a:spcPts val="1200"/>
              </a:spcAft>
              <a:buNone/>
            </a:pPr>
            <a:r>
              <a:rPr lang="en-US" sz="4000" dirty="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Với</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biện</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pháp</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liệt</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kê</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sử</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dụng</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câu</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cảm</a:t>
            </a:r>
            <a:endParaRPr lang="en-US" sz="4000" dirty="0" smtClean="0">
              <a:solidFill>
                <a:srgbClr val="000000"/>
              </a:solidFill>
              <a:latin typeface="Times New Roman" panose="02020603050405020304" pitchFamily="18" charset="0"/>
              <a:ea typeface="Batang"/>
            </a:endParaRPr>
          </a:p>
          <a:p>
            <a:pPr marL="0" marR="30480" indent="0">
              <a:lnSpc>
                <a:spcPts val="1800"/>
              </a:lnSpc>
              <a:spcAft>
                <a:spcPts val="1200"/>
              </a:spcAft>
              <a:buNone/>
            </a:pP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thán</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cho</a:t>
            </a:r>
            <a:r>
              <a:rPr lang="en-US" sz="4000" dirty="0" smtClean="0">
                <a:solidFill>
                  <a:srgbClr val="000000"/>
                </a:solidFill>
                <a:latin typeface="Times New Roman" panose="02020603050405020304" pitchFamily="18" charset="0"/>
                <a:ea typeface="Batang"/>
              </a:rPr>
              <a:t> </a:t>
            </a:r>
            <a:r>
              <a:rPr lang="en-US" sz="4000" dirty="0" err="1" smtClean="0">
                <a:solidFill>
                  <a:srgbClr val="000000"/>
                </a:solidFill>
                <a:latin typeface="Times New Roman" panose="02020603050405020304" pitchFamily="18" charset="0"/>
                <a:ea typeface="Batang"/>
              </a:rPr>
              <a:t>thấy</a:t>
            </a:r>
            <a:r>
              <a:rPr lang="en-US" sz="4000" dirty="0" smtClean="0">
                <a:solidFill>
                  <a:srgbClr val="000000"/>
                </a:solidFill>
                <a:latin typeface="Times New Roman" panose="02020603050405020304" pitchFamily="18" charset="0"/>
                <a:ea typeface="Batang"/>
              </a:rPr>
              <a:t> </a:t>
            </a:r>
            <a:r>
              <a:rPr lang="en-US" sz="4000" dirty="0">
                <a:solidFill>
                  <a:srgbClr val="000000"/>
                </a:solidFill>
                <a:latin typeface="Times New Roman" panose="02020603050405020304" pitchFamily="18" charset="0"/>
                <a:ea typeface="Batang"/>
              </a:rPr>
              <a:t>n</a:t>
            </a:r>
            <a:r>
              <a:rPr lang="vi-VN" sz="4000" dirty="0" smtClean="0">
                <a:solidFill>
                  <a:srgbClr val="000000"/>
                </a:solidFill>
                <a:latin typeface="Times New Roman" panose="02020603050405020304" pitchFamily="18" charset="0"/>
                <a:ea typeface="Batang"/>
              </a:rPr>
              <a:t>ỗi </a:t>
            </a:r>
            <a:r>
              <a:rPr lang="vi-VN" sz="4000" dirty="0">
                <a:solidFill>
                  <a:srgbClr val="000000"/>
                </a:solidFill>
                <a:latin typeface="Times New Roman" panose="02020603050405020304" pitchFamily="18" charset="0"/>
                <a:ea typeface="Batang"/>
              </a:rPr>
              <a:t>nhớ làng quê </a:t>
            </a:r>
            <a:r>
              <a:rPr lang="vi-VN" sz="4000" dirty="0" smtClean="0">
                <a:solidFill>
                  <a:srgbClr val="000000"/>
                </a:solidFill>
                <a:latin typeface="Times New Roman" panose="02020603050405020304" pitchFamily="18" charset="0"/>
                <a:ea typeface="Batang"/>
              </a:rPr>
              <a:t>khôn</a:t>
            </a:r>
            <a:endParaRPr lang="en-US" sz="4000" dirty="0" smtClean="0">
              <a:solidFill>
                <a:srgbClr val="000000"/>
              </a:solidFill>
              <a:latin typeface="Times New Roman" panose="02020603050405020304" pitchFamily="18" charset="0"/>
              <a:ea typeface="Batang"/>
            </a:endParaRPr>
          </a:p>
          <a:p>
            <a:pPr marL="0" marR="30480" indent="0">
              <a:lnSpc>
                <a:spcPts val="1800"/>
              </a:lnSpc>
              <a:spcAft>
                <a:spcPts val="1200"/>
              </a:spcAft>
              <a:buNone/>
            </a:pPr>
            <a:r>
              <a:rPr lang="vi-VN" sz="4000" dirty="0" smtClean="0">
                <a:solidFill>
                  <a:srgbClr val="000000"/>
                </a:solidFill>
                <a:latin typeface="Times New Roman" panose="02020603050405020304" pitchFamily="18" charset="0"/>
                <a:ea typeface="Batang"/>
              </a:rPr>
              <a:t> </a:t>
            </a:r>
            <a:r>
              <a:rPr lang="vi-VN" sz="4000" dirty="0">
                <a:solidFill>
                  <a:srgbClr val="000000"/>
                </a:solidFill>
                <a:latin typeface="Times New Roman" panose="02020603050405020304" pitchFamily="18" charset="0"/>
                <a:ea typeface="Batang"/>
              </a:rPr>
              <a:t>nguôi </a:t>
            </a:r>
            <a:r>
              <a:rPr lang="vi-VN" sz="4000" dirty="0" smtClean="0">
                <a:solidFill>
                  <a:srgbClr val="000000"/>
                </a:solidFill>
                <a:latin typeface="Times New Roman" panose="02020603050405020304" pitchFamily="18" charset="0"/>
                <a:ea typeface="Batang"/>
              </a:rPr>
              <a:t>thật</a:t>
            </a:r>
            <a:r>
              <a:rPr lang="en-US" sz="4000" dirty="0">
                <a:solidFill>
                  <a:srgbClr val="000000"/>
                </a:solidFill>
                <a:latin typeface="Times New Roman" panose="02020603050405020304" pitchFamily="18" charset="0"/>
                <a:ea typeface="Batang"/>
              </a:rPr>
              <a:t> </a:t>
            </a:r>
            <a:r>
              <a:rPr lang="vi-VN" sz="4000" dirty="0" smtClean="0">
                <a:solidFill>
                  <a:srgbClr val="000000"/>
                </a:solidFill>
                <a:latin typeface="Times New Roman" panose="02020603050405020304" pitchFamily="18" charset="0"/>
                <a:ea typeface="Batang"/>
              </a:rPr>
              <a:t>chân </a:t>
            </a:r>
            <a:r>
              <a:rPr lang="vi-VN" sz="4000" dirty="0">
                <a:solidFill>
                  <a:srgbClr val="000000"/>
                </a:solidFill>
                <a:latin typeface="Times New Roman" panose="02020603050405020304" pitchFamily="18" charset="0"/>
                <a:ea typeface="Batang"/>
              </a:rPr>
              <a:t>thành tha thiết giản dị , </a:t>
            </a:r>
            <a:r>
              <a:rPr lang="vi-VN" sz="4000" dirty="0" smtClean="0">
                <a:solidFill>
                  <a:srgbClr val="000000"/>
                </a:solidFill>
                <a:latin typeface="Times New Roman" panose="02020603050405020304" pitchFamily="18" charset="0"/>
                <a:ea typeface="Batang"/>
              </a:rPr>
              <a:t>tự</a:t>
            </a:r>
            <a:endParaRPr lang="en-US" sz="4000" dirty="0" smtClean="0">
              <a:solidFill>
                <a:srgbClr val="000000"/>
              </a:solidFill>
              <a:latin typeface="Times New Roman" panose="02020603050405020304" pitchFamily="18" charset="0"/>
              <a:ea typeface="Batang"/>
            </a:endParaRPr>
          </a:p>
          <a:p>
            <a:pPr marL="0" marR="30480" indent="0">
              <a:lnSpc>
                <a:spcPts val="1800"/>
              </a:lnSpc>
              <a:spcAft>
                <a:spcPts val="1200"/>
              </a:spcAft>
              <a:buNone/>
            </a:pPr>
            <a:r>
              <a:rPr lang="vi-VN" sz="4000" dirty="0" smtClean="0">
                <a:solidFill>
                  <a:srgbClr val="000000"/>
                </a:solidFill>
                <a:latin typeface="Times New Roman" panose="02020603050405020304" pitchFamily="18" charset="0"/>
                <a:ea typeface="Batang"/>
              </a:rPr>
              <a:t> nhiên</a:t>
            </a:r>
            <a:r>
              <a:rPr lang="en-US" sz="4000" dirty="0" smtClean="0">
                <a:solidFill>
                  <a:srgbClr val="000000"/>
                </a:solidFill>
                <a:latin typeface="Times New Roman" panose="02020603050405020304" pitchFamily="18" charset="0"/>
                <a:ea typeface="Batang"/>
              </a:rPr>
              <a:t>. </a:t>
            </a:r>
            <a:r>
              <a:rPr lang="vi-VN" sz="4000" dirty="0" smtClean="0">
                <a:solidFill>
                  <a:srgbClr val="000000"/>
                </a:solidFill>
                <a:latin typeface="Times New Roman" panose="02020603050405020304" pitchFamily="18" charset="0"/>
                <a:ea typeface="Batang"/>
              </a:rPr>
              <a:t>Nỗi </a:t>
            </a:r>
            <a:r>
              <a:rPr lang="vi-VN" sz="4000" dirty="0">
                <a:solidFill>
                  <a:srgbClr val="000000"/>
                </a:solidFill>
                <a:latin typeface="Times New Roman" panose="02020603050405020304" pitchFamily="18" charset="0"/>
                <a:ea typeface="Batang"/>
              </a:rPr>
              <a:t>nhớ ấy như được thốt ra từ </a:t>
            </a:r>
            <a:r>
              <a:rPr lang="vi-VN" sz="4000" dirty="0" smtClean="0">
                <a:solidFill>
                  <a:srgbClr val="000000"/>
                </a:solidFill>
                <a:latin typeface="Times New Roman" panose="02020603050405020304" pitchFamily="18" charset="0"/>
                <a:ea typeface="Batang"/>
              </a:rPr>
              <a:t>trái</a:t>
            </a:r>
            <a:endParaRPr lang="en-US" sz="4000" dirty="0" smtClean="0">
              <a:solidFill>
                <a:srgbClr val="000000"/>
              </a:solidFill>
              <a:latin typeface="Times New Roman" panose="02020603050405020304" pitchFamily="18" charset="0"/>
              <a:ea typeface="Batang"/>
            </a:endParaRPr>
          </a:p>
          <a:p>
            <a:pPr marL="0" marR="30480" indent="0">
              <a:lnSpc>
                <a:spcPts val="1800"/>
              </a:lnSpc>
              <a:spcAft>
                <a:spcPts val="1200"/>
              </a:spcAft>
              <a:buNone/>
            </a:pPr>
            <a:r>
              <a:rPr lang="vi-VN" sz="4000" dirty="0" smtClean="0">
                <a:solidFill>
                  <a:srgbClr val="000000"/>
                </a:solidFill>
                <a:latin typeface="Times New Roman" panose="02020603050405020304" pitchFamily="18" charset="0"/>
                <a:ea typeface="Batang"/>
              </a:rPr>
              <a:t> tim</a:t>
            </a:r>
            <a:r>
              <a:rPr lang="en-US" sz="4000" dirty="0">
                <a:solidFill>
                  <a:srgbClr val="000000"/>
                </a:solidFill>
                <a:latin typeface="Times New Roman" panose="02020603050405020304" pitchFamily="18" charset="0"/>
                <a:ea typeface="Batang"/>
              </a:rPr>
              <a:t> </a:t>
            </a:r>
            <a:r>
              <a:rPr lang="vi-VN" sz="4000" dirty="0" smtClean="0">
                <a:solidFill>
                  <a:srgbClr val="000000"/>
                </a:solidFill>
                <a:latin typeface="Times New Roman" panose="02020603050405020304" pitchFamily="18" charset="0"/>
                <a:ea typeface="Batang"/>
              </a:rPr>
              <a:t>yêu </a:t>
            </a:r>
            <a:r>
              <a:rPr lang="vi-VN" sz="4000" dirty="0">
                <a:solidFill>
                  <a:srgbClr val="000000"/>
                </a:solidFill>
                <a:latin typeface="Times New Roman" panose="02020603050405020304" pitchFamily="18" charset="0"/>
                <a:ea typeface="Batang"/>
              </a:rPr>
              <a:t>quê hương tha thiết.</a:t>
            </a:r>
            <a:endParaRPr lang="en-US" sz="4000" dirty="0">
              <a:latin typeface="Times New Roman" panose="02020603050405020304" pitchFamily="18" charset="0"/>
              <a:ea typeface="Calibri" panose="020F0502020204030204" pitchFamily="34" charset="0"/>
            </a:endParaRPr>
          </a:p>
          <a:p>
            <a:endParaRPr lang="en-US" sz="4000" dirty="0"/>
          </a:p>
        </p:txBody>
      </p:sp>
    </p:spTree>
    <p:extLst>
      <p:ext uri="{BB962C8B-B14F-4D97-AF65-F5344CB8AC3E}">
        <p14:creationId xmlns:p14="http://schemas.microsoft.com/office/powerpoint/2010/main" val="1639453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58075" y="0"/>
            <a:ext cx="5948218" cy="685124"/>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III. TỔNG KẾT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55423" y="483477"/>
            <a:ext cx="9690755" cy="2923877"/>
          </a:xfrm>
          <a:prstGeom prst="rect">
            <a:avLst/>
          </a:prstGeom>
        </p:spPr>
        <p:txBody>
          <a:bodyPr wrap="square">
            <a:spAutoFit/>
          </a:bodyPr>
          <a:lstStyle/>
          <a:p>
            <a:pPr>
              <a:lnSpc>
                <a:spcPct val="115000"/>
              </a:lnSpc>
              <a:spcAft>
                <a:spcPts val="0"/>
              </a:spcAft>
              <a:tabLst>
                <a:tab pos="1386840" algn="l"/>
                <a:tab pos="2703195" algn="l"/>
              </a:tabLst>
            </a:pPr>
            <a:r>
              <a:rPr lang="vi-VN" sz="3200" b="1" dirty="0">
                <a:solidFill>
                  <a:srgbClr val="000000"/>
                </a:solidFill>
                <a:latin typeface="Times New Roman" panose="02020603050405020304" pitchFamily="18" charset="0"/>
                <a:ea typeface="MS Mincho" panose="02020609040205080304"/>
              </a:rPr>
              <a:t>1. Nghệ thuật</a:t>
            </a:r>
            <a:endParaRPr lang="en-US" sz="3200" dirty="0">
              <a:latin typeface="Times New Roman" panose="02020603050405020304" pitchFamily="18" charset="0"/>
              <a:ea typeface="Calibri" panose="020F0502020204030204" pitchFamily="34" charset="0"/>
            </a:endParaRPr>
          </a:p>
          <a:p>
            <a:pPr algn="just">
              <a:lnSpc>
                <a:spcPct val="115000"/>
              </a:lnSpc>
              <a:spcAft>
                <a:spcPts val="0"/>
              </a:spcAft>
            </a:pPr>
            <a:r>
              <a:rPr lang="vi-VN" sz="3200" dirty="0">
                <a:solidFill>
                  <a:srgbClr val="000000"/>
                </a:solidFill>
                <a:latin typeface="Times New Roman" panose="02020603050405020304" pitchFamily="18" charset="0"/>
                <a:ea typeface="MS Mincho" panose="02020609040205080304"/>
              </a:rPr>
              <a:t>- Ngôn ngữ bình dị mà gợi cảm, giọng thơ khỏe khoắn hào hùng</a:t>
            </a:r>
            <a:endParaRPr lang="en-US" sz="3200" dirty="0">
              <a:latin typeface="Times New Roman" panose="02020603050405020304" pitchFamily="18" charset="0"/>
              <a:ea typeface="Calibri" panose="020F0502020204030204" pitchFamily="34" charset="0"/>
            </a:endParaRPr>
          </a:p>
          <a:p>
            <a:pPr algn="just">
              <a:lnSpc>
                <a:spcPct val="115000"/>
              </a:lnSpc>
              <a:spcAft>
                <a:spcPts val="0"/>
              </a:spcAft>
            </a:pPr>
            <a:r>
              <a:rPr lang="vi-VN" sz="3200" dirty="0">
                <a:solidFill>
                  <a:srgbClr val="000000"/>
                </a:solidFill>
                <a:latin typeface="Times New Roman" panose="02020603050405020304" pitchFamily="18" charset="0"/>
                <a:ea typeface="MS Mincho" panose="02020609040205080304"/>
              </a:rPr>
              <a:t>- Hình ảnh thơ phong phú, giàu ý nghĩa</a:t>
            </a:r>
            <a:endParaRPr lang="en-US" sz="3200" dirty="0">
              <a:latin typeface="Times New Roman" panose="02020603050405020304" pitchFamily="18" charset="0"/>
              <a:ea typeface="Calibri" panose="020F0502020204030204" pitchFamily="34" charset="0"/>
            </a:endParaRPr>
          </a:p>
          <a:p>
            <a:pPr>
              <a:lnSpc>
                <a:spcPct val="115000"/>
              </a:lnSpc>
              <a:spcAft>
                <a:spcPts val="0"/>
              </a:spcAft>
              <a:tabLst>
                <a:tab pos="1386840" algn="l"/>
                <a:tab pos="2703195" algn="l"/>
              </a:tabLst>
            </a:pPr>
            <a:r>
              <a:rPr lang="vi-VN" sz="3200" dirty="0">
                <a:solidFill>
                  <a:srgbClr val="000000"/>
                </a:solidFill>
                <a:latin typeface="Times New Roman" panose="02020603050405020304" pitchFamily="18" charset="0"/>
                <a:ea typeface="MS Mincho" panose="02020609040205080304"/>
              </a:rPr>
              <a:t>- Nhiều phép tu từ được sử dụng đạt hiệu quả nghệ thuật</a:t>
            </a:r>
            <a:endParaRPr lang="en-US" sz="3200" dirty="0">
              <a:effectLst/>
              <a:latin typeface="Times New Roman" panose="02020603050405020304" pitchFamily="18" charset="0"/>
              <a:ea typeface="Calibri" panose="020F0502020204030204" pitchFamily="34" charset="0"/>
            </a:endParaRPr>
          </a:p>
        </p:txBody>
      </p:sp>
      <p:sp>
        <p:nvSpPr>
          <p:cNvPr id="4" name="Rectangle 3"/>
          <p:cNvSpPr/>
          <p:nvPr/>
        </p:nvSpPr>
        <p:spPr>
          <a:xfrm>
            <a:off x="1398308" y="3407354"/>
            <a:ext cx="10422904" cy="3120854"/>
          </a:xfrm>
          <a:prstGeom prst="rect">
            <a:avLst/>
          </a:prstGeom>
        </p:spPr>
        <p:txBody>
          <a:bodyPr wrap="square">
            <a:spAutoFit/>
          </a:bodyPr>
          <a:lstStyle/>
          <a:p>
            <a:pPr algn="just">
              <a:lnSpc>
                <a:spcPct val="115000"/>
              </a:lnSpc>
              <a:spcAft>
                <a:spcPts val="0"/>
              </a:spcAft>
              <a:tabLst>
                <a:tab pos="1386840" algn="l"/>
                <a:tab pos="2703195" algn="l"/>
              </a:tabLst>
            </a:pPr>
            <a:r>
              <a:rPr lang="vi-VN" sz="3200" b="1" dirty="0">
                <a:solidFill>
                  <a:srgbClr val="000000"/>
                </a:solidFill>
                <a:latin typeface="Times New Roman" panose="02020603050405020304" pitchFamily="18" charset="0"/>
                <a:ea typeface="MS Mincho" panose="02020609040205080304"/>
              </a:rPr>
              <a:t>2. Nội dung </a:t>
            </a:r>
            <a:endParaRPr lang="en-US" sz="3200" dirty="0">
              <a:latin typeface="Times New Roman" panose="02020603050405020304" pitchFamily="18" charset="0"/>
              <a:ea typeface="Calibri" panose="020F0502020204030204" pitchFamily="34" charset="0"/>
            </a:endParaRPr>
          </a:p>
          <a:p>
            <a:pPr algn="just"/>
            <a:r>
              <a:rPr lang="en-US" sz="3200" dirty="0" smtClean="0">
                <a:solidFill>
                  <a:srgbClr val="000000"/>
                </a:solidFill>
                <a:latin typeface="Times New Roman" panose="02020603050405020304" pitchFamily="18" charset="0"/>
                <a:ea typeface="Calibri" panose="020F0502020204030204" pitchFamily="34" charset="0"/>
              </a:rPr>
              <a:t>	</a:t>
            </a:r>
            <a:r>
              <a:rPr lang="vi-VN" sz="3200" dirty="0" smtClean="0">
                <a:solidFill>
                  <a:srgbClr val="000000"/>
                </a:solidFill>
                <a:latin typeface="Times New Roman" panose="02020603050405020304" pitchFamily="18" charset="0"/>
                <a:ea typeface="Calibri" panose="020F0502020204030204" pitchFamily="34" charset="0"/>
              </a:rPr>
              <a:t>Bài </a:t>
            </a:r>
            <a:r>
              <a:rPr lang="vi-VN" sz="3200" dirty="0">
                <a:solidFill>
                  <a:srgbClr val="000000"/>
                </a:solidFill>
                <a:latin typeface="Times New Roman" panose="02020603050405020304" pitchFamily="18" charset="0"/>
                <a:ea typeface="Calibri" panose="020F0502020204030204" pitchFamily="34" charset="0"/>
              </a:rPr>
              <a:t>thơ đã vẽ ra một bức tranh tươi sáng, sinh động về một làng quê miền biển. Trong đó nổi bật lên hình ảnh khỏe khoắn, đầy sức sống của người dân chài và cảnh sinh hoạt lao động chài lưới. Qua </a:t>
            </a:r>
            <a:r>
              <a:rPr lang="vi-VN" sz="3200">
                <a:solidFill>
                  <a:srgbClr val="000000"/>
                </a:solidFill>
                <a:latin typeface="Times New Roman" panose="02020603050405020304" pitchFamily="18" charset="0"/>
                <a:ea typeface="Calibri" panose="020F0502020204030204" pitchFamily="34" charset="0"/>
              </a:rPr>
              <a:t>đó </a:t>
            </a:r>
            <a:r>
              <a:rPr lang="vi-VN" sz="3200" smtClean="0">
                <a:solidFill>
                  <a:srgbClr val="000000"/>
                </a:solidFill>
                <a:latin typeface="Times New Roman" panose="02020603050405020304" pitchFamily="18" charset="0"/>
                <a:ea typeface="Calibri" panose="020F0502020204030204" pitchFamily="34" charset="0"/>
              </a:rPr>
              <a:t>cho </a:t>
            </a:r>
            <a:r>
              <a:rPr lang="vi-VN" sz="3200" dirty="0">
                <a:solidFill>
                  <a:srgbClr val="000000"/>
                </a:solidFill>
                <a:latin typeface="Times New Roman" panose="02020603050405020304" pitchFamily="18" charset="0"/>
                <a:ea typeface="Calibri" panose="020F0502020204030204" pitchFamily="34" charset="0"/>
              </a:rPr>
              <a:t>thấy tình cảm quê hương trong sáng, tha thiết của nhà thơ</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63603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23492" y="369456"/>
            <a:ext cx="5948218" cy="921534"/>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 DỤNG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17600" y="3064285"/>
            <a:ext cx="10150764" cy="2215991"/>
          </a:xfrm>
          <a:prstGeom prst="rect">
            <a:avLst/>
          </a:prstGeom>
        </p:spPr>
        <p:txBody>
          <a:bodyPr wrap="square">
            <a:spAutoFit/>
          </a:bodyPr>
          <a:lstStyle/>
          <a:p>
            <a:pPr marL="0" marR="30480" lvl="0" indent="0" algn="just" defTabSz="457200" rtl="0" eaLnBrk="1" fontAlgn="auto" latinLnBrk="0" hangingPunct="1">
              <a:lnSpc>
                <a:spcPct val="115000"/>
              </a:lnSpc>
              <a:spcBef>
                <a:spcPts val="0"/>
              </a:spcBef>
              <a:spcAft>
                <a:spcPts val="1200"/>
              </a:spcAft>
              <a:buClrTx/>
              <a:buSzTx/>
              <a:buFontTx/>
              <a:buNone/>
              <a:tabLst>
                <a:tab pos="2703195" algn="l"/>
              </a:tabLst>
              <a:defRPr/>
            </a:pP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đoạn</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khoảng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7 – 10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quê</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9127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4945" y="369456"/>
            <a:ext cx="11055928" cy="583750"/>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 KIỂM VỀ KỸ NĂNG VIẾT ĐOẠN VĂN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17600" y="3064285"/>
            <a:ext cx="10150764" cy="743473"/>
          </a:xfrm>
          <a:prstGeom prst="rect">
            <a:avLst/>
          </a:prstGeom>
        </p:spPr>
        <p:txBody>
          <a:bodyPr wrap="square">
            <a:spAutoFit/>
          </a:bodyPr>
          <a:lstStyle/>
          <a:p>
            <a:pPr marL="0" marR="30480" lvl="0" indent="0" algn="just" defTabSz="457200" rtl="0" eaLnBrk="1" fontAlgn="auto" latinLnBrk="0" hangingPunct="1">
              <a:lnSpc>
                <a:spcPct val="115000"/>
              </a:lnSpc>
              <a:spcBef>
                <a:spcPts val="0"/>
              </a:spcBef>
              <a:spcAft>
                <a:spcPts val="1200"/>
              </a:spcAft>
              <a:buClrTx/>
              <a:buSzTx/>
              <a:buFontTx/>
              <a:buNone/>
              <a:tabLst>
                <a:tab pos="2703195" algn="l"/>
              </a:tabLst>
              <a:defRPr/>
            </a:pP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nvPr>
        </p:nvGraphicFramePr>
        <p:xfrm>
          <a:off x="286327" y="868219"/>
          <a:ext cx="11665527" cy="6024240"/>
        </p:xfrm>
        <a:graphic>
          <a:graphicData uri="http://schemas.openxmlformats.org/drawingml/2006/table">
            <a:tbl>
              <a:tblPr firstRow="1" firstCol="1" bandRow="1"/>
              <a:tblGrid>
                <a:gridCol w="883242">
                  <a:extLst>
                    <a:ext uri="{9D8B030D-6E8A-4147-A177-3AD203B41FA5}">
                      <a16:colId xmlns:a16="http://schemas.microsoft.com/office/drawing/2014/main" val="1670396412"/>
                    </a:ext>
                  </a:extLst>
                </a:gridCol>
                <a:gridCol w="7775770">
                  <a:extLst>
                    <a:ext uri="{9D8B030D-6E8A-4147-A177-3AD203B41FA5}">
                      <a16:colId xmlns:a16="http://schemas.microsoft.com/office/drawing/2014/main" val="809415760"/>
                    </a:ext>
                  </a:extLst>
                </a:gridCol>
                <a:gridCol w="1237536">
                  <a:extLst>
                    <a:ext uri="{9D8B030D-6E8A-4147-A177-3AD203B41FA5}">
                      <a16:colId xmlns:a16="http://schemas.microsoft.com/office/drawing/2014/main" val="3040469950"/>
                    </a:ext>
                  </a:extLst>
                </a:gridCol>
                <a:gridCol w="1768979">
                  <a:extLst>
                    <a:ext uri="{9D8B030D-6E8A-4147-A177-3AD203B41FA5}">
                      <a16:colId xmlns:a16="http://schemas.microsoft.com/office/drawing/2014/main" val="2207115678"/>
                    </a:ext>
                  </a:extLst>
                </a:gridCol>
              </a:tblGrid>
              <a:tr h="772536">
                <a:tc>
                  <a:txBody>
                    <a:bodyPr/>
                    <a:lstStyle/>
                    <a:p>
                      <a:pPr marL="0" marR="0" algn="ctr">
                        <a:lnSpc>
                          <a:spcPct val="115000"/>
                        </a:lnSpc>
                        <a:spcBef>
                          <a:spcPts val="0"/>
                        </a:spcBef>
                        <a:spcAft>
                          <a:spcPts val="1200"/>
                        </a:spcAft>
                        <a:tabLst>
                          <a:tab pos="2703195" algn="l"/>
                        </a:tabLst>
                      </a:pP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65207"/>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7 - 10câu.( MĐ-TĐ-KĐ)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2703195" algn="l"/>
                        </a:tabLs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196042"/>
                  </a:ext>
                </a:extLst>
              </a:tr>
              <a:tr h="2233745">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Yêu quê hương, gắn bó với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Học tập chăm chỉ để mai này giúp ích cho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202075"/>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0079597"/>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837806"/>
                  </a:ext>
                </a:extLst>
              </a:tr>
            </a:tbl>
          </a:graphicData>
        </a:graphic>
      </p:graphicFrame>
    </p:spTree>
    <p:extLst>
      <p:ext uri="{BB962C8B-B14F-4D97-AF65-F5344CB8AC3E}">
        <p14:creationId xmlns:p14="http://schemas.microsoft.com/office/powerpoint/2010/main" val="172758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Ôn</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tập</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lại</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thức</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E78712"/>
                </a:solidFill>
                <a:effectLst/>
                <a:uLnTx/>
                <a:uFillTx/>
                <a:latin typeface="Times New Roman" panose="02020603050405020304" pitchFamily="18" charset="0"/>
                <a:ea typeface="+mn-ea"/>
                <a:cs typeface="Times New Roman" panose="02020603050405020304" pitchFamily="18" charset="0"/>
              </a:rPr>
              <a:t>hôm</a:t>
            </a:r>
            <a:r>
              <a:rPr kumimoji="0" lang="en-US" sz="2800" b="1" i="0" u="none" strike="noStrike" kern="1200" cap="none" spc="0" normalizeH="0" baseline="0" noProof="0" dirty="0" smtClean="0">
                <a:ln>
                  <a:noFill/>
                </a:ln>
                <a:solidFill>
                  <a:srgbClr val="E78712"/>
                </a:solidFill>
                <a:effectLst/>
                <a:uLnTx/>
                <a:uFillTx/>
                <a:latin typeface="Times New Roman" panose="02020603050405020304" pitchFamily="18" charset="0"/>
                <a:ea typeface="+mn-ea"/>
                <a:cs typeface="Times New Roman" panose="02020603050405020304" pitchFamily="18" charset="0"/>
              </a:rPr>
              <a:t> nay</a:t>
            </a:r>
            <a:endParaRPr kumimoji="0" lang="en-US" sz="2800" b="1" i="0" u="none" strike="noStrike" kern="1200" cap="none" spc="0" normalizeH="0" baseline="0" noProof="0" dirty="0">
              <a:ln>
                <a:noFill/>
              </a:ln>
              <a:solidFill>
                <a:srgbClr val="E78712"/>
              </a:solidFill>
              <a:effectLst/>
              <a:uLnTx/>
              <a:uFillTx/>
              <a:latin typeface="Times New Roman" panose="02020603050405020304" pitchFamily="18" charset="0"/>
              <a:ea typeface="+mn-ea"/>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983550"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dirty="0" err="1" smtClean="0">
                <a:solidFill>
                  <a:prstClr val="white"/>
                </a:solidFill>
                <a:latin typeface="Times New Roman" panose="02020603050405020304" pitchFamily="18" charset="0"/>
                <a:cs typeface="Times New Roman" panose="02020603050405020304" pitchFamily="18" charset="0"/>
              </a:rPr>
              <a:t>Học</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thuộc</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lòng</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bài</a:t>
            </a:r>
            <a:r>
              <a:rPr lang="en-US" sz="2800" b="1" dirty="0" smtClean="0">
                <a:solidFill>
                  <a:prstClr val="white"/>
                </a:solidFill>
                <a:latin typeface="Times New Roman" panose="02020603050405020304" pitchFamily="18" charset="0"/>
                <a:cs typeface="Times New Roman" panose="02020603050405020304" pitchFamily="18" charset="0"/>
              </a:rPr>
              <a:t> </a:t>
            </a:r>
            <a:r>
              <a:rPr lang="en-US" sz="2800" b="1" dirty="0" err="1" smtClean="0">
                <a:solidFill>
                  <a:prstClr val="white"/>
                </a:solidFill>
                <a:latin typeface="Times New Roman" panose="02020603050405020304" pitchFamily="18" charset="0"/>
                <a:cs typeface="Times New Roman" panose="02020603050405020304" pitchFamily="18" charset="0"/>
              </a:rPr>
              <a:t>thơ</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580895"/>
            <a:ext cx="5929004" cy="1203801"/>
          </a:xfrm>
          <a:prstGeom prst="roundRect">
            <a:avLst>
              <a:gd name="adj" fmla="val 40550"/>
            </a:avLst>
          </a:prstGeom>
          <a:solidFill>
            <a:schemeClr val="accent5">
              <a:lumMod val="20000"/>
              <a:lumOff val="80000"/>
            </a:schemeClr>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Chuẩn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Thực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viết</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phân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tích</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điểm</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 TPVH</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1" name="Freeform: Shape 10">
            <a:extLst>
              <a:ext uri="{FF2B5EF4-FFF2-40B4-BE49-F238E27FC236}">
                <a16:creationId xmlns:a16="http://schemas.microsoft.com/office/drawing/2014/main"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2">
              <a:lumMod val="40000"/>
              <a:lumOff val="60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5">
              <a:alpha val="87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3</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830244" y="1382748"/>
            <a:ext cx="3475565" cy="4230173"/>
          </a:xfrm>
          <a:prstGeom prst="flowChartConnector">
            <a:avLst/>
          </a:prstGeom>
          <a:solidFill>
            <a:schemeClr val="accent4">
              <a:lumMod val="20000"/>
              <a:lumOff val="80000"/>
            </a:schemeClr>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HD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53860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3" grpId="0" animBg="1"/>
      <p:bldP spid="17" grpId="0" animBg="1"/>
      <p:bldP spid="18" grpId="0" animBg="1"/>
      <p:bldP spid="19" grpId="0" animBg="1"/>
      <p:bldP spid="23" grpId="0" animBg="1"/>
      <p:bldP spid="24" grpId="0" animBg="1"/>
      <p:bldP spid="25"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7346617" y="3168766"/>
            <a:ext cx="3776553" cy="341004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24446" y="-328596"/>
            <a:ext cx="8457320" cy="7186596"/>
          </a:xfrm>
          <a:prstGeom prst="rect">
            <a:avLst/>
          </a:prstGeom>
          <a:noFill/>
          <a:ln w="9525">
            <a:noFill/>
          </a:ln>
        </p:spPr>
      </p:pic>
      <p:sp>
        <p:nvSpPr>
          <p:cNvPr id="6" name="矩形 5"/>
          <p:cNvSpPr/>
          <p:nvPr/>
        </p:nvSpPr>
        <p:spPr>
          <a:xfrm rot="21413628">
            <a:off x="1188189" y="2261189"/>
            <a:ext cx="4790276" cy="3432991"/>
          </a:xfrm>
          <a:prstGeom prst="rect">
            <a:avLst/>
          </a:prstGeom>
        </p:spPr>
        <p:txBody>
          <a:bodyPr wrap="square">
            <a:spAutoFit/>
          </a:bodyPr>
          <a:lstStyle/>
          <a:p>
            <a:pPr algn="just" defTabSz="661751" fontAlgn="base">
              <a:spcBef>
                <a:spcPct val="0"/>
              </a:spcBef>
              <a:spcAft>
                <a:spcPct val="0"/>
              </a:spcAft>
            </a:pPr>
            <a:r>
              <a:rPr lang="vi-VN" altLang="zh-CN" sz="217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Quê hương là một trong những kiệt tác của nhà thơ Tế Hanh, thông qua bài thơ tác giả đã thể hiện được niềm yêu thương, trân trọng vẻ đẹp của thiên nhiên, con người, cuộc sống nơi làng chài; nỗi nhớ nhung da diết khi phải xa cách quê hương... Bất chấp khoảng cách thời gian, không gian, nhà thơ vẫn nâng niu, gìn giữ trong kí ức hình ảnh, màu sắc, hương vị mang vẻ đẹp riêng của quê nhà. </a:t>
            </a:r>
            <a:endParaRPr lang="zh-CN" altLang="en-US" sz="1447"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25371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110"/>
                                        </p:tgtEl>
                                        <p:attrNameLst>
                                          <p:attrName>style.visibility</p:attrName>
                                        </p:attrNameLst>
                                      </p:cBhvr>
                                      <p:to>
                                        <p:strVal val="visible"/>
                                      </p:to>
                                    </p:set>
                                    <p:anim calcmode="lin" valueType="num">
                                      <p:cBhvr>
                                        <p:cTn id="14" dur="500" fill="hold"/>
                                        <p:tgtEl>
                                          <p:spTgt spid="47110"/>
                                        </p:tgtEl>
                                        <p:attrNameLst>
                                          <p:attrName>ppt_w</p:attrName>
                                        </p:attrNameLst>
                                      </p:cBhvr>
                                      <p:tavLst>
                                        <p:tav tm="0">
                                          <p:val>
                                            <p:fltVal val="0"/>
                                          </p:val>
                                        </p:tav>
                                        <p:tav tm="100000">
                                          <p:val>
                                            <p:strVal val="#ppt_w"/>
                                          </p:val>
                                        </p:tav>
                                      </p:tavLst>
                                    </p:anim>
                                    <p:anim calcmode="lin" valueType="num">
                                      <p:cBhvr>
                                        <p:cTn id="15" dur="500" fill="hold"/>
                                        <p:tgtEl>
                                          <p:spTgt spid="47110"/>
                                        </p:tgtEl>
                                        <p:attrNameLst>
                                          <p:attrName>ppt_h</p:attrName>
                                        </p:attrNameLst>
                                      </p:cBhvr>
                                      <p:tavLst>
                                        <p:tav tm="0">
                                          <p:val>
                                            <p:fltVal val="0"/>
                                          </p:val>
                                        </p:tav>
                                        <p:tav tm="100000">
                                          <p:val>
                                            <p:strVal val="#ppt_h"/>
                                          </p:val>
                                        </p:tav>
                                      </p:tavLst>
                                    </p:anim>
                                    <p:animEffect transition="in" filter="fade">
                                      <p:cBhvr>
                                        <p:cTn id="16" dur="500"/>
                                        <p:tgtEl>
                                          <p:spTgt spid="47110"/>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08069"/>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vi-VN" sz="3187" b="1" dirty="0">
                <a:solidFill>
                  <a:prstClr val="black"/>
                </a:solidFill>
                <a:latin typeface="Times New Roman" panose="02020603050405020304" pitchFamily="18" charset="0"/>
                <a:cs typeface="Times New Roman" panose="02020603050405020304" pitchFamily="18" charset="0"/>
              </a:rPr>
              <a:t>Câu 3. Bài thơ Quê hương được viết theo thể thơ nào?</a:t>
            </a:r>
          </a:p>
        </p:txBody>
      </p:sp>
      <p:sp>
        <p:nvSpPr>
          <p:cNvPr id="26" name="Rectangle 25"/>
          <p:cNvSpPr/>
          <p:nvPr/>
        </p:nvSpPr>
        <p:spPr>
          <a:xfrm>
            <a:off x="1130215" y="1950528"/>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A. Thơ lục bát.</a:t>
            </a:r>
          </a:p>
        </p:txBody>
      </p:sp>
      <p:sp>
        <p:nvSpPr>
          <p:cNvPr id="42" name="Rectangle 41"/>
          <p:cNvSpPr/>
          <p:nvPr/>
        </p:nvSpPr>
        <p:spPr>
          <a:xfrm>
            <a:off x="6130476" y="1954701"/>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B. Thơ song thất lục bát.</a:t>
            </a: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C. Thể thơ tám chữ.</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D. Thơ tự do.</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905" y="2348307"/>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9982074" y="3881462"/>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923" y="2534475"/>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283" y="4011753"/>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128485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en-US" sz="3187" b="1" dirty="0" err="1">
                <a:solidFill>
                  <a:prstClr val="black"/>
                </a:solidFill>
                <a:latin typeface="Times New Roman" panose="02020603050405020304" pitchFamily="18" charset="0"/>
              </a:rPr>
              <a:t>Câu</a:t>
            </a:r>
            <a:r>
              <a:rPr lang="en-US" sz="3187" b="1" dirty="0">
                <a:solidFill>
                  <a:prstClr val="black"/>
                </a:solidFill>
                <a:latin typeface="Times New Roman" panose="02020603050405020304" pitchFamily="18" charset="0"/>
              </a:rPr>
              <a:t> </a:t>
            </a:r>
            <a:r>
              <a:rPr lang="vi-VN" sz="3187" b="1" dirty="0">
                <a:solidFill>
                  <a:prstClr val="black"/>
                </a:solidFill>
                <a:latin typeface="Times New Roman" panose="02020603050405020304" pitchFamily="18" charset="0"/>
              </a:rPr>
              <a:t>4. Bài thơ Quê hương được ngắt nhịp như thế nào?</a:t>
            </a:r>
          </a:p>
        </p:txBody>
      </p:sp>
      <p:sp>
        <p:nvSpPr>
          <p:cNvPr id="26" name="Rectangle 25"/>
          <p:cNvSpPr/>
          <p:nvPr/>
        </p:nvSpPr>
        <p:spPr>
          <a:xfrm>
            <a:off x="1130215" y="19552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A. Nhịp 6/2.</a:t>
            </a:r>
          </a:p>
        </p:txBody>
      </p:sp>
      <p:sp>
        <p:nvSpPr>
          <p:cNvPr id="42" name="Rectangle 41"/>
          <p:cNvSpPr/>
          <p:nvPr/>
        </p:nvSpPr>
        <p:spPr>
          <a:xfrm>
            <a:off x="6130476" y="1959452"/>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B. Nhịp 3/2/3; nhịp 3/5.</a:t>
            </a:r>
            <a:endParaRPr lang="vi-VN" sz="3187"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C. Nhịp 4/4.</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D. Nhịp 2/2/2/2.</a:t>
            </a:r>
            <a:endParaRPr lang="vi-VN" sz="3187"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170" y="2534194"/>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4406" y="3866815"/>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9261" y="4169801"/>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3229" y="1972496"/>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1278041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vi-VN" sz="2788" b="1" dirty="0">
                <a:solidFill>
                  <a:prstClr val="black"/>
                </a:solidFill>
                <a:latin typeface="Times New Roman" panose="02020603050405020304" pitchFamily="18" charset="0"/>
                <a:cs typeface="Times New Roman" panose="02020603050405020304" pitchFamily="18" charset="0"/>
              </a:rPr>
              <a:t>Câu 5.</a:t>
            </a:r>
            <a:r>
              <a:rPr lang="en-US" sz="2788" b="1" dirty="0">
                <a:solidFill>
                  <a:prstClr val="black"/>
                </a:solidFill>
                <a:latin typeface="Times New Roman" panose="02020603050405020304" pitchFamily="18" charset="0"/>
                <a:cs typeface="Times New Roman" panose="02020603050405020304" pitchFamily="18" charset="0"/>
              </a:rPr>
              <a:t> </a:t>
            </a:r>
            <a:r>
              <a:rPr lang="vi-VN" sz="2788" b="1" dirty="0">
                <a:solidFill>
                  <a:prstClr val="black"/>
                </a:solidFill>
                <a:latin typeface="Times New Roman" panose="02020603050405020304" pitchFamily="18" charset="0"/>
                <a:cs typeface="Times New Roman" panose="02020603050405020304" pitchFamily="18" charset="0"/>
              </a:rPr>
              <a:t>Bài thơ Quê hương chủ yếu được gieo theo vần nào?</a:t>
            </a:r>
          </a:p>
        </p:txBody>
      </p:sp>
      <p:sp>
        <p:nvSpPr>
          <p:cNvPr id="26" name="Rectangle 25"/>
          <p:cNvSpPr/>
          <p:nvPr/>
        </p:nvSpPr>
        <p:spPr>
          <a:xfrm>
            <a:off x="567544" y="1955280"/>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A. Vần cách.</a:t>
            </a:r>
          </a:p>
        </p:txBody>
      </p:sp>
      <p:sp>
        <p:nvSpPr>
          <p:cNvPr id="42" name="Rectangle 41"/>
          <p:cNvSpPr/>
          <p:nvPr/>
        </p:nvSpPr>
        <p:spPr>
          <a:xfrm>
            <a:off x="6130476" y="1959452"/>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B. Vần lưng.</a:t>
            </a:r>
          </a:p>
        </p:txBody>
      </p:sp>
      <p:sp>
        <p:nvSpPr>
          <p:cNvPr id="43" name="Rectangle 42"/>
          <p:cNvSpPr/>
          <p:nvPr/>
        </p:nvSpPr>
        <p:spPr>
          <a:xfrm>
            <a:off x="567544" y="3590028"/>
            <a:ext cx="5449790" cy="23926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C. Vần tự do.</a:t>
            </a:r>
          </a:p>
        </p:txBody>
      </p:sp>
      <p:sp>
        <p:nvSpPr>
          <p:cNvPr id="44" name="Rectangle 43"/>
          <p:cNvSpPr/>
          <p:nvPr/>
        </p:nvSpPr>
        <p:spPr>
          <a:xfrm>
            <a:off x="6130476" y="3575381"/>
            <a:ext cx="5449789" cy="24072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D. Vần liền.</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7774" y="2229528"/>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4406" y="3866815"/>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3315" y="2395094"/>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0211" y="5341425"/>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630007" y="5442346"/>
            <a:ext cx="1328222" cy="1257383"/>
          </a:xfrm>
          <a:prstGeom prst="rect">
            <a:avLst/>
          </a:prstGeom>
        </p:spPr>
      </p:pic>
    </p:spTree>
    <p:extLst>
      <p:ext uri="{BB962C8B-B14F-4D97-AF65-F5344CB8AC3E}">
        <p14:creationId xmlns:p14="http://schemas.microsoft.com/office/powerpoint/2010/main" val="215627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4*#ppt_w"/>
                                          </p:val>
                                        </p:tav>
                                        <p:tav tm="100000">
                                          <p:val>
                                            <p:strVal val="#ppt_w"/>
                                          </p:val>
                                        </p:tav>
                                      </p:tavLst>
                                    </p:anim>
                                    <p:anim calcmode="lin" valueType="num">
                                      <p:cBhvr>
                                        <p:cTn id="4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08069"/>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en-US" sz="3187" b="1" dirty="0" err="1">
                <a:solidFill>
                  <a:prstClr val="black"/>
                </a:solidFill>
                <a:latin typeface="Times New Roman" panose="02020603050405020304" pitchFamily="18" charset="0"/>
                <a:cs typeface="Times New Roman" panose="02020603050405020304" pitchFamily="18" charset="0"/>
              </a:rPr>
              <a:t>Câu</a:t>
            </a:r>
            <a:r>
              <a:rPr lang="en-US" sz="3187" b="1" dirty="0">
                <a:solidFill>
                  <a:prstClr val="black"/>
                </a:solidFill>
                <a:latin typeface="Times New Roman" panose="02020603050405020304" pitchFamily="18" charset="0"/>
                <a:cs typeface="Times New Roman" panose="02020603050405020304" pitchFamily="18" charset="0"/>
              </a:rPr>
              <a:t> </a:t>
            </a:r>
            <a:r>
              <a:rPr lang="vi-VN" sz="3187" b="1" dirty="0">
                <a:solidFill>
                  <a:prstClr val="black"/>
                </a:solidFill>
                <a:latin typeface="Times New Roman" panose="02020603050405020304" pitchFamily="18" charset="0"/>
                <a:cs typeface="Times New Roman" panose="02020603050405020304" pitchFamily="18" charset="0"/>
              </a:rPr>
              <a:t>6. Hai câu thơ đầu trong bài thơ Quê hương giới thiệu điều gì?</a:t>
            </a:r>
          </a:p>
        </p:txBody>
      </p:sp>
      <p:sp>
        <p:nvSpPr>
          <p:cNvPr id="26" name="Rectangle 25"/>
          <p:cNvSpPr/>
          <p:nvPr/>
        </p:nvSpPr>
        <p:spPr>
          <a:xfrm>
            <a:off x="1130215" y="1950528"/>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A. Giới thiệu quê hương của nhà thơ.</a:t>
            </a:r>
          </a:p>
        </p:txBody>
      </p:sp>
      <p:sp>
        <p:nvSpPr>
          <p:cNvPr id="42" name="Rectangle 41"/>
          <p:cNvSpPr/>
          <p:nvPr/>
        </p:nvSpPr>
        <p:spPr>
          <a:xfrm>
            <a:off x="6130476" y="1954701"/>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B. Giới thiệu những cảnh đẹp của quê hương..</a:t>
            </a: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C. Giới thiệu nghề nghiệp và vị trí của làng quê của nhà thơ.</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D. Giới thiệu dân làng và những người than trong gia đình của nhà thơ.</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905" y="2348307"/>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9982074" y="3881462"/>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923" y="2534475"/>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283" y="4011753"/>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284382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88405" y="0"/>
            <a:ext cx="9745277" cy="6802851"/>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3314681"/>
            <a:ext cx="12143107" cy="3543319"/>
          </a:xfrm>
          <a:prstGeom prst="rect">
            <a:avLst/>
          </a:prstGeom>
          <a:noFill/>
          <a:ln w="9525">
            <a:noFill/>
          </a:ln>
        </p:spPr>
      </p:pic>
      <p:sp>
        <p:nvSpPr>
          <p:cNvPr id="2056" name="文本框 2055"/>
          <p:cNvSpPr txBox="1"/>
          <p:nvPr/>
        </p:nvSpPr>
        <p:spPr>
          <a:xfrm>
            <a:off x="2500064" y="1241641"/>
            <a:ext cx="6931532" cy="894219"/>
          </a:xfrm>
          <a:prstGeom prst="rect">
            <a:avLst/>
          </a:prstGeom>
          <a:noFill/>
          <a:ln w="9525">
            <a:noFill/>
          </a:ln>
        </p:spPr>
        <p:txBody>
          <a:bodyPr>
            <a:spAutoFit/>
          </a:bodyPr>
          <a:lstStyle/>
          <a:p>
            <a:pPr algn="ctr" defTabSz="1085915" fontAlgn="base">
              <a:spcBef>
                <a:spcPct val="50000"/>
              </a:spcBef>
              <a:spcAft>
                <a:spcPct val="0"/>
              </a:spcAft>
              <a:defRPr/>
            </a:pPr>
            <a:r>
              <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QUÊ HƯƠNG</a:t>
            </a:r>
          </a:p>
        </p:txBody>
      </p:sp>
      <p:sp>
        <p:nvSpPr>
          <p:cNvPr id="2055" name="文本框 2054"/>
          <p:cNvSpPr txBox="1"/>
          <p:nvPr/>
        </p:nvSpPr>
        <p:spPr>
          <a:xfrm>
            <a:off x="3210304" y="2223193"/>
            <a:ext cx="5158723" cy="582339"/>
          </a:xfrm>
          <a:prstGeom prst="rect">
            <a:avLst/>
          </a:prstGeom>
          <a:noFill/>
          <a:ln w="9525">
            <a:noFill/>
          </a:ln>
        </p:spPr>
        <p:txBody>
          <a:bodyPr>
            <a:spAutoFit/>
          </a:bodyPr>
          <a:lstStyle/>
          <a:p>
            <a:pPr algn="ctr" defTabSz="1085915" fontAlgn="base">
              <a:spcBef>
                <a:spcPct val="50000"/>
              </a:spcBef>
              <a:spcAft>
                <a:spcPct val="0"/>
              </a:spcAft>
              <a:defRPr/>
            </a:pPr>
            <a:r>
              <a:rPr lang="en-US"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184" b="1"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Tế</a:t>
            </a:r>
            <a:r>
              <a:rPr lang="en-US"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3184" b="1" dirty="0" err="1"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Hanh</a:t>
            </a:r>
            <a:r>
              <a:rPr lang="en-US" altLang="zh-CN" sz="3184" b="1"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endParaRPr lang="zh-CN" altLang="en-US" sz="3184" b="1" dirty="0">
              <a:solidFill>
                <a:srgbClr val="000000"/>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1510021" y="3934748"/>
            <a:ext cx="9227106" cy="2569380"/>
          </a:xfrm>
          <a:prstGeom prst="rect">
            <a:avLst/>
          </a:prstGeom>
          <a:noFill/>
          <a:ln w="9525">
            <a:noFill/>
          </a:ln>
        </p:spPr>
      </p:pic>
      <p:sp>
        <p:nvSpPr>
          <p:cNvPr id="8" name="文本框 2055">
            <a:extLst>
              <a:ext uri="{FF2B5EF4-FFF2-40B4-BE49-F238E27FC236}">
                <a16:creationId xmlns:a16="http://schemas.microsoft.com/office/drawing/2014/main" id="{51B5647D-7FEA-4150-B68F-16C975E6AFE2}"/>
              </a:ext>
            </a:extLst>
          </p:cNvPr>
          <p:cNvSpPr txBox="1"/>
          <p:nvPr/>
        </p:nvSpPr>
        <p:spPr>
          <a:xfrm>
            <a:off x="988405" y="347422"/>
            <a:ext cx="9970747" cy="894219"/>
          </a:xfrm>
          <a:prstGeom prst="rect">
            <a:avLst/>
          </a:prstGeom>
          <a:noFill/>
          <a:ln w="9525">
            <a:noFill/>
          </a:ln>
        </p:spPr>
        <p:txBody>
          <a:bodyPr wrap="square">
            <a:spAutoFit/>
          </a:bodyPr>
          <a:lstStyle/>
          <a:p>
            <a:pPr algn="ctr" defTabSz="1085915" fontAlgn="base">
              <a:spcBef>
                <a:spcPct val="50000"/>
              </a:spcBef>
              <a:spcAft>
                <a:spcPct val="0"/>
              </a:spcAft>
              <a:defRPr/>
            </a:pP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Tiết</a:t>
            </a:r>
            <a:r>
              <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32, 33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Văn</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bản</a:t>
            </a:r>
            <a:endPar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19255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56"/>
                                        </p:tgtEl>
                                        <p:attrNameLst>
                                          <p:attrName>style.visibility</p:attrName>
                                        </p:attrNameLst>
                                      </p:cBhvr>
                                      <p:to>
                                        <p:strVal val="visible"/>
                                      </p:to>
                                    </p:set>
                                    <p:anim calcmode="discrete" valueType="clr">
                                      <p:cBhvr override="childStyle">
                                        <p:cTn id="19"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2056"/>
                                        </p:tgtEl>
                                        <p:attrNameLst>
                                          <p:attrName>fillcolor</p:attrName>
                                        </p:attrNameLst>
                                      </p:cBhvr>
                                      <p:tavLst>
                                        <p:tav tm="0">
                                          <p:val>
                                            <p:clrVal>
                                              <a:schemeClr val="accent2"/>
                                            </p:clrVal>
                                          </p:val>
                                        </p:tav>
                                        <p:tav tm="50000">
                                          <p:val>
                                            <p:clrVal>
                                              <a:schemeClr val="hlink"/>
                                            </p:clrVal>
                                          </p:val>
                                        </p:tav>
                                      </p:tavLst>
                                    </p:anim>
                                    <p:set>
                                      <p:cBhvr>
                                        <p:cTn id="21" dur="500"/>
                                        <p:tgtEl>
                                          <p:spTgt spid="2056"/>
                                        </p:tgtEl>
                                        <p:attrNameLst>
                                          <p:attrName>fill.type</p:attrName>
                                        </p:attrNameLst>
                                      </p:cBhvr>
                                      <p:to>
                                        <p:strVal val="solid"/>
                                      </p:to>
                                    </p:set>
                                  </p:childTnLst>
                                </p:cTn>
                              </p:par>
                            </p:childTnLst>
                          </p:cTn>
                        </p:par>
                        <p:par>
                          <p:cTn id="22" fill="hold">
                            <p:stCondLst>
                              <p:cond delay="425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055"/>
                                        </p:tgtEl>
                                        <p:attrNameLst>
                                          <p:attrName>style.visibility</p:attrName>
                                        </p:attrNameLst>
                                      </p:cBhvr>
                                      <p:to>
                                        <p:strVal val="visible"/>
                                      </p:to>
                                    </p:set>
                                    <p:anim calcmode="discrete" valueType="clr">
                                      <p:cBhvr override="childStyle">
                                        <p:cTn id="25" dur="80"/>
                                        <p:tgtEl>
                                          <p:spTgt spid="205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055"/>
                                        </p:tgtEl>
                                        <p:attrNameLst>
                                          <p:attrName>fillcolor</p:attrName>
                                        </p:attrNameLst>
                                      </p:cBhvr>
                                      <p:tavLst>
                                        <p:tav tm="0">
                                          <p:val>
                                            <p:clrVal>
                                              <a:schemeClr val="accent2"/>
                                            </p:clrVal>
                                          </p:val>
                                        </p:tav>
                                        <p:tav tm="50000">
                                          <p:val>
                                            <p:clrVal>
                                              <a:schemeClr val="hlink"/>
                                            </p:clrVal>
                                          </p:val>
                                        </p:tav>
                                      </p:tavLst>
                                    </p:anim>
                                    <p:set>
                                      <p:cBhvr>
                                        <p:cTn id="27" dur="80"/>
                                        <p:tgtEl>
                                          <p:spTgt spid="2055"/>
                                        </p:tgtEl>
                                        <p:attrNameLst>
                                          <p:attrName>fill.type</p:attrName>
                                        </p:attrNameLst>
                                      </p:cBhvr>
                                      <p:to>
                                        <p:strVal val="solid"/>
                                      </p:to>
                                    </p:set>
                                  </p:childTnLst>
                                </p:cTn>
                              </p:par>
                            </p:childTnLst>
                          </p:cTn>
                        </p:par>
                        <p:par>
                          <p:cTn id="28" fill="hold">
                            <p:stCondLst>
                              <p:cond delay="461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8"/>
                                        </p:tgtEl>
                                        <p:attrNameLst>
                                          <p:attrName>style.visibility</p:attrName>
                                        </p:attrNameLst>
                                      </p:cBhvr>
                                      <p:to>
                                        <p:strVal val="visible"/>
                                      </p:to>
                                    </p:set>
                                    <p:anim calcmode="discrete" valueType="clr">
                                      <p:cBhvr override="childStyle">
                                        <p:cTn id="31" dur="5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2" dur="500"/>
                                        <p:tgtEl>
                                          <p:spTgt spid="8"/>
                                        </p:tgtEl>
                                        <p:attrNameLst>
                                          <p:attrName>fillcolor</p:attrName>
                                        </p:attrNameLst>
                                      </p:cBhvr>
                                      <p:tavLst>
                                        <p:tav tm="0">
                                          <p:val>
                                            <p:clrVal>
                                              <a:schemeClr val="accent2"/>
                                            </p:clrVal>
                                          </p:val>
                                        </p:tav>
                                        <p:tav tm="50000">
                                          <p:val>
                                            <p:clrVal>
                                              <a:schemeClr val="hlink"/>
                                            </p:clrVal>
                                          </p:val>
                                        </p:tav>
                                      </p:tavLst>
                                    </p:anim>
                                    <p:set>
                                      <p:cBhvr>
                                        <p:cTn id="33" dur="5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P spid="2055"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vi-VN" sz="2788" b="1" dirty="0">
                <a:solidFill>
                  <a:prstClr val="black"/>
                </a:solidFill>
                <a:latin typeface="Times New Roman" panose="02020603050405020304" pitchFamily="18" charset="0"/>
                <a:cs typeface="Times New Roman" panose="02020603050405020304" pitchFamily="18" charset="0"/>
              </a:rPr>
              <a:t>Câu 7. Cảnh ra khơi đánh cá trong bài thơ Quê hương diễn ra trong thời gian nào?</a:t>
            </a:r>
          </a:p>
        </p:txBody>
      </p:sp>
      <p:sp>
        <p:nvSpPr>
          <p:cNvPr id="26" name="Rectangle 25"/>
          <p:cNvSpPr/>
          <p:nvPr/>
        </p:nvSpPr>
        <p:spPr>
          <a:xfrm>
            <a:off x="567544" y="1955280"/>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A. Sớm mai hồng.</a:t>
            </a:r>
          </a:p>
        </p:txBody>
      </p:sp>
      <p:sp>
        <p:nvSpPr>
          <p:cNvPr id="42" name="Rectangle 41"/>
          <p:cNvSpPr/>
          <p:nvPr/>
        </p:nvSpPr>
        <p:spPr>
          <a:xfrm>
            <a:off x="6130476" y="1959452"/>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B. Mặt trời vừa mọc.</a:t>
            </a:r>
          </a:p>
        </p:txBody>
      </p:sp>
      <p:sp>
        <p:nvSpPr>
          <p:cNvPr id="43" name="Rectangle 42"/>
          <p:cNvSpPr/>
          <p:nvPr/>
        </p:nvSpPr>
        <p:spPr>
          <a:xfrm>
            <a:off x="567544" y="3590027"/>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C. Hoàng hôn buông.</a:t>
            </a:r>
          </a:p>
        </p:txBody>
      </p:sp>
      <p:sp>
        <p:nvSpPr>
          <p:cNvPr id="44" name="Rectangle 43"/>
          <p:cNvSpPr/>
          <p:nvPr/>
        </p:nvSpPr>
        <p:spPr>
          <a:xfrm>
            <a:off x="6130476" y="3575380"/>
            <a:ext cx="5449789"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D. Khi trời tối.</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7774" y="2229528"/>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4406" y="3866815"/>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339" y="4346136"/>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4202" y="2312917"/>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421311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en-US" sz="3187" b="1" dirty="0" err="1">
                <a:solidFill>
                  <a:prstClr val="black"/>
                </a:solidFill>
                <a:latin typeface="Times New Roman" panose="02020603050405020304" pitchFamily="18" charset="0"/>
              </a:rPr>
              <a:t>Câu</a:t>
            </a:r>
            <a:r>
              <a:rPr lang="en-US" sz="3187" b="1" dirty="0">
                <a:solidFill>
                  <a:prstClr val="black"/>
                </a:solidFill>
                <a:latin typeface="Times New Roman" panose="02020603050405020304" pitchFamily="18" charset="0"/>
              </a:rPr>
              <a:t> </a:t>
            </a:r>
            <a:r>
              <a:rPr lang="vi-VN" sz="3187" b="1" dirty="0">
                <a:solidFill>
                  <a:prstClr val="black"/>
                </a:solidFill>
                <a:latin typeface="Times New Roman" panose="02020603050405020304" pitchFamily="18" charset="0"/>
              </a:rPr>
              <a:t>8. Các từ bằng, phăng, vượt,….trong bài thơ Quê hương thể hiện điều gì?</a:t>
            </a:r>
          </a:p>
        </p:txBody>
      </p:sp>
      <p:sp>
        <p:nvSpPr>
          <p:cNvPr id="26" name="Rectangle 25"/>
          <p:cNvSpPr/>
          <p:nvPr/>
        </p:nvSpPr>
        <p:spPr>
          <a:xfrm>
            <a:off x="1130215" y="19552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A. Sức mạnh và khí thế của các ngư dân.</a:t>
            </a:r>
          </a:p>
        </p:txBody>
      </p:sp>
      <p:sp>
        <p:nvSpPr>
          <p:cNvPr id="42" name="Rectangle 41"/>
          <p:cNvSpPr/>
          <p:nvPr/>
        </p:nvSpPr>
        <p:spPr>
          <a:xfrm>
            <a:off x="6130476" y="1959452"/>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B. Sức mạnh và khí thế của con thuyền.</a:t>
            </a:r>
            <a:endParaRPr lang="vi-VN" sz="3187"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C. Sức mạnh và khí thế của các ngư dân và của con thuyền.</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D. Sức mạnh và ý chí quyết tâm ra khơi của các ngư dân.</a:t>
            </a:r>
            <a:endParaRPr lang="vi-VN" sz="3187"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170" y="2534194"/>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4406" y="3866815"/>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33" y="4169800"/>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3229" y="1972496"/>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1640355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en-US" sz="3187" b="1" dirty="0" err="1">
                <a:solidFill>
                  <a:prstClr val="black"/>
                </a:solidFill>
                <a:latin typeface="Times New Roman" panose="02020603050405020304" pitchFamily="18" charset="0"/>
              </a:rPr>
              <a:t>Câu</a:t>
            </a:r>
            <a:r>
              <a:rPr lang="en-US" sz="3187" b="1" dirty="0">
                <a:solidFill>
                  <a:prstClr val="black"/>
                </a:solidFill>
                <a:latin typeface="Times New Roman" panose="02020603050405020304" pitchFamily="18" charset="0"/>
              </a:rPr>
              <a:t> </a:t>
            </a:r>
            <a:r>
              <a:rPr lang="vi-VN" sz="3187" b="1" dirty="0">
                <a:solidFill>
                  <a:prstClr val="black"/>
                </a:solidFill>
                <a:latin typeface="Times New Roman" panose="02020603050405020304" pitchFamily="18" charset="0"/>
              </a:rPr>
              <a:t>8. Các từ bằng, phăng, vượt,….trong bài thơ Quê hương thể hiện điều gì?</a:t>
            </a:r>
          </a:p>
        </p:txBody>
      </p:sp>
      <p:sp>
        <p:nvSpPr>
          <p:cNvPr id="26" name="Rectangle 25"/>
          <p:cNvSpPr/>
          <p:nvPr/>
        </p:nvSpPr>
        <p:spPr>
          <a:xfrm>
            <a:off x="1130215" y="19552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A. Sức mạnh và khí thế của các ngư dân.</a:t>
            </a:r>
          </a:p>
        </p:txBody>
      </p:sp>
      <p:sp>
        <p:nvSpPr>
          <p:cNvPr id="42" name="Rectangle 41"/>
          <p:cNvSpPr/>
          <p:nvPr/>
        </p:nvSpPr>
        <p:spPr>
          <a:xfrm>
            <a:off x="6130476" y="1959452"/>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B. Sức mạnh và khí thế của con thuyền.</a:t>
            </a:r>
            <a:endParaRPr lang="vi-VN" sz="3187"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C. Sức mạnh và khí thế của các ngư dân và của con thuyền.</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D. Sức mạnh và ý chí quyết tâm ra khơi của các ngư dân.</a:t>
            </a:r>
            <a:endParaRPr lang="vi-VN" sz="3187"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170" y="2534194"/>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4406" y="3866815"/>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33" y="4169800"/>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3229" y="1972496"/>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393261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vi-VN" sz="2788" b="1" dirty="0">
                <a:solidFill>
                  <a:prstClr val="black"/>
                </a:solidFill>
                <a:latin typeface="Times New Roman" panose="02020603050405020304" pitchFamily="18" charset="0"/>
                <a:cs typeface="Times New Roman" panose="02020603050405020304" pitchFamily="18" charset="0"/>
              </a:rPr>
              <a:t>Câu 9. Câu thơ Chiếc thuyền nhẹ băng như con tuấn mã sử dụng biện pháp tu từ gì?</a:t>
            </a:r>
          </a:p>
        </p:txBody>
      </p:sp>
      <p:sp>
        <p:nvSpPr>
          <p:cNvPr id="26" name="Rectangle 25"/>
          <p:cNvSpPr/>
          <p:nvPr/>
        </p:nvSpPr>
        <p:spPr>
          <a:xfrm>
            <a:off x="567544" y="1955280"/>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A. Nhân hóa.</a:t>
            </a:r>
          </a:p>
        </p:txBody>
      </p:sp>
      <p:sp>
        <p:nvSpPr>
          <p:cNvPr id="42" name="Rectangle 41"/>
          <p:cNvSpPr/>
          <p:nvPr/>
        </p:nvSpPr>
        <p:spPr>
          <a:xfrm>
            <a:off x="6130476" y="1959452"/>
            <a:ext cx="544979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B. Hoán dụ.</a:t>
            </a:r>
          </a:p>
        </p:txBody>
      </p:sp>
      <p:sp>
        <p:nvSpPr>
          <p:cNvPr id="43" name="Rectangle 42"/>
          <p:cNvSpPr/>
          <p:nvPr/>
        </p:nvSpPr>
        <p:spPr>
          <a:xfrm>
            <a:off x="567544" y="4568079"/>
            <a:ext cx="5449790" cy="1414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C. Ẩn dụ.</a:t>
            </a:r>
          </a:p>
        </p:txBody>
      </p:sp>
      <p:sp>
        <p:nvSpPr>
          <p:cNvPr id="44" name="Rectangle 43"/>
          <p:cNvSpPr/>
          <p:nvPr/>
        </p:nvSpPr>
        <p:spPr>
          <a:xfrm>
            <a:off x="6130476" y="4568079"/>
            <a:ext cx="5449789" cy="14145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0702">
              <a:defRPr/>
            </a:pPr>
            <a:r>
              <a:rPr lang="vi-VN" sz="3187" b="1" dirty="0">
                <a:solidFill>
                  <a:prstClr val="black"/>
                </a:solidFill>
                <a:latin typeface="Times New Roman" panose="02020603050405020304" pitchFamily="18" charset="0"/>
                <a:cs typeface="Times New Roman" panose="02020603050405020304" pitchFamily="18" charset="0"/>
              </a:rPr>
              <a:t>D. So sánh.</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7774" y="2229528"/>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063520" y="4741081"/>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3315" y="2395094"/>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6556" y="5070780"/>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630007" y="5442346"/>
            <a:ext cx="1328222" cy="1257383"/>
          </a:xfrm>
          <a:prstGeom prst="rect">
            <a:avLst/>
          </a:prstGeom>
        </p:spPr>
      </p:pic>
    </p:spTree>
    <p:extLst>
      <p:ext uri="{BB962C8B-B14F-4D97-AF65-F5344CB8AC3E}">
        <p14:creationId xmlns:p14="http://schemas.microsoft.com/office/powerpoint/2010/main" val="25220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52B807"/>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9"/>
                                        </p:tgtEl>
                                        <p:attrNameLst>
                                          <p:attrName>style.visibility</p:attrName>
                                        </p:attrNameLst>
                                      </p:cBhvr>
                                      <p:to>
                                        <p:strVal val="visible"/>
                                      </p:to>
                                    </p:set>
                                    <p:anim calcmode="lin" valueType="num">
                                      <p:cBhvr>
                                        <p:cTn id="43" dur="250" fill="hold"/>
                                        <p:tgtEl>
                                          <p:spTgt spid="49"/>
                                        </p:tgtEl>
                                        <p:attrNameLst>
                                          <p:attrName>ppt_w</p:attrName>
                                        </p:attrNameLst>
                                      </p:cBhvr>
                                      <p:tavLst>
                                        <p:tav tm="0">
                                          <p:val>
                                            <p:strVal val="4*#ppt_w"/>
                                          </p:val>
                                        </p:tav>
                                        <p:tav tm="100000">
                                          <p:val>
                                            <p:strVal val="#ppt_w"/>
                                          </p:val>
                                        </p:tav>
                                      </p:tavLst>
                                    </p:anim>
                                    <p:anim calcmode="lin" valueType="num">
                                      <p:cBhvr>
                                        <p:cTn id="4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3E831"/>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250" fill="hold"/>
                                        <p:tgtEl>
                                          <p:spTgt spid="47"/>
                                        </p:tgtEl>
                                        <p:attrNameLst>
                                          <p:attrName>ppt_w</p:attrName>
                                        </p:attrNameLst>
                                      </p:cBhvr>
                                      <p:tavLst>
                                        <p:tav tm="0">
                                          <p:val>
                                            <p:strVal val="4*#ppt_w"/>
                                          </p:val>
                                        </p:tav>
                                        <p:tav tm="100000">
                                          <p:val>
                                            <p:strVal val="#ppt_w"/>
                                          </p:val>
                                        </p:tav>
                                      </p:tavLst>
                                    </p:anim>
                                    <p:anim calcmode="lin" valueType="num">
                                      <p:cBhvr>
                                        <p:cTn id="5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FFFF00"/>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08069"/>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en-US" sz="3187" b="1" dirty="0" err="1">
                <a:solidFill>
                  <a:prstClr val="black"/>
                </a:solidFill>
                <a:latin typeface="Times New Roman" panose="02020603050405020304" pitchFamily="18" charset="0"/>
                <a:cs typeface="Times New Roman" panose="02020603050405020304" pitchFamily="18" charset="0"/>
              </a:rPr>
              <a:t>Câu</a:t>
            </a:r>
            <a:r>
              <a:rPr lang="en-US" sz="3187" b="1" dirty="0">
                <a:solidFill>
                  <a:prstClr val="black"/>
                </a:solidFill>
                <a:latin typeface="Times New Roman" panose="02020603050405020304" pitchFamily="18" charset="0"/>
                <a:cs typeface="Times New Roman" panose="02020603050405020304" pitchFamily="18" charset="0"/>
              </a:rPr>
              <a:t> </a:t>
            </a:r>
            <a:r>
              <a:rPr lang="vi-VN" sz="3187" b="1" dirty="0">
                <a:solidFill>
                  <a:prstClr val="black"/>
                </a:solidFill>
                <a:latin typeface="Times New Roman" panose="02020603050405020304" pitchFamily="18" charset="0"/>
                <a:cs typeface="Times New Roman" panose="02020603050405020304" pitchFamily="18" charset="0"/>
              </a:rPr>
              <a:t>10. Nhà thơ Tế Hanh đã so sánh cánh buồm với hình ảnh nào?</a:t>
            </a:r>
          </a:p>
        </p:txBody>
      </p:sp>
      <p:sp>
        <p:nvSpPr>
          <p:cNvPr id="26" name="Rectangle 25"/>
          <p:cNvSpPr/>
          <p:nvPr/>
        </p:nvSpPr>
        <p:spPr>
          <a:xfrm>
            <a:off x="1130215" y="1950528"/>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A. Con tuấn mã. </a:t>
            </a:r>
          </a:p>
        </p:txBody>
      </p:sp>
      <p:sp>
        <p:nvSpPr>
          <p:cNvPr id="42" name="Rectangle 41"/>
          <p:cNvSpPr/>
          <p:nvPr/>
        </p:nvSpPr>
        <p:spPr>
          <a:xfrm>
            <a:off x="6130476" y="1954701"/>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B. Dân làng.</a:t>
            </a: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C. Mảnh hồn làng.</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cs typeface="Times New Roman" panose="02020603050405020304" pitchFamily="18" charset="0"/>
              </a:rPr>
              <a:t>D. Mái nhà.</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9905" y="2348307"/>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9982074" y="3881462"/>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923" y="2534475"/>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283" y="4011753"/>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3454696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1" presetClass="emph" presetSubtype="2" fill="hold" nodeType="withEffect">
                                  <p:stCondLst>
                                    <p:cond delay="1000"/>
                                  </p:stCondLst>
                                  <p:childTnLst>
                                    <p:animClr clrSpc="rgb" dir="cw">
                                      <p:cBhvr>
                                        <p:cTn id="38" dur="250" fill="hold"/>
                                        <p:tgtEl>
                                          <p:spTgt spid="26"/>
                                        </p:tgtEl>
                                        <p:attrNameLst>
                                          <p:attrName>fillcolor</p:attrName>
                                        </p:attrNameLst>
                                      </p:cBhvr>
                                      <p:to>
                                        <a:srgbClr val="FFFF00"/>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1" presetClass="emph" presetSubtype="2" fill="hold" nodeType="withEffect">
                                  <p:stCondLst>
                                    <p:cond delay="1000"/>
                                  </p:stCondLst>
                                  <p:childTnLst>
                                    <p:animClr clrSpc="rgb" dir="cw">
                                      <p:cBhvr>
                                        <p:cTn id="53" dur="250" fill="hold"/>
                                        <p:tgtEl>
                                          <p:spTgt spid="42"/>
                                        </p:tgtEl>
                                        <p:attrNameLst>
                                          <p:attrName>fillcolor</p:attrName>
                                        </p:attrNameLst>
                                      </p:cBhvr>
                                      <p:to>
                                        <a:srgbClr val="F1E413"/>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1" presetClass="emph" presetSubtype="2" fill="hold" nodeType="withEffect">
                                  <p:stCondLst>
                                    <p:cond delay="1000"/>
                                  </p:stCondLst>
                                  <p:childTnLst>
                                    <p:animClr clrSpc="rgb" dir="cw">
                                      <p:cBhvr>
                                        <p:cTn id="68" dur="250" fill="hold"/>
                                        <p:tgtEl>
                                          <p:spTgt spid="43"/>
                                        </p:tgtEl>
                                        <p:attrNameLst>
                                          <p:attrName>fillcolor</p:attrName>
                                        </p:attrNameLst>
                                      </p:cBhvr>
                                      <p:to>
                                        <a:srgbClr val="FFFF00"/>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1" presetClass="emph" presetSubtype="2" fill="hold" nodeType="withEffect">
                                  <p:stCondLst>
                                    <p:cond delay="1000"/>
                                  </p:stCondLst>
                                  <p:childTnLst>
                                    <p:animClr clrSpc="rgb" dir="cw">
                                      <p:cBhvr>
                                        <p:cTn id="83" dur="250" fill="hold"/>
                                        <p:tgtEl>
                                          <p:spTgt spid="44"/>
                                        </p:tgtEl>
                                        <p:attrNameLst>
                                          <p:attrName>fillcolor</p:attrName>
                                        </p:attrNameLst>
                                      </p:cBhvr>
                                      <p:to>
                                        <a:srgbClr val="52B807"/>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FCF86"/>
        </a:solidFill>
        <a:effectLst/>
      </p:bgPr>
    </p:bg>
    <p:spTree>
      <p:nvGrpSpPr>
        <p:cNvPr id="1" name=""/>
        <p:cNvGrpSpPr/>
        <p:nvPr/>
      </p:nvGrpSpPr>
      <p:grpSpPr>
        <a:xfrm>
          <a:off x="0" y="0"/>
          <a:ext cx="0" cy="0"/>
          <a:chOff x="0" y="0"/>
          <a:chExt cx="0" cy="0"/>
        </a:xfrm>
      </p:grpSpPr>
      <p:sp>
        <p:nvSpPr>
          <p:cNvPr id="4" name="Snip Diagonal Corner Rectangle 3"/>
          <p:cNvSpPr/>
          <p:nvPr/>
        </p:nvSpPr>
        <p:spPr>
          <a:xfrm>
            <a:off x="853744" y="212820"/>
            <a:ext cx="10484513" cy="15981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702">
              <a:defRPr/>
            </a:pPr>
            <a:r>
              <a:rPr lang="en-US" sz="3187" b="1" dirty="0" err="1">
                <a:solidFill>
                  <a:prstClr val="black"/>
                </a:solidFill>
                <a:latin typeface="Times New Roman" panose="02020603050405020304" pitchFamily="18" charset="0"/>
              </a:rPr>
              <a:t>Câu</a:t>
            </a:r>
            <a:r>
              <a:rPr lang="en-US" sz="3187" b="1" dirty="0">
                <a:solidFill>
                  <a:prstClr val="black"/>
                </a:solidFill>
                <a:latin typeface="Times New Roman" panose="02020603050405020304" pitchFamily="18" charset="0"/>
              </a:rPr>
              <a:t> </a:t>
            </a:r>
            <a:r>
              <a:rPr lang="vi-VN" sz="3187" b="1" dirty="0">
                <a:solidFill>
                  <a:prstClr val="black"/>
                </a:solidFill>
                <a:latin typeface="Times New Roman" panose="02020603050405020304" pitchFamily="18" charset="0"/>
              </a:rPr>
              <a:t>12. Hai câu thơ: Chiếc thuyền im bến mỏi về nằm/ Nghe chất muối thấm dần trong thớ vỏ vì sử dụng biện pháp tu từ gì?</a:t>
            </a:r>
          </a:p>
        </p:txBody>
      </p:sp>
      <p:sp>
        <p:nvSpPr>
          <p:cNvPr id="26" name="Rectangle 25"/>
          <p:cNvSpPr/>
          <p:nvPr/>
        </p:nvSpPr>
        <p:spPr>
          <a:xfrm>
            <a:off x="1130215" y="19552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A. So sánh.</a:t>
            </a:r>
          </a:p>
        </p:txBody>
      </p:sp>
      <p:sp>
        <p:nvSpPr>
          <p:cNvPr id="42" name="Rectangle 41"/>
          <p:cNvSpPr/>
          <p:nvPr/>
        </p:nvSpPr>
        <p:spPr>
          <a:xfrm>
            <a:off x="6130476" y="1959452"/>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B. Nhân hóa.</a:t>
            </a:r>
            <a:endParaRPr lang="vi-VN" sz="3187" b="1"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30215" y="3590027"/>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C. Ẩn dụ.</a:t>
            </a:r>
          </a:p>
        </p:txBody>
      </p:sp>
      <p:sp>
        <p:nvSpPr>
          <p:cNvPr id="44" name="Rectangle 43"/>
          <p:cNvSpPr/>
          <p:nvPr/>
        </p:nvSpPr>
        <p:spPr>
          <a:xfrm>
            <a:off x="6130476" y="3575380"/>
            <a:ext cx="4887120" cy="12841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0702">
              <a:defRPr/>
            </a:pPr>
            <a:r>
              <a:rPr lang="vi-VN" sz="3187" b="1" dirty="0">
                <a:solidFill>
                  <a:prstClr val="black"/>
                </a:solidFill>
                <a:latin typeface="Times New Roman" panose="02020603050405020304" pitchFamily="18" charset="0"/>
              </a:rPr>
              <a:t>D. Hoán dụ.</a:t>
            </a:r>
            <a:endParaRPr lang="vi-VN" sz="3187" b="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170" y="2534194"/>
            <a:ext cx="802491" cy="705220"/>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5214406" y="3866815"/>
            <a:ext cx="801310" cy="701264"/>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33" y="4169800"/>
            <a:ext cx="801515" cy="704361"/>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3229" y="1972496"/>
            <a:ext cx="801515" cy="641211"/>
          </a:xfrm>
          <a:prstGeom prst="rect">
            <a:avLst/>
          </a:prstGeom>
        </p:spPr>
      </p:pic>
      <p:pic>
        <p:nvPicPr>
          <p:cNvPr id="17" name="Picture 16">
            <a:hlinkClick r:id="rId8" action="ppaction://hlinksldjump"/>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216081" y="5050496"/>
            <a:ext cx="1742148" cy="1649233"/>
          </a:xfrm>
          <a:prstGeom prst="rect">
            <a:avLst/>
          </a:prstGeom>
        </p:spPr>
      </p:pic>
    </p:spTree>
    <p:extLst>
      <p:ext uri="{BB962C8B-B14F-4D97-AF65-F5344CB8AC3E}">
        <p14:creationId xmlns:p14="http://schemas.microsoft.com/office/powerpoint/2010/main" val="3490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988405" y="698553"/>
            <a:ext cx="9745277" cy="610429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24447" y="3314681"/>
            <a:ext cx="12143107" cy="3543319"/>
          </a:xfrm>
          <a:prstGeom prst="rect">
            <a:avLst/>
          </a:prstGeom>
          <a:noFill/>
          <a:ln w="9525">
            <a:noFill/>
          </a:ln>
        </p:spPr>
      </p:pic>
      <p:sp>
        <p:nvSpPr>
          <p:cNvPr id="15404" name="文本框 15403"/>
          <p:cNvSpPr txBox="1"/>
          <p:nvPr/>
        </p:nvSpPr>
        <p:spPr>
          <a:xfrm>
            <a:off x="4115629" y="1913424"/>
            <a:ext cx="4638237" cy="894219"/>
          </a:xfrm>
          <a:prstGeom prst="rect">
            <a:avLst/>
          </a:prstGeom>
          <a:noFill/>
          <a:ln w="9525">
            <a:noFill/>
          </a:ln>
        </p:spPr>
        <p:txBody>
          <a:bodyPr wrap="square">
            <a:spAutoFit/>
          </a:bodyPr>
          <a:lstStyle/>
          <a:p>
            <a:pPr algn="ctr" defTabSz="1085915" fontAlgn="base">
              <a:spcBef>
                <a:spcPct val="50000"/>
              </a:spcBef>
              <a:spcAft>
                <a:spcPct val="0"/>
              </a:spcAft>
            </a:pPr>
            <a:r>
              <a:rPr lang="en-US" altLang="zh-CN" sz="5211" b="1">
                <a:solidFill>
                  <a:srgbClr val="FF0066"/>
                </a:solidFill>
                <a:latin typeface="Tahoma" panose="020B0604030504040204" pitchFamily="34" charset="0"/>
                <a:ea typeface="Tahoma" panose="020B0604030504040204" pitchFamily="34" charset="0"/>
                <a:cs typeface="Tahoma" panose="020B0604030504040204" pitchFamily="34" charset="0"/>
              </a:rPr>
              <a:t>TẠM BIỆT</a:t>
            </a:r>
            <a:endParaRPr lang="zh-CN" altLang="en-US" sz="5211" b="1">
              <a:solidFill>
                <a:srgbClr val="FF0066"/>
              </a:solidFill>
              <a:latin typeface="Tahoma" panose="020B0604030504040204" pitchFamily="34" charset="0"/>
              <a:ea typeface="黑体" panose="02010609060101010101" pitchFamily="2" charset="-122"/>
              <a:cs typeface="Tahoma" panose="020B0604030504040204" pitchFamily="34" charset="0"/>
            </a:endParaRPr>
          </a:p>
        </p:txBody>
      </p:sp>
      <p:pic>
        <p:nvPicPr>
          <p:cNvPr id="15406" name="图片 15405" descr="3"/>
          <p:cNvPicPr>
            <a:picLocks noChangeAspect="1"/>
          </p:cNvPicPr>
          <p:nvPr/>
        </p:nvPicPr>
        <p:blipFill>
          <a:blip r:embed="rId5"/>
          <a:stretch>
            <a:fillRect/>
          </a:stretch>
        </p:blipFill>
        <p:spPr>
          <a:xfrm>
            <a:off x="1510021" y="2959660"/>
            <a:ext cx="9227106" cy="3544468"/>
          </a:xfrm>
          <a:prstGeom prst="rect">
            <a:avLst/>
          </a:prstGeom>
          <a:noFill/>
          <a:ln w="9525">
            <a:noFill/>
          </a:ln>
        </p:spPr>
      </p:pic>
    </p:spTree>
    <p:extLst>
      <p:ext uri="{BB962C8B-B14F-4D97-AF65-F5344CB8AC3E}">
        <p14:creationId xmlns:p14="http://schemas.microsoft.com/office/powerpoint/2010/main" val="13831641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404"/>
                                        </p:tgtEl>
                                        <p:attrNameLst>
                                          <p:attrName>style.visibility</p:attrName>
                                        </p:attrNameLst>
                                      </p:cBhvr>
                                      <p:to>
                                        <p:strVal val="visible"/>
                                      </p:to>
                                    </p:set>
                                    <p:anim calcmode="discrete" valueType="clr">
                                      <p:cBhvr override="childStyle">
                                        <p:cTn id="19" dur="500"/>
                                        <p:tgtEl>
                                          <p:spTgt spid="15404"/>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404"/>
                                        </p:tgtEl>
                                        <p:attrNameLst>
                                          <p:attrName>fillcolor</p:attrName>
                                        </p:attrNameLst>
                                      </p:cBhvr>
                                      <p:tavLst>
                                        <p:tav tm="0">
                                          <p:val>
                                            <p:clrVal>
                                              <a:schemeClr val="accent2"/>
                                            </p:clrVal>
                                          </p:val>
                                        </p:tav>
                                        <p:tav tm="50000">
                                          <p:val>
                                            <p:clrVal>
                                              <a:schemeClr val="hlink"/>
                                            </p:clrVal>
                                          </p:val>
                                        </p:tav>
                                      </p:tavLst>
                                    </p:anim>
                                    <p:set>
                                      <p:cBhvr>
                                        <p:cTn id="21" dur="500"/>
                                        <p:tgtEl>
                                          <p:spTgt spid="15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988405" y="249983"/>
            <a:ext cx="9745277" cy="655286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4356137"/>
            <a:ext cx="12143107" cy="2501863"/>
          </a:xfrm>
          <a:prstGeom prst="rect">
            <a:avLst/>
          </a:prstGeom>
          <a:noFill/>
          <a:ln w="9525">
            <a:noFill/>
          </a:ln>
        </p:spPr>
      </p:pic>
      <p:sp>
        <p:nvSpPr>
          <p:cNvPr id="2056" name="文本框 2055"/>
          <p:cNvSpPr txBox="1"/>
          <p:nvPr/>
        </p:nvSpPr>
        <p:spPr>
          <a:xfrm>
            <a:off x="1900022" y="1844859"/>
            <a:ext cx="7922041" cy="894219"/>
          </a:xfrm>
          <a:prstGeom prst="rect">
            <a:avLst/>
          </a:prstGeom>
          <a:noFill/>
          <a:ln w="9525">
            <a:noFill/>
          </a:ln>
        </p:spPr>
        <p:txBody>
          <a:bodyPr wrap="square">
            <a:spAutoFit/>
          </a:bodyPr>
          <a:lstStyle/>
          <a:p>
            <a:pPr algn="ctr" defTabSz="1085915" fontAlgn="base">
              <a:spcBef>
                <a:spcPct val="50000"/>
              </a:spcBef>
              <a:spcAft>
                <a:spcPct val="0"/>
              </a:spcAft>
              <a:defRPr/>
            </a:pP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I.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Đọc</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tìm</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hiểu</a:t>
            </a:r>
            <a:r>
              <a:rPr lang="en-US" altLang="zh-CN" sz="5211"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altLang="zh-CN" sz="5211"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chung</a:t>
            </a:r>
            <a:endParaRPr lang="en-US" altLang="zh-CN" sz="5211"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070" name="图片 2069" descr="3"/>
          <p:cNvPicPr>
            <a:picLocks noChangeAspect="1"/>
          </p:cNvPicPr>
          <p:nvPr/>
        </p:nvPicPr>
        <p:blipFill>
          <a:blip r:embed="rId5"/>
          <a:stretch>
            <a:fillRect/>
          </a:stretch>
        </p:blipFill>
        <p:spPr>
          <a:xfrm>
            <a:off x="1510021" y="4002265"/>
            <a:ext cx="9227106" cy="2501863"/>
          </a:xfrm>
          <a:prstGeom prst="rect">
            <a:avLst/>
          </a:prstGeom>
          <a:noFill/>
          <a:ln w="9525">
            <a:noFill/>
          </a:ln>
        </p:spPr>
      </p:pic>
    </p:spTree>
    <p:extLst>
      <p:ext uri="{BB962C8B-B14F-4D97-AF65-F5344CB8AC3E}">
        <p14:creationId xmlns:p14="http://schemas.microsoft.com/office/powerpoint/2010/main" val="1682923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56"/>
                                        </p:tgtEl>
                                        <p:attrNameLst>
                                          <p:attrName>style.visibility</p:attrName>
                                        </p:attrNameLst>
                                      </p:cBhvr>
                                      <p:to>
                                        <p:strVal val="visible"/>
                                      </p:to>
                                    </p:set>
                                    <p:anim calcmode="lin" valueType="num">
                                      <p:cBhvr>
                                        <p:cTn id="20" dur="500" fill="hold"/>
                                        <p:tgtEl>
                                          <p:spTgt spid="2056"/>
                                        </p:tgtEl>
                                        <p:attrNameLst>
                                          <p:attrName>ppt_w</p:attrName>
                                        </p:attrNameLst>
                                      </p:cBhvr>
                                      <p:tavLst>
                                        <p:tav tm="0">
                                          <p:val>
                                            <p:fltVal val="0"/>
                                          </p:val>
                                        </p:tav>
                                        <p:tav tm="100000">
                                          <p:val>
                                            <p:strVal val="#ppt_w"/>
                                          </p:val>
                                        </p:tav>
                                      </p:tavLst>
                                    </p:anim>
                                    <p:anim calcmode="lin" valueType="num">
                                      <p:cBhvr>
                                        <p:cTn id="21" dur="500" fill="hold"/>
                                        <p:tgtEl>
                                          <p:spTgt spid="2056"/>
                                        </p:tgtEl>
                                        <p:attrNameLst>
                                          <p:attrName>ppt_h</p:attrName>
                                        </p:attrNameLst>
                                      </p:cBhvr>
                                      <p:tavLst>
                                        <p:tav tm="0">
                                          <p:val>
                                            <p:fltVal val="0"/>
                                          </p:val>
                                        </p:tav>
                                        <p:tav tm="100000">
                                          <p:val>
                                            <p:strVal val="#ppt_h"/>
                                          </p:val>
                                        </p:tav>
                                      </p:tavLst>
                                    </p:anim>
                                    <p:animEffect transition="in" filter="fade">
                                      <p:cBhvr>
                                        <p:cTn id="2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7430DD-00D3-4533-8D3D-9709611844A3}"/>
              </a:ext>
            </a:extLst>
          </p:cNvPr>
          <p:cNvSpPr/>
          <p:nvPr/>
        </p:nvSpPr>
        <p:spPr>
          <a:xfrm>
            <a:off x="1077223" y="614028"/>
            <a:ext cx="2204566" cy="6617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srgbClr val="FFFFFF"/>
              </a:solidFill>
              <a:latin typeface="Arial"/>
              <a:ea typeface="宋体"/>
            </a:endParaRPr>
          </a:p>
        </p:txBody>
      </p:sp>
      <p:pic>
        <p:nvPicPr>
          <p:cNvPr id="4100" name="图片 4099" descr="12"/>
          <p:cNvPicPr>
            <a:picLocks noChangeAspect="1"/>
          </p:cNvPicPr>
          <p:nvPr/>
        </p:nvPicPr>
        <p:blipFill>
          <a:blip r:embed="rId3"/>
          <a:stretch>
            <a:fillRect/>
          </a:stretch>
        </p:blipFill>
        <p:spPr>
          <a:xfrm>
            <a:off x="24447" y="5782596"/>
            <a:ext cx="12143107" cy="1075404"/>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24447" y="2811447"/>
            <a:ext cx="5211574" cy="4046553"/>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3904016" y="0"/>
            <a:ext cx="8338979" cy="6860298"/>
          </a:xfrm>
          <a:prstGeom prst="rect">
            <a:avLst/>
          </a:prstGeom>
          <a:noFill/>
          <a:ln w="9525">
            <a:noFill/>
          </a:ln>
        </p:spPr>
      </p:pic>
      <p:sp>
        <p:nvSpPr>
          <p:cNvPr id="4103" name="文本框 4102"/>
          <p:cNvSpPr txBox="1"/>
          <p:nvPr/>
        </p:nvSpPr>
        <p:spPr>
          <a:xfrm>
            <a:off x="4471998" y="2777343"/>
            <a:ext cx="5627345" cy="2297167"/>
          </a:xfrm>
          <a:prstGeom prst="rect">
            <a:avLst/>
          </a:prstGeom>
          <a:noFill/>
          <a:ln w="9525">
            <a:noFill/>
          </a:ln>
        </p:spPr>
        <p:txBody>
          <a:bodyPr wrap="square">
            <a:spAutoFit/>
          </a:bodyPr>
          <a:lstStyle/>
          <a:p>
            <a:pPr algn="just" defTabSz="1085915" fontAlgn="base">
              <a:spcBef>
                <a:spcPct val="50000"/>
              </a:spcBef>
              <a:spcAft>
                <a:spcPct val="0"/>
              </a:spcAft>
            </a:pPr>
            <a:r>
              <a:rPr lang="en-US" altLang="zh-CN" sz="4776" b="1"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Cách</a:t>
            </a:r>
            <a:r>
              <a:rPr lang="en-US" altLang="zh-CN" sz="4776"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4776" b="1" dirty="0" err="1"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đọc</a:t>
            </a:r>
            <a:r>
              <a:rPr lang="en-US" altLang="zh-CN" sz="4776"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altLang="zh-CN" sz="4776"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đọc </a:t>
            </a:r>
            <a:r>
              <a:rPr lang="vi-VN" altLang="zh-CN" sz="477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diễn cảm, ngắt nghỉ đúng chỗ</a:t>
            </a:r>
            <a:r>
              <a:rPr lang="en-US" altLang="zh-CN" sz="477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477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043647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barn(inVertical)">
                                      <p:cBhvr>
                                        <p:cTn id="13"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77431-4F40-4110-A7C5-0F2F50DFDDA9}"/>
              </a:ext>
            </a:extLst>
          </p:cNvPr>
          <p:cNvSpPr/>
          <p:nvPr/>
        </p:nvSpPr>
        <p:spPr>
          <a:xfrm>
            <a:off x="728153" y="719019"/>
            <a:ext cx="7994064" cy="6329425"/>
          </a:xfrm>
          <a:prstGeom prst="rect">
            <a:avLst/>
          </a:prstGeom>
        </p:spPr>
        <p:txBody>
          <a:bodyPr wrap="square">
            <a:spAutoFit/>
          </a:bodyPr>
          <a:lstStyle/>
          <a:p>
            <a:pPr algn="ctr" defTabSz="661751" fontAlgn="base">
              <a:spcBef>
                <a:spcPct val="0"/>
              </a:spcBef>
              <a:spcAft>
                <a:spcPct val="0"/>
              </a:spcAft>
            </a:pPr>
            <a:r>
              <a:rPr lang="vi-VN" sz="2895" b="1" dirty="0">
                <a:solidFill>
                  <a:srgbClr val="45710A"/>
                </a:solidFill>
                <a:latin typeface="Times New Roman" panose="02020603050405020304" pitchFamily="18" charset="0"/>
                <a:ea typeface="宋体" panose="02010600030101010101" pitchFamily="2" charset="-122"/>
                <a:cs typeface="Times New Roman" panose="02020603050405020304" pitchFamily="18" charset="0"/>
              </a:rPr>
              <a:t>Bài thơ </a:t>
            </a:r>
            <a:r>
              <a:rPr lang="vi-VN" sz="2895" b="1" i="1" dirty="0">
                <a:solidFill>
                  <a:srgbClr val="45710A"/>
                </a:solidFill>
                <a:latin typeface="Times New Roman" panose="02020603050405020304" pitchFamily="18" charset="0"/>
                <a:ea typeface="宋体" panose="02010600030101010101" pitchFamily="2" charset="-122"/>
                <a:cs typeface="Times New Roman" panose="02020603050405020304" pitchFamily="18" charset="0"/>
              </a:rPr>
              <a:t>Quê hương</a:t>
            </a:r>
          </a:p>
          <a:p>
            <a:pPr algn="r" defTabSz="661751" fontAlgn="base">
              <a:spcBef>
                <a:spcPct val="0"/>
              </a:spcBef>
              <a:spcAft>
                <a:spcPct val="0"/>
              </a:spcAft>
            </a:pP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Chim bay dọc biển đem tin cá</a:t>
            </a:r>
            <a:endPar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defTabSz="661751" fontAlgn="base">
              <a:spcBef>
                <a:spcPct val="0"/>
              </a:spcBef>
              <a:spcAft>
                <a:spcPct val="0"/>
              </a:spcAft>
            </a:pP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Làng tôi ở vốn làm nghề chài lưới:</a:t>
            </a:r>
            <a: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Nước bao vây cách biển nửa ngày sông</a:t>
            </a:r>
            <a:r>
              <a:rPr lang="vi-VN" sz="2895" b="1"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p>
          <a:p>
            <a:pPr defTabSz="661751" fontAlgn="base">
              <a:spcBef>
                <a:spcPct val="0"/>
              </a:spcBef>
              <a:spcAft>
                <a:spcPct val="0"/>
              </a:spcAft>
            </a:pPr>
            <a:endPar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defTabSz="661751" fontAlgn="base">
              <a:spcBef>
                <a:spcPct val="0"/>
              </a:spcBef>
              <a:spcAft>
                <a:spcPct val="0"/>
              </a:spcAft>
            </a:pP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Khi trời trong, gió nhẹ, sớm mai hồng,</a:t>
            </a:r>
            <a: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Dân trai tráng bơi thuyền đi đánh cá.</a:t>
            </a:r>
            <a: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Chiếc thuyền nhẹ hăng như con tuấn mã</a:t>
            </a:r>
            <a:b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Phăng mái chèo mạnh mẽ vượt trường giang.</a:t>
            </a:r>
            <a: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Cánh buồm giương to như mảnh hồn làng</a:t>
            </a:r>
            <a: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Rướn thân trắng bao la thâu góp gió…</a:t>
            </a:r>
            <a:endPar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defTabSz="661751" fontAlgn="base">
              <a:spcBef>
                <a:spcPct val="0"/>
              </a:spcBef>
              <a:spcAft>
                <a:spcPct val="0"/>
              </a:spcAft>
            </a:pP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Ngày hôm sau, ồn ào trên bến đỗ</a:t>
            </a:r>
            <a: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Khắp dân làng tấp nập đón ghe về.</a:t>
            </a:r>
            <a:r>
              <a:rPr lang="vi-VN" sz="2895"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2895"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endParaRPr lang="vi-VN" sz="2895"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id="{160B0B90-F810-49A3-8D88-9606817BBF54}"/>
              </a:ext>
            </a:extLst>
          </p:cNvPr>
          <p:cNvPicPr>
            <a:picLocks noChangeAspect="1"/>
          </p:cNvPicPr>
          <p:nvPr/>
        </p:nvPicPr>
        <p:blipFill>
          <a:blip r:embed="rId3"/>
          <a:stretch>
            <a:fillRect/>
          </a:stretch>
        </p:blipFill>
        <p:spPr>
          <a:xfrm>
            <a:off x="7815796" y="1932547"/>
            <a:ext cx="4157971" cy="2992907"/>
          </a:xfrm>
          <a:prstGeom prst="rect">
            <a:avLst/>
          </a:prstGeom>
        </p:spPr>
      </p:pic>
    </p:spTree>
    <p:extLst>
      <p:ext uri="{BB962C8B-B14F-4D97-AF65-F5344CB8AC3E}">
        <p14:creationId xmlns:p14="http://schemas.microsoft.com/office/powerpoint/2010/main" val="9040153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8ABDCC-5CEE-4772-A68E-77B0474FF5A1}"/>
              </a:ext>
            </a:extLst>
          </p:cNvPr>
          <p:cNvSpPr/>
          <p:nvPr/>
        </p:nvSpPr>
        <p:spPr>
          <a:xfrm>
            <a:off x="884498" y="614789"/>
            <a:ext cx="8598978" cy="5816464"/>
          </a:xfrm>
          <a:prstGeom prst="rect">
            <a:avLst/>
          </a:prstGeom>
        </p:spPr>
        <p:txBody>
          <a:bodyPr wrap="square">
            <a:spAutoFit/>
          </a:bodyPr>
          <a:lstStyle/>
          <a:p>
            <a:pPr defTabSz="661751" fontAlgn="base">
              <a:spcBef>
                <a:spcPct val="0"/>
              </a:spcBef>
              <a:spcAft>
                <a:spcPct val="0"/>
              </a:spcAft>
            </a:pPr>
            <a:r>
              <a:rPr lang="vi-VN" sz="2171" dirty="0">
                <a:solidFill>
                  <a:srgbClr val="000000"/>
                </a:solidFill>
                <a:latin typeface="arial" panose="020B0604020202020204" pitchFamily="34" charset="0"/>
                <a:ea typeface="宋体" panose="02010600030101010101" pitchFamily="2" charset="-122"/>
              </a:rPr>
              <a:t/>
            </a:r>
            <a:br>
              <a:rPr lang="vi-VN" sz="2171" dirty="0">
                <a:solidFill>
                  <a:srgbClr val="000000"/>
                </a:solidFill>
                <a:latin typeface="arial" panose="020B0604020202020204" pitchFamily="34" charset="0"/>
                <a:ea typeface="宋体" panose="02010600030101010101" pitchFamily="2" charset="-122"/>
              </a:rPr>
            </a:br>
            <a:r>
              <a:rPr lang="vi-VN" sz="2895"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Nhờ ơn trời, biển lặng cá đầy ghe”,</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Những con cá tươi ngon thân bạc trắng.</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Dân chài lưới, làn da ngăm rám nắng,</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Cả thân hình nồng thở vị xa xăm;</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Chiếc thuyền im bến mỏi trở về nằm</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Nghe chất muối thấm dần trong thớ vỏ</a:t>
            </a:r>
            <a:r>
              <a:rPr lang="vi-VN" sz="3184" b="1" i="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p>
          <a:p>
            <a:pPr defTabSz="661751" fontAlgn="base">
              <a:spcBef>
                <a:spcPct val="0"/>
              </a:spcBef>
              <a:spcAft>
                <a:spcPct val="0"/>
              </a:spcAft>
            </a:pPr>
            <a:endPar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defTabSz="661751" fontAlgn="base">
              <a:spcBef>
                <a:spcPct val="0"/>
              </a:spcBef>
              <a:spcAft>
                <a:spcPct val="0"/>
              </a:spcAft>
            </a:pP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Nay xa cách lòng tôi luôn tưởng nhớ</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Màu nước xanh, cá bạc, chiếc buồm vôi,</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Thoáng con thuyền rẽ sóng chạy ra khơi,</a:t>
            </a:r>
            <a: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r>
            <a:br>
              <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br>
            <a:r>
              <a:rPr lang="vi-VN" sz="3184"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Tôi thấy nhớ cái mùi nồng mặn quá!</a:t>
            </a:r>
            <a:endParaRPr lang="vi-V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8DA2928A-CE78-4FD8-9B1C-05C91B2E4709}"/>
              </a:ext>
            </a:extLst>
          </p:cNvPr>
          <p:cNvPicPr>
            <a:picLocks noChangeAspect="1"/>
          </p:cNvPicPr>
          <p:nvPr/>
        </p:nvPicPr>
        <p:blipFill>
          <a:blip r:embed="rId2"/>
          <a:stretch>
            <a:fillRect/>
          </a:stretch>
        </p:blipFill>
        <p:spPr>
          <a:xfrm>
            <a:off x="8649636" y="1197428"/>
            <a:ext cx="3335361" cy="4368287"/>
          </a:xfrm>
          <a:prstGeom prst="rect">
            <a:avLst/>
          </a:prstGeom>
        </p:spPr>
      </p:pic>
    </p:spTree>
    <p:extLst>
      <p:ext uri="{BB962C8B-B14F-4D97-AF65-F5344CB8AC3E}">
        <p14:creationId xmlns:p14="http://schemas.microsoft.com/office/powerpoint/2010/main" val="42473572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26745" y="4132723"/>
            <a:ext cx="12140809" cy="2788468"/>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463657" y="835277"/>
            <a:ext cx="11359532" cy="6028468"/>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1978" y="95362"/>
            <a:ext cx="3180255" cy="687753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9952405" y="458426"/>
            <a:ext cx="1412042" cy="657191"/>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3698744" y="1292554"/>
            <a:ext cx="1412043" cy="657191"/>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8493256" y="3659362"/>
            <a:ext cx="3419234" cy="3198638"/>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24446" y="4193617"/>
            <a:ext cx="3163022" cy="266438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3092107" y="2271120"/>
            <a:ext cx="5769957" cy="1019106"/>
          </a:xfrm>
          <a:prstGeom prst="rect">
            <a:avLst/>
          </a:prstGeom>
          <a:noFill/>
          <a:ln w="9525">
            <a:noFill/>
          </a:ln>
        </p:spPr>
      </p:pic>
      <p:pic>
        <p:nvPicPr>
          <p:cNvPr id="31756" name="图片 31755" descr="1-22"/>
          <p:cNvPicPr>
            <a:picLocks noChangeAspect="1"/>
          </p:cNvPicPr>
          <p:nvPr/>
        </p:nvPicPr>
        <p:blipFill>
          <a:blip r:embed="rId9"/>
          <a:stretch>
            <a:fillRect/>
          </a:stretch>
        </p:blipFill>
        <p:spPr>
          <a:xfrm>
            <a:off x="3277400" y="3293704"/>
            <a:ext cx="5268082" cy="1019107"/>
          </a:xfrm>
          <a:prstGeom prst="rect">
            <a:avLst/>
          </a:prstGeom>
          <a:noFill/>
          <a:ln w="9525">
            <a:noFill/>
          </a:ln>
        </p:spPr>
      </p:pic>
      <p:pic>
        <p:nvPicPr>
          <p:cNvPr id="31757" name="图片 31756" descr="1-22"/>
          <p:cNvPicPr>
            <a:picLocks noChangeAspect="1"/>
          </p:cNvPicPr>
          <p:nvPr/>
        </p:nvPicPr>
        <p:blipFill>
          <a:blip r:embed="rId9"/>
          <a:stretch>
            <a:fillRect/>
          </a:stretch>
        </p:blipFill>
        <p:spPr>
          <a:xfrm>
            <a:off x="3092107" y="5003617"/>
            <a:ext cx="5769957" cy="1019106"/>
          </a:xfrm>
          <a:prstGeom prst="rect">
            <a:avLst/>
          </a:prstGeom>
          <a:noFill/>
          <a:ln w="9525">
            <a:noFill/>
          </a:ln>
        </p:spPr>
      </p:pic>
      <p:sp>
        <p:nvSpPr>
          <p:cNvPr id="12" name="文本框 11"/>
          <p:cNvSpPr txBox="1"/>
          <p:nvPr/>
        </p:nvSpPr>
        <p:spPr>
          <a:xfrm>
            <a:off x="3900776" y="2154356"/>
            <a:ext cx="5732599" cy="805092"/>
          </a:xfrm>
          <a:prstGeom prst="rect">
            <a:avLst/>
          </a:prstGeom>
          <a:noFill/>
          <a:ln w="9525">
            <a:noFill/>
          </a:ln>
        </p:spPr>
        <p:txBody>
          <a:bodyPr wrap="square">
            <a:spAutoFit/>
          </a:bodyPr>
          <a:lstStyle/>
          <a:p>
            <a:pPr defTabSz="1085915" fontAlgn="base">
              <a:spcBef>
                <a:spcPct val="50000"/>
              </a:spcBef>
              <a:spcAft>
                <a:spcPct val="0"/>
              </a:spcAft>
              <a:defRPr/>
            </a:pP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Tế</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Hanh (1921- 2009),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tên</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khai</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sinh</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là</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Trần</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316" b="1"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rPr>
              <a:t>Tế</a:t>
            </a:r>
            <a:r>
              <a:rPr lang="en-US" altLang="zh-CN"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Hanh</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4031752" y="3290226"/>
            <a:ext cx="5233973" cy="805092"/>
          </a:xfrm>
          <a:prstGeom prst="rect">
            <a:avLst/>
          </a:prstGeom>
          <a:noFill/>
          <a:ln w="9525">
            <a:noFill/>
          </a:ln>
        </p:spPr>
        <p:txBody>
          <a:bodyPr wrap="square">
            <a:spAutoFit/>
          </a:bodyPr>
          <a:lstStyle/>
          <a:p>
            <a:pPr defTabSz="1085915" fontAlgn="base">
              <a:spcBef>
                <a:spcPct val="50000"/>
              </a:spcBef>
              <a:spcAft>
                <a:spcPct val="0"/>
              </a:spcAft>
              <a:defRPr/>
            </a:pPr>
            <a:r>
              <a:rPr lang="en-US" altLang="zh-CN" sz="2316"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Quê quán: sinh ra tại một làng chài ven biển tỉnh Quảng Ngãi</a:t>
            </a:r>
            <a:endParaRPr lang="zh-CN" altLang="en-US" sz="2316"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4011399" y="5177696"/>
            <a:ext cx="5732599" cy="426399"/>
          </a:xfrm>
          <a:prstGeom prst="rect">
            <a:avLst/>
          </a:prstGeom>
          <a:noFill/>
          <a:ln w="9525">
            <a:noFill/>
          </a:ln>
        </p:spPr>
        <p:txBody>
          <a:bodyPr wrap="square">
            <a:spAutoFit/>
          </a:bodyPr>
          <a:lstStyle/>
          <a:p>
            <a:pPr defTabSz="1085915" fontAlgn="base">
              <a:spcBef>
                <a:spcPct val="50000"/>
              </a:spcBef>
              <a:spcAft>
                <a:spcPct val="0"/>
              </a:spcAft>
              <a:defRPr/>
            </a:pPr>
            <a:r>
              <a:rPr lang="vi-VN" altLang="zh-CN" sz="2171" b="1">
                <a:solidFill>
                  <a:srgbClr val="000000"/>
                </a:solidFill>
                <a:latin typeface="Times New Roman" panose="02020603050405020304" pitchFamily="18" charset="0"/>
                <a:ea typeface="宋体" panose="02010600030101010101" pitchFamily="2" charset="-122"/>
                <a:cs typeface="Times New Roman" panose="02020603050405020304" pitchFamily="18" charset="0"/>
              </a:rPr>
              <a:t>Ông là cây viết của phong trào thơ Mới </a:t>
            </a:r>
            <a:endParaRPr lang="zh-CN" altLang="en-US" sz="2171"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1">
            <a:extLst>
              <a:ext uri="{FF2B5EF4-FFF2-40B4-BE49-F238E27FC236}">
                <a16:creationId xmlns:a16="http://schemas.microsoft.com/office/drawing/2014/main" id="{EEA139E3-851D-4D60-88AE-26A237711AB7}"/>
              </a:ext>
            </a:extLst>
          </p:cNvPr>
          <p:cNvSpPr txBox="1"/>
          <p:nvPr/>
        </p:nvSpPr>
        <p:spPr>
          <a:xfrm>
            <a:off x="4022368" y="546499"/>
            <a:ext cx="3050964" cy="582339"/>
          </a:xfrm>
          <a:prstGeom prst="rect">
            <a:avLst/>
          </a:prstGeom>
          <a:noFill/>
          <a:ln w="9525">
            <a:noFill/>
          </a:ln>
        </p:spPr>
        <p:txBody>
          <a:bodyPr wrap="square">
            <a:spAutoFit/>
          </a:bodyPr>
          <a:lstStyle/>
          <a:p>
            <a:pPr defTabSz="1085915" fontAlgn="base">
              <a:spcBef>
                <a:spcPct val="50000"/>
              </a:spcBef>
              <a:spcAft>
                <a:spcPct val="0"/>
              </a:spcAft>
            </a:pPr>
            <a:r>
              <a:rPr lang="en-US"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r>
              <a:rPr lang="vi-VN" altLang="zh-CN" sz="3184" b="1" dirty="0" smtClea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vi-VN" altLang="zh-CN"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Tác giả </a:t>
            </a:r>
            <a:endParaRPr lang="zh-CN" altLang="en-US" sz="3184"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23422605-30E5-4670-975B-7941A36594E1}"/>
              </a:ext>
            </a:extLst>
          </p:cNvPr>
          <p:cNvPicPr>
            <a:picLocks noChangeAspect="1"/>
          </p:cNvPicPr>
          <p:nvPr/>
        </p:nvPicPr>
        <p:blipFill>
          <a:blip r:embed="rId10"/>
          <a:stretch>
            <a:fillRect/>
          </a:stretch>
        </p:blipFill>
        <p:spPr>
          <a:xfrm>
            <a:off x="55468" y="95362"/>
            <a:ext cx="3396889" cy="4690363"/>
          </a:xfrm>
          <a:prstGeom prst="rect">
            <a:avLst/>
          </a:prstGeom>
        </p:spPr>
      </p:pic>
    </p:spTree>
    <p:extLst>
      <p:ext uri="{BB962C8B-B14F-4D97-AF65-F5344CB8AC3E}">
        <p14:creationId xmlns:p14="http://schemas.microsoft.com/office/powerpoint/2010/main" val="2932022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nodeType="withEffect">
                                  <p:stCondLst>
                                    <p:cond delay="0"/>
                                  </p:stCondLst>
                                  <p:childTnLst>
                                    <p:set>
                                      <p:cBhvr>
                                        <p:cTn id="53" dur="1" fill="hold">
                                          <p:stCondLst>
                                            <p:cond delay="0"/>
                                          </p:stCondLst>
                                        </p:cTn>
                                        <p:tgtEl>
                                          <p:spTgt spid="31755"/>
                                        </p:tgtEl>
                                        <p:attrNameLst>
                                          <p:attrName>style.visibility</p:attrName>
                                        </p:attrNameLst>
                                      </p:cBhvr>
                                      <p:to>
                                        <p:strVal val="visible"/>
                                      </p:to>
                                    </p:set>
                                    <p:animEffect transition="in" filter="barn(inVertical)">
                                      <p:cBhvr>
                                        <p:cTn id="54" dur="500"/>
                                        <p:tgtEl>
                                          <p:spTgt spid="317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31756"/>
                                        </p:tgtEl>
                                        <p:attrNameLst>
                                          <p:attrName>style.visibility</p:attrName>
                                        </p:attrNameLst>
                                      </p:cBhvr>
                                      <p:to>
                                        <p:strVal val="visible"/>
                                      </p:to>
                                    </p:set>
                                    <p:animEffect transition="in" filter="barn(inVertical)">
                                      <p:cBhvr>
                                        <p:cTn id="62" dur="500"/>
                                        <p:tgtEl>
                                          <p:spTgt spid="3175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par>
                                <p:cTn id="68" presetID="16" presetClass="entr" presetSubtype="21" fill="hold" nodeType="withEffect">
                                  <p:stCondLst>
                                    <p:cond delay="0"/>
                                  </p:stCondLst>
                                  <p:childTnLst>
                                    <p:set>
                                      <p:cBhvr>
                                        <p:cTn id="69" dur="1" fill="hold">
                                          <p:stCondLst>
                                            <p:cond delay="0"/>
                                          </p:stCondLst>
                                        </p:cTn>
                                        <p:tgtEl>
                                          <p:spTgt spid="31757"/>
                                        </p:tgtEl>
                                        <p:attrNameLst>
                                          <p:attrName>style.visibility</p:attrName>
                                        </p:attrNameLst>
                                      </p:cBhvr>
                                      <p:to>
                                        <p:strVal val="visible"/>
                                      </p:to>
                                    </p:set>
                                    <p:animEffect transition="in" filter="barn(inVertical)">
                                      <p:cBhvr>
                                        <p:cTn id="70" dur="500"/>
                                        <p:tgtEl>
                                          <p:spTgt spid="31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1702</Words>
  <Application>Microsoft Office PowerPoint</Application>
  <PresentationFormat>Widescreen</PresentationFormat>
  <Paragraphs>280</Paragraphs>
  <Slides>46</Slides>
  <Notes>15</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46</vt:i4>
      </vt:variant>
    </vt:vector>
  </HeadingPairs>
  <TitlesOfParts>
    <vt:vector size="62" baseType="lpstr">
      <vt:lpstr>宋体</vt:lpstr>
      <vt:lpstr>arial</vt:lpstr>
      <vt:lpstr>arial</vt:lpstr>
      <vt:lpstr>Batang</vt:lpstr>
      <vt:lpstr>Calibri</vt:lpstr>
      <vt:lpstr>Calibri Light</vt:lpstr>
      <vt:lpstr>Century Gothic</vt:lpstr>
      <vt:lpstr>MS Mincho</vt:lpstr>
      <vt:lpstr>黑体</vt:lpstr>
      <vt:lpstr>Tahoma</vt:lpstr>
      <vt:lpstr>Times New Roman</vt:lpstr>
      <vt:lpstr>Wingdings 3</vt:lpstr>
      <vt:lpstr>默认设计模板</vt:lpstr>
      <vt:lpstr>23_Office Theme</vt:lpstr>
      <vt:lpstr>Chủ đề Office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Thien An</cp:lastModifiedBy>
  <cp:revision>55</cp:revision>
  <cp:lastPrinted>2023-02-02T02:27:37Z</cp:lastPrinted>
  <dcterms:created xsi:type="dcterms:W3CDTF">2022-10-20T13:26:38Z</dcterms:created>
  <dcterms:modified xsi:type="dcterms:W3CDTF">2023-11-21T01:18:01Z</dcterms:modified>
</cp:coreProperties>
</file>