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260" r:id="rId3"/>
    <p:sldId id="277" r:id="rId4"/>
    <p:sldId id="256" r:id="rId5"/>
    <p:sldId id="281" r:id="rId6"/>
    <p:sldId id="261" r:id="rId7"/>
    <p:sldId id="262" r:id="rId8"/>
    <p:sldId id="266" r:id="rId9"/>
    <p:sldId id="263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ECE7-4A01-4EE5-A7B0-51F39A84B34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865CF-1C14-4885-B318-053F01BA8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97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7" name="Google Shape;8037;g11fb104b9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8" name="Google Shape;8038;g11fb104b9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0CC9-D7E3-D3B4-41C6-6C26668A3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2F412-DE84-CF85-33DC-5815B9EB3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255C9-8728-6CE2-761C-DCA5F828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4A92-27D6-8A90-F289-07D10CF7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7FFFE-DFCE-0AE0-84A3-6DDD2C9E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25C9-FD9B-920E-1020-BBC897EA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AAB94-4241-C660-9B33-013809356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81A3A-5540-C739-3BBF-E632D3CF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D81AE-160F-F22B-5774-A9828751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C23F5-E3CB-E992-450F-360912E9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5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652E07-5CA1-D518-7A13-58D696BE2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114FC-98B9-E87E-DC49-6EB2A65C7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84786-13C2-306B-E0DC-15A583E9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57B17-A12C-1109-A62A-0D824330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E17BD-7971-18B2-E7C3-347A2E08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6804-3467-CB3D-6B3D-DDC36F24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81D3-41A7-8458-25CD-0E1DF083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DBD5-3A29-3A3A-EC07-0B1A9624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E2BAC-2F13-F919-410B-B7142E56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86B3B-BA32-F07C-A848-5CCE5B1E2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0E0E-FE08-29E2-B82C-8C86B5524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50889-2322-A710-1FFA-1CCAF21AF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58F71-0E08-665C-6965-B2D76AAD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C0718-524A-541F-E343-45E574B6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4E9EB-EBA4-502B-7BBF-CEB8BB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4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BFE86-0DFD-B764-FDF5-33F65BBB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EEB3-CF35-F614-2919-C28632CD1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051C3-6B1C-6AA2-9E4C-ACD7A0E8E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DB064-C3DA-E457-FCD8-35629D17A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D17A5-167A-0365-B75E-90279F1B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CB5A4-030C-DDCA-8F55-657C9BE07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97AF-AA37-45DE-9BE7-F582E0CF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B3B7E-15D8-E3A9-6682-5B5C3A7CB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5322-F804-E840-B441-33E5886BD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20D85-7B48-BD1C-723F-C377F3F2E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06E7E-A35B-2F81-16DB-E60250585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AC56A-49C7-13FA-8249-FCD2D89A5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E42E7-2D4B-1A36-68D7-3E48988C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8FFB8-028B-8E37-044F-3E37BB27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C825-D142-45A2-7700-FF6F6F99B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2B07E-D26B-AFEF-EA24-C13B75A2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9FE91-256A-79D4-8AC8-B9DDE281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E580A-E491-2C0C-098B-53742B61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6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F8F20-653B-66C2-830A-36A6BBA3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A8D170-1729-3BEF-388F-ABDF1B97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20167-7FEF-C5C6-421E-312B00EE7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3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B7DE-C88B-C83D-5B35-ABE6C5CF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75E9-0A88-847F-6F85-A9F30B6BD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A7287-24DC-407E-605B-6B1EE7FF0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94EFD-7124-0289-9342-45A1C603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639A6-1406-CC7A-F3A0-0CB4F3BC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17700-C4EF-6FF7-8CA4-AC454167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3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5C60-547A-5C0F-6541-A544B723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A998D-968A-D676-1305-27225C475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3C7E4-317A-E8AA-9FF7-6C503C6CB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D4D3-DE19-1A06-4DD1-C0B536C5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9380-1865-2EEF-1095-F6B1CA1C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B9A85-A10B-3B0D-854C-41DDE8CB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AD43A-B590-8FE7-A46C-EBF90091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4C331-83E0-7777-66E3-BF0F77798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F1BC8-BBA6-EFCB-6630-BF12F388E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6CC9-B1BC-4D5A-A476-57454ED843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C5544-6905-1EC9-8DF3-46ED537EE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86C2-FCA9-0D8F-1D7A-20932319F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ACEC-533E-4800-93D6-4824B09A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4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69069" y="407988"/>
            <a:ext cx="10216620" cy="16578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 tên GV: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Thu Huyền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 giảng dạy: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KHTN 8 (Hóa)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 vị: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Bảo Nhai – Bắc Hà – Lào Cai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6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DCB0C5-D3D9-8E5B-AED7-1B5889514C63}"/>
              </a:ext>
            </a:extLst>
          </p:cNvPr>
          <p:cNvSpPr txBox="1"/>
          <p:nvPr/>
        </p:nvSpPr>
        <p:spPr>
          <a:xfrm>
            <a:off x="614149" y="542885"/>
            <a:ext cx="10658902" cy="5085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vi-VN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Hướng dẫn về nhà: 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cũ</a:t>
            </a:r>
            <a:r>
              <a:rPr lang="vi-VN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Nêu được khái niệm acid, tính chất hóa học của acid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vi-VN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ài </a:t>
            </a:r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mới: Giáo viên chia lớp làm 6 nhóm: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Nhóm 1,2 thực hiện dự án: Trình bày ứng dụng của acid </a:t>
            </a:r>
            <a:r>
              <a:rPr lang="vi-VN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vi-VN" sz="32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vi-VN" sz="32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và tác hại của việc sử dụng acid không đúng cách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Nhóm 3,4 thực hiện dự án: Trình bày ứng dụng của acid HCl và tác hại của việc sử dụng acid không đúng cách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Nhóm 5,6 thực hiện dự án: Trình bày ứng dụng của acid </a:t>
            </a:r>
            <a:r>
              <a:rPr lang="vi-VN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32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 </a:t>
            </a:r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và tác hại của việc sử dụng acid không đúng cách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HS báo cáo sản phẩm trên giấy A0 hoặc trên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powrpoint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6614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67F0E2-E59A-B6DC-1F26-9CDCCEB28A56}"/>
              </a:ext>
            </a:extLst>
          </p:cNvPr>
          <p:cNvSpPr txBox="1"/>
          <p:nvPr/>
        </p:nvSpPr>
        <p:spPr>
          <a:xfrm>
            <a:off x="1658299" y="347598"/>
            <a:ext cx="972393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0" i="0" dirty="0" smtClean="0"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Các loại 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quả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có 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đặc điểm gì giống nhau?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FC86C1-DD74-2247-2731-138C9D602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969" y="2008495"/>
            <a:ext cx="3448332" cy="2470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F16872-7511-B95B-D20E-4124C2A63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3136" y="2008495"/>
            <a:ext cx="3805341" cy="247024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C255580-EE57-F86C-FAF6-9161C1A412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34" y="146058"/>
            <a:ext cx="1164437" cy="15326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34" y="2008494"/>
            <a:ext cx="3505200" cy="24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0" name="Google Shape;8040;p37"/>
          <p:cNvSpPr txBox="1">
            <a:spLocks noGrp="1"/>
          </p:cNvSpPr>
          <p:nvPr>
            <p:ph type="ctrTitle"/>
          </p:nvPr>
        </p:nvSpPr>
        <p:spPr>
          <a:xfrm>
            <a:off x="793901" y="1508635"/>
            <a:ext cx="10453248" cy="324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II: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4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6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67- </a:t>
            </a:r>
            <a:r>
              <a:rPr lang="en-US" sz="6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6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 </a:t>
            </a:r>
            <a:r>
              <a:rPr lang="en-US" sz="6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 (</a:t>
            </a:r>
            <a:r>
              <a:rPr lang="en-US" sz="6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6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6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126" name="Google Shape;8126;p37"/>
          <p:cNvGrpSpPr/>
          <p:nvPr/>
        </p:nvGrpSpPr>
        <p:grpSpPr>
          <a:xfrm>
            <a:off x="11024200" y="5501401"/>
            <a:ext cx="876867" cy="1010433"/>
            <a:chOff x="1381575" y="2568425"/>
            <a:chExt cx="657650" cy="757825"/>
          </a:xfrm>
        </p:grpSpPr>
        <p:sp>
          <p:nvSpPr>
            <p:cNvPr id="8127" name="Google Shape;8127;p37"/>
            <p:cNvSpPr/>
            <p:nvPr/>
          </p:nvSpPr>
          <p:spPr>
            <a:xfrm>
              <a:off x="1381575" y="2735425"/>
              <a:ext cx="517925" cy="590825"/>
            </a:xfrm>
            <a:custGeom>
              <a:avLst/>
              <a:gdLst/>
              <a:ahLst/>
              <a:cxnLst/>
              <a:rect l="l" t="t" r="r" b="b"/>
              <a:pathLst>
                <a:path w="20717" h="23633" extrusionOk="0">
                  <a:moveTo>
                    <a:pt x="14357" y="0"/>
                  </a:moveTo>
                  <a:lnTo>
                    <a:pt x="14263" y="19"/>
                  </a:lnTo>
                  <a:lnTo>
                    <a:pt x="14207" y="76"/>
                  </a:lnTo>
                  <a:lnTo>
                    <a:pt x="13529" y="1054"/>
                  </a:lnTo>
                  <a:lnTo>
                    <a:pt x="13473" y="1148"/>
                  </a:lnTo>
                  <a:lnTo>
                    <a:pt x="13435" y="1223"/>
                  </a:lnTo>
                  <a:lnTo>
                    <a:pt x="13416" y="1317"/>
                  </a:lnTo>
                  <a:lnTo>
                    <a:pt x="13416" y="1412"/>
                  </a:lnTo>
                  <a:lnTo>
                    <a:pt x="13416" y="1506"/>
                  </a:lnTo>
                  <a:lnTo>
                    <a:pt x="13435" y="1600"/>
                  </a:lnTo>
                  <a:lnTo>
                    <a:pt x="13473" y="1694"/>
                  </a:lnTo>
                  <a:lnTo>
                    <a:pt x="13529" y="1769"/>
                  </a:lnTo>
                  <a:lnTo>
                    <a:pt x="13812" y="2145"/>
                  </a:lnTo>
                  <a:lnTo>
                    <a:pt x="14000" y="2390"/>
                  </a:lnTo>
                  <a:lnTo>
                    <a:pt x="14226" y="2635"/>
                  </a:lnTo>
                  <a:lnTo>
                    <a:pt x="11761" y="6228"/>
                  </a:lnTo>
                  <a:lnTo>
                    <a:pt x="11403" y="6115"/>
                  </a:lnTo>
                  <a:lnTo>
                    <a:pt x="11065" y="6021"/>
                  </a:lnTo>
                  <a:lnTo>
                    <a:pt x="10707" y="5946"/>
                  </a:lnTo>
                  <a:lnTo>
                    <a:pt x="10350" y="5890"/>
                  </a:lnTo>
                  <a:lnTo>
                    <a:pt x="9992" y="5833"/>
                  </a:lnTo>
                  <a:lnTo>
                    <a:pt x="9653" y="5796"/>
                  </a:lnTo>
                  <a:lnTo>
                    <a:pt x="9296" y="5777"/>
                  </a:lnTo>
                  <a:lnTo>
                    <a:pt x="8581" y="5777"/>
                  </a:lnTo>
                  <a:lnTo>
                    <a:pt x="8223" y="5814"/>
                  </a:lnTo>
                  <a:lnTo>
                    <a:pt x="7866" y="5833"/>
                  </a:lnTo>
                  <a:lnTo>
                    <a:pt x="7527" y="5890"/>
                  </a:lnTo>
                  <a:lnTo>
                    <a:pt x="7170" y="5946"/>
                  </a:lnTo>
                  <a:lnTo>
                    <a:pt x="6831" y="6021"/>
                  </a:lnTo>
                  <a:lnTo>
                    <a:pt x="6492" y="6115"/>
                  </a:lnTo>
                  <a:lnTo>
                    <a:pt x="6154" y="6228"/>
                  </a:lnTo>
                  <a:lnTo>
                    <a:pt x="5815" y="6341"/>
                  </a:lnTo>
                  <a:lnTo>
                    <a:pt x="5476" y="6473"/>
                  </a:lnTo>
                  <a:lnTo>
                    <a:pt x="5156" y="6623"/>
                  </a:lnTo>
                  <a:lnTo>
                    <a:pt x="4837" y="6774"/>
                  </a:lnTo>
                  <a:lnTo>
                    <a:pt x="4517" y="6943"/>
                  </a:lnTo>
                  <a:lnTo>
                    <a:pt x="4216" y="7131"/>
                  </a:lnTo>
                  <a:lnTo>
                    <a:pt x="3915" y="7320"/>
                  </a:lnTo>
                  <a:lnTo>
                    <a:pt x="3614" y="7527"/>
                  </a:lnTo>
                  <a:lnTo>
                    <a:pt x="3331" y="7752"/>
                  </a:lnTo>
                  <a:lnTo>
                    <a:pt x="3049" y="7978"/>
                  </a:lnTo>
                  <a:lnTo>
                    <a:pt x="2786" y="8242"/>
                  </a:lnTo>
                  <a:lnTo>
                    <a:pt x="2522" y="8486"/>
                  </a:lnTo>
                  <a:lnTo>
                    <a:pt x="2278" y="8768"/>
                  </a:lnTo>
                  <a:lnTo>
                    <a:pt x="2033" y="9051"/>
                  </a:lnTo>
                  <a:lnTo>
                    <a:pt x="1788" y="9352"/>
                  </a:lnTo>
                  <a:lnTo>
                    <a:pt x="1581" y="9653"/>
                  </a:lnTo>
                  <a:lnTo>
                    <a:pt x="1318" y="10048"/>
                  </a:lnTo>
                  <a:lnTo>
                    <a:pt x="1092" y="10443"/>
                  </a:lnTo>
                  <a:lnTo>
                    <a:pt x="885" y="10838"/>
                  </a:lnTo>
                  <a:lnTo>
                    <a:pt x="697" y="11233"/>
                  </a:lnTo>
                  <a:lnTo>
                    <a:pt x="547" y="11647"/>
                  </a:lnTo>
                  <a:lnTo>
                    <a:pt x="396" y="12080"/>
                  </a:lnTo>
                  <a:lnTo>
                    <a:pt x="283" y="12494"/>
                  </a:lnTo>
                  <a:lnTo>
                    <a:pt x="189" y="12927"/>
                  </a:lnTo>
                  <a:lnTo>
                    <a:pt x="114" y="13341"/>
                  </a:lnTo>
                  <a:lnTo>
                    <a:pt x="57" y="13773"/>
                  </a:lnTo>
                  <a:lnTo>
                    <a:pt x="20" y="14206"/>
                  </a:lnTo>
                  <a:lnTo>
                    <a:pt x="1" y="14639"/>
                  </a:lnTo>
                  <a:lnTo>
                    <a:pt x="20" y="15072"/>
                  </a:lnTo>
                  <a:lnTo>
                    <a:pt x="39" y="15486"/>
                  </a:lnTo>
                  <a:lnTo>
                    <a:pt x="95" y="15918"/>
                  </a:lnTo>
                  <a:lnTo>
                    <a:pt x="151" y="16332"/>
                  </a:lnTo>
                  <a:lnTo>
                    <a:pt x="246" y="16765"/>
                  </a:lnTo>
                  <a:lnTo>
                    <a:pt x="358" y="17179"/>
                  </a:lnTo>
                  <a:lnTo>
                    <a:pt x="490" y="17574"/>
                  </a:lnTo>
                  <a:lnTo>
                    <a:pt x="641" y="17988"/>
                  </a:lnTo>
                  <a:lnTo>
                    <a:pt x="810" y="18383"/>
                  </a:lnTo>
                  <a:lnTo>
                    <a:pt x="979" y="18778"/>
                  </a:lnTo>
                  <a:lnTo>
                    <a:pt x="1186" y="19155"/>
                  </a:lnTo>
                  <a:lnTo>
                    <a:pt x="1412" y="19531"/>
                  </a:lnTo>
                  <a:lnTo>
                    <a:pt x="1657" y="19888"/>
                  </a:lnTo>
                  <a:lnTo>
                    <a:pt x="1920" y="20227"/>
                  </a:lnTo>
                  <a:lnTo>
                    <a:pt x="2202" y="20566"/>
                  </a:lnTo>
                  <a:lnTo>
                    <a:pt x="2503" y="20905"/>
                  </a:lnTo>
                  <a:lnTo>
                    <a:pt x="2823" y="21206"/>
                  </a:lnTo>
                  <a:lnTo>
                    <a:pt x="3162" y="21507"/>
                  </a:lnTo>
                  <a:lnTo>
                    <a:pt x="3519" y="21789"/>
                  </a:lnTo>
                  <a:lnTo>
                    <a:pt x="3896" y="22071"/>
                  </a:lnTo>
                  <a:lnTo>
                    <a:pt x="4272" y="22316"/>
                  </a:lnTo>
                  <a:lnTo>
                    <a:pt x="4667" y="22542"/>
                  </a:lnTo>
                  <a:lnTo>
                    <a:pt x="5062" y="22748"/>
                  </a:lnTo>
                  <a:lnTo>
                    <a:pt x="5476" y="22937"/>
                  </a:lnTo>
                  <a:lnTo>
                    <a:pt x="5890" y="23106"/>
                  </a:lnTo>
                  <a:lnTo>
                    <a:pt x="6304" y="23238"/>
                  </a:lnTo>
                  <a:lnTo>
                    <a:pt x="6718" y="23351"/>
                  </a:lnTo>
                  <a:lnTo>
                    <a:pt x="7151" y="23445"/>
                  </a:lnTo>
                  <a:lnTo>
                    <a:pt x="7584" y="23539"/>
                  </a:lnTo>
                  <a:lnTo>
                    <a:pt x="7998" y="23576"/>
                  </a:lnTo>
                  <a:lnTo>
                    <a:pt x="8430" y="23614"/>
                  </a:lnTo>
                  <a:lnTo>
                    <a:pt x="8863" y="23633"/>
                  </a:lnTo>
                  <a:lnTo>
                    <a:pt x="9296" y="23633"/>
                  </a:lnTo>
                  <a:lnTo>
                    <a:pt x="9729" y="23595"/>
                  </a:lnTo>
                  <a:lnTo>
                    <a:pt x="10143" y="23558"/>
                  </a:lnTo>
                  <a:lnTo>
                    <a:pt x="10575" y="23482"/>
                  </a:lnTo>
                  <a:lnTo>
                    <a:pt x="10989" y="23388"/>
                  </a:lnTo>
                  <a:lnTo>
                    <a:pt x="11403" y="23275"/>
                  </a:lnTo>
                  <a:lnTo>
                    <a:pt x="11817" y="23162"/>
                  </a:lnTo>
                  <a:lnTo>
                    <a:pt x="12212" y="23012"/>
                  </a:lnTo>
                  <a:lnTo>
                    <a:pt x="12607" y="22843"/>
                  </a:lnTo>
                  <a:lnTo>
                    <a:pt x="13003" y="22654"/>
                  </a:lnTo>
                  <a:lnTo>
                    <a:pt x="13379" y="22447"/>
                  </a:lnTo>
                  <a:lnTo>
                    <a:pt x="13755" y="22222"/>
                  </a:lnTo>
                  <a:lnTo>
                    <a:pt x="14113" y="21977"/>
                  </a:lnTo>
                  <a:lnTo>
                    <a:pt x="14470" y="21714"/>
                  </a:lnTo>
                  <a:lnTo>
                    <a:pt x="14809" y="21431"/>
                  </a:lnTo>
                  <a:lnTo>
                    <a:pt x="15129" y="21130"/>
                  </a:lnTo>
                  <a:lnTo>
                    <a:pt x="15449" y="20810"/>
                  </a:lnTo>
                  <a:lnTo>
                    <a:pt x="15750" y="20472"/>
                  </a:lnTo>
                  <a:lnTo>
                    <a:pt x="16032" y="20133"/>
                  </a:lnTo>
                  <a:lnTo>
                    <a:pt x="16295" y="19757"/>
                  </a:lnTo>
                  <a:lnTo>
                    <a:pt x="16502" y="19437"/>
                  </a:lnTo>
                  <a:lnTo>
                    <a:pt x="16709" y="19117"/>
                  </a:lnTo>
                  <a:lnTo>
                    <a:pt x="16879" y="18778"/>
                  </a:lnTo>
                  <a:lnTo>
                    <a:pt x="17048" y="18459"/>
                  </a:lnTo>
                  <a:lnTo>
                    <a:pt x="17198" y="18120"/>
                  </a:lnTo>
                  <a:lnTo>
                    <a:pt x="17330" y="17781"/>
                  </a:lnTo>
                  <a:lnTo>
                    <a:pt x="17443" y="17424"/>
                  </a:lnTo>
                  <a:lnTo>
                    <a:pt x="17537" y="17085"/>
                  </a:lnTo>
                  <a:lnTo>
                    <a:pt x="17631" y="16727"/>
                  </a:lnTo>
                  <a:lnTo>
                    <a:pt x="17706" y="16370"/>
                  </a:lnTo>
                  <a:lnTo>
                    <a:pt x="17763" y="16031"/>
                  </a:lnTo>
                  <a:lnTo>
                    <a:pt x="17819" y="15674"/>
                  </a:lnTo>
                  <a:lnTo>
                    <a:pt x="17838" y="15316"/>
                  </a:lnTo>
                  <a:lnTo>
                    <a:pt x="17857" y="14959"/>
                  </a:lnTo>
                  <a:lnTo>
                    <a:pt x="17857" y="14601"/>
                  </a:lnTo>
                  <a:lnTo>
                    <a:pt x="17857" y="14244"/>
                  </a:lnTo>
                  <a:lnTo>
                    <a:pt x="17819" y="13905"/>
                  </a:lnTo>
                  <a:lnTo>
                    <a:pt x="17782" y="13548"/>
                  </a:lnTo>
                  <a:lnTo>
                    <a:pt x="17744" y="13190"/>
                  </a:lnTo>
                  <a:lnTo>
                    <a:pt x="17669" y="12851"/>
                  </a:lnTo>
                  <a:lnTo>
                    <a:pt x="17594" y="12513"/>
                  </a:lnTo>
                  <a:lnTo>
                    <a:pt x="17499" y="12155"/>
                  </a:lnTo>
                  <a:lnTo>
                    <a:pt x="17387" y="11817"/>
                  </a:lnTo>
                  <a:lnTo>
                    <a:pt x="17274" y="11497"/>
                  </a:lnTo>
                  <a:lnTo>
                    <a:pt x="17142" y="11158"/>
                  </a:lnTo>
                  <a:lnTo>
                    <a:pt x="16991" y="10838"/>
                  </a:lnTo>
                  <a:lnTo>
                    <a:pt x="16822" y="10518"/>
                  </a:lnTo>
                  <a:lnTo>
                    <a:pt x="16653" y="10198"/>
                  </a:lnTo>
                  <a:lnTo>
                    <a:pt x="16465" y="9897"/>
                  </a:lnTo>
                  <a:lnTo>
                    <a:pt x="16258" y="9596"/>
                  </a:lnTo>
                  <a:lnTo>
                    <a:pt x="16051" y="9314"/>
                  </a:lnTo>
                  <a:lnTo>
                    <a:pt x="15825" y="9032"/>
                  </a:lnTo>
                  <a:lnTo>
                    <a:pt x="18271" y="5457"/>
                  </a:lnTo>
                  <a:lnTo>
                    <a:pt x="18835" y="5683"/>
                  </a:lnTo>
                  <a:lnTo>
                    <a:pt x="19249" y="5833"/>
                  </a:lnTo>
                  <a:lnTo>
                    <a:pt x="19362" y="5852"/>
                  </a:lnTo>
                  <a:lnTo>
                    <a:pt x="19550" y="5852"/>
                  </a:lnTo>
                  <a:lnTo>
                    <a:pt x="19644" y="5814"/>
                  </a:lnTo>
                  <a:lnTo>
                    <a:pt x="19739" y="5777"/>
                  </a:lnTo>
                  <a:lnTo>
                    <a:pt x="19833" y="5720"/>
                  </a:lnTo>
                  <a:lnTo>
                    <a:pt x="19908" y="5664"/>
                  </a:lnTo>
                  <a:lnTo>
                    <a:pt x="19964" y="5589"/>
                  </a:lnTo>
                  <a:lnTo>
                    <a:pt x="20698" y="4516"/>
                  </a:lnTo>
                  <a:lnTo>
                    <a:pt x="20717" y="4441"/>
                  </a:lnTo>
                  <a:lnTo>
                    <a:pt x="20717" y="4347"/>
                  </a:lnTo>
                  <a:lnTo>
                    <a:pt x="20661" y="4234"/>
                  </a:lnTo>
                  <a:lnTo>
                    <a:pt x="20604" y="4102"/>
                  </a:lnTo>
                  <a:lnTo>
                    <a:pt x="20491" y="3970"/>
                  </a:lnTo>
                  <a:lnTo>
                    <a:pt x="20378" y="3801"/>
                  </a:lnTo>
                  <a:lnTo>
                    <a:pt x="20040" y="3444"/>
                  </a:lnTo>
                  <a:lnTo>
                    <a:pt x="19607" y="3030"/>
                  </a:lnTo>
                  <a:lnTo>
                    <a:pt x="19099" y="2597"/>
                  </a:lnTo>
                  <a:lnTo>
                    <a:pt x="18516" y="2145"/>
                  </a:lnTo>
                  <a:lnTo>
                    <a:pt x="17857" y="1694"/>
                  </a:lnTo>
                  <a:lnTo>
                    <a:pt x="17198" y="1261"/>
                  </a:lnTo>
                  <a:lnTo>
                    <a:pt x="16559" y="866"/>
                  </a:lnTo>
                  <a:lnTo>
                    <a:pt x="15975" y="546"/>
                  </a:lnTo>
                  <a:lnTo>
                    <a:pt x="15449" y="301"/>
                  </a:lnTo>
                  <a:lnTo>
                    <a:pt x="14997" y="113"/>
                  </a:lnTo>
                  <a:lnTo>
                    <a:pt x="14790" y="57"/>
                  </a:lnTo>
                  <a:lnTo>
                    <a:pt x="14621" y="19"/>
                  </a:lnTo>
                  <a:lnTo>
                    <a:pt x="144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28" name="Google Shape;8128;p37"/>
            <p:cNvSpPr/>
            <p:nvPr/>
          </p:nvSpPr>
          <p:spPr>
            <a:xfrm>
              <a:off x="1381575" y="2735425"/>
              <a:ext cx="517925" cy="590825"/>
            </a:xfrm>
            <a:custGeom>
              <a:avLst/>
              <a:gdLst/>
              <a:ahLst/>
              <a:cxnLst/>
              <a:rect l="l" t="t" r="r" b="b"/>
              <a:pathLst>
                <a:path w="20717" h="23633" fill="none" extrusionOk="0">
                  <a:moveTo>
                    <a:pt x="16295" y="19757"/>
                  </a:moveTo>
                  <a:lnTo>
                    <a:pt x="16295" y="19757"/>
                  </a:lnTo>
                  <a:lnTo>
                    <a:pt x="16032" y="20133"/>
                  </a:lnTo>
                  <a:lnTo>
                    <a:pt x="15750" y="20472"/>
                  </a:lnTo>
                  <a:lnTo>
                    <a:pt x="15449" y="20810"/>
                  </a:lnTo>
                  <a:lnTo>
                    <a:pt x="15129" y="21130"/>
                  </a:lnTo>
                  <a:lnTo>
                    <a:pt x="14809" y="21431"/>
                  </a:lnTo>
                  <a:lnTo>
                    <a:pt x="14470" y="21714"/>
                  </a:lnTo>
                  <a:lnTo>
                    <a:pt x="14113" y="21977"/>
                  </a:lnTo>
                  <a:lnTo>
                    <a:pt x="13755" y="22222"/>
                  </a:lnTo>
                  <a:lnTo>
                    <a:pt x="13379" y="22447"/>
                  </a:lnTo>
                  <a:lnTo>
                    <a:pt x="13003" y="22654"/>
                  </a:lnTo>
                  <a:lnTo>
                    <a:pt x="12607" y="22843"/>
                  </a:lnTo>
                  <a:lnTo>
                    <a:pt x="12212" y="23012"/>
                  </a:lnTo>
                  <a:lnTo>
                    <a:pt x="11817" y="23162"/>
                  </a:lnTo>
                  <a:lnTo>
                    <a:pt x="11403" y="23275"/>
                  </a:lnTo>
                  <a:lnTo>
                    <a:pt x="10989" y="23388"/>
                  </a:lnTo>
                  <a:lnTo>
                    <a:pt x="10575" y="23482"/>
                  </a:lnTo>
                  <a:lnTo>
                    <a:pt x="10143" y="23558"/>
                  </a:lnTo>
                  <a:lnTo>
                    <a:pt x="9729" y="23595"/>
                  </a:lnTo>
                  <a:lnTo>
                    <a:pt x="9296" y="23633"/>
                  </a:lnTo>
                  <a:lnTo>
                    <a:pt x="8863" y="23633"/>
                  </a:lnTo>
                  <a:lnTo>
                    <a:pt x="8430" y="23614"/>
                  </a:lnTo>
                  <a:lnTo>
                    <a:pt x="7998" y="23576"/>
                  </a:lnTo>
                  <a:lnTo>
                    <a:pt x="7584" y="23539"/>
                  </a:lnTo>
                  <a:lnTo>
                    <a:pt x="7151" y="23445"/>
                  </a:lnTo>
                  <a:lnTo>
                    <a:pt x="6718" y="23351"/>
                  </a:lnTo>
                  <a:lnTo>
                    <a:pt x="6304" y="23238"/>
                  </a:lnTo>
                  <a:lnTo>
                    <a:pt x="5890" y="23106"/>
                  </a:lnTo>
                  <a:lnTo>
                    <a:pt x="5476" y="22937"/>
                  </a:lnTo>
                  <a:lnTo>
                    <a:pt x="5062" y="22748"/>
                  </a:lnTo>
                  <a:lnTo>
                    <a:pt x="4667" y="22542"/>
                  </a:lnTo>
                  <a:lnTo>
                    <a:pt x="4272" y="22316"/>
                  </a:lnTo>
                  <a:lnTo>
                    <a:pt x="3896" y="22071"/>
                  </a:lnTo>
                  <a:lnTo>
                    <a:pt x="3896" y="22071"/>
                  </a:lnTo>
                  <a:lnTo>
                    <a:pt x="3519" y="21789"/>
                  </a:lnTo>
                  <a:lnTo>
                    <a:pt x="3162" y="21507"/>
                  </a:lnTo>
                  <a:lnTo>
                    <a:pt x="2823" y="21206"/>
                  </a:lnTo>
                  <a:lnTo>
                    <a:pt x="2503" y="20905"/>
                  </a:lnTo>
                  <a:lnTo>
                    <a:pt x="2202" y="20566"/>
                  </a:lnTo>
                  <a:lnTo>
                    <a:pt x="1920" y="20227"/>
                  </a:lnTo>
                  <a:lnTo>
                    <a:pt x="1657" y="19888"/>
                  </a:lnTo>
                  <a:lnTo>
                    <a:pt x="1412" y="19531"/>
                  </a:lnTo>
                  <a:lnTo>
                    <a:pt x="1186" y="19155"/>
                  </a:lnTo>
                  <a:lnTo>
                    <a:pt x="979" y="18778"/>
                  </a:lnTo>
                  <a:lnTo>
                    <a:pt x="810" y="18383"/>
                  </a:lnTo>
                  <a:lnTo>
                    <a:pt x="641" y="17988"/>
                  </a:lnTo>
                  <a:lnTo>
                    <a:pt x="490" y="17574"/>
                  </a:lnTo>
                  <a:lnTo>
                    <a:pt x="358" y="17179"/>
                  </a:lnTo>
                  <a:lnTo>
                    <a:pt x="246" y="16765"/>
                  </a:lnTo>
                  <a:lnTo>
                    <a:pt x="151" y="16332"/>
                  </a:lnTo>
                  <a:lnTo>
                    <a:pt x="95" y="15918"/>
                  </a:lnTo>
                  <a:lnTo>
                    <a:pt x="39" y="15486"/>
                  </a:lnTo>
                  <a:lnTo>
                    <a:pt x="20" y="15072"/>
                  </a:lnTo>
                  <a:lnTo>
                    <a:pt x="1" y="14639"/>
                  </a:lnTo>
                  <a:lnTo>
                    <a:pt x="20" y="14206"/>
                  </a:lnTo>
                  <a:lnTo>
                    <a:pt x="57" y="13773"/>
                  </a:lnTo>
                  <a:lnTo>
                    <a:pt x="114" y="13341"/>
                  </a:lnTo>
                  <a:lnTo>
                    <a:pt x="189" y="12927"/>
                  </a:lnTo>
                  <a:lnTo>
                    <a:pt x="283" y="12494"/>
                  </a:lnTo>
                  <a:lnTo>
                    <a:pt x="396" y="12080"/>
                  </a:lnTo>
                  <a:lnTo>
                    <a:pt x="547" y="11647"/>
                  </a:lnTo>
                  <a:lnTo>
                    <a:pt x="697" y="11233"/>
                  </a:lnTo>
                  <a:lnTo>
                    <a:pt x="885" y="10838"/>
                  </a:lnTo>
                  <a:lnTo>
                    <a:pt x="1092" y="10443"/>
                  </a:lnTo>
                  <a:lnTo>
                    <a:pt x="1318" y="10048"/>
                  </a:lnTo>
                  <a:lnTo>
                    <a:pt x="1581" y="9653"/>
                  </a:lnTo>
                  <a:lnTo>
                    <a:pt x="1581" y="9653"/>
                  </a:lnTo>
                  <a:lnTo>
                    <a:pt x="1788" y="9352"/>
                  </a:lnTo>
                  <a:lnTo>
                    <a:pt x="2033" y="9051"/>
                  </a:lnTo>
                  <a:lnTo>
                    <a:pt x="2278" y="8768"/>
                  </a:lnTo>
                  <a:lnTo>
                    <a:pt x="2522" y="8486"/>
                  </a:lnTo>
                  <a:lnTo>
                    <a:pt x="2786" y="8242"/>
                  </a:lnTo>
                  <a:lnTo>
                    <a:pt x="3049" y="7978"/>
                  </a:lnTo>
                  <a:lnTo>
                    <a:pt x="3331" y="7752"/>
                  </a:lnTo>
                  <a:lnTo>
                    <a:pt x="3614" y="7527"/>
                  </a:lnTo>
                  <a:lnTo>
                    <a:pt x="3915" y="7320"/>
                  </a:lnTo>
                  <a:lnTo>
                    <a:pt x="4216" y="7131"/>
                  </a:lnTo>
                  <a:lnTo>
                    <a:pt x="4517" y="6943"/>
                  </a:lnTo>
                  <a:lnTo>
                    <a:pt x="4837" y="6774"/>
                  </a:lnTo>
                  <a:lnTo>
                    <a:pt x="5156" y="6623"/>
                  </a:lnTo>
                  <a:lnTo>
                    <a:pt x="5476" y="6473"/>
                  </a:lnTo>
                  <a:lnTo>
                    <a:pt x="5815" y="6341"/>
                  </a:lnTo>
                  <a:lnTo>
                    <a:pt x="6154" y="6228"/>
                  </a:lnTo>
                  <a:lnTo>
                    <a:pt x="6492" y="6115"/>
                  </a:lnTo>
                  <a:lnTo>
                    <a:pt x="6831" y="6021"/>
                  </a:lnTo>
                  <a:lnTo>
                    <a:pt x="7170" y="5946"/>
                  </a:lnTo>
                  <a:lnTo>
                    <a:pt x="7527" y="5890"/>
                  </a:lnTo>
                  <a:lnTo>
                    <a:pt x="7866" y="5833"/>
                  </a:lnTo>
                  <a:lnTo>
                    <a:pt x="8223" y="5814"/>
                  </a:lnTo>
                  <a:lnTo>
                    <a:pt x="8581" y="5777"/>
                  </a:lnTo>
                  <a:lnTo>
                    <a:pt x="8938" y="5777"/>
                  </a:lnTo>
                  <a:lnTo>
                    <a:pt x="9296" y="5777"/>
                  </a:lnTo>
                  <a:lnTo>
                    <a:pt x="9653" y="5796"/>
                  </a:lnTo>
                  <a:lnTo>
                    <a:pt x="9992" y="5833"/>
                  </a:lnTo>
                  <a:lnTo>
                    <a:pt x="10350" y="5890"/>
                  </a:lnTo>
                  <a:lnTo>
                    <a:pt x="10707" y="5946"/>
                  </a:lnTo>
                  <a:lnTo>
                    <a:pt x="11065" y="6021"/>
                  </a:lnTo>
                  <a:lnTo>
                    <a:pt x="11403" y="6115"/>
                  </a:lnTo>
                  <a:lnTo>
                    <a:pt x="11761" y="6228"/>
                  </a:lnTo>
                  <a:lnTo>
                    <a:pt x="14226" y="2635"/>
                  </a:lnTo>
                  <a:lnTo>
                    <a:pt x="14226" y="2635"/>
                  </a:lnTo>
                  <a:lnTo>
                    <a:pt x="14000" y="2390"/>
                  </a:lnTo>
                  <a:lnTo>
                    <a:pt x="13812" y="2145"/>
                  </a:lnTo>
                  <a:lnTo>
                    <a:pt x="13529" y="1769"/>
                  </a:lnTo>
                  <a:lnTo>
                    <a:pt x="13529" y="1769"/>
                  </a:lnTo>
                  <a:lnTo>
                    <a:pt x="13473" y="1694"/>
                  </a:lnTo>
                  <a:lnTo>
                    <a:pt x="13435" y="1600"/>
                  </a:lnTo>
                  <a:lnTo>
                    <a:pt x="13416" y="1506"/>
                  </a:lnTo>
                  <a:lnTo>
                    <a:pt x="13416" y="1412"/>
                  </a:lnTo>
                  <a:lnTo>
                    <a:pt x="13416" y="1317"/>
                  </a:lnTo>
                  <a:lnTo>
                    <a:pt x="13435" y="1223"/>
                  </a:lnTo>
                  <a:lnTo>
                    <a:pt x="13473" y="1148"/>
                  </a:lnTo>
                  <a:lnTo>
                    <a:pt x="13529" y="1054"/>
                  </a:lnTo>
                  <a:lnTo>
                    <a:pt x="14207" y="76"/>
                  </a:lnTo>
                  <a:lnTo>
                    <a:pt x="14207" y="76"/>
                  </a:lnTo>
                  <a:lnTo>
                    <a:pt x="14263" y="19"/>
                  </a:lnTo>
                  <a:lnTo>
                    <a:pt x="14357" y="0"/>
                  </a:lnTo>
                  <a:lnTo>
                    <a:pt x="14470" y="0"/>
                  </a:lnTo>
                  <a:lnTo>
                    <a:pt x="14621" y="19"/>
                  </a:lnTo>
                  <a:lnTo>
                    <a:pt x="14790" y="57"/>
                  </a:lnTo>
                  <a:lnTo>
                    <a:pt x="14997" y="113"/>
                  </a:lnTo>
                  <a:lnTo>
                    <a:pt x="15449" y="301"/>
                  </a:lnTo>
                  <a:lnTo>
                    <a:pt x="15975" y="546"/>
                  </a:lnTo>
                  <a:lnTo>
                    <a:pt x="16559" y="866"/>
                  </a:lnTo>
                  <a:lnTo>
                    <a:pt x="17198" y="1261"/>
                  </a:lnTo>
                  <a:lnTo>
                    <a:pt x="17857" y="1694"/>
                  </a:lnTo>
                  <a:lnTo>
                    <a:pt x="17857" y="1694"/>
                  </a:lnTo>
                  <a:lnTo>
                    <a:pt x="18516" y="2145"/>
                  </a:lnTo>
                  <a:lnTo>
                    <a:pt x="19099" y="2597"/>
                  </a:lnTo>
                  <a:lnTo>
                    <a:pt x="19607" y="3030"/>
                  </a:lnTo>
                  <a:lnTo>
                    <a:pt x="20040" y="3444"/>
                  </a:lnTo>
                  <a:lnTo>
                    <a:pt x="20378" y="3801"/>
                  </a:lnTo>
                  <a:lnTo>
                    <a:pt x="20491" y="3970"/>
                  </a:lnTo>
                  <a:lnTo>
                    <a:pt x="20604" y="4102"/>
                  </a:lnTo>
                  <a:lnTo>
                    <a:pt x="20661" y="4234"/>
                  </a:lnTo>
                  <a:lnTo>
                    <a:pt x="20717" y="4347"/>
                  </a:lnTo>
                  <a:lnTo>
                    <a:pt x="20717" y="4441"/>
                  </a:lnTo>
                  <a:lnTo>
                    <a:pt x="20698" y="4516"/>
                  </a:lnTo>
                  <a:lnTo>
                    <a:pt x="19964" y="5589"/>
                  </a:lnTo>
                  <a:lnTo>
                    <a:pt x="19964" y="5589"/>
                  </a:lnTo>
                  <a:lnTo>
                    <a:pt x="19908" y="5664"/>
                  </a:lnTo>
                  <a:lnTo>
                    <a:pt x="19833" y="5720"/>
                  </a:lnTo>
                  <a:lnTo>
                    <a:pt x="19739" y="5777"/>
                  </a:lnTo>
                  <a:lnTo>
                    <a:pt x="19644" y="5814"/>
                  </a:lnTo>
                  <a:lnTo>
                    <a:pt x="19550" y="5852"/>
                  </a:lnTo>
                  <a:lnTo>
                    <a:pt x="19456" y="5852"/>
                  </a:lnTo>
                  <a:lnTo>
                    <a:pt x="19362" y="5852"/>
                  </a:lnTo>
                  <a:lnTo>
                    <a:pt x="19249" y="5833"/>
                  </a:lnTo>
                  <a:lnTo>
                    <a:pt x="19249" y="5833"/>
                  </a:lnTo>
                  <a:lnTo>
                    <a:pt x="18835" y="5683"/>
                  </a:lnTo>
                  <a:lnTo>
                    <a:pt x="18271" y="5457"/>
                  </a:lnTo>
                  <a:lnTo>
                    <a:pt x="15825" y="9032"/>
                  </a:lnTo>
                  <a:lnTo>
                    <a:pt x="15825" y="9032"/>
                  </a:lnTo>
                  <a:lnTo>
                    <a:pt x="16051" y="9314"/>
                  </a:lnTo>
                  <a:lnTo>
                    <a:pt x="16258" y="9596"/>
                  </a:lnTo>
                  <a:lnTo>
                    <a:pt x="16465" y="9897"/>
                  </a:lnTo>
                  <a:lnTo>
                    <a:pt x="16653" y="10198"/>
                  </a:lnTo>
                  <a:lnTo>
                    <a:pt x="16822" y="10518"/>
                  </a:lnTo>
                  <a:lnTo>
                    <a:pt x="16991" y="10838"/>
                  </a:lnTo>
                  <a:lnTo>
                    <a:pt x="17142" y="11158"/>
                  </a:lnTo>
                  <a:lnTo>
                    <a:pt x="17274" y="11497"/>
                  </a:lnTo>
                  <a:lnTo>
                    <a:pt x="17387" y="11817"/>
                  </a:lnTo>
                  <a:lnTo>
                    <a:pt x="17499" y="12155"/>
                  </a:lnTo>
                  <a:lnTo>
                    <a:pt x="17594" y="12513"/>
                  </a:lnTo>
                  <a:lnTo>
                    <a:pt x="17669" y="12851"/>
                  </a:lnTo>
                  <a:lnTo>
                    <a:pt x="17744" y="13190"/>
                  </a:lnTo>
                  <a:lnTo>
                    <a:pt x="17782" y="13548"/>
                  </a:lnTo>
                  <a:lnTo>
                    <a:pt x="17819" y="13905"/>
                  </a:lnTo>
                  <a:lnTo>
                    <a:pt x="17857" y="14244"/>
                  </a:lnTo>
                  <a:lnTo>
                    <a:pt x="17857" y="14601"/>
                  </a:lnTo>
                  <a:lnTo>
                    <a:pt x="17857" y="14959"/>
                  </a:lnTo>
                  <a:lnTo>
                    <a:pt x="17838" y="15316"/>
                  </a:lnTo>
                  <a:lnTo>
                    <a:pt x="17819" y="15674"/>
                  </a:lnTo>
                  <a:lnTo>
                    <a:pt x="17763" y="16031"/>
                  </a:lnTo>
                  <a:lnTo>
                    <a:pt x="17706" y="16370"/>
                  </a:lnTo>
                  <a:lnTo>
                    <a:pt x="17631" y="16727"/>
                  </a:lnTo>
                  <a:lnTo>
                    <a:pt x="17537" y="17085"/>
                  </a:lnTo>
                  <a:lnTo>
                    <a:pt x="17443" y="17424"/>
                  </a:lnTo>
                  <a:lnTo>
                    <a:pt x="17330" y="17781"/>
                  </a:lnTo>
                  <a:lnTo>
                    <a:pt x="17198" y="18120"/>
                  </a:lnTo>
                  <a:lnTo>
                    <a:pt x="17048" y="18459"/>
                  </a:lnTo>
                  <a:lnTo>
                    <a:pt x="16879" y="18778"/>
                  </a:lnTo>
                  <a:lnTo>
                    <a:pt x="16709" y="19117"/>
                  </a:lnTo>
                  <a:lnTo>
                    <a:pt x="16502" y="19437"/>
                  </a:lnTo>
                  <a:lnTo>
                    <a:pt x="16295" y="1975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29" name="Google Shape;8129;p37"/>
            <p:cNvSpPr/>
            <p:nvPr/>
          </p:nvSpPr>
          <p:spPr>
            <a:xfrm>
              <a:off x="1784700" y="258395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2296" y="1"/>
                  </a:moveTo>
                  <a:lnTo>
                    <a:pt x="2052" y="20"/>
                  </a:lnTo>
                  <a:lnTo>
                    <a:pt x="1826" y="57"/>
                  </a:lnTo>
                  <a:lnTo>
                    <a:pt x="1581" y="114"/>
                  </a:lnTo>
                  <a:lnTo>
                    <a:pt x="1356" y="208"/>
                  </a:lnTo>
                  <a:lnTo>
                    <a:pt x="1149" y="302"/>
                  </a:lnTo>
                  <a:lnTo>
                    <a:pt x="942" y="433"/>
                  </a:lnTo>
                  <a:lnTo>
                    <a:pt x="754" y="603"/>
                  </a:lnTo>
                  <a:lnTo>
                    <a:pt x="565" y="772"/>
                  </a:lnTo>
                  <a:lnTo>
                    <a:pt x="434" y="960"/>
                  </a:lnTo>
                  <a:lnTo>
                    <a:pt x="302" y="1148"/>
                  </a:lnTo>
                  <a:lnTo>
                    <a:pt x="189" y="1355"/>
                  </a:lnTo>
                  <a:lnTo>
                    <a:pt x="114" y="1562"/>
                  </a:lnTo>
                  <a:lnTo>
                    <a:pt x="57" y="1788"/>
                  </a:lnTo>
                  <a:lnTo>
                    <a:pt x="20" y="1995"/>
                  </a:lnTo>
                  <a:lnTo>
                    <a:pt x="1" y="2221"/>
                  </a:lnTo>
                  <a:lnTo>
                    <a:pt x="1" y="2447"/>
                  </a:lnTo>
                  <a:lnTo>
                    <a:pt x="20" y="2654"/>
                  </a:lnTo>
                  <a:lnTo>
                    <a:pt x="76" y="2879"/>
                  </a:lnTo>
                  <a:lnTo>
                    <a:pt x="133" y="3086"/>
                  </a:lnTo>
                  <a:lnTo>
                    <a:pt x="227" y="3293"/>
                  </a:lnTo>
                  <a:lnTo>
                    <a:pt x="321" y="3482"/>
                  </a:lnTo>
                  <a:lnTo>
                    <a:pt x="453" y="3670"/>
                  </a:lnTo>
                  <a:lnTo>
                    <a:pt x="603" y="3858"/>
                  </a:lnTo>
                  <a:lnTo>
                    <a:pt x="772" y="4027"/>
                  </a:lnTo>
                  <a:lnTo>
                    <a:pt x="942" y="4159"/>
                  </a:lnTo>
                  <a:lnTo>
                    <a:pt x="1111" y="4272"/>
                  </a:lnTo>
                  <a:lnTo>
                    <a:pt x="1299" y="4366"/>
                  </a:lnTo>
                  <a:lnTo>
                    <a:pt x="1487" y="4460"/>
                  </a:lnTo>
                  <a:lnTo>
                    <a:pt x="1694" y="4516"/>
                  </a:lnTo>
                  <a:lnTo>
                    <a:pt x="1883" y="4554"/>
                  </a:lnTo>
                  <a:lnTo>
                    <a:pt x="2089" y="4592"/>
                  </a:lnTo>
                  <a:lnTo>
                    <a:pt x="2522" y="4592"/>
                  </a:lnTo>
                  <a:lnTo>
                    <a:pt x="2767" y="4554"/>
                  </a:lnTo>
                  <a:lnTo>
                    <a:pt x="2993" y="4479"/>
                  </a:lnTo>
                  <a:lnTo>
                    <a:pt x="3218" y="4404"/>
                  </a:lnTo>
                  <a:lnTo>
                    <a:pt x="3425" y="4291"/>
                  </a:lnTo>
                  <a:lnTo>
                    <a:pt x="3632" y="4159"/>
                  </a:lnTo>
                  <a:lnTo>
                    <a:pt x="3839" y="4008"/>
                  </a:lnTo>
                  <a:lnTo>
                    <a:pt x="4009" y="3820"/>
                  </a:lnTo>
                  <a:lnTo>
                    <a:pt x="4159" y="3632"/>
                  </a:lnTo>
                  <a:lnTo>
                    <a:pt x="4291" y="3444"/>
                  </a:lnTo>
                  <a:lnTo>
                    <a:pt x="4385" y="3237"/>
                  </a:lnTo>
                  <a:lnTo>
                    <a:pt x="4460" y="3030"/>
                  </a:lnTo>
                  <a:lnTo>
                    <a:pt x="4536" y="2823"/>
                  </a:lnTo>
                  <a:lnTo>
                    <a:pt x="4573" y="2597"/>
                  </a:lnTo>
                  <a:lnTo>
                    <a:pt x="4592" y="2371"/>
                  </a:lnTo>
                  <a:lnTo>
                    <a:pt x="4573" y="2164"/>
                  </a:lnTo>
                  <a:lnTo>
                    <a:pt x="4554" y="1939"/>
                  </a:lnTo>
                  <a:lnTo>
                    <a:pt x="4517" y="1732"/>
                  </a:lnTo>
                  <a:lnTo>
                    <a:pt x="4441" y="1506"/>
                  </a:lnTo>
                  <a:lnTo>
                    <a:pt x="4366" y="1299"/>
                  </a:lnTo>
                  <a:lnTo>
                    <a:pt x="4253" y="1111"/>
                  </a:lnTo>
                  <a:lnTo>
                    <a:pt x="4122" y="923"/>
                  </a:lnTo>
                  <a:lnTo>
                    <a:pt x="3971" y="753"/>
                  </a:lnTo>
                  <a:lnTo>
                    <a:pt x="3821" y="584"/>
                  </a:lnTo>
                  <a:lnTo>
                    <a:pt x="3651" y="452"/>
                  </a:lnTo>
                  <a:lnTo>
                    <a:pt x="3463" y="321"/>
                  </a:lnTo>
                  <a:lnTo>
                    <a:pt x="3275" y="226"/>
                  </a:lnTo>
                  <a:lnTo>
                    <a:pt x="3087" y="151"/>
                  </a:lnTo>
                  <a:lnTo>
                    <a:pt x="2899" y="95"/>
                  </a:lnTo>
                  <a:lnTo>
                    <a:pt x="2692" y="38"/>
                  </a:lnTo>
                  <a:lnTo>
                    <a:pt x="2503" y="20"/>
                  </a:lnTo>
                  <a:lnTo>
                    <a:pt x="22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0" name="Google Shape;8130;p37"/>
            <p:cNvSpPr/>
            <p:nvPr/>
          </p:nvSpPr>
          <p:spPr>
            <a:xfrm>
              <a:off x="1784700" y="258395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fill="none" extrusionOk="0">
                  <a:moveTo>
                    <a:pt x="2296" y="1"/>
                  </a:moveTo>
                  <a:lnTo>
                    <a:pt x="2296" y="1"/>
                  </a:lnTo>
                  <a:lnTo>
                    <a:pt x="2052" y="20"/>
                  </a:lnTo>
                  <a:lnTo>
                    <a:pt x="1826" y="57"/>
                  </a:lnTo>
                  <a:lnTo>
                    <a:pt x="1581" y="114"/>
                  </a:lnTo>
                  <a:lnTo>
                    <a:pt x="1356" y="208"/>
                  </a:lnTo>
                  <a:lnTo>
                    <a:pt x="1149" y="302"/>
                  </a:lnTo>
                  <a:lnTo>
                    <a:pt x="942" y="433"/>
                  </a:lnTo>
                  <a:lnTo>
                    <a:pt x="754" y="603"/>
                  </a:lnTo>
                  <a:lnTo>
                    <a:pt x="565" y="772"/>
                  </a:lnTo>
                  <a:lnTo>
                    <a:pt x="565" y="772"/>
                  </a:lnTo>
                  <a:lnTo>
                    <a:pt x="434" y="960"/>
                  </a:lnTo>
                  <a:lnTo>
                    <a:pt x="302" y="1148"/>
                  </a:lnTo>
                  <a:lnTo>
                    <a:pt x="189" y="1355"/>
                  </a:lnTo>
                  <a:lnTo>
                    <a:pt x="114" y="1562"/>
                  </a:lnTo>
                  <a:lnTo>
                    <a:pt x="57" y="1788"/>
                  </a:lnTo>
                  <a:lnTo>
                    <a:pt x="20" y="1995"/>
                  </a:lnTo>
                  <a:lnTo>
                    <a:pt x="1" y="2221"/>
                  </a:lnTo>
                  <a:lnTo>
                    <a:pt x="1" y="2447"/>
                  </a:lnTo>
                  <a:lnTo>
                    <a:pt x="20" y="2654"/>
                  </a:lnTo>
                  <a:lnTo>
                    <a:pt x="76" y="2879"/>
                  </a:lnTo>
                  <a:lnTo>
                    <a:pt x="133" y="3086"/>
                  </a:lnTo>
                  <a:lnTo>
                    <a:pt x="227" y="3293"/>
                  </a:lnTo>
                  <a:lnTo>
                    <a:pt x="321" y="3482"/>
                  </a:lnTo>
                  <a:lnTo>
                    <a:pt x="453" y="3670"/>
                  </a:lnTo>
                  <a:lnTo>
                    <a:pt x="603" y="3858"/>
                  </a:lnTo>
                  <a:lnTo>
                    <a:pt x="772" y="4027"/>
                  </a:lnTo>
                  <a:lnTo>
                    <a:pt x="772" y="4027"/>
                  </a:lnTo>
                  <a:lnTo>
                    <a:pt x="942" y="4159"/>
                  </a:lnTo>
                  <a:lnTo>
                    <a:pt x="1111" y="4272"/>
                  </a:lnTo>
                  <a:lnTo>
                    <a:pt x="1299" y="4366"/>
                  </a:lnTo>
                  <a:lnTo>
                    <a:pt x="1487" y="4460"/>
                  </a:lnTo>
                  <a:lnTo>
                    <a:pt x="1694" y="4516"/>
                  </a:lnTo>
                  <a:lnTo>
                    <a:pt x="1883" y="4554"/>
                  </a:lnTo>
                  <a:lnTo>
                    <a:pt x="2089" y="4592"/>
                  </a:lnTo>
                  <a:lnTo>
                    <a:pt x="2296" y="4592"/>
                  </a:lnTo>
                  <a:lnTo>
                    <a:pt x="2296" y="4592"/>
                  </a:lnTo>
                  <a:lnTo>
                    <a:pt x="2522" y="4592"/>
                  </a:lnTo>
                  <a:lnTo>
                    <a:pt x="2767" y="4554"/>
                  </a:lnTo>
                  <a:lnTo>
                    <a:pt x="2993" y="4479"/>
                  </a:lnTo>
                  <a:lnTo>
                    <a:pt x="3218" y="4404"/>
                  </a:lnTo>
                  <a:lnTo>
                    <a:pt x="3425" y="4291"/>
                  </a:lnTo>
                  <a:lnTo>
                    <a:pt x="3632" y="4159"/>
                  </a:lnTo>
                  <a:lnTo>
                    <a:pt x="3839" y="4008"/>
                  </a:lnTo>
                  <a:lnTo>
                    <a:pt x="4009" y="3820"/>
                  </a:lnTo>
                  <a:lnTo>
                    <a:pt x="4009" y="3820"/>
                  </a:lnTo>
                  <a:lnTo>
                    <a:pt x="4159" y="3632"/>
                  </a:lnTo>
                  <a:lnTo>
                    <a:pt x="4291" y="3444"/>
                  </a:lnTo>
                  <a:lnTo>
                    <a:pt x="4385" y="3237"/>
                  </a:lnTo>
                  <a:lnTo>
                    <a:pt x="4460" y="3030"/>
                  </a:lnTo>
                  <a:lnTo>
                    <a:pt x="4536" y="2823"/>
                  </a:lnTo>
                  <a:lnTo>
                    <a:pt x="4573" y="2597"/>
                  </a:lnTo>
                  <a:lnTo>
                    <a:pt x="4592" y="2371"/>
                  </a:lnTo>
                  <a:lnTo>
                    <a:pt x="4573" y="2164"/>
                  </a:lnTo>
                  <a:lnTo>
                    <a:pt x="4554" y="1939"/>
                  </a:lnTo>
                  <a:lnTo>
                    <a:pt x="4517" y="1732"/>
                  </a:lnTo>
                  <a:lnTo>
                    <a:pt x="4441" y="1506"/>
                  </a:lnTo>
                  <a:lnTo>
                    <a:pt x="4366" y="1299"/>
                  </a:lnTo>
                  <a:lnTo>
                    <a:pt x="4253" y="1111"/>
                  </a:lnTo>
                  <a:lnTo>
                    <a:pt x="4122" y="923"/>
                  </a:lnTo>
                  <a:lnTo>
                    <a:pt x="3971" y="753"/>
                  </a:lnTo>
                  <a:lnTo>
                    <a:pt x="3821" y="584"/>
                  </a:lnTo>
                  <a:lnTo>
                    <a:pt x="3821" y="584"/>
                  </a:lnTo>
                  <a:lnTo>
                    <a:pt x="3651" y="452"/>
                  </a:lnTo>
                  <a:lnTo>
                    <a:pt x="3463" y="321"/>
                  </a:lnTo>
                  <a:lnTo>
                    <a:pt x="3275" y="226"/>
                  </a:lnTo>
                  <a:lnTo>
                    <a:pt x="3087" y="151"/>
                  </a:lnTo>
                  <a:lnTo>
                    <a:pt x="2899" y="95"/>
                  </a:lnTo>
                  <a:lnTo>
                    <a:pt x="2692" y="38"/>
                  </a:lnTo>
                  <a:lnTo>
                    <a:pt x="2503" y="20"/>
                  </a:lnTo>
                  <a:lnTo>
                    <a:pt x="229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1" name="Google Shape;8131;p37"/>
            <p:cNvSpPr/>
            <p:nvPr/>
          </p:nvSpPr>
          <p:spPr>
            <a:xfrm>
              <a:off x="1885850" y="2717550"/>
              <a:ext cx="61175" cy="61175"/>
            </a:xfrm>
            <a:custGeom>
              <a:avLst/>
              <a:gdLst/>
              <a:ahLst/>
              <a:cxnLst/>
              <a:rect l="l" t="t" r="r" b="b"/>
              <a:pathLst>
                <a:path w="2447" h="2447" extrusionOk="0">
                  <a:moveTo>
                    <a:pt x="1092" y="0"/>
                  </a:moveTo>
                  <a:lnTo>
                    <a:pt x="960" y="19"/>
                  </a:lnTo>
                  <a:lnTo>
                    <a:pt x="847" y="57"/>
                  </a:lnTo>
                  <a:lnTo>
                    <a:pt x="734" y="94"/>
                  </a:lnTo>
                  <a:lnTo>
                    <a:pt x="602" y="170"/>
                  </a:lnTo>
                  <a:lnTo>
                    <a:pt x="508" y="226"/>
                  </a:lnTo>
                  <a:lnTo>
                    <a:pt x="395" y="320"/>
                  </a:lnTo>
                  <a:lnTo>
                    <a:pt x="301" y="414"/>
                  </a:lnTo>
                  <a:lnTo>
                    <a:pt x="226" y="508"/>
                  </a:lnTo>
                  <a:lnTo>
                    <a:pt x="151" y="621"/>
                  </a:lnTo>
                  <a:lnTo>
                    <a:pt x="94" y="715"/>
                  </a:lnTo>
                  <a:lnTo>
                    <a:pt x="57" y="828"/>
                  </a:lnTo>
                  <a:lnTo>
                    <a:pt x="19" y="941"/>
                  </a:lnTo>
                  <a:lnTo>
                    <a:pt x="0" y="1073"/>
                  </a:lnTo>
                  <a:lnTo>
                    <a:pt x="0" y="1186"/>
                  </a:lnTo>
                  <a:lnTo>
                    <a:pt x="0" y="1299"/>
                  </a:lnTo>
                  <a:lnTo>
                    <a:pt x="0" y="1412"/>
                  </a:lnTo>
                  <a:lnTo>
                    <a:pt x="38" y="1543"/>
                  </a:lnTo>
                  <a:lnTo>
                    <a:pt x="76" y="1656"/>
                  </a:lnTo>
                  <a:lnTo>
                    <a:pt x="113" y="1750"/>
                  </a:lnTo>
                  <a:lnTo>
                    <a:pt x="170" y="1863"/>
                  </a:lnTo>
                  <a:lnTo>
                    <a:pt x="245" y="1957"/>
                  </a:lnTo>
                  <a:lnTo>
                    <a:pt x="320" y="2051"/>
                  </a:lnTo>
                  <a:lnTo>
                    <a:pt x="414" y="2145"/>
                  </a:lnTo>
                  <a:lnTo>
                    <a:pt x="584" y="2277"/>
                  </a:lnTo>
                  <a:lnTo>
                    <a:pt x="791" y="2371"/>
                  </a:lnTo>
                  <a:lnTo>
                    <a:pt x="998" y="2428"/>
                  </a:lnTo>
                  <a:lnTo>
                    <a:pt x="1223" y="2446"/>
                  </a:lnTo>
                  <a:lnTo>
                    <a:pt x="1355" y="2446"/>
                  </a:lnTo>
                  <a:lnTo>
                    <a:pt x="1468" y="2428"/>
                  </a:lnTo>
                  <a:lnTo>
                    <a:pt x="1600" y="2390"/>
                  </a:lnTo>
                  <a:lnTo>
                    <a:pt x="1713" y="2352"/>
                  </a:lnTo>
                  <a:lnTo>
                    <a:pt x="1825" y="2296"/>
                  </a:lnTo>
                  <a:lnTo>
                    <a:pt x="1938" y="2221"/>
                  </a:lnTo>
                  <a:lnTo>
                    <a:pt x="2051" y="2145"/>
                  </a:lnTo>
                  <a:lnTo>
                    <a:pt x="2145" y="2032"/>
                  </a:lnTo>
                  <a:lnTo>
                    <a:pt x="2221" y="1938"/>
                  </a:lnTo>
                  <a:lnTo>
                    <a:pt x="2277" y="1844"/>
                  </a:lnTo>
                  <a:lnTo>
                    <a:pt x="2333" y="1731"/>
                  </a:lnTo>
                  <a:lnTo>
                    <a:pt x="2390" y="1618"/>
                  </a:lnTo>
                  <a:lnTo>
                    <a:pt x="2409" y="1506"/>
                  </a:lnTo>
                  <a:lnTo>
                    <a:pt x="2446" y="1393"/>
                  </a:lnTo>
                  <a:lnTo>
                    <a:pt x="2446" y="1148"/>
                  </a:lnTo>
                  <a:lnTo>
                    <a:pt x="2409" y="922"/>
                  </a:lnTo>
                  <a:lnTo>
                    <a:pt x="2371" y="809"/>
                  </a:lnTo>
                  <a:lnTo>
                    <a:pt x="2333" y="697"/>
                  </a:lnTo>
                  <a:lnTo>
                    <a:pt x="2277" y="584"/>
                  </a:lnTo>
                  <a:lnTo>
                    <a:pt x="2202" y="490"/>
                  </a:lnTo>
                  <a:lnTo>
                    <a:pt x="2126" y="395"/>
                  </a:lnTo>
                  <a:lnTo>
                    <a:pt x="2032" y="301"/>
                  </a:lnTo>
                  <a:lnTo>
                    <a:pt x="1844" y="170"/>
                  </a:lnTo>
                  <a:lnTo>
                    <a:pt x="1656" y="76"/>
                  </a:lnTo>
                  <a:lnTo>
                    <a:pt x="1430" y="19"/>
                  </a:lnTo>
                  <a:lnTo>
                    <a:pt x="12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2" name="Google Shape;8132;p37"/>
            <p:cNvSpPr/>
            <p:nvPr/>
          </p:nvSpPr>
          <p:spPr>
            <a:xfrm>
              <a:off x="1885850" y="2717550"/>
              <a:ext cx="61175" cy="61175"/>
            </a:xfrm>
            <a:custGeom>
              <a:avLst/>
              <a:gdLst/>
              <a:ahLst/>
              <a:cxnLst/>
              <a:rect l="l" t="t" r="r" b="b"/>
              <a:pathLst>
                <a:path w="2447" h="2447" fill="none" extrusionOk="0">
                  <a:moveTo>
                    <a:pt x="1223" y="0"/>
                  </a:moveTo>
                  <a:lnTo>
                    <a:pt x="1223" y="0"/>
                  </a:lnTo>
                  <a:lnTo>
                    <a:pt x="1092" y="0"/>
                  </a:lnTo>
                  <a:lnTo>
                    <a:pt x="960" y="19"/>
                  </a:lnTo>
                  <a:lnTo>
                    <a:pt x="847" y="57"/>
                  </a:lnTo>
                  <a:lnTo>
                    <a:pt x="734" y="94"/>
                  </a:lnTo>
                  <a:lnTo>
                    <a:pt x="602" y="170"/>
                  </a:lnTo>
                  <a:lnTo>
                    <a:pt x="508" y="226"/>
                  </a:lnTo>
                  <a:lnTo>
                    <a:pt x="395" y="320"/>
                  </a:lnTo>
                  <a:lnTo>
                    <a:pt x="301" y="414"/>
                  </a:lnTo>
                  <a:lnTo>
                    <a:pt x="301" y="414"/>
                  </a:lnTo>
                  <a:lnTo>
                    <a:pt x="226" y="508"/>
                  </a:lnTo>
                  <a:lnTo>
                    <a:pt x="151" y="621"/>
                  </a:lnTo>
                  <a:lnTo>
                    <a:pt x="94" y="715"/>
                  </a:lnTo>
                  <a:lnTo>
                    <a:pt x="57" y="828"/>
                  </a:lnTo>
                  <a:lnTo>
                    <a:pt x="19" y="941"/>
                  </a:lnTo>
                  <a:lnTo>
                    <a:pt x="0" y="1073"/>
                  </a:lnTo>
                  <a:lnTo>
                    <a:pt x="0" y="1186"/>
                  </a:lnTo>
                  <a:lnTo>
                    <a:pt x="0" y="1299"/>
                  </a:lnTo>
                  <a:lnTo>
                    <a:pt x="0" y="1412"/>
                  </a:lnTo>
                  <a:lnTo>
                    <a:pt x="38" y="1543"/>
                  </a:lnTo>
                  <a:lnTo>
                    <a:pt x="76" y="1656"/>
                  </a:lnTo>
                  <a:lnTo>
                    <a:pt x="113" y="1750"/>
                  </a:lnTo>
                  <a:lnTo>
                    <a:pt x="170" y="1863"/>
                  </a:lnTo>
                  <a:lnTo>
                    <a:pt x="245" y="1957"/>
                  </a:lnTo>
                  <a:lnTo>
                    <a:pt x="320" y="2051"/>
                  </a:lnTo>
                  <a:lnTo>
                    <a:pt x="414" y="2145"/>
                  </a:lnTo>
                  <a:lnTo>
                    <a:pt x="414" y="2145"/>
                  </a:lnTo>
                  <a:lnTo>
                    <a:pt x="584" y="2277"/>
                  </a:lnTo>
                  <a:lnTo>
                    <a:pt x="791" y="2371"/>
                  </a:lnTo>
                  <a:lnTo>
                    <a:pt x="998" y="2428"/>
                  </a:lnTo>
                  <a:lnTo>
                    <a:pt x="1223" y="2446"/>
                  </a:lnTo>
                  <a:lnTo>
                    <a:pt x="1223" y="2446"/>
                  </a:lnTo>
                  <a:lnTo>
                    <a:pt x="1355" y="2446"/>
                  </a:lnTo>
                  <a:lnTo>
                    <a:pt x="1468" y="2428"/>
                  </a:lnTo>
                  <a:lnTo>
                    <a:pt x="1600" y="2390"/>
                  </a:lnTo>
                  <a:lnTo>
                    <a:pt x="1713" y="2352"/>
                  </a:lnTo>
                  <a:lnTo>
                    <a:pt x="1825" y="2296"/>
                  </a:lnTo>
                  <a:lnTo>
                    <a:pt x="1938" y="2221"/>
                  </a:lnTo>
                  <a:lnTo>
                    <a:pt x="2051" y="2145"/>
                  </a:lnTo>
                  <a:lnTo>
                    <a:pt x="2145" y="2032"/>
                  </a:lnTo>
                  <a:lnTo>
                    <a:pt x="2145" y="2032"/>
                  </a:lnTo>
                  <a:lnTo>
                    <a:pt x="2221" y="1938"/>
                  </a:lnTo>
                  <a:lnTo>
                    <a:pt x="2277" y="1844"/>
                  </a:lnTo>
                  <a:lnTo>
                    <a:pt x="2333" y="1731"/>
                  </a:lnTo>
                  <a:lnTo>
                    <a:pt x="2390" y="1618"/>
                  </a:lnTo>
                  <a:lnTo>
                    <a:pt x="2409" y="1506"/>
                  </a:lnTo>
                  <a:lnTo>
                    <a:pt x="2446" y="1393"/>
                  </a:lnTo>
                  <a:lnTo>
                    <a:pt x="2446" y="1148"/>
                  </a:lnTo>
                  <a:lnTo>
                    <a:pt x="2409" y="922"/>
                  </a:lnTo>
                  <a:lnTo>
                    <a:pt x="2371" y="809"/>
                  </a:lnTo>
                  <a:lnTo>
                    <a:pt x="2333" y="697"/>
                  </a:lnTo>
                  <a:lnTo>
                    <a:pt x="2277" y="584"/>
                  </a:lnTo>
                  <a:lnTo>
                    <a:pt x="2202" y="490"/>
                  </a:lnTo>
                  <a:lnTo>
                    <a:pt x="2126" y="395"/>
                  </a:lnTo>
                  <a:lnTo>
                    <a:pt x="2032" y="301"/>
                  </a:lnTo>
                  <a:lnTo>
                    <a:pt x="2032" y="301"/>
                  </a:lnTo>
                  <a:lnTo>
                    <a:pt x="1844" y="170"/>
                  </a:lnTo>
                  <a:lnTo>
                    <a:pt x="1656" y="76"/>
                  </a:lnTo>
                  <a:lnTo>
                    <a:pt x="1430" y="19"/>
                  </a:lnTo>
                  <a:lnTo>
                    <a:pt x="122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3" name="Google Shape;8133;p37"/>
            <p:cNvSpPr/>
            <p:nvPr/>
          </p:nvSpPr>
          <p:spPr>
            <a:xfrm>
              <a:off x="1952175" y="2568425"/>
              <a:ext cx="87050" cy="87525"/>
            </a:xfrm>
            <a:custGeom>
              <a:avLst/>
              <a:gdLst/>
              <a:ahLst/>
              <a:cxnLst/>
              <a:rect l="l" t="t" r="r" b="b"/>
              <a:pathLst>
                <a:path w="3482" h="3501" extrusionOk="0">
                  <a:moveTo>
                    <a:pt x="1731" y="1"/>
                  </a:moveTo>
                  <a:lnTo>
                    <a:pt x="1562" y="20"/>
                  </a:lnTo>
                  <a:lnTo>
                    <a:pt x="1374" y="38"/>
                  </a:lnTo>
                  <a:lnTo>
                    <a:pt x="1204" y="95"/>
                  </a:lnTo>
                  <a:lnTo>
                    <a:pt x="1035" y="151"/>
                  </a:lnTo>
                  <a:lnTo>
                    <a:pt x="866" y="245"/>
                  </a:lnTo>
                  <a:lnTo>
                    <a:pt x="715" y="339"/>
                  </a:lnTo>
                  <a:lnTo>
                    <a:pt x="565" y="452"/>
                  </a:lnTo>
                  <a:lnTo>
                    <a:pt x="433" y="603"/>
                  </a:lnTo>
                  <a:lnTo>
                    <a:pt x="320" y="735"/>
                  </a:lnTo>
                  <a:lnTo>
                    <a:pt x="226" y="885"/>
                  </a:lnTo>
                  <a:lnTo>
                    <a:pt x="151" y="1036"/>
                  </a:lnTo>
                  <a:lnTo>
                    <a:pt x="76" y="1205"/>
                  </a:lnTo>
                  <a:lnTo>
                    <a:pt x="38" y="1356"/>
                  </a:lnTo>
                  <a:lnTo>
                    <a:pt x="0" y="1525"/>
                  </a:lnTo>
                  <a:lnTo>
                    <a:pt x="0" y="1694"/>
                  </a:lnTo>
                  <a:lnTo>
                    <a:pt x="0" y="1864"/>
                  </a:lnTo>
                  <a:lnTo>
                    <a:pt x="19" y="2033"/>
                  </a:lnTo>
                  <a:lnTo>
                    <a:pt x="57" y="2183"/>
                  </a:lnTo>
                  <a:lnTo>
                    <a:pt x="94" y="2353"/>
                  </a:lnTo>
                  <a:lnTo>
                    <a:pt x="170" y="2503"/>
                  </a:lnTo>
                  <a:lnTo>
                    <a:pt x="245" y="2654"/>
                  </a:lnTo>
                  <a:lnTo>
                    <a:pt x="339" y="2804"/>
                  </a:lnTo>
                  <a:lnTo>
                    <a:pt x="452" y="2936"/>
                  </a:lnTo>
                  <a:lnTo>
                    <a:pt x="584" y="3068"/>
                  </a:lnTo>
                  <a:lnTo>
                    <a:pt x="715" y="3162"/>
                  </a:lnTo>
                  <a:lnTo>
                    <a:pt x="847" y="3256"/>
                  </a:lnTo>
                  <a:lnTo>
                    <a:pt x="979" y="3331"/>
                  </a:lnTo>
                  <a:lnTo>
                    <a:pt x="1129" y="3388"/>
                  </a:lnTo>
                  <a:lnTo>
                    <a:pt x="1280" y="3444"/>
                  </a:lnTo>
                  <a:lnTo>
                    <a:pt x="1430" y="3482"/>
                  </a:lnTo>
                  <a:lnTo>
                    <a:pt x="1581" y="3500"/>
                  </a:lnTo>
                  <a:lnTo>
                    <a:pt x="1919" y="3500"/>
                  </a:lnTo>
                  <a:lnTo>
                    <a:pt x="2089" y="3463"/>
                  </a:lnTo>
                  <a:lnTo>
                    <a:pt x="2277" y="3425"/>
                  </a:lnTo>
                  <a:lnTo>
                    <a:pt x="2446" y="3350"/>
                  </a:lnTo>
                  <a:lnTo>
                    <a:pt x="2616" y="3275"/>
                  </a:lnTo>
                  <a:lnTo>
                    <a:pt x="2766" y="3162"/>
                  </a:lnTo>
                  <a:lnTo>
                    <a:pt x="2917" y="3049"/>
                  </a:lnTo>
                  <a:lnTo>
                    <a:pt x="3048" y="2917"/>
                  </a:lnTo>
                  <a:lnTo>
                    <a:pt x="3161" y="2767"/>
                  </a:lnTo>
                  <a:lnTo>
                    <a:pt x="3255" y="2616"/>
                  </a:lnTo>
                  <a:lnTo>
                    <a:pt x="3331" y="2466"/>
                  </a:lnTo>
                  <a:lnTo>
                    <a:pt x="3387" y="2315"/>
                  </a:lnTo>
                  <a:lnTo>
                    <a:pt x="3444" y="2146"/>
                  </a:lnTo>
                  <a:lnTo>
                    <a:pt x="3462" y="1976"/>
                  </a:lnTo>
                  <a:lnTo>
                    <a:pt x="3481" y="1807"/>
                  </a:lnTo>
                  <a:lnTo>
                    <a:pt x="3481" y="1657"/>
                  </a:lnTo>
                  <a:lnTo>
                    <a:pt x="3462" y="1487"/>
                  </a:lnTo>
                  <a:lnTo>
                    <a:pt x="3425" y="1318"/>
                  </a:lnTo>
                  <a:lnTo>
                    <a:pt x="3368" y="1149"/>
                  </a:lnTo>
                  <a:lnTo>
                    <a:pt x="3312" y="998"/>
                  </a:lnTo>
                  <a:lnTo>
                    <a:pt x="3237" y="847"/>
                  </a:lnTo>
                  <a:lnTo>
                    <a:pt x="3143" y="716"/>
                  </a:lnTo>
                  <a:lnTo>
                    <a:pt x="3030" y="565"/>
                  </a:lnTo>
                  <a:lnTo>
                    <a:pt x="2898" y="452"/>
                  </a:lnTo>
                  <a:lnTo>
                    <a:pt x="2766" y="339"/>
                  </a:lnTo>
                  <a:lnTo>
                    <a:pt x="2634" y="264"/>
                  </a:lnTo>
                  <a:lnTo>
                    <a:pt x="2484" y="189"/>
                  </a:lnTo>
                  <a:lnTo>
                    <a:pt x="2352" y="114"/>
                  </a:lnTo>
                  <a:lnTo>
                    <a:pt x="2202" y="76"/>
                  </a:lnTo>
                  <a:lnTo>
                    <a:pt x="2051" y="38"/>
                  </a:lnTo>
                  <a:lnTo>
                    <a:pt x="1901" y="20"/>
                  </a:lnTo>
                  <a:lnTo>
                    <a:pt x="173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4" name="Google Shape;8134;p37"/>
            <p:cNvSpPr/>
            <p:nvPr/>
          </p:nvSpPr>
          <p:spPr>
            <a:xfrm>
              <a:off x="1952175" y="2568425"/>
              <a:ext cx="87050" cy="87525"/>
            </a:xfrm>
            <a:custGeom>
              <a:avLst/>
              <a:gdLst/>
              <a:ahLst/>
              <a:cxnLst/>
              <a:rect l="l" t="t" r="r" b="b"/>
              <a:pathLst>
                <a:path w="3482" h="3501" fill="none" extrusionOk="0">
                  <a:moveTo>
                    <a:pt x="1731" y="1"/>
                  </a:moveTo>
                  <a:lnTo>
                    <a:pt x="1731" y="1"/>
                  </a:lnTo>
                  <a:lnTo>
                    <a:pt x="1562" y="20"/>
                  </a:lnTo>
                  <a:lnTo>
                    <a:pt x="1374" y="38"/>
                  </a:lnTo>
                  <a:lnTo>
                    <a:pt x="1204" y="95"/>
                  </a:lnTo>
                  <a:lnTo>
                    <a:pt x="1035" y="151"/>
                  </a:lnTo>
                  <a:lnTo>
                    <a:pt x="866" y="245"/>
                  </a:lnTo>
                  <a:lnTo>
                    <a:pt x="715" y="339"/>
                  </a:lnTo>
                  <a:lnTo>
                    <a:pt x="565" y="452"/>
                  </a:lnTo>
                  <a:lnTo>
                    <a:pt x="433" y="603"/>
                  </a:lnTo>
                  <a:lnTo>
                    <a:pt x="433" y="603"/>
                  </a:lnTo>
                  <a:lnTo>
                    <a:pt x="320" y="735"/>
                  </a:lnTo>
                  <a:lnTo>
                    <a:pt x="226" y="885"/>
                  </a:lnTo>
                  <a:lnTo>
                    <a:pt x="151" y="1036"/>
                  </a:lnTo>
                  <a:lnTo>
                    <a:pt x="76" y="1205"/>
                  </a:lnTo>
                  <a:lnTo>
                    <a:pt x="38" y="1356"/>
                  </a:lnTo>
                  <a:lnTo>
                    <a:pt x="0" y="1525"/>
                  </a:lnTo>
                  <a:lnTo>
                    <a:pt x="0" y="1694"/>
                  </a:lnTo>
                  <a:lnTo>
                    <a:pt x="0" y="1864"/>
                  </a:lnTo>
                  <a:lnTo>
                    <a:pt x="19" y="2033"/>
                  </a:lnTo>
                  <a:lnTo>
                    <a:pt x="57" y="2183"/>
                  </a:lnTo>
                  <a:lnTo>
                    <a:pt x="94" y="2353"/>
                  </a:lnTo>
                  <a:lnTo>
                    <a:pt x="170" y="2503"/>
                  </a:lnTo>
                  <a:lnTo>
                    <a:pt x="245" y="2654"/>
                  </a:lnTo>
                  <a:lnTo>
                    <a:pt x="339" y="2804"/>
                  </a:lnTo>
                  <a:lnTo>
                    <a:pt x="452" y="2936"/>
                  </a:lnTo>
                  <a:lnTo>
                    <a:pt x="584" y="3068"/>
                  </a:lnTo>
                  <a:lnTo>
                    <a:pt x="584" y="3068"/>
                  </a:lnTo>
                  <a:lnTo>
                    <a:pt x="715" y="3162"/>
                  </a:lnTo>
                  <a:lnTo>
                    <a:pt x="847" y="3256"/>
                  </a:lnTo>
                  <a:lnTo>
                    <a:pt x="979" y="3331"/>
                  </a:lnTo>
                  <a:lnTo>
                    <a:pt x="1129" y="3388"/>
                  </a:lnTo>
                  <a:lnTo>
                    <a:pt x="1280" y="3444"/>
                  </a:lnTo>
                  <a:lnTo>
                    <a:pt x="1430" y="3482"/>
                  </a:lnTo>
                  <a:lnTo>
                    <a:pt x="1581" y="3500"/>
                  </a:lnTo>
                  <a:lnTo>
                    <a:pt x="1731" y="3500"/>
                  </a:lnTo>
                  <a:lnTo>
                    <a:pt x="1731" y="3500"/>
                  </a:lnTo>
                  <a:lnTo>
                    <a:pt x="1919" y="3500"/>
                  </a:lnTo>
                  <a:lnTo>
                    <a:pt x="2089" y="3463"/>
                  </a:lnTo>
                  <a:lnTo>
                    <a:pt x="2277" y="3425"/>
                  </a:lnTo>
                  <a:lnTo>
                    <a:pt x="2446" y="3350"/>
                  </a:lnTo>
                  <a:lnTo>
                    <a:pt x="2616" y="3275"/>
                  </a:lnTo>
                  <a:lnTo>
                    <a:pt x="2766" y="3162"/>
                  </a:lnTo>
                  <a:lnTo>
                    <a:pt x="2917" y="3049"/>
                  </a:lnTo>
                  <a:lnTo>
                    <a:pt x="3048" y="2917"/>
                  </a:lnTo>
                  <a:lnTo>
                    <a:pt x="3048" y="2917"/>
                  </a:lnTo>
                  <a:lnTo>
                    <a:pt x="3161" y="2767"/>
                  </a:lnTo>
                  <a:lnTo>
                    <a:pt x="3255" y="2616"/>
                  </a:lnTo>
                  <a:lnTo>
                    <a:pt x="3331" y="2466"/>
                  </a:lnTo>
                  <a:lnTo>
                    <a:pt x="3387" y="2315"/>
                  </a:lnTo>
                  <a:lnTo>
                    <a:pt x="3444" y="2146"/>
                  </a:lnTo>
                  <a:lnTo>
                    <a:pt x="3462" y="1976"/>
                  </a:lnTo>
                  <a:lnTo>
                    <a:pt x="3481" y="1807"/>
                  </a:lnTo>
                  <a:lnTo>
                    <a:pt x="3481" y="1657"/>
                  </a:lnTo>
                  <a:lnTo>
                    <a:pt x="3462" y="1487"/>
                  </a:lnTo>
                  <a:lnTo>
                    <a:pt x="3425" y="1318"/>
                  </a:lnTo>
                  <a:lnTo>
                    <a:pt x="3368" y="1149"/>
                  </a:lnTo>
                  <a:lnTo>
                    <a:pt x="3312" y="998"/>
                  </a:lnTo>
                  <a:lnTo>
                    <a:pt x="3237" y="847"/>
                  </a:lnTo>
                  <a:lnTo>
                    <a:pt x="3143" y="716"/>
                  </a:lnTo>
                  <a:lnTo>
                    <a:pt x="3030" y="565"/>
                  </a:lnTo>
                  <a:lnTo>
                    <a:pt x="2898" y="452"/>
                  </a:lnTo>
                  <a:lnTo>
                    <a:pt x="2898" y="452"/>
                  </a:lnTo>
                  <a:lnTo>
                    <a:pt x="2766" y="339"/>
                  </a:lnTo>
                  <a:lnTo>
                    <a:pt x="2634" y="264"/>
                  </a:lnTo>
                  <a:lnTo>
                    <a:pt x="2484" y="189"/>
                  </a:lnTo>
                  <a:lnTo>
                    <a:pt x="2352" y="114"/>
                  </a:lnTo>
                  <a:lnTo>
                    <a:pt x="2202" y="76"/>
                  </a:lnTo>
                  <a:lnTo>
                    <a:pt x="2051" y="38"/>
                  </a:lnTo>
                  <a:lnTo>
                    <a:pt x="1901" y="20"/>
                  </a:lnTo>
                  <a:lnTo>
                    <a:pt x="173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5" name="Google Shape;8135;p37"/>
            <p:cNvSpPr/>
            <p:nvPr/>
          </p:nvSpPr>
          <p:spPr>
            <a:xfrm>
              <a:off x="1768250" y="2753775"/>
              <a:ext cx="103500" cy="71975"/>
            </a:xfrm>
            <a:custGeom>
              <a:avLst/>
              <a:gdLst/>
              <a:ahLst/>
              <a:cxnLst/>
              <a:rect l="l" t="t" r="r" b="b"/>
              <a:pathLst>
                <a:path w="4140" h="2879" extrusionOk="0">
                  <a:moveTo>
                    <a:pt x="38" y="0"/>
                  </a:moveTo>
                  <a:lnTo>
                    <a:pt x="0" y="19"/>
                  </a:lnTo>
                  <a:lnTo>
                    <a:pt x="0" y="57"/>
                  </a:lnTo>
                  <a:lnTo>
                    <a:pt x="0" y="113"/>
                  </a:lnTo>
                  <a:lnTo>
                    <a:pt x="76" y="264"/>
                  </a:lnTo>
                  <a:lnTo>
                    <a:pt x="245" y="433"/>
                  </a:lnTo>
                  <a:lnTo>
                    <a:pt x="452" y="659"/>
                  </a:lnTo>
                  <a:lnTo>
                    <a:pt x="734" y="903"/>
                  </a:lnTo>
                  <a:lnTo>
                    <a:pt x="1073" y="1167"/>
                  </a:lnTo>
                  <a:lnTo>
                    <a:pt x="1449" y="1449"/>
                  </a:lnTo>
                  <a:lnTo>
                    <a:pt x="1844" y="1750"/>
                  </a:lnTo>
                  <a:lnTo>
                    <a:pt x="2221" y="1995"/>
                  </a:lnTo>
                  <a:lnTo>
                    <a:pt x="2559" y="2202"/>
                  </a:lnTo>
                  <a:lnTo>
                    <a:pt x="2898" y="2409"/>
                  </a:lnTo>
                  <a:lnTo>
                    <a:pt x="3199" y="2578"/>
                  </a:lnTo>
                  <a:lnTo>
                    <a:pt x="3481" y="2710"/>
                  </a:lnTo>
                  <a:lnTo>
                    <a:pt x="3707" y="2804"/>
                  </a:lnTo>
                  <a:lnTo>
                    <a:pt x="3895" y="2860"/>
                  </a:lnTo>
                  <a:lnTo>
                    <a:pt x="4027" y="2879"/>
                  </a:lnTo>
                  <a:lnTo>
                    <a:pt x="4083" y="2879"/>
                  </a:lnTo>
                  <a:lnTo>
                    <a:pt x="4121" y="2860"/>
                  </a:lnTo>
                  <a:lnTo>
                    <a:pt x="4140" y="2804"/>
                  </a:lnTo>
                  <a:lnTo>
                    <a:pt x="4121" y="2766"/>
                  </a:lnTo>
                  <a:lnTo>
                    <a:pt x="4046" y="2616"/>
                  </a:lnTo>
                  <a:lnTo>
                    <a:pt x="3895" y="2446"/>
                  </a:lnTo>
                  <a:lnTo>
                    <a:pt x="3669" y="2220"/>
                  </a:lnTo>
                  <a:lnTo>
                    <a:pt x="3387" y="1976"/>
                  </a:lnTo>
                  <a:lnTo>
                    <a:pt x="3067" y="1712"/>
                  </a:lnTo>
                  <a:lnTo>
                    <a:pt x="2691" y="1430"/>
                  </a:lnTo>
                  <a:lnTo>
                    <a:pt x="2277" y="1129"/>
                  </a:lnTo>
                  <a:lnTo>
                    <a:pt x="1901" y="884"/>
                  </a:lnTo>
                  <a:lnTo>
                    <a:pt x="1562" y="678"/>
                  </a:lnTo>
                  <a:lnTo>
                    <a:pt x="1223" y="471"/>
                  </a:lnTo>
                  <a:lnTo>
                    <a:pt x="922" y="301"/>
                  </a:lnTo>
                  <a:lnTo>
                    <a:pt x="659" y="169"/>
                  </a:lnTo>
                  <a:lnTo>
                    <a:pt x="414" y="75"/>
                  </a:lnTo>
                  <a:lnTo>
                    <a:pt x="226" y="19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6" name="Google Shape;8136;p37"/>
            <p:cNvSpPr/>
            <p:nvPr/>
          </p:nvSpPr>
          <p:spPr>
            <a:xfrm>
              <a:off x="1721200" y="2801275"/>
              <a:ext cx="16025" cy="23075"/>
            </a:xfrm>
            <a:custGeom>
              <a:avLst/>
              <a:gdLst/>
              <a:ahLst/>
              <a:cxnLst/>
              <a:rect l="l" t="t" r="r" b="b"/>
              <a:pathLst>
                <a:path w="641" h="923" extrusionOk="0">
                  <a:moveTo>
                    <a:pt x="641" y="1"/>
                  </a:moveTo>
                  <a:lnTo>
                    <a:pt x="1" y="922"/>
                  </a:lnTo>
                  <a:lnTo>
                    <a:pt x="1" y="922"/>
                  </a:lnTo>
                  <a:lnTo>
                    <a:pt x="1" y="922"/>
                  </a:lnTo>
                  <a:lnTo>
                    <a:pt x="641" y="1"/>
                  </a:lnTo>
                  <a:lnTo>
                    <a:pt x="641" y="1"/>
                  </a:lnTo>
                  <a:close/>
                </a:path>
              </a:pathLst>
            </a:custGeom>
            <a:solidFill>
              <a:srgbClr val="F3E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7" name="Google Shape;8137;p37"/>
            <p:cNvSpPr/>
            <p:nvPr/>
          </p:nvSpPr>
          <p:spPr>
            <a:xfrm>
              <a:off x="1721200" y="2801275"/>
              <a:ext cx="16025" cy="23075"/>
            </a:xfrm>
            <a:custGeom>
              <a:avLst/>
              <a:gdLst/>
              <a:ahLst/>
              <a:cxnLst/>
              <a:rect l="l" t="t" r="r" b="b"/>
              <a:pathLst>
                <a:path w="641" h="923" fill="none" extrusionOk="0">
                  <a:moveTo>
                    <a:pt x="641" y="1"/>
                  </a:moveTo>
                  <a:lnTo>
                    <a:pt x="1" y="922"/>
                  </a:lnTo>
                  <a:lnTo>
                    <a:pt x="1" y="922"/>
                  </a:lnTo>
                  <a:lnTo>
                    <a:pt x="1" y="922"/>
                  </a:lnTo>
                  <a:lnTo>
                    <a:pt x="641" y="1"/>
                  </a:lnTo>
                  <a:lnTo>
                    <a:pt x="64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8" name="Google Shape;8138;p37"/>
            <p:cNvSpPr/>
            <p:nvPr/>
          </p:nvSpPr>
          <p:spPr>
            <a:xfrm>
              <a:off x="1721200" y="2801275"/>
              <a:ext cx="117150" cy="78100"/>
            </a:xfrm>
            <a:custGeom>
              <a:avLst/>
              <a:gdLst/>
              <a:ahLst/>
              <a:cxnLst/>
              <a:rect l="l" t="t" r="r" b="b"/>
              <a:pathLst>
                <a:path w="4686" h="3124" extrusionOk="0">
                  <a:moveTo>
                    <a:pt x="641" y="1"/>
                  </a:moveTo>
                  <a:lnTo>
                    <a:pt x="1" y="922"/>
                  </a:lnTo>
                  <a:lnTo>
                    <a:pt x="509" y="1280"/>
                  </a:lnTo>
                  <a:lnTo>
                    <a:pt x="1055" y="1637"/>
                  </a:lnTo>
                  <a:lnTo>
                    <a:pt x="1732" y="2033"/>
                  </a:lnTo>
                  <a:lnTo>
                    <a:pt x="2466" y="2428"/>
                  </a:lnTo>
                  <a:lnTo>
                    <a:pt x="2842" y="2616"/>
                  </a:lnTo>
                  <a:lnTo>
                    <a:pt x="3199" y="2785"/>
                  </a:lnTo>
                  <a:lnTo>
                    <a:pt x="3557" y="2936"/>
                  </a:lnTo>
                  <a:lnTo>
                    <a:pt x="3896" y="3030"/>
                  </a:lnTo>
                  <a:lnTo>
                    <a:pt x="4197" y="3105"/>
                  </a:lnTo>
                  <a:lnTo>
                    <a:pt x="4347" y="3124"/>
                  </a:lnTo>
                  <a:lnTo>
                    <a:pt x="4479" y="3124"/>
                  </a:lnTo>
                  <a:lnTo>
                    <a:pt x="4686" y="2823"/>
                  </a:lnTo>
                  <a:lnTo>
                    <a:pt x="4328" y="2635"/>
                  </a:lnTo>
                  <a:lnTo>
                    <a:pt x="3914" y="2409"/>
                  </a:lnTo>
                  <a:lnTo>
                    <a:pt x="3369" y="2089"/>
                  </a:lnTo>
                  <a:lnTo>
                    <a:pt x="2748" y="1694"/>
                  </a:lnTo>
                  <a:lnTo>
                    <a:pt x="2071" y="1205"/>
                  </a:lnTo>
                  <a:lnTo>
                    <a:pt x="1713" y="941"/>
                  </a:lnTo>
                  <a:lnTo>
                    <a:pt x="1356" y="640"/>
                  </a:lnTo>
                  <a:lnTo>
                    <a:pt x="998" y="320"/>
                  </a:lnTo>
                  <a:lnTo>
                    <a:pt x="641" y="1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9" name="Google Shape;8139;p37"/>
            <p:cNvSpPr/>
            <p:nvPr/>
          </p:nvSpPr>
          <p:spPr>
            <a:xfrm>
              <a:off x="1721200" y="2801275"/>
              <a:ext cx="117150" cy="78100"/>
            </a:xfrm>
            <a:custGeom>
              <a:avLst/>
              <a:gdLst/>
              <a:ahLst/>
              <a:cxnLst/>
              <a:rect l="l" t="t" r="r" b="b"/>
              <a:pathLst>
                <a:path w="4686" h="3124" fill="none" extrusionOk="0">
                  <a:moveTo>
                    <a:pt x="641" y="1"/>
                  </a:moveTo>
                  <a:lnTo>
                    <a:pt x="641" y="1"/>
                  </a:lnTo>
                  <a:lnTo>
                    <a:pt x="641" y="1"/>
                  </a:lnTo>
                  <a:lnTo>
                    <a:pt x="1" y="922"/>
                  </a:lnTo>
                  <a:lnTo>
                    <a:pt x="1" y="922"/>
                  </a:lnTo>
                  <a:lnTo>
                    <a:pt x="509" y="1280"/>
                  </a:lnTo>
                  <a:lnTo>
                    <a:pt x="1055" y="1637"/>
                  </a:lnTo>
                  <a:lnTo>
                    <a:pt x="1732" y="2033"/>
                  </a:lnTo>
                  <a:lnTo>
                    <a:pt x="2466" y="2428"/>
                  </a:lnTo>
                  <a:lnTo>
                    <a:pt x="2842" y="2616"/>
                  </a:lnTo>
                  <a:lnTo>
                    <a:pt x="3199" y="2785"/>
                  </a:lnTo>
                  <a:lnTo>
                    <a:pt x="3557" y="2936"/>
                  </a:lnTo>
                  <a:lnTo>
                    <a:pt x="3896" y="3030"/>
                  </a:lnTo>
                  <a:lnTo>
                    <a:pt x="4197" y="3105"/>
                  </a:lnTo>
                  <a:lnTo>
                    <a:pt x="4347" y="3124"/>
                  </a:lnTo>
                  <a:lnTo>
                    <a:pt x="4479" y="3124"/>
                  </a:lnTo>
                  <a:lnTo>
                    <a:pt x="4479" y="3124"/>
                  </a:lnTo>
                  <a:lnTo>
                    <a:pt x="4479" y="3124"/>
                  </a:lnTo>
                  <a:lnTo>
                    <a:pt x="4686" y="2823"/>
                  </a:lnTo>
                  <a:lnTo>
                    <a:pt x="4686" y="2823"/>
                  </a:lnTo>
                  <a:lnTo>
                    <a:pt x="4328" y="2635"/>
                  </a:lnTo>
                  <a:lnTo>
                    <a:pt x="3914" y="2409"/>
                  </a:lnTo>
                  <a:lnTo>
                    <a:pt x="3369" y="2089"/>
                  </a:lnTo>
                  <a:lnTo>
                    <a:pt x="2748" y="1694"/>
                  </a:lnTo>
                  <a:lnTo>
                    <a:pt x="2071" y="1205"/>
                  </a:lnTo>
                  <a:lnTo>
                    <a:pt x="1713" y="941"/>
                  </a:lnTo>
                  <a:lnTo>
                    <a:pt x="1356" y="640"/>
                  </a:lnTo>
                  <a:lnTo>
                    <a:pt x="998" y="320"/>
                  </a:lnTo>
                  <a:lnTo>
                    <a:pt x="64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0" name="Google Shape;8140;p37"/>
            <p:cNvSpPr/>
            <p:nvPr/>
          </p:nvSpPr>
          <p:spPr>
            <a:xfrm>
              <a:off x="1419700" y="2968725"/>
              <a:ext cx="352325" cy="322250"/>
            </a:xfrm>
            <a:custGeom>
              <a:avLst/>
              <a:gdLst/>
              <a:ahLst/>
              <a:cxnLst/>
              <a:rect l="l" t="t" r="r" b="b"/>
              <a:pathLst>
                <a:path w="14093" h="12890" extrusionOk="0">
                  <a:moveTo>
                    <a:pt x="2822" y="1"/>
                  </a:moveTo>
                  <a:lnTo>
                    <a:pt x="2728" y="20"/>
                  </a:lnTo>
                  <a:lnTo>
                    <a:pt x="2709" y="39"/>
                  </a:lnTo>
                  <a:lnTo>
                    <a:pt x="2314" y="377"/>
                  </a:lnTo>
                  <a:lnTo>
                    <a:pt x="1938" y="754"/>
                  </a:lnTo>
                  <a:lnTo>
                    <a:pt x="1581" y="1149"/>
                  </a:lnTo>
                  <a:lnTo>
                    <a:pt x="1261" y="1600"/>
                  </a:lnTo>
                  <a:lnTo>
                    <a:pt x="1054" y="1901"/>
                  </a:lnTo>
                  <a:lnTo>
                    <a:pt x="866" y="2221"/>
                  </a:lnTo>
                  <a:lnTo>
                    <a:pt x="715" y="2541"/>
                  </a:lnTo>
                  <a:lnTo>
                    <a:pt x="565" y="2880"/>
                  </a:lnTo>
                  <a:lnTo>
                    <a:pt x="433" y="3200"/>
                  </a:lnTo>
                  <a:lnTo>
                    <a:pt x="320" y="3538"/>
                  </a:lnTo>
                  <a:lnTo>
                    <a:pt x="226" y="3877"/>
                  </a:lnTo>
                  <a:lnTo>
                    <a:pt x="132" y="4234"/>
                  </a:lnTo>
                  <a:lnTo>
                    <a:pt x="75" y="4573"/>
                  </a:lnTo>
                  <a:lnTo>
                    <a:pt x="38" y="4912"/>
                  </a:lnTo>
                  <a:lnTo>
                    <a:pt x="0" y="5269"/>
                  </a:lnTo>
                  <a:lnTo>
                    <a:pt x="0" y="5608"/>
                  </a:lnTo>
                  <a:lnTo>
                    <a:pt x="0" y="5965"/>
                  </a:lnTo>
                  <a:lnTo>
                    <a:pt x="19" y="6304"/>
                  </a:lnTo>
                  <a:lnTo>
                    <a:pt x="56" y="6643"/>
                  </a:lnTo>
                  <a:lnTo>
                    <a:pt x="113" y="7000"/>
                  </a:lnTo>
                  <a:lnTo>
                    <a:pt x="188" y="7339"/>
                  </a:lnTo>
                  <a:lnTo>
                    <a:pt x="282" y="7659"/>
                  </a:lnTo>
                  <a:lnTo>
                    <a:pt x="376" y="7998"/>
                  </a:lnTo>
                  <a:lnTo>
                    <a:pt x="508" y="8317"/>
                  </a:lnTo>
                  <a:lnTo>
                    <a:pt x="640" y="8637"/>
                  </a:lnTo>
                  <a:lnTo>
                    <a:pt x="790" y="8957"/>
                  </a:lnTo>
                  <a:lnTo>
                    <a:pt x="960" y="9258"/>
                  </a:lnTo>
                  <a:lnTo>
                    <a:pt x="1129" y="9559"/>
                  </a:lnTo>
                  <a:lnTo>
                    <a:pt x="1336" y="9860"/>
                  </a:lnTo>
                  <a:lnTo>
                    <a:pt x="1543" y="10143"/>
                  </a:lnTo>
                  <a:lnTo>
                    <a:pt x="1769" y="10406"/>
                  </a:lnTo>
                  <a:lnTo>
                    <a:pt x="2013" y="10669"/>
                  </a:lnTo>
                  <a:lnTo>
                    <a:pt x="2277" y="10933"/>
                  </a:lnTo>
                  <a:lnTo>
                    <a:pt x="2540" y="11177"/>
                  </a:lnTo>
                  <a:lnTo>
                    <a:pt x="2822" y="11403"/>
                  </a:lnTo>
                  <a:lnTo>
                    <a:pt x="3123" y="11610"/>
                  </a:lnTo>
                  <a:lnTo>
                    <a:pt x="3443" y="11817"/>
                  </a:lnTo>
                  <a:lnTo>
                    <a:pt x="3763" y="12005"/>
                  </a:lnTo>
                  <a:lnTo>
                    <a:pt x="4083" y="12175"/>
                  </a:lnTo>
                  <a:lnTo>
                    <a:pt x="4403" y="12325"/>
                  </a:lnTo>
                  <a:lnTo>
                    <a:pt x="4742" y="12457"/>
                  </a:lnTo>
                  <a:lnTo>
                    <a:pt x="5080" y="12570"/>
                  </a:lnTo>
                  <a:lnTo>
                    <a:pt x="5419" y="12664"/>
                  </a:lnTo>
                  <a:lnTo>
                    <a:pt x="5758" y="12739"/>
                  </a:lnTo>
                  <a:lnTo>
                    <a:pt x="6115" y="12796"/>
                  </a:lnTo>
                  <a:lnTo>
                    <a:pt x="6454" y="12852"/>
                  </a:lnTo>
                  <a:lnTo>
                    <a:pt x="6811" y="12871"/>
                  </a:lnTo>
                  <a:lnTo>
                    <a:pt x="7150" y="12890"/>
                  </a:lnTo>
                  <a:lnTo>
                    <a:pt x="7489" y="12871"/>
                  </a:lnTo>
                  <a:lnTo>
                    <a:pt x="7846" y="12852"/>
                  </a:lnTo>
                  <a:lnTo>
                    <a:pt x="8185" y="12814"/>
                  </a:lnTo>
                  <a:lnTo>
                    <a:pt x="8524" y="12758"/>
                  </a:lnTo>
                  <a:lnTo>
                    <a:pt x="8862" y="12683"/>
                  </a:lnTo>
                  <a:lnTo>
                    <a:pt x="9201" y="12607"/>
                  </a:lnTo>
                  <a:lnTo>
                    <a:pt x="9540" y="12495"/>
                  </a:lnTo>
                  <a:lnTo>
                    <a:pt x="9859" y="12382"/>
                  </a:lnTo>
                  <a:lnTo>
                    <a:pt x="10179" y="12250"/>
                  </a:lnTo>
                  <a:lnTo>
                    <a:pt x="10499" y="12099"/>
                  </a:lnTo>
                  <a:lnTo>
                    <a:pt x="10800" y="11930"/>
                  </a:lnTo>
                  <a:lnTo>
                    <a:pt x="11101" y="11742"/>
                  </a:lnTo>
                  <a:lnTo>
                    <a:pt x="11383" y="11554"/>
                  </a:lnTo>
                  <a:lnTo>
                    <a:pt x="11666" y="11328"/>
                  </a:lnTo>
                  <a:lnTo>
                    <a:pt x="11948" y="11102"/>
                  </a:lnTo>
                  <a:lnTo>
                    <a:pt x="12211" y="10858"/>
                  </a:lnTo>
                  <a:lnTo>
                    <a:pt x="12475" y="10613"/>
                  </a:lnTo>
                  <a:lnTo>
                    <a:pt x="12701" y="10331"/>
                  </a:lnTo>
                  <a:lnTo>
                    <a:pt x="12945" y="10048"/>
                  </a:lnTo>
                  <a:lnTo>
                    <a:pt x="13152" y="9747"/>
                  </a:lnTo>
                  <a:lnTo>
                    <a:pt x="13434" y="9296"/>
                  </a:lnTo>
                  <a:lnTo>
                    <a:pt x="13679" y="8844"/>
                  </a:lnTo>
                  <a:lnTo>
                    <a:pt x="13905" y="8374"/>
                  </a:lnTo>
                  <a:lnTo>
                    <a:pt x="14074" y="7885"/>
                  </a:lnTo>
                  <a:lnTo>
                    <a:pt x="14093" y="7847"/>
                  </a:lnTo>
                  <a:lnTo>
                    <a:pt x="14093" y="7809"/>
                  </a:lnTo>
                  <a:lnTo>
                    <a:pt x="14093" y="7753"/>
                  </a:lnTo>
                  <a:lnTo>
                    <a:pt x="14036" y="7659"/>
                  </a:lnTo>
                  <a:lnTo>
                    <a:pt x="13961" y="7546"/>
                  </a:lnTo>
                  <a:lnTo>
                    <a:pt x="13679" y="7245"/>
                  </a:lnTo>
                  <a:lnTo>
                    <a:pt x="13265" y="6869"/>
                  </a:lnTo>
                  <a:lnTo>
                    <a:pt x="12738" y="6417"/>
                  </a:lnTo>
                  <a:lnTo>
                    <a:pt x="12098" y="5890"/>
                  </a:lnTo>
                  <a:lnTo>
                    <a:pt x="11365" y="5326"/>
                  </a:lnTo>
                  <a:lnTo>
                    <a:pt x="10556" y="4724"/>
                  </a:lnTo>
                  <a:lnTo>
                    <a:pt x="9671" y="4084"/>
                  </a:lnTo>
                  <a:lnTo>
                    <a:pt x="8730" y="3444"/>
                  </a:lnTo>
                  <a:lnTo>
                    <a:pt x="7489" y="2597"/>
                  </a:lnTo>
                  <a:lnTo>
                    <a:pt x="7357" y="2522"/>
                  </a:lnTo>
                  <a:lnTo>
                    <a:pt x="7225" y="2428"/>
                  </a:lnTo>
                  <a:lnTo>
                    <a:pt x="7094" y="2334"/>
                  </a:lnTo>
                  <a:lnTo>
                    <a:pt x="6830" y="2165"/>
                  </a:lnTo>
                  <a:lnTo>
                    <a:pt x="5833" y="1544"/>
                  </a:lnTo>
                  <a:lnTo>
                    <a:pt x="5588" y="1393"/>
                  </a:lnTo>
                  <a:lnTo>
                    <a:pt x="5250" y="1205"/>
                  </a:lnTo>
                  <a:lnTo>
                    <a:pt x="4422" y="716"/>
                  </a:lnTo>
                  <a:lnTo>
                    <a:pt x="3744" y="358"/>
                  </a:lnTo>
                  <a:lnTo>
                    <a:pt x="3707" y="340"/>
                  </a:lnTo>
                  <a:lnTo>
                    <a:pt x="3556" y="264"/>
                  </a:lnTo>
                  <a:lnTo>
                    <a:pt x="3481" y="246"/>
                  </a:lnTo>
                  <a:lnTo>
                    <a:pt x="3387" y="189"/>
                  </a:lnTo>
                  <a:lnTo>
                    <a:pt x="3349" y="170"/>
                  </a:lnTo>
                  <a:lnTo>
                    <a:pt x="3123" y="95"/>
                  </a:lnTo>
                  <a:lnTo>
                    <a:pt x="2954" y="39"/>
                  </a:lnTo>
                  <a:lnTo>
                    <a:pt x="282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1" name="Google Shape;8141;p37"/>
            <p:cNvSpPr/>
            <p:nvPr/>
          </p:nvSpPr>
          <p:spPr>
            <a:xfrm>
              <a:off x="1419700" y="2968725"/>
              <a:ext cx="352325" cy="322250"/>
            </a:xfrm>
            <a:custGeom>
              <a:avLst/>
              <a:gdLst/>
              <a:ahLst/>
              <a:cxnLst/>
              <a:rect l="l" t="t" r="r" b="b"/>
              <a:pathLst>
                <a:path w="14093" h="12890" fill="none" extrusionOk="0">
                  <a:moveTo>
                    <a:pt x="13152" y="9747"/>
                  </a:moveTo>
                  <a:lnTo>
                    <a:pt x="13152" y="9747"/>
                  </a:lnTo>
                  <a:lnTo>
                    <a:pt x="12945" y="10048"/>
                  </a:lnTo>
                  <a:lnTo>
                    <a:pt x="12701" y="10331"/>
                  </a:lnTo>
                  <a:lnTo>
                    <a:pt x="12475" y="10613"/>
                  </a:lnTo>
                  <a:lnTo>
                    <a:pt x="12211" y="10858"/>
                  </a:lnTo>
                  <a:lnTo>
                    <a:pt x="11948" y="11102"/>
                  </a:lnTo>
                  <a:lnTo>
                    <a:pt x="11666" y="11328"/>
                  </a:lnTo>
                  <a:lnTo>
                    <a:pt x="11383" y="11554"/>
                  </a:lnTo>
                  <a:lnTo>
                    <a:pt x="11101" y="11742"/>
                  </a:lnTo>
                  <a:lnTo>
                    <a:pt x="10800" y="11930"/>
                  </a:lnTo>
                  <a:lnTo>
                    <a:pt x="10499" y="12099"/>
                  </a:lnTo>
                  <a:lnTo>
                    <a:pt x="10179" y="12250"/>
                  </a:lnTo>
                  <a:lnTo>
                    <a:pt x="9859" y="12382"/>
                  </a:lnTo>
                  <a:lnTo>
                    <a:pt x="9540" y="12495"/>
                  </a:lnTo>
                  <a:lnTo>
                    <a:pt x="9201" y="12607"/>
                  </a:lnTo>
                  <a:lnTo>
                    <a:pt x="8862" y="12683"/>
                  </a:lnTo>
                  <a:lnTo>
                    <a:pt x="8524" y="12758"/>
                  </a:lnTo>
                  <a:lnTo>
                    <a:pt x="8185" y="12814"/>
                  </a:lnTo>
                  <a:lnTo>
                    <a:pt x="7846" y="12852"/>
                  </a:lnTo>
                  <a:lnTo>
                    <a:pt x="7489" y="12871"/>
                  </a:lnTo>
                  <a:lnTo>
                    <a:pt x="7150" y="12890"/>
                  </a:lnTo>
                  <a:lnTo>
                    <a:pt x="6811" y="12871"/>
                  </a:lnTo>
                  <a:lnTo>
                    <a:pt x="6454" y="12852"/>
                  </a:lnTo>
                  <a:lnTo>
                    <a:pt x="6115" y="12796"/>
                  </a:lnTo>
                  <a:lnTo>
                    <a:pt x="5758" y="12739"/>
                  </a:lnTo>
                  <a:lnTo>
                    <a:pt x="5419" y="12664"/>
                  </a:lnTo>
                  <a:lnTo>
                    <a:pt x="5080" y="12570"/>
                  </a:lnTo>
                  <a:lnTo>
                    <a:pt x="4742" y="12457"/>
                  </a:lnTo>
                  <a:lnTo>
                    <a:pt x="4403" y="12325"/>
                  </a:lnTo>
                  <a:lnTo>
                    <a:pt x="4083" y="12175"/>
                  </a:lnTo>
                  <a:lnTo>
                    <a:pt x="3763" y="12005"/>
                  </a:lnTo>
                  <a:lnTo>
                    <a:pt x="3443" y="11817"/>
                  </a:lnTo>
                  <a:lnTo>
                    <a:pt x="3123" y="11610"/>
                  </a:lnTo>
                  <a:lnTo>
                    <a:pt x="3123" y="11610"/>
                  </a:lnTo>
                  <a:lnTo>
                    <a:pt x="2822" y="11403"/>
                  </a:lnTo>
                  <a:lnTo>
                    <a:pt x="2540" y="11177"/>
                  </a:lnTo>
                  <a:lnTo>
                    <a:pt x="2277" y="10933"/>
                  </a:lnTo>
                  <a:lnTo>
                    <a:pt x="2013" y="10669"/>
                  </a:lnTo>
                  <a:lnTo>
                    <a:pt x="1769" y="10406"/>
                  </a:lnTo>
                  <a:lnTo>
                    <a:pt x="1543" y="10143"/>
                  </a:lnTo>
                  <a:lnTo>
                    <a:pt x="1336" y="9860"/>
                  </a:lnTo>
                  <a:lnTo>
                    <a:pt x="1129" y="9559"/>
                  </a:lnTo>
                  <a:lnTo>
                    <a:pt x="960" y="9258"/>
                  </a:lnTo>
                  <a:lnTo>
                    <a:pt x="790" y="8957"/>
                  </a:lnTo>
                  <a:lnTo>
                    <a:pt x="640" y="8637"/>
                  </a:lnTo>
                  <a:lnTo>
                    <a:pt x="508" y="8317"/>
                  </a:lnTo>
                  <a:lnTo>
                    <a:pt x="376" y="7998"/>
                  </a:lnTo>
                  <a:lnTo>
                    <a:pt x="282" y="7659"/>
                  </a:lnTo>
                  <a:lnTo>
                    <a:pt x="188" y="7339"/>
                  </a:lnTo>
                  <a:lnTo>
                    <a:pt x="113" y="7000"/>
                  </a:lnTo>
                  <a:lnTo>
                    <a:pt x="56" y="6643"/>
                  </a:lnTo>
                  <a:lnTo>
                    <a:pt x="19" y="6304"/>
                  </a:lnTo>
                  <a:lnTo>
                    <a:pt x="0" y="5965"/>
                  </a:lnTo>
                  <a:lnTo>
                    <a:pt x="0" y="5608"/>
                  </a:lnTo>
                  <a:lnTo>
                    <a:pt x="0" y="5269"/>
                  </a:lnTo>
                  <a:lnTo>
                    <a:pt x="38" y="4912"/>
                  </a:lnTo>
                  <a:lnTo>
                    <a:pt x="75" y="4573"/>
                  </a:lnTo>
                  <a:lnTo>
                    <a:pt x="132" y="4234"/>
                  </a:lnTo>
                  <a:lnTo>
                    <a:pt x="226" y="3877"/>
                  </a:lnTo>
                  <a:lnTo>
                    <a:pt x="320" y="3538"/>
                  </a:lnTo>
                  <a:lnTo>
                    <a:pt x="433" y="3200"/>
                  </a:lnTo>
                  <a:lnTo>
                    <a:pt x="565" y="2880"/>
                  </a:lnTo>
                  <a:lnTo>
                    <a:pt x="715" y="2541"/>
                  </a:lnTo>
                  <a:lnTo>
                    <a:pt x="866" y="2221"/>
                  </a:lnTo>
                  <a:lnTo>
                    <a:pt x="1054" y="1901"/>
                  </a:lnTo>
                  <a:lnTo>
                    <a:pt x="1261" y="1600"/>
                  </a:lnTo>
                  <a:lnTo>
                    <a:pt x="1261" y="1600"/>
                  </a:lnTo>
                  <a:lnTo>
                    <a:pt x="1581" y="1149"/>
                  </a:lnTo>
                  <a:lnTo>
                    <a:pt x="1938" y="754"/>
                  </a:lnTo>
                  <a:lnTo>
                    <a:pt x="2314" y="377"/>
                  </a:lnTo>
                  <a:lnTo>
                    <a:pt x="2709" y="39"/>
                  </a:lnTo>
                  <a:lnTo>
                    <a:pt x="2709" y="39"/>
                  </a:lnTo>
                  <a:lnTo>
                    <a:pt x="2709" y="39"/>
                  </a:lnTo>
                  <a:lnTo>
                    <a:pt x="2728" y="20"/>
                  </a:lnTo>
                  <a:lnTo>
                    <a:pt x="2728" y="20"/>
                  </a:lnTo>
                  <a:lnTo>
                    <a:pt x="2822" y="1"/>
                  </a:lnTo>
                  <a:lnTo>
                    <a:pt x="2954" y="39"/>
                  </a:lnTo>
                  <a:lnTo>
                    <a:pt x="3123" y="95"/>
                  </a:lnTo>
                  <a:lnTo>
                    <a:pt x="3349" y="170"/>
                  </a:lnTo>
                  <a:lnTo>
                    <a:pt x="3349" y="170"/>
                  </a:lnTo>
                  <a:lnTo>
                    <a:pt x="3387" y="189"/>
                  </a:lnTo>
                  <a:lnTo>
                    <a:pt x="3387" y="189"/>
                  </a:lnTo>
                  <a:lnTo>
                    <a:pt x="3481" y="246"/>
                  </a:lnTo>
                  <a:lnTo>
                    <a:pt x="3481" y="246"/>
                  </a:lnTo>
                  <a:lnTo>
                    <a:pt x="3556" y="264"/>
                  </a:lnTo>
                  <a:lnTo>
                    <a:pt x="3556" y="264"/>
                  </a:lnTo>
                  <a:lnTo>
                    <a:pt x="3556" y="264"/>
                  </a:lnTo>
                  <a:lnTo>
                    <a:pt x="3707" y="340"/>
                  </a:lnTo>
                  <a:lnTo>
                    <a:pt x="3707" y="340"/>
                  </a:lnTo>
                  <a:lnTo>
                    <a:pt x="3744" y="358"/>
                  </a:lnTo>
                  <a:lnTo>
                    <a:pt x="3744" y="358"/>
                  </a:lnTo>
                  <a:lnTo>
                    <a:pt x="4422" y="716"/>
                  </a:lnTo>
                  <a:lnTo>
                    <a:pt x="5250" y="1205"/>
                  </a:lnTo>
                  <a:lnTo>
                    <a:pt x="5250" y="1205"/>
                  </a:lnTo>
                  <a:lnTo>
                    <a:pt x="5588" y="1393"/>
                  </a:lnTo>
                  <a:lnTo>
                    <a:pt x="5588" y="1393"/>
                  </a:lnTo>
                  <a:lnTo>
                    <a:pt x="5588" y="1393"/>
                  </a:lnTo>
                  <a:lnTo>
                    <a:pt x="5833" y="1544"/>
                  </a:lnTo>
                  <a:lnTo>
                    <a:pt x="5833" y="1544"/>
                  </a:lnTo>
                  <a:lnTo>
                    <a:pt x="6830" y="2165"/>
                  </a:lnTo>
                  <a:lnTo>
                    <a:pt x="6830" y="2165"/>
                  </a:lnTo>
                  <a:lnTo>
                    <a:pt x="7094" y="2334"/>
                  </a:lnTo>
                  <a:lnTo>
                    <a:pt x="7094" y="2334"/>
                  </a:lnTo>
                  <a:lnTo>
                    <a:pt x="7225" y="2428"/>
                  </a:lnTo>
                  <a:lnTo>
                    <a:pt x="7225" y="2428"/>
                  </a:lnTo>
                  <a:lnTo>
                    <a:pt x="7357" y="2522"/>
                  </a:lnTo>
                  <a:lnTo>
                    <a:pt x="7357" y="2522"/>
                  </a:lnTo>
                  <a:lnTo>
                    <a:pt x="7489" y="2597"/>
                  </a:lnTo>
                  <a:lnTo>
                    <a:pt x="7489" y="2597"/>
                  </a:lnTo>
                  <a:lnTo>
                    <a:pt x="8730" y="3444"/>
                  </a:lnTo>
                  <a:lnTo>
                    <a:pt x="8730" y="3444"/>
                  </a:lnTo>
                  <a:lnTo>
                    <a:pt x="9671" y="4084"/>
                  </a:lnTo>
                  <a:lnTo>
                    <a:pt x="9671" y="4084"/>
                  </a:lnTo>
                  <a:lnTo>
                    <a:pt x="10556" y="4724"/>
                  </a:lnTo>
                  <a:lnTo>
                    <a:pt x="11365" y="5326"/>
                  </a:lnTo>
                  <a:lnTo>
                    <a:pt x="12098" y="5890"/>
                  </a:lnTo>
                  <a:lnTo>
                    <a:pt x="12738" y="6417"/>
                  </a:lnTo>
                  <a:lnTo>
                    <a:pt x="13265" y="6869"/>
                  </a:lnTo>
                  <a:lnTo>
                    <a:pt x="13679" y="7245"/>
                  </a:lnTo>
                  <a:lnTo>
                    <a:pt x="13961" y="7546"/>
                  </a:lnTo>
                  <a:lnTo>
                    <a:pt x="14036" y="7659"/>
                  </a:lnTo>
                  <a:lnTo>
                    <a:pt x="14093" y="7753"/>
                  </a:lnTo>
                  <a:lnTo>
                    <a:pt x="14093" y="7753"/>
                  </a:lnTo>
                  <a:lnTo>
                    <a:pt x="14093" y="7809"/>
                  </a:lnTo>
                  <a:lnTo>
                    <a:pt x="14093" y="7809"/>
                  </a:lnTo>
                  <a:lnTo>
                    <a:pt x="14093" y="7847"/>
                  </a:lnTo>
                  <a:lnTo>
                    <a:pt x="14093" y="7847"/>
                  </a:lnTo>
                  <a:lnTo>
                    <a:pt x="14093" y="7847"/>
                  </a:lnTo>
                  <a:lnTo>
                    <a:pt x="14074" y="7885"/>
                  </a:lnTo>
                  <a:lnTo>
                    <a:pt x="14074" y="7885"/>
                  </a:lnTo>
                  <a:lnTo>
                    <a:pt x="13905" y="8374"/>
                  </a:lnTo>
                  <a:lnTo>
                    <a:pt x="13679" y="8844"/>
                  </a:lnTo>
                  <a:lnTo>
                    <a:pt x="13434" y="9296"/>
                  </a:lnTo>
                  <a:lnTo>
                    <a:pt x="13152" y="974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2" name="Google Shape;8142;p37"/>
            <p:cNvSpPr/>
            <p:nvPr/>
          </p:nvSpPr>
          <p:spPr>
            <a:xfrm>
              <a:off x="1444150" y="3083050"/>
              <a:ext cx="69175" cy="69175"/>
            </a:xfrm>
            <a:custGeom>
              <a:avLst/>
              <a:gdLst/>
              <a:ahLst/>
              <a:cxnLst/>
              <a:rect l="l" t="t" r="r" b="b"/>
              <a:pathLst>
                <a:path w="2767" h="2767" extrusionOk="0">
                  <a:moveTo>
                    <a:pt x="1299" y="0"/>
                  </a:moveTo>
                  <a:lnTo>
                    <a:pt x="1167" y="19"/>
                  </a:lnTo>
                  <a:lnTo>
                    <a:pt x="1035" y="38"/>
                  </a:lnTo>
                  <a:lnTo>
                    <a:pt x="904" y="94"/>
                  </a:lnTo>
                  <a:lnTo>
                    <a:pt x="791" y="132"/>
                  </a:lnTo>
                  <a:lnTo>
                    <a:pt x="659" y="207"/>
                  </a:lnTo>
                  <a:lnTo>
                    <a:pt x="546" y="282"/>
                  </a:lnTo>
                  <a:lnTo>
                    <a:pt x="452" y="376"/>
                  </a:lnTo>
                  <a:lnTo>
                    <a:pt x="339" y="471"/>
                  </a:lnTo>
                  <a:lnTo>
                    <a:pt x="264" y="583"/>
                  </a:lnTo>
                  <a:lnTo>
                    <a:pt x="189" y="696"/>
                  </a:lnTo>
                  <a:lnTo>
                    <a:pt x="113" y="809"/>
                  </a:lnTo>
                  <a:lnTo>
                    <a:pt x="76" y="941"/>
                  </a:lnTo>
                  <a:lnTo>
                    <a:pt x="38" y="1073"/>
                  </a:lnTo>
                  <a:lnTo>
                    <a:pt x="19" y="1204"/>
                  </a:lnTo>
                  <a:lnTo>
                    <a:pt x="0" y="1336"/>
                  </a:lnTo>
                  <a:lnTo>
                    <a:pt x="0" y="1468"/>
                  </a:lnTo>
                  <a:lnTo>
                    <a:pt x="19" y="1599"/>
                  </a:lnTo>
                  <a:lnTo>
                    <a:pt x="38" y="1731"/>
                  </a:lnTo>
                  <a:lnTo>
                    <a:pt x="76" y="1863"/>
                  </a:lnTo>
                  <a:lnTo>
                    <a:pt x="132" y="1976"/>
                  </a:lnTo>
                  <a:lnTo>
                    <a:pt x="189" y="2107"/>
                  </a:lnTo>
                  <a:lnTo>
                    <a:pt x="283" y="2220"/>
                  </a:lnTo>
                  <a:lnTo>
                    <a:pt x="358" y="2314"/>
                  </a:lnTo>
                  <a:lnTo>
                    <a:pt x="471" y="2427"/>
                  </a:lnTo>
                  <a:lnTo>
                    <a:pt x="584" y="2503"/>
                  </a:lnTo>
                  <a:lnTo>
                    <a:pt x="697" y="2578"/>
                  </a:lnTo>
                  <a:lnTo>
                    <a:pt x="810" y="2653"/>
                  </a:lnTo>
                  <a:lnTo>
                    <a:pt x="941" y="2691"/>
                  </a:lnTo>
                  <a:lnTo>
                    <a:pt x="1073" y="2728"/>
                  </a:lnTo>
                  <a:lnTo>
                    <a:pt x="1205" y="2747"/>
                  </a:lnTo>
                  <a:lnTo>
                    <a:pt x="1336" y="2766"/>
                  </a:lnTo>
                  <a:lnTo>
                    <a:pt x="1468" y="2766"/>
                  </a:lnTo>
                  <a:lnTo>
                    <a:pt x="1600" y="2747"/>
                  </a:lnTo>
                  <a:lnTo>
                    <a:pt x="1731" y="2728"/>
                  </a:lnTo>
                  <a:lnTo>
                    <a:pt x="1844" y="2691"/>
                  </a:lnTo>
                  <a:lnTo>
                    <a:pt x="1976" y="2634"/>
                  </a:lnTo>
                  <a:lnTo>
                    <a:pt x="2089" y="2559"/>
                  </a:lnTo>
                  <a:lnTo>
                    <a:pt x="2202" y="2484"/>
                  </a:lnTo>
                  <a:lnTo>
                    <a:pt x="2315" y="2409"/>
                  </a:lnTo>
                  <a:lnTo>
                    <a:pt x="2409" y="2296"/>
                  </a:lnTo>
                  <a:lnTo>
                    <a:pt x="2503" y="2183"/>
                  </a:lnTo>
                  <a:lnTo>
                    <a:pt x="2578" y="2070"/>
                  </a:lnTo>
                  <a:lnTo>
                    <a:pt x="2635" y="1957"/>
                  </a:lnTo>
                  <a:lnTo>
                    <a:pt x="2691" y="1825"/>
                  </a:lnTo>
                  <a:lnTo>
                    <a:pt x="2729" y="1694"/>
                  </a:lnTo>
                  <a:lnTo>
                    <a:pt x="2748" y="1562"/>
                  </a:lnTo>
                  <a:lnTo>
                    <a:pt x="2766" y="1430"/>
                  </a:lnTo>
                  <a:lnTo>
                    <a:pt x="2766" y="1298"/>
                  </a:lnTo>
                  <a:lnTo>
                    <a:pt x="2748" y="1167"/>
                  </a:lnTo>
                  <a:lnTo>
                    <a:pt x="2710" y="1035"/>
                  </a:lnTo>
                  <a:lnTo>
                    <a:pt x="2672" y="903"/>
                  </a:lnTo>
                  <a:lnTo>
                    <a:pt x="2635" y="790"/>
                  </a:lnTo>
                  <a:lnTo>
                    <a:pt x="2559" y="659"/>
                  </a:lnTo>
                  <a:lnTo>
                    <a:pt x="2484" y="546"/>
                  </a:lnTo>
                  <a:lnTo>
                    <a:pt x="2390" y="452"/>
                  </a:lnTo>
                  <a:lnTo>
                    <a:pt x="2296" y="358"/>
                  </a:lnTo>
                  <a:lnTo>
                    <a:pt x="2183" y="264"/>
                  </a:lnTo>
                  <a:lnTo>
                    <a:pt x="2070" y="188"/>
                  </a:lnTo>
                  <a:lnTo>
                    <a:pt x="1938" y="132"/>
                  </a:lnTo>
                  <a:lnTo>
                    <a:pt x="1826" y="75"/>
                  </a:lnTo>
                  <a:lnTo>
                    <a:pt x="1694" y="38"/>
                  </a:lnTo>
                  <a:lnTo>
                    <a:pt x="1562" y="19"/>
                  </a:lnTo>
                  <a:lnTo>
                    <a:pt x="1430" y="0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3" name="Google Shape;8143;p37"/>
            <p:cNvSpPr/>
            <p:nvPr/>
          </p:nvSpPr>
          <p:spPr>
            <a:xfrm>
              <a:off x="1532575" y="3207225"/>
              <a:ext cx="68700" cy="69175"/>
            </a:xfrm>
            <a:custGeom>
              <a:avLst/>
              <a:gdLst/>
              <a:ahLst/>
              <a:cxnLst/>
              <a:rect l="l" t="t" r="r" b="b"/>
              <a:pathLst>
                <a:path w="2748" h="2767" extrusionOk="0">
                  <a:moveTo>
                    <a:pt x="1280" y="0"/>
                  </a:moveTo>
                  <a:lnTo>
                    <a:pt x="1149" y="19"/>
                  </a:lnTo>
                  <a:lnTo>
                    <a:pt x="1036" y="38"/>
                  </a:lnTo>
                  <a:lnTo>
                    <a:pt x="904" y="95"/>
                  </a:lnTo>
                  <a:lnTo>
                    <a:pt x="772" y="132"/>
                  </a:lnTo>
                  <a:lnTo>
                    <a:pt x="659" y="207"/>
                  </a:lnTo>
                  <a:lnTo>
                    <a:pt x="546" y="283"/>
                  </a:lnTo>
                  <a:lnTo>
                    <a:pt x="434" y="377"/>
                  </a:lnTo>
                  <a:lnTo>
                    <a:pt x="339" y="471"/>
                  </a:lnTo>
                  <a:lnTo>
                    <a:pt x="245" y="584"/>
                  </a:lnTo>
                  <a:lnTo>
                    <a:pt x="170" y="697"/>
                  </a:lnTo>
                  <a:lnTo>
                    <a:pt x="114" y="810"/>
                  </a:lnTo>
                  <a:lnTo>
                    <a:pt x="57" y="941"/>
                  </a:lnTo>
                  <a:lnTo>
                    <a:pt x="20" y="1073"/>
                  </a:lnTo>
                  <a:lnTo>
                    <a:pt x="1" y="1205"/>
                  </a:lnTo>
                  <a:lnTo>
                    <a:pt x="1" y="1336"/>
                  </a:lnTo>
                  <a:lnTo>
                    <a:pt x="1" y="1468"/>
                  </a:lnTo>
                  <a:lnTo>
                    <a:pt x="1" y="1600"/>
                  </a:lnTo>
                  <a:lnTo>
                    <a:pt x="38" y="1731"/>
                  </a:lnTo>
                  <a:lnTo>
                    <a:pt x="76" y="1863"/>
                  </a:lnTo>
                  <a:lnTo>
                    <a:pt x="132" y="1976"/>
                  </a:lnTo>
                  <a:lnTo>
                    <a:pt x="189" y="2108"/>
                  </a:lnTo>
                  <a:lnTo>
                    <a:pt x="264" y="2221"/>
                  </a:lnTo>
                  <a:lnTo>
                    <a:pt x="358" y="2315"/>
                  </a:lnTo>
                  <a:lnTo>
                    <a:pt x="452" y="2428"/>
                  </a:lnTo>
                  <a:lnTo>
                    <a:pt x="565" y="2503"/>
                  </a:lnTo>
                  <a:lnTo>
                    <a:pt x="678" y="2578"/>
                  </a:lnTo>
                  <a:lnTo>
                    <a:pt x="810" y="2635"/>
                  </a:lnTo>
                  <a:lnTo>
                    <a:pt x="942" y="2691"/>
                  </a:lnTo>
                  <a:lnTo>
                    <a:pt x="1054" y="2729"/>
                  </a:lnTo>
                  <a:lnTo>
                    <a:pt x="1186" y="2748"/>
                  </a:lnTo>
                  <a:lnTo>
                    <a:pt x="1318" y="2766"/>
                  </a:lnTo>
                  <a:lnTo>
                    <a:pt x="1450" y="2766"/>
                  </a:lnTo>
                  <a:lnTo>
                    <a:pt x="1581" y="2748"/>
                  </a:lnTo>
                  <a:lnTo>
                    <a:pt x="1713" y="2729"/>
                  </a:lnTo>
                  <a:lnTo>
                    <a:pt x="1845" y="2672"/>
                  </a:lnTo>
                  <a:lnTo>
                    <a:pt x="1976" y="2635"/>
                  </a:lnTo>
                  <a:lnTo>
                    <a:pt x="2089" y="2559"/>
                  </a:lnTo>
                  <a:lnTo>
                    <a:pt x="2202" y="2484"/>
                  </a:lnTo>
                  <a:lnTo>
                    <a:pt x="2315" y="2409"/>
                  </a:lnTo>
                  <a:lnTo>
                    <a:pt x="2409" y="2296"/>
                  </a:lnTo>
                  <a:lnTo>
                    <a:pt x="2503" y="2183"/>
                  </a:lnTo>
                  <a:lnTo>
                    <a:pt x="2579" y="2070"/>
                  </a:lnTo>
                  <a:lnTo>
                    <a:pt x="2635" y="1957"/>
                  </a:lnTo>
                  <a:lnTo>
                    <a:pt x="2691" y="1826"/>
                  </a:lnTo>
                  <a:lnTo>
                    <a:pt x="2729" y="1694"/>
                  </a:lnTo>
                  <a:lnTo>
                    <a:pt x="2748" y="1562"/>
                  </a:lnTo>
                  <a:lnTo>
                    <a:pt x="2748" y="1430"/>
                  </a:lnTo>
                  <a:lnTo>
                    <a:pt x="2748" y="1299"/>
                  </a:lnTo>
                  <a:lnTo>
                    <a:pt x="2729" y="1167"/>
                  </a:lnTo>
                  <a:lnTo>
                    <a:pt x="2710" y="1035"/>
                  </a:lnTo>
                  <a:lnTo>
                    <a:pt x="2673" y="904"/>
                  </a:lnTo>
                  <a:lnTo>
                    <a:pt x="2616" y="791"/>
                  </a:lnTo>
                  <a:lnTo>
                    <a:pt x="2560" y="659"/>
                  </a:lnTo>
                  <a:lnTo>
                    <a:pt x="2484" y="546"/>
                  </a:lnTo>
                  <a:lnTo>
                    <a:pt x="2390" y="452"/>
                  </a:lnTo>
                  <a:lnTo>
                    <a:pt x="2296" y="358"/>
                  </a:lnTo>
                  <a:lnTo>
                    <a:pt x="2183" y="264"/>
                  </a:lnTo>
                  <a:lnTo>
                    <a:pt x="2070" y="189"/>
                  </a:lnTo>
                  <a:lnTo>
                    <a:pt x="1939" y="132"/>
                  </a:lnTo>
                  <a:lnTo>
                    <a:pt x="1807" y="76"/>
                  </a:lnTo>
                  <a:lnTo>
                    <a:pt x="1694" y="38"/>
                  </a:lnTo>
                  <a:lnTo>
                    <a:pt x="1562" y="19"/>
                  </a:lnTo>
                  <a:lnTo>
                    <a:pt x="1431" y="0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4" name="Google Shape;8144;p37"/>
            <p:cNvSpPr/>
            <p:nvPr/>
          </p:nvSpPr>
          <p:spPr>
            <a:xfrm>
              <a:off x="1537750" y="3146550"/>
              <a:ext cx="37200" cy="36700"/>
            </a:xfrm>
            <a:custGeom>
              <a:avLst/>
              <a:gdLst/>
              <a:ahLst/>
              <a:cxnLst/>
              <a:rect l="l" t="t" r="r" b="b"/>
              <a:pathLst>
                <a:path w="1488" h="1468" extrusionOk="0">
                  <a:moveTo>
                    <a:pt x="697" y="0"/>
                  </a:moveTo>
                  <a:lnTo>
                    <a:pt x="565" y="19"/>
                  </a:lnTo>
                  <a:lnTo>
                    <a:pt x="434" y="75"/>
                  </a:lnTo>
                  <a:lnTo>
                    <a:pt x="302" y="151"/>
                  </a:lnTo>
                  <a:lnTo>
                    <a:pt x="189" y="245"/>
                  </a:lnTo>
                  <a:lnTo>
                    <a:pt x="95" y="358"/>
                  </a:lnTo>
                  <a:lnTo>
                    <a:pt x="38" y="508"/>
                  </a:lnTo>
                  <a:lnTo>
                    <a:pt x="20" y="640"/>
                  </a:lnTo>
                  <a:lnTo>
                    <a:pt x="1" y="772"/>
                  </a:lnTo>
                  <a:lnTo>
                    <a:pt x="38" y="922"/>
                  </a:lnTo>
                  <a:lnTo>
                    <a:pt x="76" y="1054"/>
                  </a:lnTo>
                  <a:lnTo>
                    <a:pt x="151" y="1186"/>
                  </a:lnTo>
                  <a:lnTo>
                    <a:pt x="264" y="1280"/>
                  </a:lnTo>
                  <a:lnTo>
                    <a:pt x="377" y="1374"/>
                  </a:lnTo>
                  <a:lnTo>
                    <a:pt x="509" y="1430"/>
                  </a:lnTo>
                  <a:lnTo>
                    <a:pt x="640" y="1468"/>
                  </a:lnTo>
                  <a:lnTo>
                    <a:pt x="791" y="1468"/>
                  </a:lnTo>
                  <a:lnTo>
                    <a:pt x="923" y="1449"/>
                  </a:lnTo>
                  <a:lnTo>
                    <a:pt x="1054" y="1393"/>
                  </a:lnTo>
                  <a:lnTo>
                    <a:pt x="1186" y="1317"/>
                  </a:lnTo>
                  <a:lnTo>
                    <a:pt x="1299" y="1223"/>
                  </a:lnTo>
                  <a:lnTo>
                    <a:pt x="1393" y="1110"/>
                  </a:lnTo>
                  <a:lnTo>
                    <a:pt x="1450" y="979"/>
                  </a:lnTo>
                  <a:lnTo>
                    <a:pt x="1468" y="828"/>
                  </a:lnTo>
                  <a:lnTo>
                    <a:pt x="1487" y="696"/>
                  </a:lnTo>
                  <a:lnTo>
                    <a:pt x="1468" y="546"/>
                  </a:lnTo>
                  <a:lnTo>
                    <a:pt x="1412" y="414"/>
                  </a:lnTo>
                  <a:lnTo>
                    <a:pt x="1337" y="282"/>
                  </a:lnTo>
                  <a:lnTo>
                    <a:pt x="1243" y="188"/>
                  </a:lnTo>
                  <a:lnTo>
                    <a:pt x="1111" y="94"/>
                  </a:lnTo>
                  <a:lnTo>
                    <a:pt x="979" y="38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5" name="Google Shape;8145;p37"/>
            <p:cNvSpPr/>
            <p:nvPr/>
          </p:nvSpPr>
          <p:spPr>
            <a:xfrm>
              <a:off x="1527875" y="3050575"/>
              <a:ext cx="36725" cy="37200"/>
            </a:xfrm>
            <a:custGeom>
              <a:avLst/>
              <a:gdLst/>
              <a:ahLst/>
              <a:cxnLst/>
              <a:rect l="l" t="t" r="r" b="b"/>
              <a:pathLst>
                <a:path w="1469" h="1488" extrusionOk="0">
                  <a:moveTo>
                    <a:pt x="678" y="1"/>
                  </a:moveTo>
                  <a:lnTo>
                    <a:pt x="546" y="38"/>
                  </a:lnTo>
                  <a:lnTo>
                    <a:pt x="415" y="76"/>
                  </a:lnTo>
                  <a:lnTo>
                    <a:pt x="283" y="151"/>
                  </a:lnTo>
                  <a:lnTo>
                    <a:pt x="170" y="264"/>
                  </a:lnTo>
                  <a:lnTo>
                    <a:pt x="95" y="377"/>
                  </a:lnTo>
                  <a:lnTo>
                    <a:pt x="38" y="509"/>
                  </a:lnTo>
                  <a:lnTo>
                    <a:pt x="1" y="641"/>
                  </a:lnTo>
                  <a:lnTo>
                    <a:pt x="1" y="791"/>
                  </a:lnTo>
                  <a:lnTo>
                    <a:pt x="19" y="923"/>
                  </a:lnTo>
                  <a:lnTo>
                    <a:pt x="57" y="1073"/>
                  </a:lnTo>
                  <a:lnTo>
                    <a:pt x="132" y="1186"/>
                  </a:lnTo>
                  <a:lnTo>
                    <a:pt x="245" y="1299"/>
                  </a:lnTo>
                  <a:lnTo>
                    <a:pt x="358" y="1393"/>
                  </a:lnTo>
                  <a:lnTo>
                    <a:pt x="490" y="1450"/>
                  </a:lnTo>
                  <a:lnTo>
                    <a:pt x="640" y="1487"/>
                  </a:lnTo>
                  <a:lnTo>
                    <a:pt x="772" y="1487"/>
                  </a:lnTo>
                  <a:lnTo>
                    <a:pt x="923" y="1468"/>
                  </a:lnTo>
                  <a:lnTo>
                    <a:pt x="1054" y="1412"/>
                  </a:lnTo>
                  <a:lnTo>
                    <a:pt x="1167" y="1337"/>
                  </a:lnTo>
                  <a:lnTo>
                    <a:pt x="1280" y="1243"/>
                  </a:lnTo>
                  <a:lnTo>
                    <a:pt x="1374" y="1111"/>
                  </a:lnTo>
                  <a:lnTo>
                    <a:pt x="1431" y="979"/>
                  </a:lnTo>
                  <a:lnTo>
                    <a:pt x="1468" y="848"/>
                  </a:lnTo>
                  <a:lnTo>
                    <a:pt x="1468" y="697"/>
                  </a:lnTo>
                  <a:lnTo>
                    <a:pt x="1449" y="565"/>
                  </a:lnTo>
                  <a:lnTo>
                    <a:pt x="1393" y="434"/>
                  </a:lnTo>
                  <a:lnTo>
                    <a:pt x="1318" y="302"/>
                  </a:lnTo>
                  <a:lnTo>
                    <a:pt x="1224" y="189"/>
                  </a:lnTo>
                  <a:lnTo>
                    <a:pt x="1092" y="114"/>
                  </a:lnTo>
                  <a:lnTo>
                    <a:pt x="960" y="38"/>
                  </a:lnTo>
                  <a:lnTo>
                    <a:pt x="829" y="20"/>
                  </a:lnTo>
                  <a:lnTo>
                    <a:pt x="678" y="1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6" name="Google Shape;8146;p37"/>
            <p:cNvSpPr/>
            <p:nvPr/>
          </p:nvSpPr>
          <p:spPr>
            <a:xfrm>
              <a:off x="1628075" y="3151250"/>
              <a:ext cx="68700" cy="69175"/>
            </a:xfrm>
            <a:custGeom>
              <a:avLst/>
              <a:gdLst/>
              <a:ahLst/>
              <a:cxnLst/>
              <a:rect l="l" t="t" r="r" b="b"/>
              <a:pathLst>
                <a:path w="2748" h="2767" extrusionOk="0">
                  <a:moveTo>
                    <a:pt x="1299" y="0"/>
                  </a:moveTo>
                  <a:lnTo>
                    <a:pt x="1167" y="19"/>
                  </a:lnTo>
                  <a:lnTo>
                    <a:pt x="1035" y="57"/>
                  </a:lnTo>
                  <a:lnTo>
                    <a:pt x="903" y="94"/>
                  </a:lnTo>
                  <a:lnTo>
                    <a:pt x="772" y="132"/>
                  </a:lnTo>
                  <a:lnTo>
                    <a:pt x="659" y="207"/>
                  </a:lnTo>
                  <a:lnTo>
                    <a:pt x="546" y="283"/>
                  </a:lnTo>
                  <a:lnTo>
                    <a:pt x="433" y="377"/>
                  </a:lnTo>
                  <a:lnTo>
                    <a:pt x="339" y="471"/>
                  </a:lnTo>
                  <a:lnTo>
                    <a:pt x="245" y="584"/>
                  </a:lnTo>
                  <a:lnTo>
                    <a:pt x="170" y="697"/>
                  </a:lnTo>
                  <a:lnTo>
                    <a:pt x="113" y="828"/>
                  </a:lnTo>
                  <a:lnTo>
                    <a:pt x="57" y="941"/>
                  </a:lnTo>
                  <a:lnTo>
                    <a:pt x="19" y="1073"/>
                  </a:lnTo>
                  <a:lnTo>
                    <a:pt x="0" y="1205"/>
                  </a:lnTo>
                  <a:lnTo>
                    <a:pt x="0" y="1336"/>
                  </a:lnTo>
                  <a:lnTo>
                    <a:pt x="0" y="1468"/>
                  </a:lnTo>
                  <a:lnTo>
                    <a:pt x="19" y="1600"/>
                  </a:lnTo>
                  <a:lnTo>
                    <a:pt x="38" y="1731"/>
                  </a:lnTo>
                  <a:lnTo>
                    <a:pt x="76" y="1863"/>
                  </a:lnTo>
                  <a:lnTo>
                    <a:pt x="132" y="1976"/>
                  </a:lnTo>
                  <a:lnTo>
                    <a:pt x="189" y="2108"/>
                  </a:lnTo>
                  <a:lnTo>
                    <a:pt x="264" y="2221"/>
                  </a:lnTo>
                  <a:lnTo>
                    <a:pt x="358" y="2315"/>
                  </a:lnTo>
                  <a:lnTo>
                    <a:pt x="452" y="2428"/>
                  </a:lnTo>
                  <a:lnTo>
                    <a:pt x="565" y="2503"/>
                  </a:lnTo>
                  <a:lnTo>
                    <a:pt x="678" y="2578"/>
                  </a:lnTo>
                  <a:lnTo>
                    <a:pt x="809" y="2653"/>
                  </a:lnTo>
                  <a:lnTo>
                    <a:pt x="941" y="2691"/>
                  </a:lnTo>
                  <a:lnTo>
                    <a:pt x="1054" y="2729"/>
                  </a:lnTo>
                  <a:lnTo>
                    <a:pt x="1186" y="2766"/>
                  </a:lnTo>
                  <a:lnTo>
                    <a:pt x="1468" y="2766"/>
                  </a:lnTo>
                  <a:lnTo>
                    <a:pt x="1600" y="2747"/>
                  </a:lnTo>
                  <a:lnTo>
                    <a:pt x="1713" y="2729"/>
                  </a:lnTo>
                  <a:lnTo>
                    <a:pt x="1844" y="2691"/>
                  </a:lnTo>
                  <a:lnTo>
                    <a:pt x="1976" y="2635"/>
                  </a:lnTo>
                  <a:lnTo>
                    <a:pt x="2089" y="2578"/>
                  </a:lnTo>
                  <a:lnTo>
                    <a:pt x="2202" y="2484"/>
                  </a:lnTo>
                  <a:lnTo>
                    <a:pt x="2315" y="2409"/>
                  </a:lnTo>
                  <a:lnTo>
                    <a:pt x="2409" y="2296"/>
                  </a:lnTo>
                  <a:lnTo>
                    <a:pt x="2503" y="2183"/>
                  </a:lnTo>
                  <a:lnTo>
                    <a:pt x="2578" y="2070"/>
                  </a:lnTo>
                  <a:lnTo>
                    <a:pt x="2635" y="1957"/>
                  </a:lnTo>
                  <a:lnTo>
                    <a:pt x="2691" y="1826"/>
                  </a:lnTo>
                  <a:lnTo>
                    <a:pt x="2729" y="1694"/>
                  </a:lnTo>
                  <a:lnTo>
                    <a:pt x="2747" y="1562"/>
                  </a:lnTo>
                  <a:lnTo>
                    <a:pt x="2747" y="1430"/>
                  </a:lnTo>
                  <a:lnTo>
                    <a:pt x="2747" y="1299"/>
                  </a:lnTo>
                  <a:lnTo>
                    <a:pt x="2747" y="1167"/>
                  </a:lnTo>
                  <a:lnTo>
                    <a:pt x="2710" y="1035"/>
                  </a:lnTo>
                  <a:lnTo>
                    <a:pt x="2672" y="922"/>
                  </a:lnTo>
                  <a:lnTo>
                    <a:pt x="2616" y="791"/>
                  </a:lnTo>
                  <a:lnTo>
                    <a:pt x="2559" y="678"/>
                  </a:lnTo>
                  <a:lnTo>
                    <a:pt x="2484" y="565"/>
                  </a:lnTo>
                  <a:lnTo>
                    <a:pt x="2390" y="452"/>
                  </a:lnTo>
                  <a:lnTo>
                    <a:pt x="2296" y="358"/>
                  </a:lnTo>
                  <a:lnTo>
                    <a:pt x="2183" y="264"/>
                  </a:lnTo>
                  <a:lnTo>
                    <a:pt x="2070" y="189"/>
                  </a:lnTo>
                  <a:lnTo>
                    <a:pt x="1938" y="132"/>
                  </a:lnTo>
                  <a:lnTo>
                    <a:pt x="1807" y="76"/>
                  </a:lnTo>
                  <a:lnTo>
                    <a:pt x="1694" y="38"/>
                  </a:lnTo>
                  <a:lnTo>
                    <a:pt x="1562" y="19"/>
                  </a:lnTo>
                  <a:lnTo>
                    <a:pt x="1430" y="0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7" name="Google Shape;8147;p37"/>
            <p:cNvSpPr/>
            <p:nvPr/>
          </p:nvSpPr>
          <p:spPr>
            <a:xfrm>
              <a:off x="1486950" y="2968725"/>
              <a:ext cx="285075" cy="196650"/>
            </a:xfrm>
            <a:custGeom>
              <a:avLst/>
              <a:gdLst/>
              <a:ahLst/>
              <a:cxnLst/>
              <a:rect l="l" t="t" r="r" b="b"/>
              <a:pathLst>
                <a:path w="11403" h="7866" extrusionOk="0">
                  <a:moveTo>
                    <a:pt x="132" y="1"/>
                  </a:moveTo>
                  <a:lnTo>
                    <a:pt x="38" y="20"/>
                  </a:lnTo>
                  <a:lnTo>
                    <a:pt x="19" y="39"/>
                  </a:lnTo>
                  <a:lnTo>
                    <a:pt x="1" y="76"/>
                  </a:lnTo>
                  <a:lnTo>
                    <a:pt x="1" y="114"/>
                  </a:lnTo>
                  <a:lnTo>
                    <a:pt x="57" y="227"/>
                  </a:lnTo>
                  <a:lnTo>
                    <a:pt x="170" y="358"/>
                  </a:lnTo>
                  <a:lnTo>
                    <a:pt x="321" y="547"/>
                  </a:lnTo>
                  <a:lnTo>
                    <a:pt x="528" y="754"/>
                  </a:lnTo>
                  <a:lnTo>
                    <a:pt x="791" y="979"/>
                  </a:lnTo>
                  <a:lnTo>
                    <a:pt x="1431" y="1544"/>
                  </a:lnTo>
                  <a:lnTo>
                    <a:pt x="2240" y="2184"/>
                  </a:lnTo>
                  <a:lnTo>
                    <a:pt x="3162" y="2880"/>
                  </a:lnTo>
                  <a:lnTo>
                    <a:pt x="4215" y="3651"/>
                  </a:lnTo>
                  <a:lnTo>
                    <a:pt x="5363" y="4441"/>
                  </a:lnTo>
                  <a:lnTo>
                    <a:pt x="6473" y="5194"/>
                  </a:lnTo>
                  <a:lnTo>
                    <a:pt x="7527" y="5871"/>
                  </a:lnTo>
                  <a:lnTo>
                    <a:pt x="8487" y="6473"/>
                  </a:lnTo>
                  <a:lnTo>
                    <a:pt x="9352" y="6982"/>
                  </a:lnTo>
                  <a:lnTo>
                    <a:pt x="10086" y="7395"/>
                  </a:lnTo>
                  <a:lnTo>
                    <a:pt x="10688" y="7678"/>
                  </a:lnTo>
                  <a:lnTo>
                    <a:pt x="10933" y="7772"/>
                  </a:lnTo>
                  <a:lnTo>
                    <a:pt x="11121" y="7847"/>
                  </a:lnTo>
                  <a:lnTo>
                    <a:pt x="11271" y="7866"/>
                  </a:lnTo>
                  <a:lnTo>
                    <a:pt x="11365" y="7866"/>
                  </a:lnTo>
                  <a:lnTo>
                    <a:pt x="11403" y="7847"/>
                  </a:lnTo>
                  <a:lnTo>
                    <a:pt x="11403" y="7809"/>
                  </a:lnTo>
                  <a:lnTo>
                    <a:pt x="11403" y="7753"/>
                  </a:lnTo>
                  <a:lnTo>
                    <a:pt x="11346" y="7659"/>
                  </a:lnTo>
                  <a:lnTo>
                    <a:pt x="11271" y="7546"/>
                  </a:lnTo>
                  <a:lnTo>
                    <a:pt x="10989" y="7245"/>
                  </a:lnTo>
                  <a:lnTo>
                    <a:pt x="10575" y="6869"/>
                  </a:lnTo>
                  <a:lnTo>
                    <a:pt x="10048" y="6417"/>
                  </a:lnTo>
                  <a:lnTo>
                    <a:pt x="9408" y="5890"/>
                  </a:lnTo>
                  <a:lnTo>
                    <a:pt x="8675" y="5326"/>
                  </a:lnTo>
                  <a:lnTo>
                    <a:pt x="7866" y="4724"/>
                  </a:lnTo>
                  <a:lnTo>
                    <a:pt x="6981" y="4084"/>
                  </a:lnTo>
                  <a:lnTo>
                    <a:pt x="6040" y="3444"/>
                  </a:lnTo>
                  <a:lnTo>
                    <a:pt x="4799" y="2597"/>
                  </a:lnTo>
                  <a:lnTo>
                    <a:pt x="4667" y="2522"/>
                  </a:lnTo>
                  <a:lnTo>
                    <a:pt x="4535" y="2428"/>
                  </a:lnTo>
                  <a:lnTo>
                    <a:pt x="4404" y="2334"/>
                  </a:lnTo>
                  <a:lnTo>
                    <a:pt x="4140" y="2165"/>
                  </a:lnTo>
                  <a:lnTo>
                    <a:pt x="3143" y="1544"/>
                  </a:lnTo>
                  <a:lnTo>
                    <a:pt x="2898" y="1393"/>
                  </a:lnTo>
                  <a:lnTo>
                    <a:pt x="2560" y="1205"/>
                  </a:lnTo>
                  <a:lnTo>
                    <a:pt x="1732" y="716"/>
                  </a:lnTo>
                  <a:lnTo>
                    <a:pt x="1054" y="358"/>
                  </a:lnTo>
                  <a:lnTo>
                    <a:pt x="1017" y="340"/>
                  </a:lnTo>
                  <a:lnTo>
                    <a:pt x="866" y="264"/>
                  </a:lnTo>
                  <a:lnTo>
                    <a:pt x="791" y="246"/>
                  </a:lnTo>
                  <a:lnTo>
                    <a:pt x="697" y="189"/>
                  </a:lnTo>
                  <a:lnTo>
                    <a:pt x="659" y="170"/>
                  </a:lnTo>
                  <a:lnTo>
                    <a:pt x="433" y="95"/>
                  </a:lnTo>
                  <a:lnTo>
                    <a:pt x="264" y="39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8" name="Google Shape;8148;p37"/>
            <p:cNvSpPr/>
            <p:nvPr/>
          </p:nvSpPr>
          <p:spPr>
            <a:xfrm>
              <a:off x="1590900" y="2966375"/>
              <a:ext cx="195725" cy="324600"/>
            </a:xfrm>
            <a:custGeom>
              <a:avLst/>
              <a:gdLst/>
              <a:ahLst/>
              <a:cxnLst/>
              <a:rect l="l" t="t" r="r" b="b"/>
              <a:pathLst>
                <a:path w="7829" h="12984" extrusionOk="0">
                  <a:moveTo>
                    <a:pt x="1" y="12965"/>
                  </a:moveTo>
                  <a:lnTo>
                    <a:pt x="358" y="12984"/>
                  </a:lnTo>
                  <a:lnTo>
                    <a:pt x="428" y="12981"/>
                  </a:lnTo>
                  <a:lnTo>
                    <a:pt x="428" y="12981"/>
                  </a:lnTo>
                  <a:lnTo>
                    <a:pt x="1" y="12965"/>
                  </a:lnTo>
                  <a:close/>
                  <a:moveTo>
                    <a:pt x="5363" y="1"/>
                  </a:moveTo>
                  <a:lnTo>
                    <a:pt x="5570" y="490"/>
                  </a:lnTo>
                  <a:lnTo>
                    <a:pt x="5740" y="979"/>
                  </a:lnTo>
                  <a:lnTo>
                    <a:pt x="5890" y="1450"/>
                  </a:lnTo>
                  <a:lnTo>
                    <a:pt x="6022" y="1920"/>
                  </a:lnTo>
                  <a:lnTo>
                    <a:pt x="6116" y="2372"/>
                  </a:lnTo>
                  <a:lnTo>
                    <a:pt x="6210" y="2804"/>
                  </a:lnTo>
                  <a:lnTo>
                    <a:pt x="6267" y="3237"/>
                  </a:lnTo>
                  <a:lnTo>
                    <a:pt x="6323" y="3651"/>
                  </a:lnTo>
                  <a:lnTo>
                    <a:pt x="6342" y="4065"/>
                  </a:lnTo>
                  <a:lnTo>
                    <a:pt x="6342" y="4460"/>
                  </a:lnTo>
                  <a:lnTo>
                    <a:pt x="6342" y="4855"/>
                  </a:lnTo>
                  <a:lnTo>
                    <a:pt x="6304" y="5232"/>
                  </a:lnTo>
                  <a:lnTo>
                    <a:pt x="6267" y="5608"/>
                  </a:lnTo>
                  <a:lnTo>
                    <a:pt x="6210" y="5965"/>
                  </a:lnTo>
                  <a:lnTo>
                    <a:pt x="6135" y="6304"/>
                  </a:lnTo>
                  <a:lnTo>
                    <a:pt x="6060" y="6643"/>
                  </a:lnTo>
                  <a:lnTo>
                    <a:pt x="6530" y="7057"/>
                  </a:lnTo>
                  <a:lnTo>
                    <a:pt x="6887" y="7395"/>
                  </a:lnTo>
                  <a:lnTo>
                    <a:pt x="7113" y="7659"/>
                  </a:lnTo>
                  <a:lnTo>
                    <a:pt x="7188" y="7772"/>
                  </a:lnTo>
                  <a:lnTo>
                    <a:pt x="7245" y="7847"/>
                  </a:lnTo>
                  <a:lnTo>
                    <a:pt x="7245" y="7903"/>
                  </a:lnTo>
                  <a:lnTo>
                    <a:pt x="7245" y="7941"/>
                  </a:lnTo>
                  <a:lnTo>
                    <a:pt x="7226" y="7979"/>
                  </a:lnTo>
                  <a:lnTo>
                    <a:pt x="7057" y="8468"/>
                  </a:lnTo>
                  <a:lnTo>
                    <a:pt x="6831" y="8938"/>
                  </a:lnTo>
                  <a:lnTo>
                    <a:pt x="6586" y="9390"/>
                  </a:lnTo>
                  <a:lnTo>
                    <a:pt x="6304" y="9841"/>
                  </a:lnTo>
                  <a:lnTo>
                    <a:pt x="6041" y="10218"/>
                  </a:lnTo>
                  <a:lnTo>
                    <a:pt x="5740" y="10556"/>
                  </a:lnTo>
                  <a:lnTo>
                    <a:pt x="5439" y="10895"/>
                  </a:lnTo>
                  <a:lnTo>
                    <a:pt x="5119" y="11196"/>
                  </a:lnTo>
                  <a:lnTo>
                    <a:pt x="4761" y="11478"/>
                  </a:lnTo>
                  <a:lnTo>
                    <a:pt x="4423" y="11723"/>
                  </a:lnTo>
                  <a:lnTo>
                    <a:pt x="4046" y="11968"/>
                  </a:lnTo>
                  <a:lnTo>
                    <a:pt x="3670" y="12175"/>
                  </a:lnTo>
                  <a:lnTo>
                    <a:pt x="3275" y="12363"/>
                  </a:lnTo>
                  <a:lnTo>
                    <a:pt x="2880" y="12532"/>
                  </a:lnTo>
                  <a:lnTo>
                    <a:pt x="2466" y="12664"/>
                  </a:lnTo>
                  <a:lnTo>
                    <a:pt x="2052" y="12777"/>
                  </a:lnTo>
                  <a:lnTo>
                    <a:pt x="1638" y="12871"/>
                  </a:lnTo>
                  <a:lnTo>
                    <a:pt x="1205" y="12927"/>
                  </a:lnTo>
                  <a:lnTo>
                    <a:pt x="791" y="12965"/>
                  </a:lnTo>
                  <a:lnTo>
                    <a:pt x="428" y="12981"/>
                  </a:lnTo>
                  <a:lnTo>
                    <a:pt x="428" y="12981"/>
                  </a:lnTo>
                  <a:lnTo>
                    <a:pt x="509" y="12984"/>
                  </a:lnTo>
                  <a:lnTo>
                    <a:pt x="848" y="12984"/>
                  </a:lnTo>
                  <a:lnTo>
                    <a:pt x="1186" y="12946"/>
                  </a:lnTo>
                  <a:lnTo>
                    <a:pt x="1525" y="12908"/>
                  </a:lnTo>
                  <a:lnTo>
                    <a:pt x="1864" y="12852"/>
                  </a:lnTo>
                  <a:lnTo>
                    <a:pt x="2184" y="12777"/>
                  </a:lnTo>
                  <a:lnTo>
                    <a:pt x="2503" y="12701"/>
                  </a:lnTo>
                  <a:lnTo>
                    <a:pt x="2823" y="12589"/>
                  </a:lnTo>
                  <a:lnTo>
                    <a:pt x="3124" y="12476"/>
                  </a:lnTo>
                  <a:lnTo>
                    <a:pt x="3425" y="12344"/>
                  </a:lnTo>
                  <a:lnTo>
                    <a:pt x="3726" y="12193"/>
                  </a:lnTo>
                  <a:lnTo>
                    <a:pt x="4009" y="12043"/>
                  </a:lnTo>
                  <a:lnTo>
                    <a:pt x="4291" y="11874"/>
                  </a:lnTo>
                  <a:lnTo>
                    <a:pt x="4554" y="11685"/>
                  </a:lnTo>
                  <a:lnTo>
                    <a:pt x="4818" y="11497"/>
                  </a:lnTo>
                  <a:lnTo>
                    <a:pt x="5062" y="11290"/>
                  </a:lnTo>
                  <a:lnTo>
                    <a:pt x="5307" y="11083"/>
                  </a:lnTo>
                  <a:lnTo>
                    <a:pt x="5533" y="10857"/>
                  </a:lnTo>
                  <a:lnTo>
                    <a:pt x="5758" y="10613"/>
                  </a:lnTo>
                  <a:lnTo>
                    <a:pt x="5984" y="10368"/>
                  </a:lnTo>
                  <a:lnTo>
                    <a:pt x="6172" y="10105"/>
                  </a:lnTo>
                  <a:lnTo>
                    <a:pt x="6379" y="9841"/>
                  </a:lnTo>
                  <a:lnTo>
                    <a:pt x="6568" y="9559"/>
                  </a:lnTo>
                  <a:lnTo>
                    <a:pt x="6737" y="9277"/>
                  </a:lnTo>
                  <a:lnTo>
                    <a:pt x="6887" y="8995"/>
                  </a:lnTo>
                  <a:lnTo>
                    <a:pt x="7038" y="8694"/>
                  </a:lnTo>
                  <a:lnTo>
                    <a:pt x="7188" y="8374"/>
                  </a:lnTo>
                  <a:lnTo>
                    <a:pt x="7301" y="8073"/>
                  </a:lnTo>
                  <a:lnTo>
                    <a:pt x="7414" y="7753"/>
                  </a:lnTo>
                  <a:lnTo>
                    <a:pt x="7527" y="7414"/>
                  </a:lnTo>
                  <a:lnTo>
                    <a:pt x="7621" y="7076"/>
                  </a:lnTo>
                  <a:lnTo>
                    <a:pt x="7696" y="6737"/>
                  </a:lnTo>
                  <a:lnTo>
                    <a:pt x="7753" y="6398"/>
                  </a:lnTo>
                  <a:lnTo>
                    <a:pt x="7791" y="6041"/>
                  </a:lnTo>
                  <a:lnTo>
                    <a:pt x="7828" y="5702"/>
                  </a:lnTo>
                  <a:lnTo>
                    <a:pt x="7828" y="5344"/>
                  </a:lnTo>
                  <a:lnTo>
                    <a:pt x="7828" y="5025"/>
                  </a:lnTo>
                  <a:lnTo>
                    <a:pt x="7809" y="4705"/>
                  </a:lnTo>
                  <a:lnTo>
                    <a:pt x="7753" y="4385"/>
                  </a:lnTo>
                  <a:lnTo>
                    <a:pt x="7715" y="4065"/>
                  </a:lnTo>
                  <a:lnTo>
                    <a:pt x="7640" y="3783"/>
                  </a:lnTo>
                  <a:lnTo>
                    <a:pt x="7565" y="3482"/>
                  </a:lnTo>
                  <a:lnTo>
                    <a:pt x="7471" y="3218"/>
                  </a:lnTo>
                  <a:lnTo>
                    <a:pt x="7377" y="2936"/>
                  </a:lnTo>
                  <a:lnTo>
                    <a:pt x="7264" y="2673"/>
                  </a:lnTo>
                  <a:lnTo>
                    <a:pt x="7038" y="2202"/>
                  </a:lnTo>
                  <a:lnTo>
                    <a:pt x="6793" y="1751"/>
                  </a:lnTo>
                  <a:lnTo>
                    <a:pt x="6530" y="1356"/>
                  </a:lnTo>
                  <a:lnTo>
                    <a:pt x="6285" y="998"/>
                  </a:lnTo>
                  <a:lnTo>
                    <a:pt x="6041" y="697"/>
                  </a:lnTo>
                  <a:lnTo>
                    <a:pt x="5834" y="452"/>
                  </a:lnTo>
                  <a:lnTo>
                    <a:pt x="5495" y="114"/>
                  </a:lnTo>
                  <a:lnTo>
                    <a:pt x="5363" y="1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9" name="Google Shape;8149;p37"/>
            <p:cNvSpPr/>
            <p:nvPr/>
          </p:nvSpPr>
          <p:spPr>
            <a:xfrm>
              <a:off x="1590900" y="2966375"/>
              <a:ext cx="195725" cy="324600"/>
            </a:xfrm>
            <a:custGeom>
              <a:avLst/>
              <a:gdLst/>
              <a:ahLst/>
              <a:cxnLst/>
              <a:rect l="l" t="t" r="r" b="b"/>
              <a:pathLst>
                <a:path w="7829" h="12984" fill="none" extrusionOk="0">
                  <a:moveTo>
                    <a:pt x="5363" y="1"/>
                  </a:moveTo>
                  <a:lnTo>
                    <a:pt x="5363" y="1"/>
                  </a:lnTo>
                  <a:lnTo>
                    <a:pt x="5570" y="490"/>
                  </a:lnTo>
                  <a:lnTo>
                    <a:pt x="5740" y="979"/>
                  </a:lnTo>
                  <a:lnTo>
                    <a:pt x="5890" y="1450"/>
                  </a:lnTo>
                  <a:lnTo>
                    <a:pt x="6022" y="1920"/>
                  </a:lnTo>
                  <a:lnTo>
                    <a:pt x="6116" y="2372"/>
                  </a:lnTo>
                  <a:lnTo>
                    <a:pt x="6210" y="2804"/>
                  </a:lnTo>
                  <a:lnTo>
                    <a:pt x="6267" y="3237"/>
                  </a:lnTo>
                  <a:lnTo>
                    <a:pt x="6323" y="3651"/>
                  </a:lnTo>
                  <a:lnTo>
                    <a:pt x="6342" y="4065"/>
                  </a:lnTo>
                  <a:lnTo>
                    <a:pt x="6342" y="4460"/>
                  </a:lnTo>
                  <a:lnTo>
                    <a:pt x="6342" y="4855"/>
                  </a:lnTo>
                  <a:lnTo>
                    <a:pt x="6304" y="5232"/>
                  </a:lnTo>
                  <a:lnTo>
                    <a:pt x="6267" y="5608"/>
                  </a:lnTo>
                  <a:lnTo>
                    <a:pt x="6210" y="5965"/>
                  </a:lnTo>
                  <a:lnTo>
                    <a:pt x="6135" y="6304"/>
                  </a:lnTo>
                  <a:lnTo>
                    <a:pt x="6060" y="6643"/>
                  </a:lnTo>
                  <a:lnTo>
                    <a:pt x="6060" y="6643"/>
                  </a:lnTo>
                  <a:lnTo>
                    <a:pt x="6530" y="7057"/>
                  </a:lnTo>
                  <a:lnTo>
                    <a:pt x="6887" y="7395"/>
                  </a:lnTo>
                  <a:lnTo>
                    <a:pt x="7113" y="7659"/>
                  </a:lnTo>
                  <a:lnTo>
                    <a:pt x="7188" y="7772"/>
                  </a:lnTo>
                  <a:lnTo>
                    <a:pt x="7245" y="7847"/>
                  </a:lnTo>
                  <a:lnTo>
                    <a:pt x="7245" y="7847"/>
                  </a:lnTo>
                  <a:lnTo>
                    <a:pt x="7245" y="7903"/>
                  </a:lnTo>
                  <a:lnTo>
                    <a:pt x="7245" y="7903"/>
                  </a:lnTo>
                  <a:lnTo>
                    <a:pt x="7245" y="7903"/>
                  </a:lnTo>
                  <a:lnTo>
                    <a:pt x="7245" y="7903"/>
                  </a:lnTo>
                  <a:lnTo>
                    <a:pt x="7245" y="7941"/>
                  </a:lnTo>
                  <a:lnTo>
                    <a:pt x="7245" y="7941"/>
                  </a:lnTo>
                  <a:lnTo>
                    <a:pt x="7245" y="7941"/>
                  </a:lnTo>
                  <a:lnTo>
                    <a:pt x="7226" y="7979"/>
                  </a:lnTo>
                  <a:lnTo>
                    <a:pt x="7226" y="7979"/>
                  </a:lnTo>
                  <a:lnTo>
                    <a:pt x="7057" y="8468"/>
                  </a:lnTo>
                  <a:lnTo>
                    <a:pt x="6831" y="8938"/>
                  </a:lnTo>
                  <a:lnTo>
                    <a:pt x="6586" y="9390"/>
                  </a:lnTo>
                  <a:lnTo>
                    <a:pt x="6304" y="9841"/>
                  </a:lnTo>
                  <a:lnTo>
                    <a:pt x="6304" y="9841"/>
                  </a:lnTo>
                  <a:lnTo>
                    <a:pt x="6041" y="10218"/>
                  </a:lnTo>
                  <a:lnTo>
                    <a:pt x="5740" y="10556"/>
                  </a:lnTo>
                  <a:lnTo>
                    <a:pt x="5439" y="10895"/>
                  </a:lnTo>
                  <a:lnTo>
                    <a:pt x="5119" y="11196"/>
                  </a:lnTo>
                  <a:lnTo>
                    <a:pt x="4761" y="11478"/>
                  </a:lnTo>
                  <a:lnTo>
                    <a:pt x="4423" y="11723"/>
                  </a:lnTo>
                  <a:lnTo>
                    <a:pt x="4046" y="11968"/>
                  </a:lnTo>
                  <a:lnTo>
                    <a:pt x="3670" y="12175"/>
                  </a:lnTo>
                  <a:lnTo>
                    <a:pt x="3275" y="12363"/>
                  </a:lnTo>
                  <a:lnTo>
                    <a:pt x="2880" y="12532"/>
                  </a:lnTo>
                  <a:lnTo>
                    <a:pt x="2466" y="12664"/>
                  </a:lnTo>
                  <a:lnTo>
                    <a:pt x="2052" y="12777"/>
                  </a:lnTo>
                  <a:lnTo>
                    <a:pt x="1638" y="12871"/>
                  </a:lnTo>
                  <a:lnTo>
                    <a:pt x="1205" y="12927"/>
                  </a:lnTo>
                  <a:lnTo>
                    <a:pt x="791" y="12965"/>
                  </a:lnTo>
                  <a:lnTo>
                    <a:pt x="358" y="12984"/>
                  </a:lnTo>
                  <a:lnTo>
                    <a:pt x="358" y="12984"/>
                  </a:lnTo>
                  <a:lnTo>
                    <a:pt x="1" y="12965"/>
                  </a:lnTo>
                  <a:lnTo>
                    <a:pt x="1" y="12965"/>
                  </a:lnTo>
                  <a:lnTo>
                    <a:pt x="509" y="12984"/>
                  </a:lnTo>
                  <a:lnTo>
                    <a:pt x="509" y="12984"/>
                  </a:lnTo>
                  <a:lnTo>
                    <a:pt x="848" y="12984"/>
                  </a:lnTo>
                  <a:lnTo>
                    <a:pt x="1186" y="12946"/>
                  </a:lnTo>
                  <a:lnTo>
                    <a:pt x="1525" y="12908"/>
                  </a:lnTo>
                  <a:lnTo>
                    <a:pt x="1864" y="12852"/>
                  </a:lnTo>
                  <a:lnTo>
                    <a:pt x="2184" y="12777"/>
                  </a:lnTo>
                  <a:lnTo>
                    <a:pt x="2503" y="12701"/>
                  </a:lnTo>
                  <a:lnTo>
                    <a:pt x="2823" y="12589"/>
                  </a:lnTo>
                  <a:lnTo>
                    <a:pt x="3124" y="12476"/>
                  </a:lnTo>
                  <a:lnTo>
                    <a:pt x="3425" y="12344"/>
                  </a:lnTo>
                  <a:lnTo>
                    <a:pt x="3726" y="12193"/>
                  </a:lnTo>
                  <a:lnTo>
                    <a:pt x="4009" y="12043"/>
                  </a:lnTo>
                  <a:lnTo>
                    <a:pt x="4291" y="11874"/>
                  </a:lnTo>
                  <a:lnTo>
                    <a:pt x="4554" y="11685"/>
                  </a:lnTo>
                  <a:lnTo>
                    <a:pt x="4818" y="11497"/>
                  </a:lnTo>
                  <a:lnTo>
                    <a:pt x="5062" y="11290"/>
                  </a:lnTo>
                  <a:lnTo>
                    <a:pt x="5307" y="11083"/>
                  </a:lnTo>
                  <a:lnTo>
                    <a:pt x="5533" y="10857"/>
                  </a:lnTo>
                  <a:lnTo>
                    <a:pt x="5758" y="10613"/>
                  </a:lnTo>
                  <a:lnTo>
                    <a:pt x="5984" y="10368"/>
                  </a:lnTo>
                  <a:lnTo>
                    <a:pt x="6172" y="10105"/>
                  </a:lnTo>
                  <a:lnTo>
                    <a:pt x="6379" y="9841"/>
                  </a:lnTo>
                  <a:lnTo>
                    <a:pt x="6568" y="9559"/>
                  </a:lnTo>
                  <a:lnTo>
                    <a:pt x="6737" y="9277"/>
                  </a:lnTo>
                  <a:lnTo>
                    <a:pt x="6887" y="8995"/>
                  </a:lnTo>
                  <a:lnTo>
                    <a:pt x="7038" y="8694"/>
                  </a:lnTo>
                  <a:lnTo>
                    <a:pt x="7188" y="8374"/>
                  </a:lnTo>
                  <a:lnTo>
                    <a:pt x="7301" y="8073"/>
                  </a:lnTo>
                  <a:lnTo>
                    <a:pt x="7414" y="7753"/>
                  </a:lnTo>
                  <a:lnTo>
                    <a:pt x="7527" y="7414"/>
                  </a:lnTo>
                  <a:lnTo>
                    <a:pt x="7621" y="7076"/>
                  </a:lnTo>
                  <a:lnTo>
                    <a:pt x="7696" y="6737"/>
                  </a:lnTo>
                  <a:lnTo>
                    <a:pt x="7753" y="6398"/>
                  </a:lnTo>
                  <a:lnTo>
                    <a:pt x="7753" y="6398"/>
                  </a:lnTo>
                  <a:lnTo>
                    <a:pt x="7791" y="6041"/>
                  </a:lnTo>
                  <a:lnTo>
                    <a:pt x="7828" y="5702"/>
                  </a:lnTo>
                  <a:lnTo>
                    <a:pt x="7828" y="5344"/>
                  </a:lnTo>
                  <a:lnTo>
                    <a:pt x="7828" y="5025"/>
                  </a:lnTo>
                  <a:lnTo>
                    <a:pt x="7809" y="4705"/>
                  </a:lnTo>
                  <a:lnTo>
                    <a:pt x="7753" y="4385"/>
                  </a:lnTo>
                  <a:lnTo>
                    <a:pt x="7715" y="4065"/>
                  </a:lnTo>
                  <a:lnTo>
                    <a:pt x="7640" y="3783"/>
                  </a:lnTo>
                  <a:lnTo>
                    <a:pt x="7565" y="3482"/>
                  </a:lnTo>
                  <a:lnTo>
                    <a:pt x="7471" y="3218"/>
                  </a:lnTo>
                  <a:lnTo>
                    <a:pt x="7377" y="2936"/>
                  </a:lnTo>
                  <a:lnTo>
                    <a:pt x="7264" y="2673"/>
                  </a:lnTo>
                  <a:lnTo>
                    <a:pt x="7038" y="2202"/>
                  </a:lnTo>
                  <a:lnTo>
                    <a:pt x="6793" y="1751"/>
                  </a:lnTo>
                  <a:lnTo>
                    <a:pt x="6530" y="1356"/>
                  </a:lnTo>
                  <a:lnTo>
                    <a:pt x="6285" y="998"/>
                  </a:lnTo>
                  <a:lnTo>
                    <a:pt x="6041" y="697"/>
                  </a:lnTo>
                  <a:lnTo>
                    <a:pt x="5834" y="452"/>
                  </a:lnTo>
                  <a:lnTo>
                    <a:pt x="5495" y="114"/>
                  </a:lnTo>
                  <a:lnTo>
                    <a:pt x="53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0" name="Google Shape;8150;p37"/>
            <p:cNvSpPr/>
            <p:nvPr/>
          </p:nvSpPr>
          <p:spPr>
            <a:xfrm>
              <a:off x="1590900" y="3151725"/>
              <a:ext cx="181125" cy="139250"/>
            </a:xfrm>
            <a:custGeom>
              <a:avLst/>
              <a:gdLst/>
              <a:ahLst/>
              <a:cxnLst/>
              <a:rect l="l" t="t" r="r" b="b"/>
              <a:pathLst>
                <a:path w="7245" h="5570" extrusionOk="0">
                  <a:moveTo>
                    <a:pt x="5796" y="0"/>
                  </a:moveTo>
                  <a:lnTo>
                    <a:pt x="5646" y="358"/>
                  </a:lnTo>
                  <a:lnTo>
                    <a:pt x="5476" y="715"/>
                  </a:lnTo>
                  <a:lnTo>
                    <a:pt x="5307" y="1054"/>
                  </a:lnTo>
                  <a:lnTo>
                    <a:pt x="5119" y="1374"/>
                  </a:lnTo>
                  <a:lnTo>
                    <a:pt x="4912" y="1694"/>
                  </a:lnTo>
                  <a:lnTo>
                    <a:pt x="4705" y="1976"/>
                  </a:lnTo>
                  <a:lnTo>
                    <a:pt x="4479" y="2277"/>
                  </a:lnTo>
                  <a:lnTo>
                    <a:pt x="4253" y="2540"/>
                  </a:lnTo>
                  <a:lnTo>
                    <a:pt x="4009" y="2804"/>
                  </a:lnTo>
                  <a:lnTo>
                    <a:pt x="3783" y="3048"/>
                  </a:lnTo>
                  <a:lnTo>
                    <a:pt x="3294" y="3500"/>
                  </a:lnTo>
                  <a:lnTo>
                    <a:pt x="2804" y="3914"/>
                  </a:lnTo>
                  <a:lnTo>
                    <a:pt x="2315" y="4271"/>
                  </a:lnTo>
                  <a:lnTo>
                    <a:pt x="1864" y="4572"/>
                  </a:lnTo>
                  <a:lnTo>
                    <a:pt x="1431" y="4836"/>
                  </a:lnTo>
                  <a:lnTo>
                    <a:pt x="1036" y="5062"/>
                  </a:lnTo>
                  <a:lnTo>
                    <a:pt x="678" y="5250"/>
                  </a:lnTo>
                  <a:lnTo>
                    <a:pt x="170" y="5476"/>
                  </a:lnTo>
                  <a:lnTo>
                    <a:pt x="1" y="5551"/>
                  </a:lnTo>
                  <a:lnTo>
                    <a:pt x="358" y="5570"/>
                  </a:lnTo>
                  <a:lnTo>
                    <a:pt x="791" y="5551"/>
                  </a:lnTo>
                  <a:lnTo>
                    <a:pt x="1205" y="5513"/>
                  </a:lnTo>
                  <a:lnTo>
                    <a:pt x="1638" y="5457"/>
                  </a:lnTo>
                  <a:lnTo>
                    <a:pt x="2052" y="5363"/>
                  </a:lnTo>
                  <a:lnTo>
                    <a:pt x="2466" y="5250"/>
                  </a:lnTo>
                  <a:lnTo>
                    <a:pt x="2880" y="5118"/>
                  </a:lnTo>
                  <a:lnTo>
                    <a:pt x="3275" y="4949"/>
                  </a:lnTo>
                  <a:lnTo>
                    <a:pt x="3670" y="4761"/>
                  </a:lnTo>
                  <a:lnTo>
                    <a:pt x="4046" y="4554"/>
                  </a:lnTo>
                  <a:lnTo>
                    <a:pt x="4423" y="4309"/>
                  </a:lnTo>
                  <a:lnTo>
                    <a:pt x="4761" y="4064"/>
                  </a:lnTo>
                  <a:lnTo>
                    <a:pt x="5119" y="3782"/>
                  </a:lnTo>
                  <a:lnTo>
                    <a:pt x="5439" y="3481"/>
                  </a:lnTo>
                  <a:lnTo>
                    <a:pt x="5740" y="3142"/>
                  </a:lnTo>
                  <a:lnTo>
                    <a:pt x="6041" y="2804"/>
                  </a:lnTo>
                  <a:lnTo>
                    <a:pt x="6304" y="2427"/>
                  </a:lnTo>
                  <a:lnTo>
                    <a:pt x="6586" y="1976"/>
                  </a:lnTo>
                  <a:lnTo>
                    <a:pt x="6831" y="1524"/>
                  </a:lnTo>
                  <a:lnTo>
                    <a:pt x="7057" y="1054"/>
                  </a:lnTo>
                  <a:lnTo>
                    <a:pt x="7226" y="565"/>
                  </a:lnTo>
                  <a:lnTo>
                    <a:pt x="7245" y="527"/>
                  </a:lnTo>
                  <a:lnTo>
                    <a:pt x="7245" y="527"/>
                  </a:lnTo>
                  <a:lnTo>
                    <a:pt x="7207" y="546"/>
                  </a:lnTo>
                  <a:lnTo>
                    <a:pt x="7151" y="565"/>
                  </a:lnTo>
                  <a:lnTo>
                    <a:pt x="7057" y="546"/>
                  </a:lnTo>
                  <a:lnTo>
                    <a:pt x="6944" y="527"/>
                  </a:lnTo>
                  <a:lnTo>
                    <a:pt x="6662" y="414"/>
                  </a:lnTo>
                  <a:lnTo>
                    <a:pt x="6267" y="245"/>
                  </a:lnTo>
                  <a:lnTo>
                    <a:pt x="5796" y="0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1" name="Google Shape;8151;p37"/>
            <p:cNvSpPr/>
            <p:nvPr/>
          </p:nvSpPr>
          <p:spPr>
            <a:xfrm>
              <a:off x="1590900" y="3151725"/>
              <a:ext cx="181125" cy="139250"/>
            </a:xfrm>
            <a:custGeom>
              <a:avLst/>
              <a:gdLst/>
              <a:ahLst/>
              <a:cxnLst/>
              <a:rect l="l" t="t" r="r" b="b"/>
              <a:pathLst>
                <a:path w="7245" h="5570" fill="none" extrusionOk="0">
                  <a:moveTo>
                    <a:pt x="5796" y="0"/>
                  </a:moveTo>
                  <a:lnTo>
                    <a:pt x="5796" y="0"/>
                  </a:lnTo>
                  <a:lnTo>
                    <a:pt x="5646" y="358"/>
                  </a:lnTo>
                  <a:lnTo>
                    <a:pt x="5476" y="715"/>
                  </a:lnTo>
                  <a:lnTo>
                    <a:pt x="5307" y="1054"/>
                  </a:lnTo>
                  <a:lnTo>
                    <a:pt x="5119" y="1374"/>
                  </a:lnTo>
                  <a:lnTo>
                    <a:pt x="4912" y="1694"/>
                  </a:lnTo>
                  <a:lnTo>
                    <a:pt x="4705" y="1976"/>
                  </a:lnTo>
                  <a:lnTo>
                    <a:pt x="4479" y="2277"/>
                  </a:lnTo>
                  <a:lnTo>
                    <a:pt x="4253" y="2540"/>
                  </a:lnTo>
                  <a:lnTo>
                    <a:pt x="4009" y="2804"/>
                  </a:lnTo>
                  <a:lnTo>
                    <a:pt x="3783" y="3048"/>
                  </a:lnTo>
                  <a:lnTo>
                    <a:pt x="3294" y="3500"/>
                  </a:lnTo>
                  <a:lnTo>
                    <a:pt x="2804" y="3914"/>
                  </a:lnTo>
                  <a:lnTo>
                    <a:pt x="2315" y="4271"/>
                  </a:lnTo>
                  <a:lnTo>
                    <a:pt x="1864" y="4572"/>
                  </a:lnTo>
                  <a:lnTo>
                    <a:pt x="1431" y="4836"/>
                  </a:lnTo>
                  <a:lnTo>
                    <a:pt x="1036" y="5062"/>
                  </a:lnTo>
                  <a:lnTo>
                    <a:pt x="678" y="5250"/>
                  </a:lnTo>
                  <a:lnTo>
                    <a:pt x="170" y="5476"/>
                  </a:lnTo>
                  <a:lnTo>
                    <a:pt x="1" y="5551"/>
                  </a:lnTo>
                  <a:lnTo>
                    <a:pt x="1" y="5551"/>
                  </a:lnTo>
                  <a:lnTo>
                    <a:pt x="1" y="5551"/>
                  </a:lnTo>
                  <a:lnTo>
                    <a:pt x="1" y="5551"/>
                  </a:lnTo>
                  <a:lnTo>
                    <a:pt x="358" y="5570"/>
                  </a:lnTo>
                  <a:lnTo>
                    <a:pt x="358" y="5570"/>
                  </a:lnTo>
                  <a:lnTo>
                    <a:pt x="791" y="5551"/>
                  </a:lnTo>
                  <a:lnTo>
                    <a:pt x="1205" y="5513"/>
                  </a:lnTo>
                  <a:lnTo>
                    <a:pt x="1638" y="5457"/>
                  </a:lnTo>
                  <a:lnTo>
                    <a:pt x="2052" y="5363"/>
                  </a:lnTo>
                  <a:lnTo>
                    <a:pt x="2466" y="5250"/>
                  </a:lnTo>
                  <a:lnTo>
                    <a:pt x="2880" y="5118"/>
                  </a:lnTo>
                  <a:lnTo>
                    <a:pt x="3275" y="4949"/>
                  </a:lnTo>
                  <a:lnTo>
                    <a:pt x="3670" y="4761"/>
                  </a:lnTo>
                  <a:lnTo>
                    <a:pt x="4046" y="4554"/>
                  </a:lnTo>
                  <a:lnTo>
                    <a:pt x="4423" y="4309"/>
                  </a:lnTo>
                  <a:lnTo>
                    <a:pt x="4761" y="4064"/>
                  </a:lnTo>
                  <a:lnTo>
                    <a:pt x="5119" y="3782"/>
                  </a:lnTo>
                  <a:lnTo>
                    <a:pt x="5439" y="3481"/>
                  </a:lnTo>
                  <a:lnTo>
                    <a:pt x="5740" y="3142"/>
                  </a:lnTo>
                  <a:lnTo>
                    <a:pt x="6041" y="2804"/>
                  </a:lnTo>
                  <a:lnTo>
                    <a:pt x="6304" y="2427"/>
                  </a:lnTo>
                  <a:lnTo>
                    <a:pt x="6304" y="2427"/>
                  </a:lnTo>
                  <a:lnTo>
                    <a:pt x="6586" y="1976"/>
                  </a:lnTo>
                  <a:lnTo>
                    <a:pt x="6831" y="1524"/>
                  </a:lnTo>
                  <a:lnTo>
                    <a:pt x="7057" y="1054"/>
                  </a:lnTo>
                  <a:lnTo>
                    <a:pt x="7226" y="565"/>
                  </a:lnTo>
                  <a:lnTo>
                    <a:pt x="7226" y="565"/>
                  </a:lnTo>
                  <a:lnTo>
                    <a:pt x="7245" y="527"/>
                  </a:lnTo>
                  <a:lnTo>
                    <a:pt x="7245" y="527"/>
                  </a:lnTo>
                  <a:lnTo>
                    <a:pt x="7245" y="527"/>
                  </a:lnTo>
                  <a:lnTo>
                    <a:pt x="7245" y="489"/>
                  </a:lnTo>
                  <a:lnTo>
                    <a:pt x="7245" y="489"/>
                  </a:lnTo>
                  <a:lnTo>
                    <a:pt x="7245" y="489"/>
                  </a:lnTo>
                  <a:lnTo>
                    <a:pt x="7245" y="489"/>
                  </a:lnTo>
                  <a:lnTo>
                    <a:pt x="7245" y="489"/>
                  </a:lnTo>
                  <a:lnTo>
                    <a:pt x="7245" y="489"/>
                  </a:lnTo>
                  <a:lnTo>
                    <a:pt x="7245" y="527"/>
                  </a:lnTo>
                  <a:lnTo>
                    <a:pt x="7245" y="527"/>
                  </a:lnTo>
                  <a:lnTo>
                    <a:pt x="7245" y="527"/>
                  </a:lnTo>
                  <a:lnTo>
                    <a:pt x="7207" y="546"/>
                  </a:lnTo>
                  <a:lnTo>
                    <a:pt x="7207" y="546"/>
                  </a:lnTo>
                  <a:lnTo>
                    <a:pt x="7151" y="565"/>
                  </a:lnTo>
                  <a:lnTo>
                    <a:pt x="7151" y="565"/>
                  </a:lnTo>
                  <a:lnTo>
                    <a:pt x="7057" y="546"/>
                  </a:lnTo>
                  <a:lnTo>
                    <a:pt x="6944" y="527"/>
                  </a:lnTo>
                  <a:lnTo>
                    <a:pt x="6662" y="414"/>
                  </a:lnTo>
                  <a:lnTo>
                    <a:pt x="6267" y="245"/>
                  </a:lnTo>
                  <a:lnTo>
                    <a:pt x="579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2" name="Google Shape;8152;p37"/>
            <p:cNvSpPr/>
            <p:nvPr/>
          </p:nvSpPr>
          <p:spPr>
            <a:xfrm>
              <a:off x="1735800" y="3132425"/>
              <a:ext cx="36225" cy="33425"/>
            </a:xfrm>
            <a:custGeom>
              <a:avLst/>
              <a:gdLst/>
              <a:ahLst/>
              <a:cxnLst/>
              <a:rect l="l" t="t" r="r" b="b"/>
              <a:pathLst>
                <a:path w="1449" h="1337" extrusionOk="0">
                  <a:moveTo>
                    <a:pt x="264" y="1"/>
                  </a:moveTo>
                  <a:lnTo>
                    <a:pt x="151" y="396"/>
                  </a:lnTo>
                  <a:lnTo>
                    <a:pt x="0" y="772"/>
                  </a:lnTo>
                  <a:lnTo>
                    <a:pt x="471" y="1017"/>
                  </a:lnTo>
                  <a:lnTo>
                    <a:pt x="866" y="1186"/>
                  </a:lnTo>
                  <a:lnTo>
                    <a:pt x="1148" y="1299"/>
                  </a:lnTo>
                  <a:lnTo>
                    <a:pt x="1261" y="1318"/>
                  </a:lnTo>
                  <a:lnTo>
                    <a:pt x="1355" y="1337"/>
                  </a:lnTo>
                  <a:lnTo>
                    <a:pt x="1411" y="1318"/>
                  </a:lnTo>
                  <a:lnTo>
                    <a:pt x="1449" y="1299"/>
                  </a:lnTo>
                  <a:lnTo>
                    <a:pt x="1449" y="1261"/>
                  </a:lnTo>
                  <a:lnTo>
                    <a:pt x="1449" y="1205"/>
                  </a:lnTo>
                  <a:lnTo>
                    <a:pt x="1392" y="1130"/>
                  </a:lnTo>
                  <a:lnTo>
                    <a:pt x="1317" y="1017"/>
                  </a:lnTo>
                  <a:lnTo>
                    <a:pt x="1091" y="753"/>
                  </a:lnTo>
                  <a:lnTo>
                    <a:pt x="734" y="415"/>
                  </a:lnTo>
                  <a:lnTo>
                    <a:pt x="264" y="1"/>
                  </a:lnTo>
                  <a:close/>
                </a:path>
              </a:pathLst>
            </a:custGeom>
            <a:solidFill>
              <a:srgbClr val="42487E">
                <a:alpha val="150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3" name="Google Shape;8153;p37"/>
            <p:cNvSpPr/>
            <p:nvPr/>
          </p:nvSpPr>
          <p:spPr>
            <a:xfrm>
              <a:off x="1735800" y="3132425"/>
              <a:ext cx="36225" cy="33425"/>
            </a:xfrm>
            <a:custGeom>
              <a:avLst/>
              <a:gdLst/>
              <a:ahLst/>
              <a:cxnLst/>
              <a:rect l="l" t="t" r="r" b="b"/>
              <a:pathLst>
                <a:path w="1449" h="1337" fill="none" extrusionOk="0">
                  <a:moveTo>
                    <a:pt x="264" y="1"/>
                  </a:moveTo>
                  <a:lnTo>
                    <a:pt x="264" y="1"/>
                  </a:lnTo>
                  <a:lnTo>
                    <a:pt x="151" y="396"/>
                  </a:lnTo>
                  <a:lnTo>
                    <a:pt x="0" y="772"/>
                  </a:lnTo>
                  <a:lnTo>
                    <a:pt x="0" y="772"/>
                  </a:lnTo>
                  <a:lnTo>
                    <a:pt x="471" y="1017"/>
                  </a:lnTo>
                  <a:lnTo>
                    <a:pt x="866" y="1186"/>
                  </a:lnTo>
                  <a:lnTo>
                    <a:pt x="1148" y="1299"/>
                  </a:lnTo>
                  <a:lnTo>
                    <a:pt x="1261" y="1318"/>
                  </a:lnTo>
                  <a:lnTo>
                    <a:pt x="1355" y="1337"/>
                  </a:lnTo>
                  <a:lnTo>
                    <a:pt x="1355" y="1337"/>
                  </a:lnTo>
                  <a:lnTo>
                    <a:pt x="1411" y="1318"/>
                  </a:lnTo>
                  <a:lnTo>
                    <a:pt x="1411" y="1318"/>
                  </a:lnTo>
                  <a:lnTo>
                    <a:pt x="1449" y="1299"/>
                  </a:lnTo>
                  <a:lnTo>
                    <a:pt x="1449" y="1299"/>
                  </a:lnTo>
                  <a:lnTo>
                    <a:pt x="1449" y="1299"/>
                  </a:lnTo>
                  <a:lnTo>
                    <a:pt x="1449" y="1261"/>
                  </a:lnTo>
                  <a:lnTo>
                    <a:pt x="1449" y="1261"/>
                  </a:lnTo>
                  <a:lnTo>
                    <a:pt x="1449" y="1261"/>
                  </a:lnTo>
                  <a:lnTo>
                    <a:pt x="1449" y="1261"/>
                  </a:lnTo>
                  <a:lnTo>
                    <a:pt x="1449" y="1205"/>
                  </a:lnTo>
                  <a:lnTo>
                    <a:pt x="1449" y="1205"/>
                  </a:lnTo>
                  <a:lnTo>
                    <a:pt x="1392" y="1130"/>
                  </a:lnTo>
                  <a:lnTo>
                    <a:pt x="1317" y="1017"/>
                  </a:lnTo>
                  <a:lnTo>
                    <a:pt x="1091" y="753"/>
                  </a:lnTo>
                  <a:lnTo>
                    <a:pt x="734" y="415"/>
                  </a:lnTo>
                  <a:lnTo>
                    <a:pt x="2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154" name="Google Shape;8154;p37"/>
          <p:cNvGrpSpPr/>
          <p:nvPr/>
        </p:nvGrpSpPr>
        <p:grpSpPr>
          <a:xfrm>
            <a:off x="513534" y="242967"/>
            <a:ext cx="725700" cy="749533"/>
            <a:chOff x="5071000" y="258425"/>
            <a:chExt cx="544275" cy="562150"/>
          </a:xfrm>
        </p:grpSpPr>
        <p:sp>
          <p:nvSpPr>
            <p:cNvPr id="8155" name="Google Shape;8155;p37"/>
            <p:cNvSpPr/>
            <p:nvPr/>
          </p:nvSpPr>
          <p:spPr>
            <a:xfrm>
              <a:off x="5071000" y="404725"/>
              <a:ext cx="544275" cy="273775"/>
            </a:xfrm>
            <a:custGeom>
              <a:avLst/>
              <a:gdLst/>
              <a:ahLst/>
              <a:cxnLst/>
              <a:rect l="l" t="t" r="r" b="b"/>
              <a:pathLst>
                <a:path w="21771" h="10951" extrusionOk="0">
                  <a:moveTo>
                    <a:pt x="5269" y="979"/>
                  </a:moveTo>
                  <a:lnTo>
                    <a:pt x="5702" y="997"/>
                  </a:lnTo>
                  <a:lnTo>
                    <a:pt x="6135" y="997"/>
                  </a:lnTo>
                  <a:lnTo>
                    <a:pt x="7038" y="1073"/>
                  </a:lnTo>
                  <a:lnTo>
                    <a:pt x="7960" y="1167"/>
                  </a:lnTo>
                  <a:lnTo>
                    <a:pt x="8920" y="1317"/>
                  </a:lnTo>
                  <a:lnTo>
                    <a:pt x="9917" y="1524"/>
                  </a:lnTo>
                  <a:lnTo>
                    <a:pt x="10914" y="1769"/>
                  </a:lnTo>
                  <a:lnTo>
                    <a:pt x="11911" y="2051"/>
                  </a:lnTo>
                  <a:lnTo>
                    <a:pt x="12984" y="2390"/>
                  </a:lnTo>
                  <a:lnTo>
                    <a:pt x="13981" y="2747"/>
                  </a:lnTo>
                  <a:lnTo>
                    <a:pt x="14922" y="3142"/>
                  </a:lnTo>
                  <a:lnTo>
                    <a:pt x="15806" y="3556"/>
                  </a:lnTo>
                  <a:lnTo>
                    <a:pt x="16634" y="3970"/>
                  </a:lnTo>
                  <a:lnTo>
                    <a:pt x="17387" y="4403"/>
                  </a:lnTo>
                  <a:lnTo>
                    <a:pt x="18064" y="4836"/>
                  </a:lnTo>
                  <a:lnTo>
                    <a:pt x="18685" y="5287"/>
                  </a:lnTo>
                  <a:lnTo>
                    <a:pt x="19230" y="5720"/>
                  </a:lnTo>
                  <a:lnTo>
                    <a:pt x="19475" y="5946"/>
                  </a:lnTo>
                  <a:lnTo>
                    <a:pt x="19682" y="6153"/>
                  </a:lnTo>
                  <a:lnTo>
                    <a:pt x="19889" y="6360"/>
                  </a:lnTo>
                  <a:lnTo>
                    <a:pt x="20077" y="6586"/>
                  </a:lnTo>
                  <a:lnTo>
                    <a:pt x="20228" y="6793"/>
                  </a:lnTo>
                  <a:lnTo>
                    <a:pt x="20378" y="7000"/>
                  </a:lnTo>
                  <a:lnTo>
                    <a:pt x="20491" y="7188"/>
                  </a:lnTo>
                  <a:lnTo>
                    <a:pt x="20604" y="7376"/>
                  </a:lnTo>
                  <a:lnTo>
                    <a:pt x="20679" y="7583"/>
                  </a:lnTo>
                  <a:lnTo>
                    <a:pt x="20736" y="7752"/>
                  </a:lnTo>
                  <a:lnTo>
                    <a:pt x="20773" y="7940"/>
                  </a:lnTo>
                  <a:lnTo>
                    <a:pt x="20773" y="8110"/>
                  </a:lnTo>
                  <a:lnTo>
                    <a:pt x="20773" y="8279"/>
                  </a:lnTo>
                  <a:lnTo>
                    <a:pt x="20736" y="8430"/>
                  </a:lnTo>
                  <a:lnTo>
                    <a:pt x="20679" y="8580"/>
                  </a:lnTo>
                  <a:lnTo>
                    <a:pt x="20604" y="8712"/>
                  </a:lnTo>
                  <a:lnTo>
                    <a:pt x="20491" y="8862"/>
                  </a:lnTo>
                  <a:lnTo>
                    <a:pt x="20378" y="8994"/>
                  </a:lnTo>
                  <a:lnTo>
                    <a:pt x="20228" y="9107"/>
                  </a:lnTo>
                  <a:lnTo>
                    <a:pt x="20058" y="9220"/>
                  </a:lnTo>
                  <a:lnTo>
                    <a:pt x="19870" y="9333"/>
                  </a:lnTo>
                  <a:lnTo>
                    <a:pt x="19663" y="9427"/>
                  </a:lnTo>
                  <a:lnTo>
                    <a:pt x="19437" y="9521"/>
                  </a:lnTo>
                  <a:lnTo>
                    <a:pt x="19193" y="9615"/>
                  </a:lnTo>
                  <a:lnTo>
                    <a:pt x="18911" y="9690"/>
                  </a:lnTo>
                  <a:lnTo>
                    <a:pt x="18628" y="9747"/>
                  </a:lnTo>
                  <a:lnTo>
                    <a:pt x="18327" y="9803"/>
                  </a:lnTo>
                  <a:lnTo>
                    <a:pt x="18007" y="9860"/>
                  </a:lnTo>
                  <a:lnTo>
                    <a:pt x="17330" y="9935"/>
                  </a:lnTo>
                  <a:lnTo>
                    <a:pt x="16916" y="9954"/>
                  </a:lnTo>
                  <a:lnTo>
                    <a:pt x="16088" y="9954"/>
                  </a:lnTo>
                  <a:lnTo>
                    <a:pt x="15655" y="9935"/>
                  </a:lnTo>
                  <a:lnTo>
                    <a:pt x="14752" y="9878"/>
                  </a:lnTo>
                  <a:lnTo>
                    <a:pt x="13812" y="9766"/>
                  </a:lnTo>
                  <a:lnTo>
                    <a:pt x="12852" y="9615"/>
                  </a:lnTo>
                  <a:lnTo>
                    <a:pt x="11874" y="9427"/>
                  </a:lnTo>
                  <a:lnTo>
                    <a:pt x="10876" y="9182"/>
                  </a:lnTo>
                  <a:lnTo>
                    <a:pt x="9860" y="8900"/>
                  </a:lnTo>
                  <a:lnTo>
                    <a:pt x="8863" y="8580"/>
                  </a:lnTo>
                  <a:lnTo>
                    <a:pt x="7903" y="8223"/>
                  </a:lnTo>
                  <a:lnTo>
                    <a:pt x="6963" y="7846"/>
                  </a:lnTo>
                  <a:lnTo>
                    <a:pt x="6078" y="7451"/>
                  </a:lnTo>
                  <a:lnTo>
                    <a:pt x="5250" y="7018"/>
                  </a:lnTo>
                  <a:lnTo>
                    <a:pt x="4460" y="6586"/>
                  </a:lnTo>
                  <a:lnTo>
                    <a:pt x="4084" y="6360"/>
                  </a:lnTo>
                  <a:lnTo>
                    <a:pt x="3726" y="6115"/>
                  </a:lnTo>
                  <a:lnTo>
                    <a:pt x="3388" y="5890"/>
                  </a:lnTo>
                  <a:lnTo>
                    <a:pt x="3068" y="5645"/>
                  </a:lnTo>
                  <a:lnTo>
                    <a:pt x="2522" y="5212"/>
                  </a:lnTo>
                  <a:lnTo>
                    <a:pt x="2296" y="4986"/>
                  </a:lnTo>
                  <a:lnTo>
                    <a:pt x="2071" y="4779"/>
                  </a:lnTo>
                  <a:lnTo>
                    <a:pt x="1864" y="4572"/>
                  </a:lnTo>
                  <a:lnTo>
                    <a:pt x="1694" y="4365"/>
                  </a:lnTo>
                  <a:lnTo>
                    <a:pt x="1525" y="4158"/>
                  </a:lnTo>
                  <a:lnTo>
                    <a:pt x="1393" y="3951"/>
                  </a:lnTo>
                  <a:lnTo>
                    <a:pt x="1262" y="3745"/>
                  </a:lnTo>
                  <a:lnTo>
                    <a:pt x="1167" y="3556"/>
                  </a:lnTo>
                  <a:lnTo>
                    <a:pt x="1092" y="3368"/>
                  </a:lnTo>
                  <a:lnTo>
                    <a:pt x="1036" y="3180"/>
                  </a:lnTo>
                  <a:lnTo>
                    <a:pt x="998" y="3011"/>
                  </a:lnTo>
                  <a:lnTo>
                    <a:pt x="998" y="2841"/>
                  </a:lnTo>
                  <a:lnTo>
                    <a:pt x="1017" y="2672"/>
                  </a:lnTo>
                  <a:lnTo>
                    <a:pt x="1036" y="2522"/>
                  </a:lnTo>
                  <a:lnTo>
                    <a:pt x="1092" y="2390"/>
                  </a:lnTo>
                  <a:lnTo>
                    <a:pt x="1149" y="2277"/>
                  </a:lnTo>
                  <a:lnTo>
                    <a:pt x="1224" y="2164"/>
                  </a:lnTo>
                  <a:lnTo>
                    <a:pt x="1318" y="2051"/>
                  </a:lnTo>
                  <a:lnTo>
                    <a:pt x="1431" y="1938"/>
                  </a:lnTo>
                  <a:lnTo>
                    <a:pt x="1544" y="1844"/>
                  </a:lnTo>
                  <a:lnTo>
                    <a:pt x="1694" y="1750"/>
                  </a:lnTo>
                  <a:lnTo>
                    <a:pt x="1845" y="1656"/>
                  </a:lnTo>
                  <a:lnTo>
                    <a:pt x="2184" y="1487"/>
                  </a:lnTo>
                  <a:lnTo>
                    <a:pt x="2579" y="1336"/>
                  </a:lnTo>
                  <a:lnTo>
                    <a:pt x="3011" y="1223"/>
                  </a:lnTo>
                  <a:lnTo>
                    <a:pt x="3519" y="1129"/>
                  </a:lnTo>
                  <a:lnTo>
                    <a:pt x="3971" y="1054"/>
                  </a:lnTo>
                  <a:lnTo>
                    <a:pt x="4460" y="1016"/>
                  </a:lnTo>
                  <a:lnTo>
                    <a:pt x="4855" y="997"/>
                  </a:lnTo>
                  <a:lnTo>
                    <a:pt x="5269" y="979"/>
                  </a:lnTo>
                  <a:close/>
                  <a:moveTo>
                    <a:pt x="4799" y="0"/>
                  </a:moveTo>
                  <a:lnTo>
                    <a:pt x="4385" y="19"/>
                  </a:lnTo>
                  <a:lnTo>
                    <a:pt x="3952" y="57"/>
                  </a:lnTo>
                  <a:lnTo>
                    <a:pt x="3519" y="113"/>
                  </a:lnTo>
                  <a:lnTo>
                    <a:pt x="3124" y="188"/>
                  </a:lnTo>
                  <a:lnTo>
                    <a:pt x="2748" y="264"/>
                  </a:lnTo>
                  <a:lnTo>
                    <a:pt x="2409" y="358"/>
                  </a:lnTo>
                  <a:lnTo>
                    <a:pt x="2071" y="471"/>
                  </a:lnTo>
                  <a:lnTo>
                    <a:pt x="1770" y="583"/>
                  </a:lnTo>
                  <a:lnTo>
                    <a:pt x="1487" y="715"/>
                  </a:lnTo>
                  <a:lnTo>
                    <a:pt x="1224" y="866"/>
                  </a:lnTo>
                  <a:lnTo>
                    <a:pt x="979" y="1035"/>
                  </a:lnTo>
                  <a:lnTo>
                    <a:pt x="772" y="1204"/>
                  </a:lnTo>
                  <a:lnTo>
                    <a:pt x="584" y="1374"/>
                  </a:lnTo>
                  <a:lnTo>
                    <a:pt x="415" y="1581"/>
                  </a:lnTo>
                  <a:lnTo>
                    <a:pt x="283" y="1788"/>
                  </a:lnTo>
                  <a:lnTo>
                    <a:pt x="170" y="1995"/>
                  </a:lnTo>
                  <a:lnTo>
                    <a:pt x="95" y="2239"/>
                  </a:lnTo>
                  <a:lnTo>
                    <a:pt x="39" y="2465"/>
                  </a:lnTo>
                  <a:lnTo>
                    <a:pt x="1" y="2710"/>
                  </a:lnTo>
                  <a:lnTo>
                    <a:pt x="1" y="2954"/>
                  </a:lnTo>
                  <a:lnTo>
                    <a:pt x="39" y="3218"/>
                  </a:lnTo>
                  <a:lnTo>
                    <a:pt x="95" y="3462"/>
                  </a:lnTo>
                  <a:lnTo>
                    <a:pt x="170" y="3726"/>
                  </a:lnTo>
                  <a:lnTo>
                    <a:pt x="283" y="3989"/>
                  </a:lnTo>
                  <a:lnTo>
                    <a:pt x="415" y="4253"/>
                  </a:lnTo>
                  <a:lnTo>
                    <a:pt x="584" y="4535"/>
                  </a:lnTo>
                  <a:lnTo>
                    <a:pt x="772" y="4798"/>
                  </a:lnTo>
                  <a:lnTo>
                    <a:pt x="998" y="5062"/>
                  </a:lnTo>
                  <a:lnTo>
                    <a:pt x="1224" y="5344"/>
                  </a:lnTo>
                  <a:lnTo>
                    <a:pt x="1506" y="5607"/>
                  </a:lnTo>
                  <a:lnTo>
                    <a:pt x="1788" y="5890"/>
                  </a:lnTo>
                  <a:lnTo>
                    <a:pt x="2108" y="6172"/>
                  </a:lnTo>
                  <a:lnTo>
                    <a:pt x="2466" y="6435"/>
                  </a:lnTo>
                  <a:lnTo>
                    <a:pt x="2804" y="6699"/>
                  </a:lnTo>
                  <a:lnTo>
                    <a:pt x="3162" y="6943"/>
                  </a:lnTo>
                  <a:lnTo>
                    <a:pt x="3538" y="7188"/>
                  </a:lnTo>
                  <a:lnTo>
                    <a:pt x="3933" y="7432"/>
                  </a:lnTo>
                  <a:lnTo>
                    <a:pt x="4329" y="7658"/>
                  </a:lnTo>
                  <a:lnTo>
                    <a:pt x="4742" y="7884"/>
                  </a:lnTo>
                  <a:lnTo>
                    <a:pt x="5627" y="8336"/>
                  </a:lnTo>
                  <a:lnTo>
                    <a:pt x="6549" y="8749"/>
                  </a:lnTo>
                  <a:lnTo>
                    <a:pt x="7527" y="9145"/>
                  </a:lnTo>
                  <a:lnTo>
                    <a:pt x="8543" y="9521"/>
                  </a:lnTo>
                  <a:lnTo>
                    <a:pt x="9578" y="9860"/>
                  </a:lnTo>
                  <a:lnTo>
                    <a:pt x="10632" y="10142"/>
                  </a:lnTo>
                  <a:lnTo>
                    <a:pt x="11667" y="10405"/>
                  </a:lnTo>
                  <a:lnTo>
                    <a:pt x="12701" y="10593"/>
                  </a:lnTo>
                  <a:lnTo>
                    <a:pt x="13699" y="10763"/>
                  </a:lnTo>
                  <a:lnTo>
                    <a:pt x="14677" y="10876"/>
                  </a:lnTo>
                  <a:lnTo>
                    <a:pt x="15166" y="10913"/>
                  </a:lnTo>
                  <a:lnTo>
                    <a:pt x="15637" y="10932"/>
                  </a:lnTo>
                  <a:lnTo>
                    <a:pt x="16088" y="10951"/>
                  </a:lnTo>
                  <a:lnTo>
                    <a:pt x="16540" y="10951"/>
                  </a:lnTo>
                  <a:lnTo>
                    <a:pt x="16973" y="10932"/>
                  </a:lnTo>
                  <a:lnTo>
                    <a:pt x="17387" y="10913"/>
                  </a:lnTo>
                  <a:lnTo>
                    <a:pt x="17913" y="10876"/>
                  </a:lnTo>
                  <a:lnTo>
                    <a:pt x="18403" y="10800"/>
                  </a:lnTo>
                  <a:lnTo>
                    <a:pt x="18741" y="10744"/>
                  </a:lnTo>
                  <a:lnTo>
                    <a:pt x="19042" y="10669"/>
                  </a:lnTo>
                  <a:lnTo>
                    <a:pt x="19343" y="10593"/>
                  </a:lnTo>
                  <a:lnTo>
                    <a:pt x="19626" y="10499"/>
                  </a:lnTo>
                  <a:lnTo>
                    <a:pt x="19908" y="10405"/>
                  </a:lnTo>
                  <a:lnTo>
                    <a:pt x="20152" y="10292"/>
                  </a:lnTo>
                  <a:lnTo>
                    <a:pt x="20397" y="10179"/>
                  </a:lnTo>
                  <a:lnTo>
                    <a:pt x="20604" y="10048"/>
                  </a:lnTo>
                  <a:lnTo>
                    <a:pt x="20811" y="9916"/>
                  </a:lnTo>
                  <a:lnTo>
                    <a:pt x="20980" y="9766"/>
                  </a:lnTo>
                  <a:lnTo>
                    <a:pt x="21150" y="9615"/>
                  </a:lnTo>
                  <a:lnTo>
                    <a:pt x="21300" y="9446"/>
                  </a:lnTo>
                  <a:lnTo>
                    <a:pt x="21413" y="9276"/>
                  </a:lnTo>
                  <a:lnTo>
                    <a:pt x="21526" y="9088"/>
                  </a:lnTo>
                  <a:lnTo>
                    <a:pt x="21620" y="8900"/>
                  </a:lnTo>
                  <a:lnTo>
                    <a:pt x="21695" y="8712"/>
                  </a:lnTo>
                  <a:lnTo>
                    <a:pt x="21752" y="8467"/>
                  </a:lnTo>
                  <a:lnTo>
                    <a:pt x="21771" y="8223"/>
                  </a:lnTo>
                  <a:lnTo>
                    <a:pt x="21771" y="7978"/>
                  </a:lnTo>
                  <a:lnTo>
                    <a:pt x="21752" y="7733"/>
                  </a:lnTo>
                  <a:lnTo>
                    <a:pt x="21695" y="7470"/>
                  </a:lnTo>
                  <a:lnTo>
                    <a:pt x="21601" y="7207"/>
                  </a:lnTo>
                  <a:lnTo>
                    <a:pt x="21488" y="6943"/>
                  </a:lnTo>
                  <a:lnTo>
                    <a:pt x="21357" y="6680"/>
                  </a:lnTo>
                  <a:lnTo>
                    <a:pt x="21187" y="6416"/>
                  </a:lnTo>
                  <a:lnTo>
                    <a:pt x="20999" y="6153"/>
                  </a:lnTo>
                  <a:lnTo>
                    <a:pt x="20792" y="5871"/>
                  </a:lnTo>
                  <a:lnTo>
                    <a:pt x="20548" y="5607"/>
                  </a:lnTo>
                  <a:lnTo>
                    <a:pt x="20284" y="5325"/>
                  </a:lnTo>
                  <a:lnTo>
                    <a:pt x="19983" y="5062"/>
                  </a:lnTo>
                  <a:lnTo>
                    <a:pt x="19663" y="4779"/>
                  </a:lnTo>
                  <a:lnTo>
                    <a:pt x="19325" y="4516"/>
                  </a:lnTo>
                  <a:lnTo>
                    <a:pt x="18986" y="4253"/>
                  </a:lnTo>
                  <a:lnTo>
                    <a:pt x="18610" y="4008"/>
                  </a:lnTo>
                  <a:lnTo>
                    <a:pt x="18252" y="3763"/>
                  </a:lnTo>
                  <a:lnTo>
                    <a:pt x="17857" y="3519"/>
                  </a:lnTo>
                  <a:lnTo>
                    <a:pt x="17443" y="3274"/>
                  </a:lnTo>
                  <a:lnTo>
                    <a:pt x="17029" y="3048"/>
                  </a:lnTo>
                  <a:lnTo>
                    <a:pt x="16145" y="2616"/>
                  </a:lnTo>
                  <a:lnTo>
                    <a:pt x="15223" y="2183"/>
                  </a:lnTo>
                  <a:lnTo>
                    <a:pt x="14244" y="1788"/>
                  </a:lnTo>
                  <a:lnTo>
                    <a:pt x="13247" y="1430"/>
                  </a:lnTo>
                  <a:lnTo>
                    <a:pt x="12212" y="1092"/>
                  </a:lnTo>
                  <a:lnTo>
                    <a:pt x="11159" y="790"/>
                  </a:lnTo>
                  <a:lnTo>
                    <a:pt x="10105" y="546"/>
                  </a:lnTo>
                  <a:lnTo>
                    <a:pt x="9089" y="339"/>
                  </a:lnTo>
                  <a:lnTo>
                    <a:pt x="8073" y="188"/>
                  </a:lnTo>
                  <a:lnTo>
                    <a:pt x="7094" y="75"/>
                  </a:lnTo>
                  <a:lnTo>
                    <a:pt x="6624" y="38"/>
                  </a:lnTo>
                  <a:lnTo>
                    <a:pt x="61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6" name="Google Shape;8156;p37"/>
            <p:cNvSpPr/>
            <p:nvPr/>
          </p:nvSpPr>
          <p:spPr>
            <a:xfrm>
              <a:off x="5221075" y="262650"/>
              <a:ext cx="244150" cy="557925"/>
            </a:xfrm>
            <a:custGeom>
              <a:avLst/>
              <a:gdLst/>
              <a:ahLst/>
              <a:cxnLst/>
              <a:rect l="l" t="t" r="r" b="b"/>
              <a:pathLst>
                <a:path w="9766" h="22317" extrusionOk="0">
                  <a:moveTo>
                    <a:pt x="3556" y="998"/>
                  </a:moveTo>
                  <a:lnTo>
                    <a:pt x="3726" y="1036"/>
                  </a:lnTo>
                  <a:lnTo>
                    <a:pt x="3895" y="1092"/>
                  </a:lnTo>
                  <a:lnTo>
                    <a:pt x="4064" y="1167"/>
                  </a:lnTo>
                  <a:lnTo>
                    <a:pt x="4252" y="1280"/>
                  </a:lnTo>
                  <a:lnTo>
                    <a:pt x="4422" y="1412"/>
                  </a:lnTo>
                  <a:lnTo>
                    <a:pt x="4610" y="1544"/>
                  </a:lnTo>
                  <a:lnTo>
                    <a:pt x="4798" y="1713"/>
                  </a:lnTo>
                  <a:lnTo>
                    <a:pt x="4967" y="1901"/>
                  </a:lnTo>
                  <a:lnTo>
                    <a:pt x="5156" y="2108"/>
                  </a:lnTo>
                  <a:lnTo>
                    <a:pt x="5344" y="2334"/>
                  </a:lnTo>
                  <a:lnTo>
                    <a:pt x="5532" y="2597"/>
                  </a:lnTo>
                  <a:lnTo>
                    <a:pt x="5720" y="2861"/>
                  </a:lnTo>
                  <a:lnTo>
                    <a:pt x="6078" y="3444"/>
                  </a:lnTo>
                  <a:lnTo>
                    <a:pt x="6435" y="4122"/>
                  </a:lnTo>
                  <a:lnTo>
                    <a:pt x="6793" y="4855"/>
                  </a:lnTo>
                  <a:lnTo>
                    <a:pt x="7112" y="5646"/>
                  </a:lnTo>
                  <a:lnTo>
                    <a:pt x="7432" y="6530"/>
                  </a:lnTo>
                  <a:lnTo>
                    <a:pt x="7714" y="7452"/>
                  </a:lnTo>
                  <a:lnTo>
                    <a:pt x="7978" y="8430"/>
                  </a:lnTo>
                  <a:lnTo>
                    <a:pt x="8223" y="9484"/>
                  </a:lnTo>
                  <a:lnTo>
                    <a:pt x="8411" y="10575"/>
                  </a:lnTo>
                  <a:lnTo>
                    <a:pt x="8580" y="11685"/>
                  </a:lnTo>
                  <a:lnTo>
                    <a:pt x="8693" y="12739"/>
                  </a:lnTo>
                  <a:lnTo>
                    <a:pt x="8749" y="13774"/>
                  </a:lnTo>
                  <a:lnTo>
                    <a:pt x="8768" y="14734"/>
                  </a:lnTo>
                  <a:lnTo>
                    <a:pt x="8749" y="15656"/>
                  </a:lnTo>
                  <a:lnTo>
                    <a:pt x="8693" y="16521"/>
                  </a:lnTo>
                  <a:lnTo>
                    <a:pt x="8599" y="17330"/>
                  </a:lnTo>
                  <a:lnTo>
                    <a:pt x="8467" y="18083"/>
                  </a:lnTo>
                  <a:lnTo>
                    <a:pt x="8317" y="18760"/>
                  </a:lnTo>
                  <a:lnTo>
                    <a:pt x="8223" y="19061"/>
                  </a:lnTo>
                  <a:lnTo>
                    <a:pt x="8128" y="19362"/>
                  </a:lnTo>
                  <a:lnTo>
                    <a:pt x="8016" y="19644"/>
                  </a:lnTo>
                  <a:lnTo>
                    <a:pt x="7921" y="19889"/>
                  </a:lnTo>
                  <a:lnTo>
                    <a:pt x="7790" y="20134"/>
                  </a:lnTo>
                  <a:lnTo>
                    <a:pt x="7677" y="20359"/>
                  </a:lnTo>
                  <a:lnTo>
                    <a:pt x="7545" y="20548"/>
                  </a:lnTo>
                  <a:lnTo>
                    <a:pt x="7413" y="20717"/>
                  </a:lnTo>
                  <a:lnTo>
                    <a:pt x="7282" y="20867"/>
                  </a:lnTo>
                  <a:lnTo>
                    <a:pt x="7150" y="20999"/>
                  </a:lnTo>
                  <a:lnTo>
                    <a:pt x="7000" y="21112"/>
                  </a:lnTo>
                  <a:lnTo>
                    <a:pt x="6849" y="21206"/>
                  </a:lnTo>
                  <a:lnTo>
                    <a:pt x="6698" y="21263"/>
                  </a:lnTo>
                  <a:lnTo>
                    <a:pt x="6548" y="21300"/>
                  </a:lnTo>
                  <a:lnTo>
                    <a:pt x="6379" y="21319"/>
                  </a:lnTo>
                  <a:lnTo>
                    <a:pt x="6228" y="21300"/>
                  </a:lnTo>
                  <a:lnTo>
                    <a:pt x="6059" y="21263"/>
                  </a:lnTo>
                  <a:lnTo>
                    <a:pt x="5871" y="21206"/>
                  </a:lnTo>
                  <a:lnTo>
                    <a:pt x="5701" y="21131"/>
                  </a:lnTo>
                  <a:lnTo>
                    <a:pt x="5532" y="21037"/>
                  </a:lnTo>
                  <a:lnTo>
                    <a:pt x="5344" y="20905"/>
                  </a:lnTo>
                  <a:lnTo>
                    <a:pt x="5156" y="20755"/>
                  </a:lnTo>
                  <a:lnTo>
                    <a:pt x="4986" y="20585"/>
                  </a:lnTo>
                  <a:lnTo>
                    <a:pt x="4798" y="20397"/>
                  </a:lnTo>
                  <a:lnTo>
                    <a:pt x="4610" y="20190"/>
                  </a:lnTo>
                  <a:lnTo>
                    <a:pt x="4422" y="19964"/>
                  </a:lnTo>
                  <a:lnTo>
                    <a:pt x="4234" y="19720"/>
                  </a:lnTo>
                  <a:lnTo>
                    <a:pt x="4045" y="19456"/>
                  </a:lnTo>
                  <a:lnTo>
                    <a:pt x="3688" y="18854"/>
                  </a:lnTo>
                  <a:lnTo>
                    <a:pt x="3330" y="18196"/>
                  </a:lnTo>
                  <a:lnTo>
                    <a:pt x="2992" y="17462"/>
                  </a:lnTo>
                  <a:lnTo>
                    <a:pt x="2653" y="16653"/>
                  </a:lnTo>
                  <a:lnTo>
                    <a:pt x="2333" y="15787"/>
                  </a:lnTo>
                  <a:lnTo>
                    <a:pt x="2051" y="14865"/>
                  </a:lnTo>
                  <a:lnTo>
                    <a:pt x="1788" y="13868"/>
                  </a:lnTo>
                  <a:lnTo>
                    <a:pt x="1562" y="12833"/>
                  </a:lnTo>
                  <a:lnTo>
                    <a:pt x="1355" y="11723"/>
                  </a:lnTo>
                  <a:lnTo>
                    <a:pt x="1204" y="10632"/>
                  </a:lnTo>
                  <a:lnTo>
                    <a:pt x="1091" y="9559"/>
                  </a:lnTo>
                  <a:lnTo>
                    <a:pt x="1016" y="8543"/>
                  </a:lnTo>
                  <a:lnTo>
                    <a:pt x="997" y="7565"/>
                  </a:lnTo>
                  <a:lnTo>
                    <a:pt x="1016" y="6643"/>
                  </a:lnTo>
                  <a:lnTo>
                    <a:pt x="1073" y="5777"/>
                  </a:lnTo>
                  <a:lnTo>
                    <a:pt x="1167" y="4968"/>
                  </a:lnTo>
                  <a:lnTo>
                    <a:pt x="1298" y="4234"/>
                  </a:lnTo>
                  <a:lnTo>
                    <a:pt x="1468" y="3557"/>
                  </a:lnTo>
                  <a:lnTo>
                    <a:pt x="1543" y="3237"/>
                  </a:lnTo>
                  <a:lnTo>
                    <a:pt x="1637" y="2936"/>
                  </a:lnTo>
                  <a:lnTo>
                    <a:pt x="1750" y="2673"/>
                  </a:lnTo>
                  <a:lnTo>
                    <a:pt x="1863" y="2409"/>
                  </a:lnTo>
                  <a:lnTo>
                    <a:pt x="1976" y="2183"/>
                  </a:lnTo>
                  <a:lnTo>
                    <a:pt x="2089" y="1958"/>
                  </a:lnTo>
                  <a:lnTo>
                    <a:pt x="2220" y="1770"/>
                  </a:lnTo>
                  <a:lnTo>
                    <a:pt x="2352" y="1581"/>
                  </a:lnTo>
                  <a:lnTo>
                    <a:pt x="2484" y="1431"/>
                  </a:lnTo>
                  <a:lnTo>
                    <a:pt x="2634" y="1299"/>
                  </a:lnTo>
                  <a:lnTo>
                    <a:pt x="2766" y="1186"/>
                  </a:lnTo>
                  <a:lnTo>
                    <a:pt x="2917" y="1111"/>
                  </a:lnTo>
                  <a:lnTo>
                    <a:pt x="3067" y="1055"/>
                  </a:lnTo>
                  <a:lnTo>
                    <a:pt x="3236" y="1017"/>
                  </a:lnTo>
                  <a:lnTo>
                    <a:pt x="3387" y="998"/>
                  </a:lnTo>
                  <a:close/>
                  <a:moveTo>
                    <a:pt x="3312" y="1"/>
                  </a:moveTo>
                  <a:lnTo>
                    <a:pt x="3067" y="20"/>
                  </a:lnTo>
                  <a:lnTo>
                    <a:pt x="2822" y="76"/>
                  </a:lnTo>
                  <a:lnTo>
                    <a:pt x="2597" y="170"/>
                  </a:lnTo>
                  <a:lnTo>
                    <a:pt x="2371" y="264"/>
                  </a:lnTo>
                  <a:lnTo>
                    <a:pt x="2164" y="415"/>
                  </a:lnTo>
                  <a:lnTo>
                    <a:pt x="1957" y="565"/>
                  </a:lnTo>
                  <a:lnTo>
                    <a:pt x="1750" y="753"/>
                  </a:lnTo>
                  <a:lnTo>
                    <a:pt x="1562" y="979"/>
                  </a:lnTo>
                  <a:lnTo>
                    <a:pt x="1392" y="1205"/>
                  </a:lnTo>
                  <a:lnTo>
                    <a:pt x="1223" y="1468"/>
                  </a:lnTo>
                  <a:lnTo>
                    <a:pt x="1054" y="1770"/>
                  </a:lnTo>
                  <a:lnTo>
                    <a:pt x="922" y="2071"/>
                  </a:lnTo>
                  <a:lnTo>
                    <a:pt x="772" y="2409"/>
                  </a:lnTo>
                  <a:lnTo>
                    <a:pt x="640" y="2786"/>
                  </a:lnTo>
                  <a:lnTo>
                    <a:pt x="527" y="3162"/>
                  </a:lnTo>
                  <a:lnTo>
                    <a:pt x="414" y="3576"/>
                  </a:lnTo>
                  <a:lnTo>
                    <a:pt x="320" y="3990"/>
                  </a:lnTo>
                  <a:lnTo>
                    <a:pt x="245" y="4423"/>
                  </a:lnTo>
                  <a:lnTo>
                    <a:pt x="188" y="4855"/>
                  </a:lnTo>
                  <a:lnTo>
                    <a:pt x="132" y="5288"/>
                  </a:lnTo>
                  <a:lnTo>
                    <a:pt x="75" y="5740"/>
                  </a:lnTo>
                  <a:lnTo>
                    <a:pt x="38" y="6210"/>
                  </a:lnTo>
                  <a:lnTo>
                    <a:pt x="19" y="6699"/>
                  </a:lnTo>
                  <a:lnTo>
                    <a:pt x="0" y="7678"/>
                  </a:lnTo>
                  <a:lnTo>
                    <a:pt x="38" y="8694"/>
                  </a:lnTo>
                  <a:lnTo>
                    <a:pt x="113" y="9747"/>
                  </a:lnTo>
                  <a:lnTo>
                    <a:pt x="226" y="10801"/>
                  </a:lnTo>
                  <a:lnTo>
                    <a:pt x="376" y="11892"/>
                  </a:lnTo>
                  <a:lnTo>
                    <a:pt x="565" y="12965"/>
                  </a:lnTo>
                  <a:lnTo>
                    <a:pt x="809" y="14019"/>
                  </a:lnTo>
                  <a:lnTo>
                    <a:pt x="1073" y="15035"/>
                  </a:lnTo>
                  <a:lnTo>
                    <a:pt x="1374" y="15994"/>
                  </a:lnTo>
                  <a:lnTo>
                    <a:pt x="1694" y="16935"/>
                  </a:lnTo>
                  <a:lnTo>
                    <a:pt x="1863" y="17368"/>
                  </a:lnTo>
                  <a:lnTo>
                    <a:pt x="2051" y="17800"/>
                  </a:lnTo>
                  <a:lnTo>
                    <a:pt x="2239" y="18233"/>
                  </a:lnTo>
                  <a:lnTo>
                    <a:pt x="2427" y="18628"/>
                  </a:lnTo>
                  <a:lnTo>
                    <a:pt x="2634" y="19024"/>
                  </a:lnTo>
                  <a:lnTo>
                    <a:pt x="2841" y="19381"/>
                  </a:lnTo>
                  <a:lnTo>
                    <a:pt x="3067" y="19757"/>
                  </a:lnTo>
                  <a:lnTo>
                    <a:pt x="3293" y="20115"/>
                  </a:lnTo>
                  <a:lnTo>
                    <a:pt x="3537" y="20453"/>
                  </a:lnTo>
                  <a:lnTo>
                    <a:pt x="3763" y="20755"/>
                  </a:lnTo>
                  <a:lnTo>
                    <a:pt x="4008" y="21018"/>
                  </a:lnTo>
                  <a:lnTo>
                    <a:pt x="4252" y="21281"/>
                  </a:lnTo>
                  <a:lnTo>
                    <a:pt x="4497" y="21488"/>
                  </a:lnTo>
                  <a:lnTo>
                    <a:pt x="4742" y="21695"/>
                  </a:lnTo>
                  <a:lnTo>
                    <a:pt x="4986" y="21865"/>
                  </a:lnTo>
                  <a:lnTo>
                    <a:pt x="5231" y="22015"/>
                  </a:lnTo>
                  <a:lnTo>
                    <a:pt x="5475" y="22128"/>
                  </a:lnTo>
                  <a:lnTo>
                    <a:pt x="5720" y="22203"/>
                  </a:lnTo>
                  <a:lnTo>
                    <a:pt x="5965" y="22279"/>
                  </a:lnTo>
                  <a:lnTo>
                    <a:pt x="6209" y="22297"/>
                  </a:lnTo>
                  <a:lnTo>
                    <a:pt x="6454" y="22316"/>
                  </a:lnTo>
                  <a:lnTo>
                    <a:pt x="6698" y="22279"/>
                  </a:lnTo>
                  <a:lnTo>
                    <a:pt x="6943" y="22222"/>
                  </a:lnTo>
                  <a:lnTo>
                    <a:pt x="7169" y="22147"/>
                  </a:lnTo>
                  <a:lnTo>
                    <a:pt x="7395" y="22034"/>
                  </a:lnTo>
                  <a:lnTo>
                    <a:pt x="7602" y="21902"/>
                  </a:lnTo>
                  <a:lnTo>
                    <a:pt x="7809" y="21733"/>
                  </a:lnTo>
                  <a:lnTo>
                    <a:pt x="8016" y="21545"/>
                  </a:lnTo>
                  <a:lnTo>
                    <a:pt x="8204" y="21338"/>
                  </a:lnTo>
                  <a:lnTo>
                    <a:pt x="8373" y="21093"/>
                  </a:lnTo>
                  <a:lnTo>
                    <a:pt x="8542" y="20830"/>
                  </a:lnTo>
                  <a:lnTo>
                    <a:pt x="8712" y="20548"/>
                  </a:lnTo>
                  <a:lnTo>
                    <a:pt x="8862" y="20228"/>
                  </a:lnTo>
                  <a:lnTo>
                    <a:pt x="8994" y="19889"/>
                  </a:lnTo>
                  <a:lnTo>
                    <a:pt x="9126" y="19532"/>
                  </a:lnTo>
                  <a:lnTo>
                    <a:pt x="9239" y="19155"/>
                  </a:lnTo>
                  <a:lnTo>
                    <a:pt x="9351" y="18741"/>
                  </a:lnTo>
                  <a:lnTo>
                    <a:pt x="9446" y="18309"/>
                  </a:lnTo>
                  <a:lnTo>
                    <a:pt x="9521" y="17895"/>
                  </a:lnTo>
                  <a:lnTo>
                    <a:pt x="9596" y="17462"/>
                  </a:lnTo>
                  <a:lnTo>
                    <a:pt x="9652" y="17010"/>
                  </a:lnTo>
                  <a:lnTo>
                    <a:pt x="9690" y="16559"/>
                  </a:lnTo>
                  <a:lnTo>
                    <a:pt x="9728" y="16088"/>
                  </a:lnTo>
                  <a:lnTo>
                    <a:pt x="9747" y="15618"/>
                  </a:lnTo>
                  <a:lnTo>
                    <a:pt x="9765" y="14639"/>
                  </a:lnTo>
                  <a:lnTo>
                    <a:pt x="9747" y="13605"/>
                  </a:lnTo>
                  <a:lnTo>
                    <a:pt x="9671" y="12570"/>
                  </a:lnTo>
                  <a:lnTo>
                    <a:pt x="9558" y="11497"/>
                  </a:lnTo>
                  <a:lnTo>
                    <a:pt x="9408" y="10425"/>
                  </a:lnTo>
                  <a:lnTo>
                    <a:pt x="9201" y="9352"/>
                  </a:lnTo>
                  <a:lnTo>
                    <a:pt x="8975" y="8299"/>
                  </a:lnTo>
                  <a:lnTo>
                    <a:pt x="8712" y="7283"/>
                  </a:lnTo>
                  <a:lnTo>
                    <a:pt x="8411" y="6304"/>
                  </a:lnTo>
                  <a:lnTo>
                    <a:pt x="8072" y="5382"/>
                  </a:lnTo>
                  <a:lnTo>
                    <a:pt x="7903" y="4931"/>
                  </a:lnTo>
                  <a:lnTo>
                    <a:pt x="7714" y="4498"/>
                  </a:lnTo>
                  <a:lnTo>
                    <a:pt x="7526" y="4084"/>
                  </a:lnTo>
                  <a:lnTo>
                    <a:pt x="7338" y="3689"/>
                  </a:lnTo>
                  <a:lnTo>
                    <a:pt x="7131" y="3294"/>
                  </a:lnTo>
                  <a:lnTo>
                    <a:pt x="6924" y="2917"/>
                  </a:lnTo>
                  <a:lnTo>
                    <a:pt x="6698" y="2541"/>
                  </a:lnTo>
                  <a:lnTo>
                    <a:pt x="6473" y="2183"/>
                  </a:lnTo>
                  <a:lnTo>
                    <a:pt x="6247" y="1864"/>
                  </a:lnTo>
                  <a:lnTo>
                    <a:pt x="6002" y="1563"/>
                  </a:lnTo>
                  <a:lnTo>
                    <a:pt x="5758" y="1280"/>
                  </a:lnTo>
                  <a:lnTo>
                    <a:pt x="5532" y="1036"/>
                  </a:lnTo>
                  <a:lnTo>
                    <a:pt x="5287" y="810"/>
                  </a:lnTo>
                  <a:lnTo>
                    <a:pt x="5043" y="622"/>
                  </a:lnTo>
                  <a:lnTo>
                    <a:pt x="4798" y="452"/>
                  </a:lnTo>
                  <a:lnTo>
                    <a:pt x="4553" y="302"/>
                  </a:lnTo>
                  <a:lnTo>
                    <a:pt x="4290" y="189"/>
                  </a:lnTo>
                  <a:lnTo>
                    <a:pt x="4045" y="95"/>
                  </a:lnTo>
                  <a:lnTo>
                    <a:pt x="3801" y="39"/>
                  </a:lnTo>
                  <a:lnTo>
                    <a:pt x="35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7" name="Google Shape;8157;p37"/>
            <p:cNvSpPr/>
            <p:nvPr/>
          </p:nvSpPr>
          <p:spPr>
            <a:xfrm>
              <a:off x="5103000" y="352975"/>
              <a:ext cx="480300" cy="377275"/>
            </a:xfrm>
            <a:custGeom>
              <a:avLst/>
              <a:gdLst/>
              <a:ahLst/>
              <a:cxnLst/>
              <a:rect l="l" t="t" r="r" b="b"/>
              <a:pathLst>
                <a:path w="19212" h="15091" extrusionOk="0">
                  <a:moveTo>
                    <a:pt x="16182" y="979"/>
                  </a:moveTo>
                  <a:lnTo>
                    <a:pt x="16596" y="998"/>
                  </a:lnTo>
                  <a:lnTo>
                    <a:pt x="16972" y="1035"/>
                  </a:lnTo>
                  <a:lnTo>
                    <a:pt x="17141" y="1073"/>
                  </a:lnTo>
                  <a:lnTo>
                    <a:pt x="17311" y="1129"/>
                  </a:lnTo>
                  <a:lnTo>
                    <a:pt x="17461" y="1186"/>
                  </a:lnTo>
                  <a:lnTo>
                    <a:pt x="17593" y="1242"/>
                  </a:lnTo>
                  <a:lnTo>
                    <a:pt x="17706" y="1336"/>
                  </a:lnTo>
                  <a:lnTo>
                    <a:pt x="17819" y="1412"/>
                  </a:lnTo>
                  <a:lnTo>
                    <a:pt x="17913" y="1506"/>
                  </a:lnTo>
                  <a:lnTo>
                    <a:pt x="18007" y="1619"/>
                  </a:lnTo>
                  <a:lnTo>
                    <a:pt x="18082" y="1750"/>
                  </a:lnTo>
                  <a:lnTo>
                    <a:pt x="18157" y="1901"/>
                  </a:lnTo>
                  <a:lnTo>
                    <a:pt x="18195" y="2070"/>
                  </a:lnTo>
                  <a:lnTo>
                    <a:pt x="18214" y="2240"/>
                  </a:lnTo>
                  <a:lnTo>
                    <a:pt x="18214" y="2428"/>
                  </a:lnTo>
                  <a:lnTo>
                    <a:pt x="18214" y="2635"/>
                  </a:lnTo>
                  <a:lnTo>
                    <a:pt x="18176" y="2860"/>
                  </a:lnTo>
                  <a:lnTo>
                    <a:pt x="18120" y="3086"/>
                  </a:lnTo>
                  <a:lnTo>
                    <a:pt x="18045" y="3331"/>
                  </a:lnTo>
                  <a:lnTo>
                    <a:pt x="17969" y="3575"/>
                  </a:lnTo>
                  <a:lnTo>
                    <a:pt x="17856" y="3839"/>
                  </a:lnTo>
                  <a:lnTo>
                    <a:pt x="17743" y="4102"/>
                  </a:lnTo>
                  <a:lnTo>
                    <a:pt x="17593" y="4366"/>
                  </a:lnTo>
                  <a:lnTo>
                    <a:pt x="17442" y="4648"/>
                  </a:lnTo>
                  <a:lnTo>
                    <a:pt x="17066" y="5250"/>
                  </a:lnTo>
                  <a:lnTo>
                    <a:pt x="16615" y="5852"/>
                  </a:lnTo>
                  <a:lnTo>
                    <a:pt x="16107" y="6492"/>
                  </a:lnTo>
                  <a:lnTo>
                    <a:pt x="15523" y="7132"/>
                  </a:lnTo>
                  <a:lnTo>
                    <a:pt x="14884" y="7809"/>
                  </a:lnTo>
                  <a:lnTo>
                    <a:pt x="14187" y="8468"/>
                  </a:lnTo>
                  <a:lnTo>
                    <a:pt x="13397" y="9145"/>
                  </a:lnTo>
                  <a:lnTo>
                    <a:pt x="12569" y="9803"/>
                  </a:lnTo>
                  <a:lnTo>
                    <a:pt x="11666" y="10462"/>
                  </a:lnTo>
                  <a:lnTo>
                    <a:pt x="10801" y="11045"/>
                  </a:lnTo>
                  <a:lnTo>
                    <a:pt x="9935" y="11591"/>
                  </a:lnTo>
                  <a:lnTo>
                    <a:pt x="9070" y="12099"/>
                  </a:lnTo>
                  <a:lnTo>
                    <a:pt x="8204" y="12551"/>
                  </a:lnTo>
                  <a:lnTo>
                    <a:pt x="7357" y="12946"/>
                  </a:lnTo>
                  <a:lnTo>
                    <a:pt x="6511" y="13284"/>
                  </a:lnTo>
                  <a:lnTo>
                    <a:pt x="6115" y="13454"/>
                  </a:lnTo>
                  <a:lnTo>
                    <a:pt x="5702" y="13585"/>
                  </a:lnTo>
                  <a:lnTo>
                    <a:pt x="5306" y="13698"/>
                  </a:lnTo>
                  <a:lnTo>
                    <a:pt x="4930" y="13811"/>
                  </a:lnTo>
                  <a:lnTo>
                    <a:pt x="4253" y="13962"/>
                  </a:lnTo>
                  <a:lnTo>
                    <a:pt x="3933" y="14018"/>
                  </a:lnTo>
                  <a:lnTo>
                    <a:pt x="3632" y="14056"/>
                  </a:lnTo>
                  <a:lnTo>
                    <a:pt x="3331" y="14093"/>
                  </a:lnTo>
                  <a:lnTo>
                    <a:pt x="2559" y="14093"/>
                  </a:lnTo>
                  <a:lnTo>
                    <a:pt x="2334" y="14056"/>
                  </a:lnTo>
                  <a:lnTo>
                    <a:pt x="2108" y="14018"/>
                  </a:lnTo>
                  <a:lnTo>
                    <a:pt x="1920" y="13962"/>
                  </a:lnTo>
                  <a:lnTo>
                    <a:pt x="1731" y="13886"/>
                  </a:lnTo>
                  <a:lnTo>
                    <a:pt x="1581" y="13811"/>
                  </a:lnTo>
                  <a:lnTo>
                    <a:pt x="1430" y="13717"/>
                  </a:lnTo>
                  <a:lnTo>
                    <a:pt x="1317" y="13604"/>
                  </a:lnTo>
                  <a:lnTo>
                    <a:pt x="1205" y="13472"/>
                  </a:lnTo>
                  <a:lnTo>
                    <a:pt x="1129" y="13341"/>
                  </a:lnTo>
                  <a:lnTo>
                    <a:pt x="1073" y="13190"/>
                  </a:lnTo>
                  <a:lnTo>
                    <a:pt x="1016" y="13021"/>
                  </a:lnTo>
                  <a:lnTo>
                    <a:pt x="998" y="12833"/>
                  </a:lnTo>
                  <a:lnTo>
                    <a:pt x="998" y="12645"/>
                  </a:lnTo>
                  <a:lnTo>
                    <a:pt x="998" y="12438"/>
                  </a:lnTo>
                  <a:lnTo>
                    <a:pt x="1035" y="12231"/>
                  </a:lnTo>
                  <a:lnTo>
                    <a:pt x="1092" y="12005"/>
                  </a:lnTo>
                  <a:lnTo>
                    <a:pt x="1148" y="11779"/>
                  </a:lnTo>
                  <a:lnTo>
                    <a:pt x="1242" y="11516"/>
                  </a:lnTo>
                  <a:lnTo>
                    <a:pt x="1336" y="11271"/>
                  </a:lnTo>
                  <a:lnTo>
                    <a:pt x="1468" y="11008"/>
                  </a:lnTo>
                  <a:lnTo>
                    <a:pt x="1600" y="10725"/>
                  </a:lnTo>
                  <a:lnTo>
                    <a:pt x="1769" y="10443"/>
                  </a:lnTo>
                  <a:lnTo>
                    <a:pt x="2127" y="9860"/>
                  </a:lnTo>
                  <a:lnTo>
                    <a:pt x="2371" y="9540"/>
                  </a:lnTo>
                  <a:lnTo>
                    <a:pt x="2616" y="9201"/>
                  </a:lnTo>
                  <a:lnTo>
                    <a:pt x="2879" y="8863"/>
                  </a:lnTo>
                  <a:lnTo>
                    <a:pt x="3161" y="8524"/>
                  </a:lnTo>
                  <a:lnTo>
                    <a:pt x="3763" y="7865"/>
                  </a:lnTo>
                  <a:lnTo>
                    <a:pt x="4422" y="7188"/>
                  </a:lnTo>
                  <a:lnTo>
                    <a:pt x="5137" y="6530"/>
                  </a:lnTo>
                  <a:lnTo>
                    <a:pt x="5890" y="5871"/>
                  </a:lnTo>
                  <a:lnTo>
                    <a:pt x="6699" y="5231"/>
                  </a:lnTo>
                  <a:lnTo>
                    <a:pt x="7545" y="4629"/>
                  </a:lnTo>
                  <a:lnTo>
                    <a:pt x="8411" y="4027"/>
                  </a:lnTo>
                  <a:lnTo>
                    <a:pt x="9276" y="3481"/>
                  </a:lnTo>
                  <a:lnTo>
                    <a:pt x="10161" y="2992"/>
                  </a:lnTo>
                  <a:lnTo>
                    <a:pt x="11008" y="2541"/>
                  </a:lnTo>
                  <a:lnTo>
                    <a:pt x="11873" y="2127"/>
                  </a:lnTo>
                  <a:lnTo>
                    <a:pt x="12701" y="1788"/>
                  </a:lnTo>
                  <a:lnTo>
                    <a:pt x="13115" y="1637"/>
                  </a:lnTo>
                  <a:lnTo>
                    <a:pt x="13510" y="1506"/>
                  </a:lnTo>
                  <a:lnTo>
                    <a:pt x="13905" y="1374"/>
                  </a:lnTo>
                  <a:lnTo>
                    <a:pt x="14300" y="1280"/>
                  </a:lnTo>
                  <a:lnTo>
                    <a:pt x="14771" y="1167"/>
                  </a:lnTo>
                  <a:lnTo>
                    <a:pt x="15222" y="1073"/>
                  </a:lnTo>
                  <a:lnTo>
                    <a:pt x="15711" y="1017"/>
                  </a:lnTo>
                  <a:lnTo>
                    <a:pt x="16182" y="979"/>
                  </a:lnTo>
                  <a:close/>
                  <a:moveTo>
                    <a:pt x="16031" y="0"/>
                  </a:moveTo>
                  <a:lnTo>
                    <a:pt x="15655" y="19"/>
                  </a:lnTo>
                  <a:lnTo>
                    <a:pt x="15279" y="57"/>
                  </a:lnTo>
                  <a:lnTo>
                    <a:pt x="14884" y="132"/>
                  </a:lnTo>
                  <a:lnTo>
                    <a:pt x="14470" y="207"/>
                  </a:lnTo>
                  <a:lnTo>
                    <a:pt x="14037" y="302"/>
                  </a:lnTo>
                  <a:lnTo>
                    <a:pt x="13642" y="414"/>
                  </a:lnTo>
                  <a:lnTo>
                    <a:pt x="13228" y="546"/>
                  </a:lnTo>
                  <a:lnTo>
                    <a:pt x="12795" y="697"/>
                  </a:lnTo>
                  <a:lnTo>
                    <a:pt x="12362" y="847"/>
                  </a:lnTo>
                  <a:lnTo>
                    <a:pt x="11929" y="1035"/>
                  </a:lnTo>
                  <a:lnTo>
                    <a:pt x="11497" y="1223"/>
                  </a:lnTo>
                  <a:lnTo>
                    <a:pt x="10594" y="1637"/>
                  </a:lnTo>
                  <a:lnTo>
                    <a:pt x="9690" y="2108"/>
                  </a:lnTo>
                  <a:lnTo>
                    <a:pt x="8787" y="2616"/>
                  </a:lnTo>
                  <a:lnTo>
                    <a:pt x="7865" y="3199"/>
                  </a:lnTo>
                  <a:lnTo>
                    <a:pt x="6962" y="3801"/>
                  </a:lnTo>
                  <a:lnTo>
                    <a:pt x="6097" y="4460"/>
                  </a:lnTo>
                  <a:lnTo>
                    <a:pt x="5250" y="5118"/>
                  </a:lnTo>
                  <a:lnTo>
                    <a:pt x="4460" y="5796"/>
                  </a:lnTo>
                  <a:lnTo>
                    <a:pt x="3707" y="6492"/>
                  </a:lnTo>
                  <a:lnTo>
                    <a:pt x="3011" y="7207"/>
                  </a:lnTo>
                  <a:lnTo>
                    <a:pt x="2691" y="7546"/>
                  </a:lnTo>
                  <a:lnTo>
                    <a:pt x="2390" y="7903"/>
                  </a:lnTo>
                  <a:lnTo>
                    <a:pt x="2089" y="8261"/>
                  </a:lnTo>
                  <a:lnTo>
                    <a:pt x="1807" y="8618"/>
                  </a:lnTo>
                  <a:lnTo>
                    <a:pt x="1562" y="8957"/>
                  </a:lnTo>
                  <a:lnTo>
                    <a:pt x="1317" y="9314"/>
                  </a:lnTo>
                  <a:lnTo>
                    <a:pt x="1073" y="9672"/>
                  </a:lnTo>
                  <a:lnTo>
                    <a:pt x="847" y="10029"/>
                  </a:lnTo>
                  <a:lnTo>
                    <a:pt x="659" y="10387"/>
                  </a:lnTo>
                  <a:lnTo>
                    <a:pt x="490" y="10744"/>
                  </a:lnTo>
                  <a:lnTo>
                    <a:pt x="358" y="11064"/>
                  </a:lnTo>
                  <a:lnTo>
                    <a:pt x="226" y="11403"/>
                  </a:lnTo>
                  <a:lnTo>
                    <a:pt x="132" y="11723"/>
                  </a:lnTo>
                  <a:lnTo>
                    <a:pt x="76" y="12024"/>
                  </a:lnTo>
                  <a:lnTo>
                    <a:pt x="19" y="12325"/>
                  </a:lnTo>
                  <a:lnTo>
                    <a:pt x="0" y="12607"/>
                  </a:lnTo>
                  <a:lnTo>
                    <a:pt x="0" y="12870"/>
                  </a:lnTo>
                  <a:lnTo>
                    <a:pt x="38" y="13134"/>
                  </a:lnTo>
                  <a:lnTo>
                    <a:pt x="94" y="13378"/>
                  </a:lnTo>
                  <a:lnTo>
                    <a:pt x="170" y="13623"/>
                  </a:lnTo>
                  <a:lnTo>
                    <a:pt x="264" y="13849"/>
                  </a:lnTo>
                  <a:lnTo>
                    <a:pt x="396" y="14056"/>
                  </a:lnTo>
                  <a:lnTo>
                    <a:pt x="527" y="14206"/>
                  </a:lnTo>
                  <a:lnTo>
                    <a:pt x="678" y="14357"/>
                  </a:lnTo>
                  <a:lnTo>
                    <a:pt x="828" y="14489"/>
                  </a:lnTo>
                  <a:lnTo>
                    <a:pt x="1016" y="14620"/>
                  </a:lnTo>
                  <a:lnTo>
                    <a:pt x="1205" y="14733"/>
                  </a:lnTo>
                  <a:lnTo>
                    <a:pt x="1393" y="14827"/>
                  </a:lnTo>
                  <a:lnTo>
                    <a:pt x="1619" y="14902"/>
                  </a:lnTo>
                  <a:lnTo>
                    <a:pt x="1844" y="14978"/>
                  </a:lnTo>
                  <a:lnTo>
                    <a:pt x="2108" y="15015"/>
                  </a:lnTo>
                  <a:lnTo>
                    <a:pt x="2352" y="15053"/>
                  </a:lnTo>
                  <a:lnTo>
                    <a:pt x="2635" y="15091"/>
                  </a:lnTo>
                  <a:lnTo>
                    <a:pt x="3218" y="15091"/>
                  </a:lnTo>
                  <a:lnTo>
                    <a:pt x="3519" y="15072"/>
                  </a:lnTo>
                  <a:lnTo>
                    <a:pt x="3839" y="15034"/>
                  </a:lnTo>
                  <a:lnTo>
                    <a:pt x="4177" y="14978"/>
                  </a:lnTo>
                  <a:lnTo>
                    <a:pt x="4667" y="14902"/>
                  </a:lnTo>
                  <a:lnTo>
                    <a:pt x="5175" y="14771"/>
                  </a:lnTo>
                  <a:lnTo>
                    <a:pt x="5589" y="14658"/>
                  </a:lnTo>
                  <a:lnTo>
                    <a:pt x="6003" y="14526"/>
                  </a:lnTo>
                  <a:lnTo>
                    <a:pt x="6417" y="14394"/>
                  </a:lnTo>
                  <a:lnTo>
                    <a:pt x="6849" y="14225"/>
                  </a:lnTo>
                  <a:lnTo>
                    <a:pt x="7282" y="14056"/>
                  </a:lnTo>
                  <a:lnTo>
                    <a:pt x="7734" y="13868"/>
                  </a:lnTo>
                  <a:lnTo>
                    <a:pt x="8618" y="13454"/>
                  </a:lnTo>
                  <a:lnTo>
                    <a:pt x="9521" y="12983"/>
                  </a:lnTo>
                  <a:lnTo>
                    <a:pt x="10443" y="12456"/>
                  </a:lnTo>
                  <a:lnTo>
                    <a:pt x="11346" y="11892"/>
                  </a:lnTo>
                  <a:lnTo>
                    <a:pt x="12249" y="11271"/>
                  </a:lnTo>
                  <a:lnTo>
                    <a:pt x="13134" y="10631"/>
                  </a:lnTo>
                  <a:lnTo>
                    <a:pt x="13962" y="9954"/>
                  </a:lnTo>
                  <a:lnTo>
                    <a:pt x="14771" y="9277"/>
                  </a:lnTo>
                  <a:lnTo>
                    <a:pt x="15504" y="8580"/>
                  </a:lnTo>
                  <a:lnTo>
                    <a:pt x="16201" y="7884"/>
                  </a:lnTo>
                  <a:lnTo>
                    <a:pt x="16520" y="7527"/>
                  </a:lnTo>
                  <a:lnTo>
                    <a:pt x="16840" y="7188"/>
                  </a:lnTo>
                  <a:lnTo>
                    <a:pt x="17123" y="6831"/>
                  </a:lnTo>
                  <a:lnTo>
                    <a:pt x="17405" y="6473"/>
                  </a:lnTo>
                  <a:lnTo>
                    <a:pt x="17668" y="6116"/>
                  </a:lnTo>
                  <a:lnTo>
                    <a:pt x="17913" y="5777"/>
                  </a:lnTo>
                  <a:lnTo>
                    <a:pt x="18139" y="5401"/>
                  </a:lnTo>
                  <a:lnTo>
                    <a:pt x="18364" y="5043"/>
                  </a:lnTo>
                  <a:lnTo>
                    <a:pt x="18553" y="4686"/>
                  </a:lnTo>
                  <a:lnTo>
                    <a:pt x="18722" y="4347"/>
                  </a:lnTo>
                  <a:lnTo>
                    <a:pt x="18872" y="4008"/>
                  </a:lnTo>
                  <a:lnTo>
                    <a:pt x="18985" y="3688"/>
                  </a:lnTo>
                  <a:lnTo>
                    <a:pt x="19079" y="3368"/>
                  </a:lnTo>
                  <a:lnTo>
                    <a:pt x="19155" y="3067"/>
                  </a:lnTo>
                  <a:lnTo>
                    <a:pt x="19192" y="2766"/>
                  </a:lnTo>
                  <a:lnTo>
                    <a:pt x="19211" y="2484"/>
                  </a:lnTo>
                  <a:lnTo>
                    <a:pt x="19211" y="2202"/>
                  </a:lnTo>
                  <a:lnTo>
                    <a:pt x="19192" y="1957"/>
                  </a:lnTo>
                  <a:lnTo>
                    <a:pt x="19136" y="1694"/>
                  </a:lnTo>
                  <a:lnTo>
                    <a:pt x="19042" y="1468"/>
                  </a:lnTo>
                  <a:lnTo>
                    <a:pt x="18948" y="1242"/>
                  </a:lnTo>
                  <a:lnTo>
                    <a:pt x="18816" y="1035"/>
                  </a:lnTo>
                  <a:lnTo>
                    <a:pt x="18665" y="847"/>
                  </a:lnTo>
                  <a:lnTo>
                    <a:pt x="18496" y="678"/>
                  </a:lnTo>
                  <a:lnTo>
                    <a:pt x="18289" y="527"/>
                  </a:lnTo>
                  <a:lnTo>
                    <a:pt x="18082" y="396"/>
                  </a:lnTo>
                  <a:lnTo>
                    <a:pt x="17838" y="264"/>
                  </a:lnTo>
                  <a:lnTo>
                    <a:pt x="17593" y="170"/>
                  </a:lnTo>
                  <a:lnTo>
                    <a:pt x="17311" y="95"/>
                  </a:lnTo>
                  <a:lnTo>
                    <a:pt x="17010" y="38"/>
                  </a:lnTo>
                  <a:lnTo>
                    <a:pt x="1670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8" name="Google Shape;8158;p37"/>
            <p:cNvSpPr/>
            <p:nvPr/>
          </p:nvSpPr>
          <p:spPr>
            <a:xfrm>
              <a:off x="5281275" y="479975"/>
              <a:ext cx="123725" cy="123275"/>
            </a:xfrm>
            <a:custGeom>
              <a:avLst/>
              <a:gdLst/>
              <a:ahLst/>
              <a:cxnLst/>
              <a:rect l="l" t="t" r="r" b="b"/>
              <a:pathLst>
                <a:path w="4949" h="4931" extrusionOk="0">
                  <a:moveTo>
                    <a:pt x="2334" y="1"/>
                  </a:moveTo>
                  <a:lnTo>
                    <a:pt x="2070" y="20"/>
                  </a:lnTo>
                  <a:lnTo>
                    <a:pt x="1826" y="76"/>
                  </a:lnTo>
                  <a:lnTo>
                    <a:pt x="1600" y="151"/>
                  </a:lnTo>
                  <a:lnTo>
                    <a:pt x="1374" y="245"/>
                  </a:lnTo>
                  <a:lnTo>
                    <a:pt x="1167" y="377"/>
                  </a:lnTo>
                  <a:lnTo>
                    <a:pt x="960" y="509"/>
                  </a:lnTo>
                  <a:lnTo>
                    <a:pt x="791" y="659"/>
                  </a:lnTo>
                  <a:lnTo>
                    <a:pt x="621" y="829"/>
                  </a:lnTo>
                  <a:lnTo>
                    <a:pt x="471" y="1017"/>
                  </a:lnTo>
                  <a:lnTo>
                    <a:pt x="339" y="1224"/>
                  </a:lnTo>
                  <a:lnTo>
                    <a:pt x="226" y="1431"/>
                  </a:lnTo>
                  <a:lnTo>
                    <a:pt x="132" y="1656"/>
                  </a:lnTo>
                  <a:lnTo>
                    <a:pt x="76" y="1882"/>
                  </a:lnTo>
                  <a:lnTo>
                    <a:pt x="19" y="2108"/>
                  </a:lnTo>
                  <a:lnTo>
                    <a:pt x="0" y="2353"/>
                  </a:lnTo>
                  <a:lnTo>
                    <a:pt x="0" y="2616"/>
                  </a:lnTo>
                  <a:lnTo>
                    <a:pt x="38" y="2861"/>
                  </a:lnTo>
                  <a:lnTo>
                    <a:pt x="95" y="3105"/>
                  </a:lnTo>
                  <a:lnTo>
                    <a:pt x="170" y="3350"/>
                  </a:lnTo>
                  <a:lnTo>
                    <a:pt x="264" y="3576"/>
                  </a:lnTo>
                  <a:lnTo>
                    <a:pt x="377" y="3783"/>
                  </a:lnTo>
                  <a:lnTo>
                    <a:pt x="527" y="3971"/>
                  </a:lnTo>
                  <a:lnTo>
                    <a:pt x="678" y="4159"/>
                  </a:lnTo>
                  <a:lnTo>
                    <a:pt x="847" y="4328"/>
                  </a:lnTo>
                  <a:lnTo>
                    <a:pt x="1035" y="4460"/>
                  </a:lnTo>
                  <a:lnTo>
                    <a:pt x="1224" y="4592"/>
                  </a:lnTo>
                  <a:lnTo>
                    <a:pt x="1449" y="4705"/>
                  </a:lnTo>
                  <a:lnTo>
                    <a:pt x="1656" y="4799"/>
                  </a:lnTo>
                  <a:lnTo>
                    <a:pt x="1901" y="4874"/>
                  </a:lnTo>
                  <a:lnTo>
                    <a:pt x="2127" y="4912"/>
                  </a:lnTo>
                  <a:lnTo>
                    <a:pt x="2371" y="4930"/>
                  </a:lnTo>
                  <a:lnTo>
                    <a:pt x="2616" y="4930"/>
                  </a:lnTo>
                  <a:lnTo>
                    <a:pt x="2879" y="4893"/>
                  </a:lnTo>
                  <a:lnTo>
                    <a:pt x="3124" y="4855"/>
                  </a:lnTo>
                  <a:lnTo>
                    <a:pt x="3350" y="4780"/>
                  </a:lnTo>
                  <a:lnTo>
                    <a:pt x="3575" y="4667"/>
                  </a:lnTo>
                  <a:lnTo>
                    <a:pt x="3801" y="4554"/>
                  </a:lnTo>
                  <a:lnTo>
                    <a:pt x="3989" y="4422"/>
                  </a:lnTo>
                  <a:lnTo>
                    <a:pt x="4178" y="4272"/>
                  </a:lnTo>
                  <a:lnTo>
                    <a:pt x="4328" y="4084"/>
                  </a:lnTo>
                  <a:lnTo>
                    <a:pt x="4479" y="3914"/>
                  </a:lnTo>
                  <a:lnTo>
                    <a:pt x="4610" y="3707"/>
                  </a:lnTo>
                  <a:lnTo>
                    <a:pt x="4723" y="3500"/>
                  </a:lnTo>
                  <a:lnTo>
                    <a:pt x="4817" y="3275"/>
                  </a:lnTo>
                  <a:lnTo>
                    <a:pt x="4874" y="3049"/>
                  </a:lnTo>
                  <a:lnTo>
                    <a:pt x="4930" y="2804"/>
                  </a:lnTo>
                  <a:lnTo>
                    <a:pt x="4949" y="2560"/>
                  </a:lnTo>
                  <a:lnTo>
                    <a:pt x="4949" y="2315"/>
                  </a:lnTo>
                  <a:lnTo>
                    <a:pt x="4911" y="2070"/>
                  </a:lnTo>
                  <a:lnTo>
                    <a:pt x="4855" y="1826"/>
                  </a:lnTo>
                  <a:lnTo>
                    <a:pt x="4780" y="1581"/>
                  </a:lnTo>
                  <a:lnTo>
                    <a:pt x="4686" y="1355"/>
                  </a:lnTo>
                  <a:lnTo>
                    <a:pt x="4573" y="1148"/>
                  </a:lnTo>
                  <a:lnTo>
                    <a:pt x="4441" y="941"/>
                  </a:lnTo>
                  <a:lnTo>
                    <a:pt x="4272" y="772"/>
                  </a:lnTo>
                  <a:lnTo>
                    <a:pt x="4102" y="603"/>
                  </a:lnTo>
                  <a:lnTo>
                    <a:pt x="3914" y="452"/>
                  </a:lnTo>
                  <a:lnTo>
                    <a:pt x="3726" y="321"/>
                  </a:lnTo>
                  <a:lnTo>
                    <a:pt x="3519" y="208"/>
                  </a:lnTo>
                  <a:lnTo>
                    <a:pt x="3293" y="132"/>
                  </a:lnTo>
                  <a:lnTo>
                    <a:pt x="3067" y="57"/>
                  </a:lnTo>
                  <a:lnTo>
                    <a:pt x="2823" y="20"/>
                  </a:lnTo>
                  <a:lnTo>
                    <a:pt x="257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9" name="Google Shape;8159;p37"/>
            <p:cNvSpPr/>
            <p:nvPr/>
          </p:nvSpPr>
          <p:spPr>
            <a:xfrm>
              <a:off x="5329250" y="258425"/>
              <a:ext cx="72000" cy="72000"/>
            </a:xfrm>
            <a:custGeom>
              <a:avLst/>
              <a:gdLst/>
              <a:ahLst/>
              <a:cxnLst/>
              <a:rect l="l" t="t" r="r" b="b"/>
              <a:pathLst>
                <a:path w="2880" h="2880" extrusionOk="0">
                  <a:moveTo>
                    <a:pt x="1355" y="1"/>
                  </a:moveTo>
                  <a:lnTo>
                    <a:pt x="1205" y="19"/>
                  </a:lnTo>
                  <a:lnTo>
                    <a:pt x="1073" y="57"/>
                  </a:lnTo>
                  <a:lnTo>
                    <a:pt x="923" y="95"/>
                  </a:lnTo>
                  <a:lnTo>
                    <a:pt x="791" y="151"/>
                  </a:lnTo>
                  <a:lnTo>
                    <a:pt x="678" y="226"/>
                  </a:lnTo>
                  <a:lnTo>
                    <a:pt x="565" y="302"/>
                  </a:lnTo>
                  <a:lnTo>
                    <a:pt x="452" y="396"/>
                  </a:lnTo>
                  <a:lnTo>
                    <a:pt x="358" y="490"/>
                  </a:lnTo>
                  <a:lnTo>
                    <a:pt x="283" y="603"/>
                  </a:lnTo>
                  <a:lnTo>
                    <a:pt x="208" y="716"/>
                  </a:lnTo>
                  <a:lnTo>
                    <a:pt x="132" y="847"/>
                  </a:lnTo>
                  <a:lnTo>
                    <a:pt x="76" y="960"/>
                  </a:lnTo>
                  <a:lnTo>
                    <a:pt x="38" y="1111"/>
                  </a:lnTo>
                  <a:lnTo>
                    <a:pt x="20" y="1242"/>
                  </a:lnTo>
                  <a:lnTo>
                    <a:pt x="1" y="1374"/>
                  </a:lnTo>
                  <a:lnTo>
                    <a:pt x="1" y="1525"/>
                  </a:lnTo>
                  <a:lnTo>
                    <a:pt x="20" y="1675"/>
                  </a:lnTo>
                  <a:lnTo>
                    <a:pt x="57" y="1826"/>
                  </a:lnTo>
                  <a:lnTo>
                    <a:pt x="95" y="1957"/>
                  </a:lnTo>
                  <a:lnTo>
                    <a:pt x="151" y="2089"/>
                  </a:lnTo>
                  <a:lnTo>
                    <a:pt x="226" y="2202"/>
                  </a:lnTo>
                  <a:lnTo>
                    <a:pt x="302" y="2315"/>
                  </a:lnTo>
                  <a:lnTo>
                    <a:pt x="396" y="2428"/>
                  </a:lnTo>
                  <a:lnTo>
                    <a:pt x="490" y="2522"/>
                  </a:lnTo>
                  <a:lnTo>
                    <a:pt x="603" y="2616"/>
                  </a:lnTo>
                  <a:lnTo>
                    <a:pt x="716" y="2691"/>
                  </a:lnTo>
                  <a:lnTo>
                    <a:pt x="847" y="2748"/>
                  </a:lnTo>
                  <a:lnTo>
                    <a:pt x="979" y="2804"/>
                  </a:lnTo>
                  <a:lnTo>
                    <a:pt x="1111" y="2842"/>
                  </a:lnTo>
                  <a:lnTo>
                    <a:pt x="1243" y="2861"/>
                  </a:lnTo>
                  <a:lnTo>
                    <a:pt x="1393" y="2879"/>
                  </a:lnTo>
                  <a:lnTo>
                    <a:pt x="1525" y="2879"/>
                  </a:lnTo>
                  <a:lnTo>
                    <a:pt x="1675" y="2861"/>
                  </a:lnTo>
                  <a:lnTo>
                    <a:pt x="1826" y="2823"/>
                  </a:lnTo>
                  <a:lnTo>
                    <a:pt x="1958" y="2785"/>
                  </a:lnTo>
                  <a:lnTo>
                    <a:pt x="2089" y="2729"/>
                  </a:lnTo>
                  <a:lnTo>
                    <a:pt x="2202" y="2654"/>
                  </a:lnTo>
                  <a:lnTo>
                    <a:pt x="2334" y="2578"/>
                  </a:lnTo>
                  <a:lnTo>
                    <a:pt x="2428" y="2484"/>
                  </a:lnTo>
                  <a:lnTo>
                    <a:pt x="2522" y="2390"/>
                  </a:lnTo>
                  <a:lnTo>
                    <a:pt x="2616" y="2277"/>
                  </a:lnTo>
                  <a:lnTo>
                    <a:pt x="2691" y="2164"/>
                  </a:lnTo>
                  <a:lnTo>
                    <a:pt x="2748" y="2051"/>
                  </a:lnTo>
                  <a:lnTo>
                    <a:pt x="2804" y="1920"/>
                  </a:lnTo>
                  <a:lnTo>
                    <a:pt x="2842" y="1788"/>
                  </a:lnTo>
                  <a:lnTo>
                    <a:pt x="2861" y="1637"/>
                  </a:lnTo>
                  <a:lnTo>
                    <a:pt x="2879" y="1506"/>
                  </a:lnTo>
                  <a:lnTo>
                    <a:pt x="2879" y="1355"/>
                  </a:lnTo>
                  <a:lnTo>
                    <a:pt x="2861" y="1205"/>
                  </a:lnTo>
                  <a:lnTo>
                    <a:pt x="2842" y="1073"/>
                  </a:lnTo>
                  <a:lnTo>
                    <a:pt x="2785" y="922"/>
                  </a:lnTo>
                  <a:lnTo>
                    <a:pt x="2729" y="791"/>
                  </a:lnTo>
                  <a:lnTo>
                    <a:pt x="2654" y="678"/>
                  </a:lnTo>
                  <a:lnTo>
                    <a:pt x="2578" y="565"/>
                  </a:lnTo>
                  <a:lnTo>
                    <a:pt x="2484" y="452"/>
                  </a:lnTo>
                  <a:lnTo>
                    <a:pt x="2390" y="358"/>
                  </a:lnTo>
                  <a:lnTo>
                    <a:pt x="2277" y="264"/>
                  </a:lnTo>
                  <a:lnTo>
                    <a:pt x="2164" y="189"/>
                  </a:lnTo>
                  <a:lnTo>
                    <a:pt x="2052" y="132"/>
                  </a:lnTo>
                  <a:lnTo>
                    <a:pt x="1920" y="76"/>
                  </a:lnTo>
                  <a:lnTo>
                    <a:pt x="1788" y="38"/>
                  </a:lnTo>
                  <a:lnTo>
                    <a:pt x="1638" y="19"/>
                  </a:lnTo>
                  <a:lnTo>
                    <a:pt x="150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60" name="Google Shape;8160;p37"/>
            <p:cNvSpPr/>
            <p:nvPr/>
          </p:nvSpPr>
          <p:spPr>
            <a:xfrm>
              <a:off x="5083700" y="619675"/>
              <a:ext cx="72475" cy="72950"/>
            </a:xfrm>
            <a:custGeom>
              <a:avLst/>
              <a:gdLst/>
              <a:ahLst/>
              <a:cxnLst/>
              <a:rect l="l" t="t" r="r" b="b"/>
              <a:pathLst>
                <a:path w="2899" h="2918" extrusionOk="0">
                  <a:moveTo>
                    <a:pt x="1506" y="1"/>
                  </a:moveTo>
                  <a:lnTo>
                    <a:pt x="1374" y="20"/>
                  </a:lnTo>
                  <a:lnTo>
                    <a:pt x="1224" y="20"/>
                  </a:lnTo>
                  <a:lnTo>
                    <a:pt x="1073" y="57"/>
                  </a:lnTo>
                  <a:lnTo>
                    <a:pt x="942" y="95"/>
                  </a:lnTo>
                  <a:lnTo>
                    <a:pt x="810" y="170"/>
                  </a:lnTo>
                  <a:lnTo>
                    <a:pt x="678" y="227"/>
                  </a:lnTo>
                  <a:lnTo>
                    <a:pt x="565" y="321"/>
                  </a:lnTo>
                  <a:lnTo>
                    <a:pt x="453" y="396"/>
                  </a:lnTo>
                  <a:lnTo>
                    <a:pt x="358" y="509"/>
                  </a:lnTo>
                  <a:lnTo>
                    <a:pt x="283" y="622"/>
                  </a:lnTo>
                  <a:lnTo>
                    <a:pt x="189" y="735"/>
                  </a:lnTo>
                  <a:lnTo>
                    <a:pt x="133" y="848"/>
                  </a:lnTo>
                  <a:lnTo>
                    <a:pt x="76" y="979"/>
                  </a:lnTo>
                  <a:lnTo>
                    <a:pt x="39" y="1111"/>
                  </a:lnTo>
                  <a:lnTo>
                    <a:pt x="20" y="1262"/>
                  </a:lnTo>
                  <a:lnTo>
                    <a:pt x="1" y="1393"/>
                  </a:lnTo>
                  <a:lnTo>
                    <a:pt x="1" y="1544"/>
                  </a:lnTo>
                  <a:lnTo>
                    <a:pt x="20" y="1694"/>
                  </a:lnTo>
                  <a:lnTo>
                    <a:pt x="57" y="1845"/>
                  </a:lnTo>
                  <a:lnTo>
                    <a:pt x="95" y="1977"/>
                  </a:lnTo>
                  <a:lnTo>
                    <a:pt x="151" y="2108"/>
                  </a:lnTo>
                  <a:lnTo>
                    <a:pt x="227" y="2240"/>
                  </a:lnTo>
                  <a:lnTo>
                    <a:pt x="302" y="2353"/>
                  </a:lnTo>
                  <a:lnTo>
                    <a:pt x="396" y="2466"/>
                  </a:lnTo>
                  <a:lnTo>
                    <a:pt x="490" y="2560"/>
                  </a:lnTo>
                  <a:lnTo>
                    <a:pt x="603" y="2635"/>
                  </a:lnTo>
                  <a:lnTo>
                    <a:pt x="716" y="2710"/>
                  </a:lnTo>
                  <a:lnTo>
                    <a:pt x="848" y="2786"/>
                  </a:lnTo>
                  <a:lnTo>
                    <a:pt x="979" y="2842"/>
                  </a:lnTo>
                  <a:lnTo>
                    <a:pt x="1111" y="2880"/>
                  </a:lnTo>
                  <a:lnTo>
                    <a:pt x="1243" y="2899"/>
                  </a:lnTo>
                  <a:lnTo>
                    <a:pt x="1393" y="2917"/>
                  </a:lnTo>
                  <a:lnTo>
                    <a:pt x="1544" y="2917"/>
                  </a:lnTo>
                  <a:lnTo>
                    <a:pt x="1694" y="2899"/>
                  </a:lnTo>
                  <a:lnTo>
                    <a:pt x="1826" y="2861"/>
                  </a:lnTo>
                  <a:lnTo>
                    <a:pt x="1977" y="2823"/>
                  </a:lnTo>
                  <a:lnTo>
                    <a:pt x="2108" y="2767"/>
                  </a:lnTo>
                  <a:lnTo>
                    <a:pt x="2221" y="2692"/>
                  </a:lnTo>
                  <a:lnTo>
                    <a:pt x="2334" y="2616"/>
                  </a:lnTo>
                  <a:lnTo>
                    <a:pt x="2447" y="2522"/>
                  </a:lnTo>
                  <a:lnTo>
                    <a:pt x="2541" y="2409"/>
                  </a:lnTo>
                  <a:lnTo>
                    <a:pt x="2635" y="2315"/>
                  </a:lnTo>
                  <a:lnTo>
                    <a:pt x="2710" y="2184"/>
                  </a:lnTo>
                  <a:lnTo>
                    <a:pt x="2767" y="2071"/>
                  </a:lnTo>
                  <a:lnTo>
                    <a:pt x="2823" y="1939"/>
                  </a:lnTo>
                  <a:lnTo>
                    <a:pt x="2861" y="1807"/>
                  </a:lnTo>
                  <a:lnTo>
                    <a:pt x="2899" y="1657"/>
                  </a:lnTo>
                  <a:lnTo>
                    <a:pt x="2899" y="1525"/>
                  </a:lnTo>
                  <a:lnTo>
                    <a:pt x="2899" y="1375"/>
                  </a:lnTo>
                  <a:lnTo>
                    <a:pt x="2880" y="1224"/>
                  </a:lnTo>
                  <a:lnTo>
                    <a:pt x="2861" y="1073"/>
                  </a:lnTo>
                  <a:lnTo>
                    <a:pt x="2804" y="942"/>
                  </a:lnTo>
                  <a:lnTo>
                    <a:pt x="2748" y="810"/>
                  </a:lnTo>
                  <a:lnTo>
                    <a:pt x="2692" y="678"/>
                  </a:lnTo>
                  <a:lnTo>
                    <a:pt x="2597" y="565"/>
                  </a:lnTo>
                  <a:lnTo>
                    <a:pt x="2503" y="471"/>
                  </a:lnTo>
                  <a:lnTo>
                    <a:pt x="2409" y="377"/>
                  </a:lnTo>
                  <a:lnTo>
                    <a:pt x="2296" y="283"/>
                  </a:lnTo>
                  <a:lnTo>
                    <a:pt x="2184" y="208"/>
                  </a:lnTo>
                  <a:lnTo>
                    <a:pt x="2052" y="133"/>
                  </a:lnTo>
                  <a:lnTo>
                    <a:pt x="1939" y="95"/>
                  </a:lnTo>
                  <a:lnTo>
                    <a:pt x="1788" y="57"/>
                  </a:lnTo>
                  <a:lnTo>
                    <a:pt x="1657" y="20"/>
                  </a:lnTo>
                  <a:lnTo>
                    <a:pt x="150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61" name="Google Shape;8161;p37"/>
            <p:cNvSpPr/>
            <p:nvPr/>
          </p:nvSpPr>
          <p:spPr>
            <a:xfrm>
              <a:off x="5526825" y="506325"/>
              <a:ext cx="72450" cy="72450"/>
            </a:xfrm>
            <a:custGeom>
              <a:avLst/>
              <a:gdLst/>
              <a:ahLst/>
              <a:cxnLst/>
              <a:rect l="l" t="t" r="r" b="b"/>
              <a:pathLst>
                <a:path w="2898" h="2898" extrusionOk="0">
                  <a:moveTo>
                    <a:pt x="1355" y="0"/>
                  </a:moveTo>
                  <a:lnTo>
                    <a:pt x="1204" y="19"/>
                  </a:lnTo>
                  <a:lnTo>
                    <a:pt x="1073" y="38"/>
                  </a:lnTo>
                  <a:lnTo>
                    <a:pt x="922" y="94"/>
                  </a:lnTo>
                  <a:lnTo>
                    <a:pt x="790" y="151"/>
                  </a:lnTo>
                  <a:lnTo>
                    <a:pt x="678" y="207"/>
                  </a:lnTo>
                  <a:lnTo>
                    <a:pt x="565" y="301"/>
                  </a:lnTo>
                  <a:lnTo>
                    <a:pt x="452" y="396"/>
                  </a:lnTo>
                  <a:lnTo>
                    <a:pt x="358" y="490"/>
                  </a:lnTo>
                  <a:lnTo>
                    <a:pt x="264" y="602"/>
                  </a:lnTo>
                  <a:lnTo>
                    <a:pt x="188" y="715"/>
                  </a:lnTo>
                  <a:lnTo>
                    <a:pt x="132" y="828"/>
                  </a:lnTo>
                  <a:lnTo>
                    <a:pt x="75" y="960"/>
                  </a:lnTo>
                  <a:lnTo>
                    <a:pt x="38" y="1111"/>
                  </a:lnTo>
                  <a:lnTo>
                    <a:pt x="0" y="1242"/>
                  </a:lnTo>
                  <a:lnTo>
                    <a:pt x="0" y="1393"/>
                  </a:lnTo>
                  <a:lnTo>
                    <a:pt x="0" y="1524"/>
                  </a:lnTo>
                  <a:lnTo>
                    <a:pt x="19" y="1675"/>
                  </a:lnTo>
                  <a:lnTo>
                    <a:pt x="38" y="1826"/>
                  </a:lnTo>
                  <a:lnTo>
                    <a:pt x="94" y="1957"/>
                  </a:lnTo>
                  <a:lnTo>
                    <a:pt x="151" y="2089"/>
                  </a:lnTo>
                  <a:lnTo>
                    <a:pt x="226" y="2221"/>
                  </a:lnTo>
                  <a:lnTo>
                    <a:pt x="301" y="2334"/>
                  </a:lnTo>
                  <a:lnTo>
                    <a:pt x="395" y="2446"/>
                  </a:lnTo>
                  <a:lnTo>
                    <a:pt x="489" y="2540"/>
                  </a:lnTo>
                  <a:lnTo>
                    <a:pt x="602" y="2616"/>
                  </a:lnTo>
                  <a:lnTo>
                    <a:pt x="715" y="2691"/>
                  </a:lnTo>
                  <a:lnTo>
                    <a:pt x="847" y="2766"/>
                  </a:lnTo>
                  <a:lnTo>
                    <a:pt x="979" y="2823"/>
                  </a:lnTo>
                  <a:lnTo>
                    <a:pt x="1110" y="2860"/>
                  </a:lnTo>
                  <a:lnTo>
                    <a:pt x="1242" y="2879"/>
                  </a:lnTo>
                  <a:lnTo>
                    <a:pt x="1393" y="2898"/>
                  </a:lnTo>
                  <a:lnTo>
                    <a:pt x="1524" y="2898"/>
                  </a:lnTo>
                  <a:lnTo>
                    <a:pt x="1675" y="2879"/>
                  </a:lnTo>
                  <a:lnTo>
                    <a:pt x="1825" y="2842"/>
                  </a:lnTo>
                  <a:lnTo>
                    <a:pt x="1957" y="2804"/>
                  </a:lnTo>
                  <a:lnTo>
                    <a:pt x="2089" y="2747"/>
                  </a:lnTo>
                  <a:lnTo>
                    <a:pt x="2220" y="2672"/>
                  </a:lnTo>
                  <a:lnTo>
                    <a:pt x="2333" y="2597"/>
                  </a:lnTo>
                  <a:lnTo>
                    <a:pt x="2446" y="2503"/>
                  </a:lnTo>
                  <a:lnTo>
                    <a:pt x="2540" y="2409"/>
                  </a:lnTo>
                  <a:lnTo>
                    <a:pt x="2634" y="2296"/>
                  </a:lnTo>
                  <a:lnTo>
                    <a:pt x="2710" y="2183"/>
                  </a:lnTo>
                  <a:lnTo>
                    <a:pt x="2766" y="2051"/>
                  </a:lnTo>
                  <a:lnTo>
                    <a:pt x="2823" y="1920"/>
                  </a:lnTo>
                  <a:lnTo>
                    <a:pt x="2860" y="1788"/>
                  </a:lnTo>
                  <a:lnTo>
                    <a:pt x="2879" y="1656"/>
                  </a:lnTo>
                  <a:lnTo>
                    <a:pt x="2898" y="1506"/>
                  </a:lnTo>
                  <a:lnTo>
                    <a:pt x="2898" y="1355"/>
                  </a:lnTo>
                  <a:lnTo>
                    <a:pt x="2879" y="1205"/>
                  </a:lnTo>
                  <a:lnTo>
                    <a:pt x="2841" y="1073"/>
                  </a:lnTo>
                  <a:lnTo>
                    <a:pt x="2804" y="922"/>
                  </a:lnTo>
                  <a:lnTo>
                    <a:pt x="2747" y="791"/>
                  </a:lnTo>
                  <a:lnTo>
                    <a:pt x="2672" y="678"/>
                  </a:lnTo>
                  <a:lnTo>
                    <a:pt x="2597" y="565"/>
                  </a:lnTo>
                  <a:lnTo>
                    <a:pt x="2503" y="452"/>
                  </a:lnTo>
                  <a:lnTo>
                    <a:pt x="2409" y="358"/>
                  </a:lnTo>
                  <a:lnTo>
                    <a:pt x="2296" y="264"/>
                  </a:lnTo>
                  <a:lnTo>
                    <a:pt x="2183" y="189"/>
                  </a:lnTo>
                  <a:lnTo>
                    <a:pt x="2051" y="132"/>
                  </a:lnTo>
                  <a:lnTo>
                    <a:pt x="1919" y="76"/>
                  </a:lnTo>
                  <a:lnTo>
                    <a:pt x="1788" y="38"/>
                  </a:lnTo>
                  <a:lnTo>
                    <a:pt x="16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F17C5F-A863-BADC-6C65-5E6F676D4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653" y="945681"/>
            <a:ext cx="8867633" cy="42972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9B9799-E94A-216D-F63F-9BAF4BA8A6DA}"/>
              </a:ext>
            </a:extLst>
          </p:cNvPr>
          <p:cNvSpPr txBox="1"/>
          <p:nvPr/>
        </p:nvSpPr>
        <p:spPr>
          <a:xfrm>
            <a:off x="2655065" y="230027"/>
            <a:ext cx="8628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Quan</a:t>
            </a:r>
            <a:r>
              <a:rPr lang="en-US" sz="2800" b="1" dirty="0" smtClean="0"/>
              <a:t> </a:t>
            </a:r>
            <a:r>
              <a:rPr lang="en-US" sz="2800" b="1" dirty="0" err="1"/>
              <a:t>sát</a:t>
            </a:r>
            <a:r>
              <a:rPr lang="en-US" sz="2800" b="1" dirty="0"/>
              <a:t> </a:t>
            </a:r>
            <a:r>
              <a:rPr lang="en-US" sz="2800" b="1" dirty="0" err="1"/>
              <a:t>Bảng</a:t>
            </a:r>
            <a:r>
              <a:rPr lang="en-US" sz="2800" b="1" dirty="0"/>
              <a:t> 8.1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/>
              <a:t>hiện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yêu</a:t>
            </a:r>
            <a:r>
              <a:rPr lang="en-US" sz="2800" b="1" dirty="0"/>
              <a:t> </a:t>
            </a:r>
            <a:r>
              <a:rPr lang="en-US" sz="2800" b="1" dirty="0" err="1"/>
              <a:t>cầu</a:t>
            </a:r>
            <a:r>
              <a:rPr lang="en-US" sz="2800" b="1" dirty="0" smtClean="0"/>
              <a:t>: (HĐCN 3’)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F031B-CFD4-013F-713D-BFFE0A6CB455}"/>
              </a:ext>
            </a:extLst>
          </p:cNvPr>
          <p:cNvSpPr txBox="1"/>
          <p:nvPr/>
        </p:nvSpPr>
        <p:spPr>
          <a:xfrm>
            <a:off x="1586429" y="5242978"/>
            <a:ext cx="99413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acid.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DFD306-19AD-AB0A-E1A2-EFF5E8CF7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54" y="230027"/>
            <a:ext cx="214269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229" y="4705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ại sao trong acid chỉ có 1 gốc acid, mà số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uyên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tử H là 1 hay nhiều?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vi-VN" dirty="0" smtClean="0">
                <a:latin typeface="+mj-lt"/>
              </a:rPr>
              <a:t>Dựa </a:t>
            </a:r>
            <a:r>
              <a:rPr lang="vi-VN" dirty="0">
                <a:latin typeface="+mj-lt"/>
              </a:rPr>
              <a:t>vào quy tắc hóa trị đã học lớp 7 </a:t>
            </a:r>
            <a:r>
              <a:rPr lang="vi-VN" dirty="0" smtClean="0">
                <a:latin typeface="+mj-lt"/>
              </a:rPr>
              <a:t>thì</a:t>
            </a:r>
            <a:r>
              <a:rPr lang="en-US" dirty="0" smtClean="0">
                <a:latin typeface="+mj-lt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ột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số gốc acid kèm hóa trị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405" y="3176837"/>
            <a:ext cx="1052195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81139F-0BCE-978B-F820-4513F1A02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593"/>
            <a:ext cx="1164437" cy="127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4D3E5E7-F42E-ED7F-93D7-7B42273E3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576" y="625127"/>
            <a:ext cx="102964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8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8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endParaRPr kumimoji="0" lang="en-US" altLang="en-US" sz="28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vi-VN" altLang="en-US" sz="28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Hãy cho biết gốc acid trong các acid sau: H</a:t>
            </a:r>
            <a:r>
              <a:rPr kumimoji="0" lang="vi-VN" altLang="en-US" sz="2800" b="0" i="1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vi-VN" altLang="en-US" sz="28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kumimoji="0" lang="vi-VN" altLang="en-US" sz="2800" b="0" i="1" u="none" strike="noStrike" cap="none" normalizeH="0" baseline="-3000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vi-VN" altLang="en-US" sz="28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HCl, </a:t>
            </a:r>
            <a:r>
              <a:rPr kumimoji="0" lang="vi-VN" altLang="en-US" sz="2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HNO</a:t>
            </a:r>
            <a:r>
              <a:rPr kumimoji="0" lang="vi-VN" altLang="en-US" sz="2800" b="0" i="1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839413-4A1D-3E84-ABD3-36AFB2D63EC5}"/>
              </a:ext>
            </a:extLst>
          </p:cNvPr>
          <p:cNvSpPr txBox="1"/>
          <p:nvPr/>
        </p:nvSpPr>
        <p:spPr>
          <a:xfrm>
            <a:off x="1904675" y="2562737"/>
            <a:ext cx="6093724" cy="1337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vi-V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Gốc acid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32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Cl</a:t>
            </a:r>
            <a:r>
              <a:rPr lang="en-US" sz="2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</a:t>
            </a:r>
            <a:r>
              <a:rPr lang="en-US" sz="2800" b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D3FB41-6478-32FC-C173-2594DFF89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7582" y="5377218"/>
            <a:ext cx="2024418" cy="14807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81139F-0BCE-978B-F820-4513F1A02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84" y="524217"/>
            <a:ext cx="1164437" cy="127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4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907B5C-38F0-7DB7-4616-C8B54C44260F}"/>
              </a:ext>
            </a:extLst>
          </p:cNvPr>
          <p:cNvSpPr txBox="1"/>
          <p:nvPr/>
        </p:nvSpPr>
        <p:spPr>
          <a:xfrm>
            <a:off x="838200" y="1383698"/>
            <a:ext cx="11324230" cy="378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847725" algn="l"/>
              </a:tabLst>
            </a:pPr>
            <a:r>
              <a:rPr lang="en-US" sz="2800" b="1" dirty="0" err="1">
                <a:ea typeface="Calibri" panose="020F0502020204030204" pitchFamily="34" charset="0"/>
              </a:rPr>
              <a:t>Chuẩn</a:t>
            </a:r>
            <a:r>
              <a:rPr lang="en-US" sz="2800" b="1" dirty="0"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a typeface="Calibri" panose="020F0502020204030204" pitchFamily="34" charset="0"/>
              </a:rPr>
              <a:t>bị</a:t>
            </a:r>
            <a:r>
              <a:rPr lang="en-US" sz="2800" b="1" dirty="0">
                <a:ea typeface="Calibri" panose="020F0502020204030204" pitchFamily="34" charset="0"/>
              </a:rPr>
              <a:t>: </a:t>
            </a:r>
            <a:r>
              <a:rPr lang="en-US" sz="2800" dirty="0">
                <a:ea typeface="Calibri" panose="020F0502020204030204" pitchFamily="34" charset="0"/>
              </a:rPr>
              <a:t>dung </a:t>
            </a:r>
            <a:r>
              <a:rPr lang="en-US" sz="2800" dirty="0" err="1">
                <a:ea typeface="Calibri" panose="020F0502020204030204" pitchFamily="34" charset="0"/>
              </a:rPr>
              <a:t>dịch</a:t>
            </a:r>
            <a:r>
              <a:rPr lang="en-US" sz="2800" dirty="0">
                <a:ea typeface="Calibri" panose="020F0502020204030204" pitchFamily="34" charset="0"/>
              </a:rPr>
              <a:t> HCl 1 M, </a:t>
            </a:r>
            <a:r>
              <a:rPr lang="en-US" sz="2800" dirty="0" err="1">
                <a:ea typeface="Calibri" panose="020F0502020204030204" pitchFamily="34" charset="0"/>
              </a:rPr>
              <a:t>giấy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quỳ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tím</a:t>
            </a:r>
            <a:r>
              <a:rPr lang="en-US" sz="2800" dirty="0">
                <a:ea typeface="Calibri" panose="020F0502020204030204" pitchFamily="34" charset="0"/>
              </a:rPr>
              <a:t>; </a:t>
            </a:r>
            <a:r>
              <a:rPr lang="en-US" sz="2800" dirty="0" err="1">
                <a:ea typeface="Calibri" panose="020F0502020204030204" pitchFamily="34" charset="0"/>
              </a:rPr>
              <a:t>hai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ống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nghiệm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mỗi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ống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đựng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một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trong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các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kim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loại</a:t>
            </a:r>
            <a:r>
              <a:rPr lang="en-US" sz="2800" dirty="0">
                <a:ea typeface="Calibri" panose="020F0502020204030204" pitchFamily="34" charset="0"/>
              </a:rPr>
              <a:t> Fe, Zn, </a:t>
            </a:r>
            <a:r>
              <a:rPr lang="en-US" sz="2800" dirty="0" err="1">
                <a:ea typeface="Calibri" panose="020F0502020204030204" pitchFamily="34" charset="0"/>
              </a:rPr>
              <a:t>ố</a:t>
            </a:r>
            <a:r>
              <a:rPr lang="en-US" sz="2800" dirty="0" err="1" smtClean="0">
                <a:ea typeface="Calibri" panose="020F0502020204030204" pitchFamily="34" charset="0"/>
              </a:rPr>
              <a:t>ng</a:t>
            </a:r>
            <a:r>
              <a:rPr lang="en-US" sz="2800" dirty="0" smtClean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hút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nhỏ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giọt</a:t>
            </a:r>
            <a:r>
              <a:rPr lang="en-US" sz="2800" dirty="0"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tabLst>
                <a:tab pos="847725" algn="l"/>
              </a:tabLst>
            </a:pPr>
            <a:r>
              <a:rPr lang="en-US" sz="2800" b="1" dirty="0" err="1">
                <a:ea typeface="Calibri" panose="020F0502020204030204" pitchFamily="34" charset="0"/>
              </a:rPr>
              <a:t>Thực</a:t>
            </a:r>
            <a:r>
              <a:rPr lang="en-US" sz="2800" b="1" dirty="0"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a typeface="Calibri" panose="020F0502020204030204" pitchFamily="34" charset="0"/>
              </a:rPr>
              <a:t>hiện</a:t>
            </a:r>
            <a:r>
              <a:rPr lang="en-US" sz="2800" b="1" dirty="0">
                <a:ea typeface="Calibri" panose="020F0502020204030204" pitchFamily="34" charset="0"/>
              </a:rPr>
              <a:t>: </a:t>
            </a:r>
            <a:r>
              <a:rPr lang="en-US" sz="2800" b="1" dirty="0" smtClean="0">
                <a:ea typeface="Calibri" panose="020F0502020204030204" pitchFamily="34" charset="0"/>
              </a:rPr>
              <a:t>TN </a:t>
            </a:r>
            <a:r>
              <a:rPr lang="en-US" sz="2800" b="1" dirty="0">
                <a:ea typeface="Calibri" panose="020F0502020204030204" pitchFamily="34" charset="0"/>
              </a:rPr>
              <a:t>1: </a:t>
            </a:r>
            <a:r>
              <a:rPr lang="en-US" sz="2800" dirty="0" err="1">
                <a:ea typeface="Calibri" panose="020F0502020204030204" pitchFamily="34" charset="0"/>
              </a:rPr>
              <a:t>Nhỏ</a:t>
            </a:r>
            <a:r>
              <a:rPr lang="en-US" sz="2800" dirty="0">
                <a:ea typeface="Calibri" panose="020F0502020204030204" pitchFamily="34" charset="0"/>
              </a:rPr>
              <a:t> 1 – 2 </a:t>
            </a:r>
            <a:r>
              <a:rPr lang="en-US" sz="2800" dirty="0" err="1">
                <a:ea typeface="Calibri" panose="020F0502020204030204" pitchFamily="34" charset="0"/>
              </a:rPr>
              <a:t>giọt</a:t>
            </a:r>
            <a:r>
              <a:rPr lang="en-US" sz="2800" dirty="0">
                <a:ea typeface="Calibri" panose="020F0502020204030204" pitchFamily="34" charset="0"/>
              </a:rPr>
              <a:t> dung </a:t>
            </a:r>
            <a:r>
              <a:rPr lang="en-US" sz="2800" dirty="0" err="1">
                <a:ea typeface="Calibri" panose="020F0502020204030204" pitchFamily="34" charset="0"/>
              </a:rPr>
              <a:t>dịch</a:t>
            </a:r>
            <a:r>
              <a:rPr lang="en-US" sz="2800" dirty="0">
                <a:ea typeface="Calibri" panose="020F0502020204030204" pitchFamily="34" charset="0"/>
              </a:rPr>
              <a:t> HCl </a:t>
            </a:r>
            <a:r>
              <a:rPr lang="en-US" sz="2800" dirty="0" err="1">
                <a:ea typeface="Calibri" panose="020F0502020204030204" pitchFamily="34" charset="0"/>
              </a:rPr>
              <a:t>vào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máu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giấy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quỳ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tím</a:t>
            </a:r>
            <a:r>
              <a:rPr lang="en-US" sz="2800" dirty="0"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07000"/>
              </a:lnSpc>
              <a:tabLst>
                <a:tab pos="847725" algn="l"/>
              </a:tabLst>
            </a:pPr>
            <a:r>
              <a:rPr lang="en-US" sz="2800" b="1" dirty="0">
                <a:ea typeface="Calibri" panose="020F0502020204030204" pitchFamily="34" charset="0"/>
              </a:rPr>
              <a:t>TN 2: </a:t>
            </a:r>
            <a:r>
              <a:rPr lang="en-US" sz="2800" dirty="0" err="1" smtClean="0">
                <a:ea typeface="Calibri" panose="020F0502020204030204" pitchFamily="34" charset="0"/>
              </a:rPr>
              <a:t>Nhóm</a:t>
            </a:r>
            <a:r>
              <a:rPr lang="en-US" sz="2800" dirty="0" smtClean="0">
                <a:ea typeface="Calibri" panose="020F0502020204030204" pitchFamily="34" charset="0"/>
              </a:rPr>
              <a:t> 1,2,3 </a:t>
            </a:r>
            <a:r>
              <a:rPr lang="en-US" sz="2800" dirty="0" err="1" smtClean="0">
                <a:ea typeface="Calibri" panose="020F0502020204030204" pitchFamily="34" charset="0"/>
              </a:rPr>
              <a:t>làm</a:t>
            </a:r>
            <a:r>
              <a:rPr lang="en-US" sz="2800" dirty="0" smtClean="0"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a typeface="Calibri" panose="020F0502020204030204" pitchFamily="34" charset="0"/>
              </a:rPr>
              <a:t>thí</a:t>
            </a:r>
            <a:r>
              <a:rPr lang="en-US" sz="2800" dirty="0" smtClean="0"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a typeface="Calibri" panose="020F0502020204030204" pitchFamily="34" charset="0"/>
              </a:rPr>
              <a:t>nghiệm</a:t>
            </a:r>
            <a:r>
              <a:rPr lang="en-US" sz="2800" dirty="0" smtClean="0"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a typeface="Calibri" panose="020F0502020204030204" pitchFamily="34" charset="0"/>
              </a:rPr>
              <a:t>nhỏ</a:t>
            </a:r>
            <a:r>
              <a:rPr lang="en-US" sz="2800" dirty="0" smtClean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khoảng</a:t>
            </a:r>
            <a:r>
              <a:rPr lang="en-US" sz="2800" dirty="0">
                <a:ea typeface="Calibri" panose="020F0502020204030204" pitchFamily="34" charset="0"/>
              </a:rPr>
              <a:t> 3 ml dung </a:t>
            </a:r>
            <a:r>
              <a:rPr lang="en-US" sz="2800" dirty="0" err="1">
                <a:ea typeface="Calibri" panose="020F0502020204030204" pitchFamily="34" charset="0"/>
              </a:rPr>
              <a:t>dịch</a:t>
            </a:r>
            <a:r>
              <a:rPr lang="en-US" sz="2800" dirty="0">
                <a:ea typeface="Calibri" panose="020F0502020204030204" pitchFamily="34" charset="0"/>
              </a:rPr>
              <a:t> HCl </a:t>
            </a:r>
            <a:r>
              <a:rPr lang="en-US" sz="2800" dirty="0" err="1">
                <a:ea typeface="Calibri" panose="020F0502020204030204" pitchFamily="34" charset="0"/>
              </a:rPr>
              <a:t>vào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mỗi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ống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nghiệm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a typeface="Calibri" panose="020F0502020204030204" pitchFamily="34" charset="0"/>
              </a:rPr>
              <a:t>đựng</a:t>
            </a:r>
            <a:r>
              <a:rPr lang="en-US" sz="2800" dirty="0" smtClean="0">
                <a:ea typeface="Calibri" panose="020F0502020204030204" pitchFamily="34" charset="0"/>
              </a:rPr>
              <a:t> Fe.</a:t>
            </a:r>
          </a:p>
          <a:p>
            <a:pPr>
              <a:lnSpc>
                <a:spcPct val="107000"/>
              </a:lnSpc>
              <a:tabLst>
                <a:tab pos="847725" algn="l"/>
              </a:tabLst>
            </a:pPr>
            <a:r>
              <a:rPr lang="en-US" sz="2800" dirty="0">
                <a:effectLst/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Nhóm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</a:rPr>
              <a:t>4,5 </a:t>
            </a:r>
            <a:r>
              <a:rPr lang="en-US" sz="2800" dirty="0" err="1">
                <a:ea typeface="Calibri" panose="020F0502020204030204" pitchFamily="34" charset="0"/>
              </a:rPr>
              <a:t>làm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thí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nghiệm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nhỏ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khoảng</a:t>
            </a:r>
            <a:r>
              <a:rPr lang="en-US" sz="2800" dirty="0">
                <a:ea typeface="Calibri" panose="020F0502020204030204" pitchFamily="34" charset="0"/>
              </a:rPr>
              <a:t> 3 ml dung </a:t>
            </a:r>
            <a:r>
              <a:rPr lang="en-US" sz="2800" dirty="0" err="1">
                <a:ea typeface="Calibri" panose="020F0502020204030204" pitchFamily="34" charset="0"/>
              </a:rPr>
              <a:t>dịch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HCl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vào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mỗi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ống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nghiệm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</a:rPr>
              <a:t>đựng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</a:rPr>
              <a:t>Zn</a:t>
            </a:r>
            <a:r>
              <a:rPr lang="en-US" sz="2800" dirty="0"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tabLst>
                <a:tab pos="847725" algn="l"/>
              </a:tabLst>
            </a:pPr>
            <a:endParaRPr lang="en-US" sz="28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990D40-C944-E887-86E5-A16EC2178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06830" cy="135589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D7DB9E1-6EC8-1BCC-CD13-6E7ECF5AC46C}"/>
              </a:ext>
            </a:extLst>
          </p:cNvPr>
          <p:cNvSpPr/>
          <p:nvPr/>
        </p:nvSpPr>
        <p:spPr>
          <a:xfrm>
            <a:off x="2092129" y="220747"/>
            <a:ext cx="982164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Thảo</a:t>
            </a:r>
            <a:r>
              <a:rPr lang="en-US" sz="3200" b="1" dirty="0"/>
              <a:t> </a:t>
            </a:r>
            <a:r>
              <a:rPr lang="en-US" sz="3200" b="1" dirty="0" err="1"/>
              <a:t>luận</a:t>
            </a:r>
            <a:r>
              <a:rPr lang="en-US" sz="3200" b="1" dirty="0"/>
              <a:t> </a:t>
            </a:r>
            <a:r>
              <a:rPr lang="en-US" sz="3200" b="1" dirty="0" err="1" smtClean="0"/>
              <a:t>nhóm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lớn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Tiến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nghiệm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tính</a:t>
            </a:r>
            <a:r>
              <a:rPr lang="en-US" sz="3200" b="1" dirty="0" smtClean="0"/>
              <a:t> </a:t>
            </a:r>
            <a:r>
              <a:rPr lang="en-US" sz="3200" b="1" dirty="0" err="1"/>
              <a:t>chất</a:t>
            </a:r>
            <a:r>
              <a:rPr lang="en-US" sz="3200" b="1" dirty="0"/>
              <a:t> </a:t>
            </a:r>
            <a:r>
              <a:rPr lang="en-US" sz="3200" b="1" dirty="0" err="1"/>
              <a:t>chung</a:t>
            </a:r>
            <a:r>
              <a:rPr lang="en-US" sz="3200" b="1" dirty="0"/>
              <a:t> </a:t>
            </a:r>
            <a:r>
              <a:rPr lang="en-US" sz="3200" b="1" dirty="0" err="1"/>
              <a:t>của</a:t>
            </a:r>
            <a:r>
              <a:rPr lang="en-US" sz="3200" b="1" dirty="0"/>
              <a:t> hydrochloric acid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56333"/>
              </p:ext>
            </p:extLst>
          </p:nvPr>
        </p:nvGraphicFramePr>
        <p:xfrm>
          <a:off x="1003415" y="4600645"/>
          <a:ext cx="10332941" cy="2157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6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PTHH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3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nghiêm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đựng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nghiêm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đựng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32081"/>
              </p:ext>
            </p:extLst>
          </p:nvPr>
        </p:nvGraphicFramePr>
        <p:xfrm>
          <a:off x="550845" y="663754"/>
          <a:ext cx="11182118" cy="4908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9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7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PTHH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Giấy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quỳ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tím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thấy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giấy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4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TN2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nghiêm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đựng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</a:t>
                      </a:r>
                      <a:r>
                        <a:rPr lang="vi-VN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 </a:t>
                      </a:r>
                      <a:r>
                        <a:rPr lang="vi-V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nghiệm đựng kim loại Fe thấy xuất hiện bọt khí bám xung quanh thanh sắt.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vi-VN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vi-V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+ 2HCl → FeCl</a:t>
                      </a:r>
                      <a:r>
                        <a:rPr lang="vi-VN" sz="24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vi-V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 H</a:t>
                      </a:r>
                      <a:r>
                        <a:rPr lang="vi-VN" sz="24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 nghiêm đựng Zn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</a:t>
                      </a:r>
                      <a:r>
                        <a:rPr lang="vi-VN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 </a:t>
                      </a:r>
                      <a:r>
                        <a:rPr lang="vi-V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nghiệm đựng kim loại Zn thấy xuất hiện bọt khí bám xung quanh thanh Zn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lang="vi-VN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 </a:t>
                      </a:r>
                      <a:r>
                        <a:rPr lang="vi-V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+ 2HCl → ZnCl</a:t>
                      </a:r>
                      <a:r>
                        <a:rPr lang="vi-VN" sz="24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vi-V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 H</a:t>
                      </a:r>
                      <a:r>
                        <a:rPr lang="vi-VN" sz="24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37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F99B9C-D595-3BA9-D321-656F1E865233}"/>
              </a:ext>
            </a:extLst>
          </p:cNvPr>
          <p:cNvSpPr txBox="1"/>
          <p:nvPr/>
        </p:nvSpPr>
        <p:spPr>
          <a:xfrm>
            <a:off x="691485" y="545650"/>
            <a:ext cx="1080902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Dãy chất chỉ toàn bao gồm axit là 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A. HCl; NaOH            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B. CaO;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C.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D. 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KOH</a:t>
            </a:r>
            <a:endParaRPr lang="en-US" sz="2800" b="1" i="1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quỳ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tím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chuyển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sang </a:t>
            </a:r>
            <a:r>
              <a:rPr lang="en-US" sz="2800" b="1" dirty="0" err="1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</a:t>
            </a:r>
            <a:r>
              <a:rPr lang="en-US" sz="2800" b="1" dirty="0" err="1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ần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lượt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mẩu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quỳ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tím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lang="en-US" sz="2800" b="1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A.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đường</a:t>
            </a:r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B.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chanh</a:t>
            </a:r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C.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muối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 Dung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NaCl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</a:t>
            </a:r>
          </a:p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Câu 3.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Gốc axit của axit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 có hóa trị mấy ?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A. II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B. III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C. I                     D. IV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BC91EB-FA21-7A32-5663-947EB9108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12" y="4995081"/>
            <a:ext cx="2815988" cy="186291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95061" y="1945931"/>
            <a:ext cx="430946" cy="35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91485" y="4087258"/>
            <a:ext cx="434522" cy="308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62670" y="5365214"/>
            <a:ext cx="433328" cy="3305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532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Chương II: Một số hợp chất thông dụng Tiết 67- Bài 8: ACID (T1)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huyen</cp:lastModifiedBy>
  <cp:revision>137</cp:revision>
  <dcterms:created xsi:type="dcterms:W3CDTF">2023-06-02T07:21:34Z</dcterms:created>
  <dcterms:modified xsi:type="dcterms:W3CDTF">2024-05-22T02:35:56Z</dcterms:modified>
</cp:coreProperties>
</file>