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6" r:id="rId3"/>
    <p:sldMasterId id="2147483702" r:id="rId4"/>
    <p:sldMasterId id="2147483720" r:id="rId5"/>
  </p:sldMasterIdLst>
  <p:sldIdLst>
    <p:sldId id="258" r:id="rId6"/>
    <p:sldId id="259" r:id="rId7"/>
    <p:sldId id="260" r:id="rId8"/>
    <p:sldId id="261" r:id="rId9"/>
    <p:sldId id="268" r:id="rId10"/>
    <p:sldId id="262" r:id="rId11"/>
    <p:sldId id="263" r:id="rId12"/>
    <p:sldId id="264" r:id="rId13"/>
    <p:sldId id="265" r:id="rId14"/>
    <p:sldId id="266" r:id="rId15"/>
    <p:sldId id="269" r:id="rId16"/>
    <p:sldId id="270" r:id="rId17"/>
    <p:sldId id="271" r:id="rId18"/>
    <p:sldId id="272"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91B17-9318-49DB-B28B-6E5994AE9581}" type="datetime1">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10/24/2024</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522802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B599A3A-9907-4CDB-B3A3-069A03026272}"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296793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8622D4C-AE8F-4F3C-BEE1-267A487D15AD}"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20449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2C153CA-0A82-4350-849C-50055A30542B}"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1862129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457ED23-339A-4E4B-94B7-4444EF896909}"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661408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8"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0289949-85EF-4F50-AD06-0525480BBCD8}"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3237187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4"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551DFE5-B87C-41A5-BD71-614F1EE0A415}"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3364749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3"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217B3C6-E339-410A-A250-523E73791264}"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1945194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0E31CC1-5760-424F-BE14-D79C8AB9878F}"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2936190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914AD62-5CE9-4563-B3E1-DF4E50B2A89D}"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148402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3055B22-5E3C-4877-9A59-BE8E0990EB79}"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299489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D82B9-B8EE-4375-B6FF-88FA6ABB15D9}" type="datetime1">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10/24/2024</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073545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49614D1-09E4-48A7-83C8-D404F33A307F}"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1641105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00D49C2-4B6D-4162-8F1E-469D1D136552}"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3171697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4"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F15BA89-4C61-4E08-A09B-3676A0F777BC}"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435701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600201"/>
            <a:ext cx="53848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28B4C2C-A56F-4AF5-AD70-AAF58AFE7083}"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4198081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C3AE958-AEDF-4A6A-A339-5C55BFFC5EB9}"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2504518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B599A3A-9907-4CDB-B3A3-069A03026272}"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495785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8622D4C-AE8F-4F3C-BEE1-267A487D15AD}"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1461162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2C153CA-0A82-4350-849C-50055A30542B}"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834380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457ED23-339A-4E4B-94B7-4444EF896909}"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3209422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8"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0289949-85EF-4F50-AD06-0525480BBCD8}"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270423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497495-0637-405E-AE64-5CC7506D51F5}" type="datetime1">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10/24/2024</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1011314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4"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551DFE5-B87C-41A5-BD71-614F1EE0A415}"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1427127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3"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217B3C6-E339-410A-A250-523E73791264}"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3525451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0E31CC1-5760-424F-BE14-D79C8AB9878F}"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1916822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914AD62-5CE9-4563-B3E1-DF4E50B2A89D}"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2093498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3055B22-5E3C-4877-9A59-BE8E0990EB79}"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702757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49614D1-09E4-48A7-83C8-D404F33A307F}"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3774188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00D49C2-4B6D-4162-8F1E-469D1D136552}"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1535886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4"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F15BA89-4C61-4E08-A09B-3676A0F777BC}"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2518081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600201"/>
            <a:ext cx="53848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28B4C2C-A56F-4AF5-AD70-AAF58AFE7083}"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1604726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fontAlgn="base">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C3AE958-AEDF-4A6A-A339-5C55BFFC5EB9}"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394302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FFD690-9426-415D-8B65-26881E07B2D4}" type="datetime1">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10/24/2024</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4040093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9"/>
            <a:ext cx="9144000" cy="1641491"/>
          </a:xfrm>
        </p:spPr>
        <p:txBody>
          <a:bodyPr wrap="none" anchor="t"/>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7"/>
            <a:ext cx="9144000" cy="754025"/>
          </a:xfrm>
        </p:spPr>
        <p:txBody>
          <a:bodyPr anchor="b"/>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37E2822-C3E3-4802-AF02-175F62839C9D}" type="datetimeFigureOut">
              <a:rPr lang="en-US" smtClean="0"/>
              <a:pPr>
                <a:defRPr/>
              </a:pPr>
              <a:t>10/24/2024</a:t>
            </a:fld>
            <a:endParaRPr lang="en-US"/>
          </a:p>
        </p:txBody>
      </p:sp>
      <p:sp>
        <p:nvSpPr>
          <p:cNvPr id="5"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0E25AF3-881A-436C-95C2-49DC4B2C0E76}" type="slidenum">
              <a:rPr lang="en-US" smtClean="0"/>
              <a:pPr>
                <a:defRPr/>
              </a:pPr>
              <a:t>‹#›</a:t>
            </a:fld>
            <a:endParaRPr lang="en-US"/>
          </a:p>
        </p:txBody>
      </p:sp>
    </p:spTree>
    <p:extLst>
      <p:ext uri="{BB962C8B-B14F-4D97-AF65-F5344CB8AC3E}">
        <p14:creationId xmlns:p14="http://schemas.microsoft.com/office/powerpoint/2010/main" val="2215534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5C1354B-A913-401E-9790-7BEA735D3226}"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7F74023-763F-495C-87C4-4870787EB2B1}" type="slidenum">
              <a:rPr lang="en-US" smtClean="0"/>
              <a:pPr>
                <a:defRPr/>
              </a:pPr>
              <a:t>‹#›</a:t>
            </a:fld>
            <a:endParaRPr lang="en-US"/>
          </a:p>
        </p:txBody>
      </p:sp>
    </p:spTree>
    <p:extLst>
      <p:ext uri="{BB962C8B-B14F-4D97-AF65-F5344CB8AC3E}">
        <p14:creationId xmlns:p14="http://schemas.microsoft.com/office/powerpoint/2010/main" val="2078423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9"/>
            <a:ext cx="9144000" cy="1641491"/>
          </a:xfrm>
        </p:spPr>
        <p:txBody>
          <a:bodyPr wrap="none" anchor="t"/>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7"/>
            <a:ext cx="9144000" cy="754025"/>
          </a:xfrm>
        </p:spPr>
        <p:txBody>
          <a:bodyPr anchor="b"/>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3A9C6D7-08C0-4223-B2F1-2A5D357B8E9C}"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C4A9E55-83AC-42DA-914A-2768121C432F}" type="slidenum">
              <a:rPr lang="en-US" smtClean="0"/>
              <a:pPr>
                <a:defRPr/>
              </a:pPr>
              <a:t>‹#›</a:t>
            </a:fld>
            <a:endParaRPr lang="en-US"/>
          </a:p>
        </p:txBody>
      </p:sp>
    </p:spTree>
    <p:extLst>
      <p:ext uri="{BB962C8B-B14F-4D97-AF65-F5344CB8AC3E}">
        <p14:creationId xmlns:p14="http://schemas.microsoft.com/office/powerpoint/2010/main" val="245727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35EED4E-9F36-41E0-8B2A-3FA2D22F68B4}"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DBE1E13-487A-43BF-BCF8-1B509AAF8B4E}" type="slidenum">
              <a:rPr lang="en-US" smtClean="0"/>
              <a:pPr>
                <a:defRPr/>
              </a:pPr>
              <a:t>‹#›</a:t>
            </a:fld>
            <a:endParaRPr lang="en-US"/>
          </a:p>
        </p:txBody>
      </p:sp>
    </p:spTree>
    <p:extLst>
      <p:ext uri="{BB962C8B-B14F-4D97-AF65-F5344CB8AC3E}">
        <p14:creationId xmlns:p14="http://schemas.microsoft.com/office/powerpoint/2010/main" val="3559666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2" y="1681163"/>
            <a:ext cx="5035548" cy="823912"/>
          </a:xfrm>
        </p:spPr>
        <p:txBody>
          <a:bodyPr anchor="b"/>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smtClean="0"/>
              <a:t>Edit Master text styles</a:t>
            </a:r>
          </a:p>
        </p:txBody>
      </p:sp>
      <p:sp>
        <p:nvSpPr>
          <p:cNvPr id="6" name="Content Placeholder 5"/>
          <p:cNvSpPr>
            <a:spLocks noGrp="1"/>
          </p:cNvSpPr>
          <p:nvPr>
            <p:ph sz="quarter" idx="4"/>
          </p:nvPr>
        </p:nvSpPr>
        <p:spPr>
          <a:xfrm>
            <a:off x="6319842"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7C69BAF-CBE5-4233-BE36-F03FC31F765E}" type="datetimeFigureOut">
              <a:rPr lang="en-US" smtClean="0"/>
              <a:pPr>
                <a:defRPr/>
              </a:pPr>
              <a:t>10/24/2024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4E0F653-8CB3-4398-A41A-043BC782D6FF}" type="slidenum">
              <a:rPr lang="en-US" smtClean="0"/>
              <a:pPr>
                <a:defRPr/>
              </a:pPr>
              <a:t>‹#›</a:t>
            </a:fld>
            <a:endParaRPr lang="en-US"/>
          </a:p>
        </p:txBody>
      </p:sp>
    </p:spTree>
    <p:extLst>
      <p:ext uri="{BB962C8B-B14F-4D97-AF65-F5344CB8AC3E}">
        <p14:creationId xmlns:p14="http://schemas.microsoft.com/office/powerpoint/2010/main" val="965572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AAA7A46-9BF1-4233-A3FA-12863B7877FC}" type="datetimeFigureOut">
              <a:rPr lang="en-US" smtClean="0"/>
              <a:pPr>
                <a:defRPr/>
              </a:pPr>
              <a:t>10/24/2024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803E1D3-6C8F-4CF0-8DEE-184087D9B521}" type="slidenum">
              <a:rPr lang="en-US" smtClean="0"/>
              <a:pPr>
                <a:defRPr/>
              </a:pPr>
              <a:t>‹#›</a:t>
            </a:fld>
            <a:endParaRPr lang="en-US"/>
          </a:p>
        </p:txBody>
      </p:sp>
    </p:spTree>
    <p:extLst>
      <p:ext uri="{BB962C8B-B14F-4D97-AF65-F5344CB8AC3E}">
        <p14:creationId xmlns:p14="http://schemas.microsoft.com/office/powerpoint/2010/main" val="913622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F876BF2-0345-47C8-BF66-DC7ADF11E181}" type="datetimeFigureOut">
              <a:rPr lang="en-US" smtClean="0"/>
              <a:pPr>
                <a:defRPr/>
              </a:pPr>
              <a:t>10/24/2024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2265103-0F05-4EA5-B56B-79F558340907}" type="slidenum">
              <a:rPr lang="en-US" smtClean="0"/>
              <a:pPr>
                <a:defRPr/>
              </a:pPr>
              <a:t>‹#›</a:t>
            </a:fld>
            <a:endParaRPr lang="en-US"/>
          </a:p>
        </p:txBody>
      </p:sp>
    </p:spTree>
    <p:extLst>
      <p:ext uri="{BB962C8B-B14F-4D97-AF65-F5344CB8AC3E}">
        <p14:creationId xmlns:p14="http://schemas.microsoft.com/office/powerpoint/2010/main" val="16548941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2" y="2057401"/>
            <a:ext cx="3652025"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D9AA530-2869-4855-8824-2348D5B6D1FC}"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F6DCDB4-DC8C-46D7-96B4-59BFB835B0DF}" type="slidenum">
              <a:rPr lang="en-US" smtClean="0"/>
              <a:pPr>
                <a:defRPr/>
              </a:pPr>
              <a:t>‹#›</a:t>
            </a:fld>
            <a:endParaRPr lang="en-US"/>
          </a:p>
        </p:txBody>
      </p:sp>
    </p:spTree>
    <p:extLst>
      <p:ext uri="{BB962C8B-B14F-4D97-AF65-F5344CB8AC3E}">
        <p14:creationId xmlns:p14="http://schemas.microsoft.com/office/powerpoint/2010/main" val="6189334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20002" y="2057401"/>
            <a:ext cx="3652025"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1D27D8D-AAD0-4F29-922B-B9EB10E9FA46}"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CFCB048-B1A0-4B06-AD39-02B6554F54EE}" type="slidenum">
              <a:rPr lang="en-US" smtClean="0"/>
              <a:pPr>
                <a:defRPr/>
              </a:pPr>
              <a:t>‹#›</a:t>
            </a:fld>
            <a:endParaRPr lang="en-US"/>
          </a:p>
        </p:txBody>
      </p:sp>
    </p:spTree>
    <p:extLst>
      <p:ext uri="{BB962C8B-B14F-4D97-AF65-F5344CB8AC3E}">
        <p14:creationId xmlns:p14="http://schemas.microsoft.com/office/powerpoint/2010/main" val="1317712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1"/>
            <a:ext cx="10515600" cy="81935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7"/>
            <a:ext cx="105156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90" y="5186516"/>
            <a:ext cx="10514012"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20A77C9-AE24-4BF9-9E62-3B58EC56ADF0}"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410565E-4B0A-4FFF-83D3-CFE622215E46}" type="slidenum">
              <a:rPr lang="en-US" smtClean="0"/>
              <a:pPr>
                <a:defRPr/>
              </a:pPr>
              <a:t>‹#›</a:t>
            </a:fld>
            <a:endParaRPr lang="en-US"/>
          </a:p>
        </p:txBody>
      </p:sp>
    </p:spTree>
    <p:extLst>
      <p:ext uri="{BB962C8B-B14F-4D97-AF65-F5344CB8AC3E}">
        <p14:creationId xmlns:p14="http://schemas.microsoft.com/office/powerpoint/2010/main" val="346854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C4989A-474C-40DE-95B9-011C28B71673}" type="datetime1">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10/24/2024</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6834664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90" y="4489400"/>
            <a:ext cx="10514012" cy="150182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E83810C-FC0B-47B6-BB21-EA849E42C152}"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8B0C236-EB5A-4D61-B699-8D47262934D8}" type="slidenum">
              <a:rPr lang="en-US" smtClean="0"/>
              <a:pPr>
                <a:defRPr/>
              </a:pPr>
              <a:t>‹#›</a:t>
            </a:fld>
            <a:endParaRPr lang="en-US"/>
          </a:p>
        </p:txBody>
      </p:sp>
    </p:spTree>
    <p:extLst>
      <p:ext uri="{BB962C8B-B14F-4D97-AF65-F5344CB8AC3E}">
        <p14:creationId xmlns:p14="http://schemas.microsoft.com/office/powerpoint/2010/main" val="5122902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1111251" y="787400"/>
            <a:ext cx="6096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white"/>
                </a:solidFill>
                <a:effectLst/>
                <a:uLnTx/>
                <a:uFillTx/>
                <a:latin typeface="Corbel"/>
                <a:ea typeface="+mn-ea"/>
                <a:cs typeface="+mn-cs"/>
              </a:rPr>
              <a:t>“</a:t>
            </a:r>
          </a:p>
        </p:txBody>
      </p:sp>
      <p:sp>
        <p:nvSpPr>
          <p:cNvPr id="6" name="TextBox 5"/>
          <p:cNvSpPr txBox="1"/>
          <p:nvPr/>
        </p:nvSpPr>
        <p:spPr>
          <a:xfrm>
            <a:off x="10437284" y="2743200"/>
            <a:ext cx="6096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all" spc="0" normalizeH="0" baseline="0" noProof="0" dirty="0">
                <a:ln w="3175" cmpd="sng">
                  <a:noFill/>
                </a:ln>
                <a:solidFill>
                  <a:prstClr val="white"/>
                </a:solidFill>
                <a:effectLst/>
                <a:uLnTx/>
                <a:uFillTx/>
                <a:latin typeface="Corbel"/>
                <a:ea typeface="+mn-ea"/>
                <a:cs typeface="+mn-cs"/>
              </a:rPr>
              <a:t>”</a:t>
            </a:r>
          </a:p>
        </p:txBody>
      </p:sp>
      <p:sp>
        <p:nvSpPr>
          <p:cNvPr id="2" name="Title 1"/>
          <p:cNvSpPr>
            <a:spLocks noGrp="1"/>
          </p:cNvSpPr>
          <p:nvPr>
            <p:ph type="title"/>
          </p:nvPr>
        </p:nvSpPr>
        <p:spPr>
          <a:xfrm>
            <a:off x="1446212" y="365125"/>
            <a:ext cx="9302752" cy="2992904"/>
          </a:xfrm>
        </p:spPr>
        <p:txBody>
          <a:bodyP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Date Placeholder 4"/>
          <p:cNvSpPr>
            <a:spLocks noGrp="1"/>
          </p:cNvSpPr>
          <p:nvPr>
            <p:ph type="dt" sz="half" idx="14"/>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D99AAF2-2E89-4260-B5C2-E67CA30192C8}" type="datetimeFigureOut">
              <a:rPr lang="en-US" smtClean="0"/>
              <a:pPr>
                <a:defRPr/>
              </a:pPr>
              <a:t>10/24/2024</a:t>
            </a:fld>
            <a:endParaRPr lang="en-US"/>
          </a:p>
        </p:txBody>
      </p:sp>
      <p:sp>
        <p:nvSpPr>
          <p:cNvPr id="8" name="Footer Placeholder 5"/>
          <p:cNvSpPr>
            <a:spLocks noGrp="1"/>
          </p:cNvSpPr>
          <p:nvPr>
            <p:ph type="ftr" sz="quarter" idx="15"/>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6"/>
          <p:cNvSpPr>
            <a:spLocks noGrp="1"/>
          </p:cNvSpPr>
          <p:nvPr>
            <p:ph type="sldNum" sz="quarter" idx="16"/>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F302F42-164E-487C-92B3-4212251BF715}" type="slidenum">
              <a:rPr lang="en-US" smtClean="0"/>
              <a:pPr>
                <a:defRPr/>
              </a:pPr>
              <a:t>‹#›</a:t>
            </a:fld>
            <a:endParaRPr lang="en-US"/>
          </a:p>
        </p:txBody>
      </p:sp>
    </p:spTree>
    <p:extLst>
      <p:ext uri="{BB962C8B-B14F-4D97-AF65-F5344CB8AC3E}">
        <p14:creationId xmlns:p14="http://schemas.microsoft.com/office/powerpoint/2010/main" val="9625568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9"/>
            <a:ext cx="10515600" cy="2511835"/>
          </a:xfrm>
        </p:spPr>
        <p:txBody>
          <a:bodyPr anchor="b"/>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90" y="4850582"/>
            <a:ext cx="10514012"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F8AC626-6EDF-4351-B8B7-83ED6CA9037A}" type="datetimeFigureOut">
              <a:rPr lang="en-US" smtClean="0"/>
              <a:pPr>
                <a:defRPr/>
              </a:pPr>
              <a:t>10/24/2024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75B6C83-4CCC-4999-9393-F091BA5A4777}" type="slidenum">
              <a:rPr lang="en-US" smtClean="0"/>
              <a:pPr>
                <a:defRPr/>
              </a:pPr>
              <a:t>‹#›</a:t>
            </a:fld>
            <a:endParaRPr lang="en-US"/>
          </a:p>
        </p:txBody>
      </p:sp>
    </p:spTree>
    <p:extLst>
      <p:ext uri="{BB962C8B-B14F-4D97-AF65-F5344CB8AC3E}">
        <p14:creationId xmlns:p14="http://schemas.microsoft.com/office/powerpoint/2010/main" val="1809920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6"/>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1" y="1885951"/>
            <a:ext cx="2946867" cy="576263"/>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8" name="Text Placeholder 3"/>
          <p:cNvSpPr>
            <a:spLocks noGrp="1"/>
          </p:cNvSpPr>
          <p:nvPr>
            <p:ph type="body" sz="half" idx="15"/>
          </p:nvPr>
        </p:nvSpPr>
        <p:spPr>
          <a:xfrm>
            <a:off x="1356799" y="2571750"/>
            <a:ext cx="2927351" cy="358933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Text Placeholder 4"/>
          <p:cNvSpPr>
            <a:spLocks noGrp="1"/>
          </p:cNvSpPr>
          <p:nvPr>
            <p:ph type="body" sz="quarter" idx="3"/>
          </p:nvPr>
        </p:nvSpPr>
        <p:spPr>
          <a:xfrm>
            <a:off x="4587997" y="1885951"/>
            <a:ext cx="2936241" cy="576263"/>
          </a:xfrm>
        </p:spPr>
        <p:txBody>
          <a:bodyPr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smtClean="0"/>
              <a:t>Edit Master text styles</a:t>
            </a:r>
          </a:p>
        </p:txBody>
      </p:sp>
      <p:sp>
        <p:nvSpPr>
          <p:cNvPr id="10" name="Text Placeholder 3"/>
          <p:cNvSpPr>
            <a:spLocks noGrp="1"/>
          </p:cNvSpPr>
          <p:nvPr>
            <p:ph type="body" sz="half" idx="16"/>
          </p:nvPr>
        </p:nvSpPr>
        <p:spPr>
          <a:xfrm>
            <a:off x="4577441" y="2571750"/>
            <a:ext cx="2946795" cy="358933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1" name="Text Placeholder 4"/>
          <p:cNvSpPr>
            <a:spLocks noGrp="1"/>
          </p:cNvSpPr>
          <p:nvPr>
            <p:ph type="body" sz="quarter" idx="13"/>
          </p:nvPr>
        </p:nvSpPr>
        <p:spPr>
          <a:xfrm>
            <a:off x="7829038" y="1885951"/>
            <a:ext cx="2932113" cy="576263"/>
          </a:xfrm>
        </p:spPr>
        <p:txBody>
          <a:bodyPr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smtClean="0"/>
              <a:t>Edit Master text styles</a:t>
            </a:r>
          </a:p>
        </p:txBody>
      </p:sp>
      <p:sp>
        <p:nvSpPr>
          <p:cNvPr id="12" name="Text Placeholder 3"/>
          <p:cNvSpPr>
            <a:spLocks noGrp="1"/>
          </p:cNvSpPr>
          <p:nvPr>
            <p:ph type="body" sz="half" idx="17"/>
          </p:nvPr>
        </p:nvSpPr>
        <p:spPr>
          <a:xfrm>
            <a:off x="7829038" y="2571750"/>
            <a:ext cx="2932113" cy="358933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3" name="Date Placeholder 2"/>
          <p:cNvSpPr>
            <a:spLocks noGrp="1"/>
          </p:cNvSpPr>
          <p:nvPr>
            <p:ph type="dt" sz="half" idx="18"/>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BBF62E1-F34B-4614-A0FC-938D10CAA823}" type="datetimeFigureOut">
              <a:rPr lang="en-US" smtClean="0"/>
              <a:pPr>
                <a:defRPr/>
              </a:pPr>
              <a:t>10/24/2024</a:t>
            </a:fld>
            <a:endParaRPr lang="en-US"/>
          </a:p>
        </p:txBody>
      </p:sp>
      <p:sp>
        <p:nvSpPr>
          <p:cNvPr id="14" name="Footer Placeholder 3"/>
          <p:cNvSpPr>
            <a:spLocks noGrp="1"/>
          </p:cNvSpPr>
          <p:nvPr>
            <p:ph type="ftr" sz="quarter" idx="19"/>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16" name="Slide Number Placeholder 4"/>
          <p:cNvSpPr>
            <a:spLocks noGrp="1"/>
          </p:cNvSpPr>
          <p:nvPr>
            <p:ph type="sldNum" sz="quarter" idx="2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200ED47-46BE-492D-9533-3C28D0C9CD33}" type="slidenum">
              <a:rPr lang="en-US" smtClean="0"/>
              <a:pPr>
                <a:defRPr/>
              </a:pPr>
              <a:t>‹#›</a:t>
            </a:fld>
            <a:endParaRPr lang="en-US"/>
          </a:p>
        </p:txBody>
      </p:sp>
    </p:spTree>
    <p:extLst>
      <p:ext uri="{BB962C8B-B14F-4D97-AF65-F5344CB8AC3E}">
        <p14:creationId xmlns:p14="http://schemas.microsoft.com/office/powerpoint/2010/main" val="18502259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6"/>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4"/>
            <a:ext cx="2940051" cy="576263"/>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5"/>
            <a:ext cx="2940051"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1332085" y="4873767"/>
            <a:ext cx="2940051"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2" name="Text Placeholder 4"/>
          <p:cNvSpPr>
            <a:spLocks noGrp="1"/>
          </p:cNvSpPr>
          <p:nvPr>
            <p:ph type="body" sz="quarter" idx="3"/>
          </p:nvPr>
        </p:nvSpPr>
        <p:spPr>
          <a:xfrm>
            <a:off x="4568998" y="4297504"/>
            <a:ext cx="2930525" cy="576263"/>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5"/>
            <a:ext cx="2930525"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567646" y="4873765"/>
            <a:ext cx="2934407"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5" name="Text Placeholder 4"/>
          <p:cNvSpPr>
            <a:spLocks noGrp="1"/>
          </p:cNvSpPr>
          <p:nvPr>
            <p:ph type="body" sz="quarter" idx="13"/>
          </p:nvPr>
        </p:nvSpPr>
        <p:spPr>
          <a:xfrm>
            <a:off x="7804325" y="4297504"/>
            <a:ext cx="2932113" cy="576263"/>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6" name="Picture Placeholder 2"/>
          <p:cNvSpPr>
            <a:spLocks noGrp="1" noChangeAspect="1"/>
          </p:cNvSpPr>
          <p:nvPr>
            <p:ph type="pic" idx="22"/>
          </p:nvPr>
        </p:nvSpPr>
        <p:spPr>
          <a:xfrm>
            <a:off x="7804324" y="2256355"/>
            <a:ext cx="2932113"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7804198" y="4873764"/>
            <a:ext cx="2935997"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2" name="Date Placeholder 2"/>
          <p:cNvSpPr>
            <a:spLocks noGrp="1"/>
          </p:cNvSpPr>
          <p:nvPr>
            <p:ph type="dt" sz="half" idx="23"/>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3756BA2-908A-4C40-8A4A-1728159E79FD}" type="datetimeFigureOut">
              <a:rPr lang="en-US" smtClean="0"/>
              <a:pPr>
                <a:defRPr/>
              </a:pPr>
              <a:t>10/24/2024</a:t>
            </a:fld>
            <a:endParaRPr lang="en-US"/>
          </a:p>
        </p:txBody>
      </p:sp>
      <p:sp>
        <p:nvSpPr>
          <p:cNvPr id="13" name="Footer Placeholder 3"/>
          <p:cNvSpPr>
            <a:spLocks noGrp="1"/>
          </p:cNvSpPr>
          <p:nvPr>
            <p:ph type="ftr" sz="quarter" idx="24"/>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14" name="Slide Number Placeholder 4"/>
          <p:cNvSpPr>
            <a:spLocks noGrp="1"/>
          </p:cNvSpPr>
          <p:nvPr>
            <p:ph type="sldNum" sz="quarter" idx="25"/>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D5395DA-4075-4B8F-AEE9-C2BA557FD459}" type="slidenum">
              <a:rPr lang="en-US" smtClean="0"/>
              <a:pPr>
                <a:defRPr/>
              </a:pPr>
              <a:t>‹#›</a:t>
            </a:fld>
            <a:endParaRPr lang="en-US"/>
          </a:p>
        </p:txBody>
      </p:sp>
    </p:spTree>
    <p:extLst>
      <p:ext uri="{BB962C8B-B14F-4D97-AF65-F5344CB8AC3E}">
        <p14:creationId xmlns:p14="http://schemas.microsoft.com/office/powerpoint/2010/main" val="40360097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EC65A9A-4FAA-4DB6-8D29-3EA0BE00F189}"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0EEB40E-F36D-4C1B-A993-F0D294BF706E}" type="slidenum">
              <a:rPr lang="en-US" smtClean="0"/>
              <a:pPr>
                <a:defRPr/>
              </a:pPr>
              <a:t>‹#›</a:t>
            </a:fld>
            <a:endParaRPr lang="en-US"/>
          </a:p>
        </p:txBody>
      </p:sp>
    </p:spTree>
    <p:extLst>
      <p:ext uri="{BB962C8B-B14F-4D97-AF65-F5344CB8AC3E}">
        <p14:creationId xmlns:p14="http://schemas.microsoft.com/office/powerpoint/2010/main" val="39078626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2" y="365127"/>
            <a:ext cx="7734300" cy="58118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C82F146-CC65-471D-9599-98ECDA151D75}" type="datetimeFigureOut">
              <a:rPr lang="en-US" smtClean="0"/>
              <a:pPr>
                <a:defRPr/>
              </a:pPr>
              <a:t>10/24/2024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A393017-EC29-4BD3-AC7A-472A4362F562}" type="slidenum">
              <a:rPr lang="en-US" smtClean="0"/>
              <a:pPr>
                <a:defRPr/>
              </a:pPr>
              <a:t>‹#›</a:t>
            </a:fld>
            <a:endParaRPr lang="en-US"/>
          </a:p>
        </p:txBody>
      </p:sp>
    </p:spTree>
    <p:extLst>
      <p:ext uri="{BB962C8B-B14F-4D97-AF65-F5344CB8AC3E}">
        <p14:creationId xmlns:p14="http://schemas.microsoft.com/office/powerpoint/2010/main" val="30898267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005E26E-BCB2-4FD5-8FD5-81A5EAE94C21}" type="datetime1">
              <a:rPr kumimoji="0" lang="en-US" sz="1000" b="0" i="0" u="none" strike="noStrike" kern="1200" cap="none" spc="0" normalizeH="0" baseline="0" noProof="0" smtClean="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10/24/2024</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8444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585C470-CD19-455C-B830-6D252EAD7FE5}" type="datetime1">
              <a:rPr kumimoji="0" lang="en-US" sz="1000" b="0" i="0" u="none" strike="noStrike" kern="1200" cap="none" spc="0" normalizeH="0" baseline="0" noProof="0" smtClean="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10/24/2024</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24093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85C43C-50D9-4F49-A136-0EFF292F93ED}" type="datetime1">
              <a:rPr kumimoji="0" lang="en-US" sz="1000" b="0" i="0" u="none" strike="noStrike" kern="1200" cap="none" spc="0" normalizeH="0" baseline="0" noProof="0" smtClean="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10/24/2024</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35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4ED54-5B5E-4A04-93D3-5772E3CE3818}" type="datetime1">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10/24/2024</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4385013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B53B1A3-0AEF-4064-A724-D27D660C8653}" type="datetime1">
              <a:rPr kumimoji="0" lang="en-US" sz="1000" b="0" i="0" u="none" strike="noStrike" kern="1200" cap="none" spc="0" normalizeH="0" baseline="0" noProof="0" smtClean="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10/24/2024</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502784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7D5D0F2-BF66-4A24-9384-A0129B196518}" type="datetime1">
              <a:rPr kumimoji="0" lang="en-US" sz="1000" b="0" i="0" u="none" strike="noStrike" kern="1200" cap="none" spc="0" normalizeH="0" baseline="0" noProof="0" smtClean="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10/24/2024</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236104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C318A6C-4F6B-48D2-BDB0-D7413B3FDB0A}" type="datetime1">
              <a:rPr kumimoji="0" lang="en-US" sz="1000" b="0" i="0" u="none" strike="noStrike" kern="1200" cap="none" spc="0" normalizeH="0" baseline="0" noProof="0" smtClean="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10/24/2024</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158205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F01ECED-6ECE-4989-B917-9D4D7E6D3C76}" type="datetime1">
              <a:rPr kumimoji="0" lang="en-US" sz="1000" b="0" i="0" u="none" strike="noStrike" kern="1200" cap="none" spc="0" normalizeH="0" baseline="0" noProof="0" smtClean="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10/24/2024</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744473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3B570E1-CB40-488E-8C6F-EF4211DFFCB0}" type="datetime1">
              <a:rPr kumimoji="0" lang="en-US" sz="1000" b="0" i="0" u="none" strike="noStrike" kern="1200" cap="none" spc="0" normalizeH="0" baseline="0" noProof="0" smtClean="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10/24/2024</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740932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1CEB6AF-9F5C-43BE-879E-CB9514111250}" type="datetime1">
              <a:rPr kumimoji="0" lang="en-US" sz="1000" b="0" i="0" u="none" strike="noStrike" kern="1200" cap="none" spc="0" normalizeH="0" baseline="0" noProof="0" smtClean="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10/24/2024</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67E5644-1E61-4311-A31E-84CB9C7AA8A9}" type="slidenum">
              <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9826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C2E9B8-0487-42E4-B571-744A3D775783}" type="datetime1">
              <a:rPr kumimoji="0" lang="en-US" sz="1000" b="0" i="0" u="none" strike="noStrike" kern="1200" cap="none" spc="0" normalizeH="0" baseline="0" noProof="0" smtClean="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10/24/2024</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473568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052E32D-1E84-43FD-8158-FFFE757EB0E8}" type="datetime1">
              <a:rPr kumimoji="0" lang="en-US" sz="1000" b="0" i="0" u="none" strike="noStrike" kern="1200" cap="none" spc="0" normalizeH="0" baseline="0" noProof="0" smtClean="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10/24/2024</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95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E50D6-574B-40AF-946F-D52A04ADE379}" type="datetime1">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10/24/2024</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455855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884F1-FFEA-405F-9602-3DCA865EDA4E}" type="datetime1">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10/24/2024</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06160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8DB4A-8810-4A10-AD5C-D5E2C667F5B3}" type="datetime1">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10/24/2024</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15644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291B17-9318-49DB-B28B-6E5994AE9581}" type="datetime1">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10/24/2024</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lumMod val="75000"/>
                  <a:lumOff val="25000"/>
                </a:prstClr>
              </a:solidFill>
              <a:effectLst/>
              <a:uLnTx/>
              <a:uFillTx/>
              <a:latin typeface="Franklin Gothic Book" panose="020B0502020104020203"/>
              <a:ea typeface="+mn-ea"/>
              <a:cs typeface="+mn-cs"/>
            </a:endParaRPr>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88969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3252"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spcBef>
                <a:spcPct val="0"/>
              </a:spcBef>
              <a:defRPr sz="1400" b="0">
                <a:solidFill>
                  <a:srgbClr val="000000"/>
                </a:solidFill>
                <a:latin typeface="+mn-lt"/>
              </a:defRPr>
            </a:lvl1pPr>
          </a:lstStyle>
          <a:p>
            <a:pPr fontAlgn="base">
              <a:spcAft>
                <a:spcPct val="0"/>
              </a:spcAft>
              <a:defRPr/>
            </a:pPr>
            <a:endParaRPr lang="en-US"/>
          </a:p>
        </p:txBody>
      </p:sp>
      <p:sp>
        <p:nvSpPr>
          <p:cNvPr id="53253"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spcBef>
                <a:spcPct val="0"/>
              </a:spcBef>
              <a:defRPr sz="1400" b="0">
                <a:solidFill>
                  <a:srgbClr val="000000"/>
                </a:solidFill>
                <a:latin typeface="+mn-lt"/>
              </a:defRPr>
            </a:lvl1pPr>
          </a:lstStyle>
          <a:p>
            <a:pPr fontAlgn="base">
              <a:spcAft>
                <a:spcPct val="0"/>
              </a:spcAft>
              <a:defRPr/>
            </a:pPr>
            <a:endParaRPr lang="en-US"/>
          </a:p>
        </p:txBody>
      </p:sp>
      <p:sp>
        <p:nvSpPr>
          <p:cNvPr id="53254"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dirty="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fld id="{39AA6D03-1CC6-4BF0-BDB1-AD5747803713}"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218052158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3252"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spcBef>
                <a:spcPct val="0"/>
              </a:spcBef>
              <a:defRPr sz="1400" b="0">
                <a:solidFill>
                  <a:srgbClr val="000000"/>
                </a:solidFill>
                <a:latin typeface="+mn-lt"/>
              </a:defRPr>
            </a:lvl1pPr>
          </a:lstStyle>
          <a:p>
            <a:pPr fontAlgn="base">
              <a:spcAft>
                <a:spcPct val="0"/>
              </a:spcAft>
              <a:defRPr/>
            </a:pPr>
            <a:endParaRPr lang="en-US"/>
          </a:p>
        </p:txBody>
      </p:sp>
      <p:sp>
        <p:nvSpPr>
          <p:cNvPr id="53253"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spcBef>
                <a:spcPct val="0"/>
              </a:spcBef>
              <a:defRPr sz="1400" b="0">
                <a:solidFill>
                  <a:srgbClr val="000000"/>
                </a:solidFill>
                <a:latin typeface="+mn-lt"/>
              </a:defRPr>
            </a:lvl1pPr>
          </a:lstStyle>
          <a:p>
            <a:pPr fontAlgn="base">
              <a:spcAft>
                <a:spcPct val="0"/>
              </a:spcAft>
              <a:defRPr/>
            </a:pPr>
            <a:endParaRPr lang="en-US"/>
          </a:p>
        </p:txBody>
      </p:sp>
      <p:sp>
        <p:nvSpPr>
          <p:cNvPr id="53254"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dirty="0">
                <a:solidFill>
                  <a:srgbClr val="000000"/>
                </a:solidFill>
                <a:latin typeface="Arial" panose="020B0604020202020204" pitchFamily="34" charset="0"/>
                <a:cs typeface="Arial" panose="020B0604020202020204" pitchFamily="34" charset="0"/>
              </a:defRPr>
            </a:lvl1pPr>
          </a:lstStyle>
          <a:p>
            <a:pPr fontAlgn="base">
              <a:spcBef>
                <a:spcPct val="0"/>
              </a:spcBef>
              <a:spcAft>
                <a:spcPct val="0"/>
              </a:spcAft>
              <a:defRPr/>
            </a:pPr>
            <a:fld id="{39AA6D03-1CC6-4BF0-BDB1-AD5747803713}" type="slidenum">
              <a:rPr lang="ar-SA" altLang="en-US" smtClean="0"/>
              <a:pPr fontAlgn="base">
                <a:spcBef>
                  <a:spcPct val="0"/>
                </a:spcBef>
                <a:spcAft>
                  <a:spcPct val="0"/>
                </a:spcAft>
                <a:defRPr/>
              </a:pPr>
              <a:t>‹#›</a:t>
            </a:fld>
            <a:endParaRPr lang="ar-SA" altLang="en-US">
              <a:latin typeface="Times New Roman" panose="02020603050405020304" pitchFamily="18" charset="0"/>
            </a:endParaRPr>
          </a:p>
        </p:txBody>
      </p:sp>
    </p:spTree>
    <p:extLst>
      <p:ext uri="{BB962C8B-B14F-4D97-AF65-F5344CB8AC3E}">
        <p14:creationId xmlns:p14="http://schemas.microsoft.com/office/powerpoint/2010/main" val="258956036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9717" y="1825625"/>
            <a:ext cx="10234083"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gradFill flip="none" rotWithShape="1">
                  <a:gsLst>
                    <a:gs pos="28000">
                      <a:prstClr val="white">
                        <a:lumMod val="93000"/>
                      </a:prstClr>
                    </a:gs>
                    <a:gs pos="0">
                      <a:prstClr val="black">
                        <a:lumMod val="38000"/>
                        <a:lumOff val="62000"/>
                      </a:prstClr>
                    </a:gs>
                    <a:gs pos="100000">
                      <a:srgbClr val="E2DFCC">
                        <a:lumMod val="0"/>
                        <a:lumOff val="100000"/>
                      </a:srgbClr>
                    </a:gs>
                  </a:gsLst>
                  <a:lin ang="5400000" scaled="1"/>
                  <a:tileRect/>
                </a:gradFill>
                <a:latin typeface="Corbel"/>
              </a:defRPr>
            </a:lvl1pPr>
          </a:lstStyle>
          <a:p>
            <a:pPr>
              <a:defRPr/>
            </a:pPr>
            <a:fld id="{4E6C6687-FDE0-4648-9E23-0B9213F34E32}" type="datetimeFigureOut">
              <a:rPr lang="en-US" smtClean="0"/>
              <a:pPr>
                <a:defRPr/>
              </a:pPr>
              <a:t>10/24/2024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gradFill flip="none" rotWithShape="1">
                  <a:gsLst>
                    <a:gs pos="28000">
                      <a:prstClr val="white">
                        <a:lumMod val="93000"/>
                      </a:prstClr>
                    </a:gs>
                    <a:gs pos="0">
                      <a:prstClr val="black">
                        <a:lumMod val="38000"/>
                        <a:lumOff val="62000"/>
                      </a:prstClr>
                    </a:gs>
                    <a:gs pos="100000">
                      <a:srgbClr val="E2DFCC">
                        <a:lumMod val="0"/>
                        <a:lumOff val="100000"/>
                      </a:srgbClr>
                    </a:gs>
                  </a:gsLst>
                  <a:lin ang="5400000" scaled="1"/>
                  <a:tileRect/>
                </a:gradFill>
                <a:latin typeface="Corbel"/>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gradFill flip="none" rotWithShape="1">
                  <a:gsLst>
                    <a:gs pos="28000">
                      <a:prstClr val="white">
                        <a:lumMod val="93000"/>
                      </a:prstClr>
                    </a:gs>
                    <a:gs pos="0">
                      <a:prstClr val="black">
                        <a:lumMod val="38000"/>
                        <a:lumOff val="62000"/>
                      </a:prstClr>
                    </a:gs>
                    <a:gs pos="100000">
                      <a:srgbClr val="E2DFCC">
                        <a:lumMod val="0"/>
                        <a:lumOff val="100000"/>
                      </a:srgbClr>
                    </a:gs>
                  </a:gsLst>
                  <a:lin ang="5400000" scaled="1"/>
                  <a:tileRect/>
                </a:gradFill>
                <a:latin typeface="Corbel"/>
              </a:defRPr>
            </a:lvl1pPr>
          </a:lstStyle>
          <a:p>
            <a:pPr>
              <a:defRPr/>
            </a:pPr>
            <a:fld id="{193B3F74-A45A-496F-A8B3-36B1B0C63601}" type="slidenum">
              <a:rPr lang="en-US" smtClean="0"/>
              <a:pPr>
                <a:defRPr/>
              </a:pPr>
              <a:t>‹#›</a:t>
            </a:fld>
            <a:endParaRPr lang="en-US"/>
          </a:p>
        </p:txBody>
      </p:sp>
    </p:spTree>
    <p:extLst>
      <p:ext uri="{BB962C8B-B14F-4D97-AF65-F5344CB8AC3E}">
        <p14:creationId xmlns:p14="http://schemas.microsoft.com/office/powerpoint/2010/main" val="513569370"/>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685800" rtl="0" fontAlgn="base">
        <a:lnSpc>
          <a:spcPct val="90000"/>
        </a:lnSpc>
        <a:spcBef>
          <a:spcPct val="0"/>
        </a:spcBef>
        <a:spcAft>
          <a:spcPct val="0"/>
        </a:spcAft>
        <a:defRPr sz="40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defTabSz="685800" rtl="0" fontAlgn="base">
        <a:lnSpc>
          <a:spcPct val="90000"/>
        </a:lnSpc>
        <a:spcBef>
          <a:spcPct val="0"/>
        </a:spcBef>
        <a:spcAft>
          <a:spcPct val="0"/>
        </a:spcAft>
        <a:defRPr sz="4000">
          <a:solidFill>
            <a:schemeClr val="tx1"/>
          </a:solidFill>
          <a:latin typeface="Corbel" panose="020B0503020204020204" pitchFamily="34" charset="0"/>
        </a:defRPr>
      </a:lvl2pPr>
      <a:lvl3pPr algn="l" defTabSz="685800" rtl="0" fontAlgn="base">
        <a:lnSpc>
          <a:spcPct val="90000"/>
        </a:lnSpc>
        <a:spcBef>
          <a:spcPct val="0"/>
        </a:spcBef>
        <a:spcAft>
          <a:spcPct val="0"/>
        </a:spcAft>
        <a:defRPr sz="4000">
          <a:solidFill>
            <a:schemeClr val="tx1"/>
          </a:solidFill>
          <a:latin typeface="Corbel" panose="020B0503020204020204" pitchFamily="34" charset="0"/>
        </a:defRPr>
      </a:lvl3pPr>
      <a:lvl4pPr algn="l" defTabSz="685800" rtl="0" fontAlgn="base">
        <a:lnSpc>
          <a:spcPct val="90000"/>
        </a:lnSpc>
        <a:spcBef>
          <a:spcPct val="0"/>
        </a:spcBef>
        <a:spcAft>
          <a:spcPct val="0"/>
        </a:spcAft>
        <a:defRPr sz="4000">
          <a:solidFill>
            <a:schemeClr val="tx1"/>
          </a:solidFill>
          <a:latin typeface="Corbel" panose="020B0503020204020204" pitchFamily="34" charset="0"/>
        </a:defRPr>
      </a:lvl4pPr>
      <a:lvl5pPr algn="l" defTabSz="685800" rtl="0" fontAlgn="base">
        <a:lnSpc>
          <a:spcPct val="90000"/>
        </a:lnSpc>
        <a:spcBef>
          <a:spcPct val="0"/>
        </a:spcBef>
        <a:spcAft>
          <a:spcPct val="0"/>
        </a:spcAft>
        <a:defRPr sz="4000">
          <a:solidFill>
            <a:schemeClr val="tx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tx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tx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tx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tx1"/>
          </a:solidFill>
          <a:latin typeface="Corbel" panose="020B050302020402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7EE424C-FCA3-4EDD-B274-8E055D649B7D}" type="datetime1">
              <a:rPr kumimoji="0" lang="en-US" sz="1000" b="0" i="0" u="none" strike="noStrike" kern="1200" cap="none" spc="0" normalizeH="0" baseline="0" noProof="0" smtClean="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10/24/2024</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dirty="0">
              <a:ln>
                <a:noFill/>
              </a:ln>
              <a:solidFill>
                <a:prstClr val="black">
                  <a:lumMod val="95000"/>
                  <a:lumOff val="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mn-cs"/>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9600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xmlns="" id="{3940DB14-09DD-338C-331B-7CE20BC2FF80}"/>
              </a:ext>
            </a:extLst>
          </p:cNvPr>
          <p:cNvSpPr txBox="1">
            <a:spLocks noChangeArrowheads="1"/>
          </p:cNvSpPr>
          <p:nvPr/>
        </p:nvSpPr>
        <p:spPr>
          <a:xfrm>
            <a:off x="3526970" y="678802"/>
            <a:ext cx="6133323" cy="1233973"/>
          </a:xfrm>
          <a:prstGeom prst="rect">
            <a:avLst/>
          </a:prstGeom>
          <a:ln>
            <a:solidFill>
              <a:srgbClr val="FF0000"/>
            </a:solidFill>
            <a:miter lim="800000"/>
            <a:headEnd/>
            <a:tailEnd/>
          </a:ln>
        </p:spPr>
        <p:txBody>
          <a:bodyPr vert="horz" lIns="91440" tIns="45720" rIns="91440" bIns="45720" rtlCol="0" anchor="ctr">
            <a:normAutofit fontScale="92500" lnSpcReduction="2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6000" marR="0" lvl="0" indent="-306000" algn="l" defTabSz="457200" rtl="0" eaLnBrk="1" fontAlgn="auto" latinLnBrk="0" hangingPunct="1">
              <a:lnSpc>
                <a:spcPct val="110000"/>
              </a:lnSpc>
              <a:spcBef>
                <a:spcPct val="20000"/>
              </a:spcBef>
              <a:spcAft>
                <a:spcPts val="600"/>
              </a:spcAft>
              <a:buClr>
                <a:srgbClr val="71B9E4"/>
              </a:buClr>
              <a:buSzPct val="92000"/>
              <a:buFont typeface="Wingdings 2" panose="05020102010507070707" pitchFamily="18" charset="2"/>
              <a:buChar char=""/>
              <a:tabLst/>
              <a:defRPr/>
            </a:pPr>
            <a:endParaRPr kumimoji="0" lang="en-US" altLang="en-US" sz="17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endParaRPr>
          </a:p>
          <a:p>
            <a:pPr marL="306000" marR="0" lvl="0" indent="-306000" algn="l" defTabSz="457200" rtl="0" eaLnBrk="1" fontAlgn="auto" latinLnBrk="0" hangingPunct="1">
              <a:lnSpc>
                <a:spcPct val="110000"/>
              </a:lnSpc>
              <a:spcBef>
                <a:spcPct val="20000"/>
              </a:spcBef>
              <a:spcAft>
                <a:spcPts val="600"/>
              </a:spcAft>
              <a:buClr>
                <a:srgbClr val="71B9E4"/>
              </a:buClr>
              <a:buSzPct val="92000"/>
              <a:buFont typeface="Wingdings 2" panose="05020102010507070707" pitchFamily="18" charset="2"/>
              <a:buChar char=""/>
              <a:tabLst/>
              <a:defRPr/>
            </a:pPr>
            <a:r>
              <a:rPr kumimoji="0" lang="en-US" altLang="en-US" sz="4800" b="0" i="0" u="none" strike="noStrike" kern="1200" cap="none" spc="0" normalizeH="0" baseline="0" noProof="0" dirty="0">
                <a:ln>
                  <a:noFill/>
                </a:ln>
                <a:solidFill>
                  <a:srgbClr val="003399"/>
                </a:solidFill>
                <a:effectLst/>
                <a:uLnTx/>
                <a:uFillTx/>
                <a:latin typeface="Stencil" panose="040409050D0802020404" pitchFamily="82" charset="0"/>
                <a:ea typeface="+mn-ea"/>
                <a:cs typeface="Times New Roman" panose="02020603050405020304" pitchFamily="18" charset="0"/>
              </a:rPr>
              <a:t>       </a:t>
            </a:r>
            <a:r>
              <a:rPr kumimoji="0" lang="en-US" altLang="en-US" sz="4800" b="0" i="0" u="none" strike="noStrike" kern="1200" cap="none" spc="0" normalizeH="0" baseline="0" noProof="0" dirty="0" smtClean="0">
                <a:ln>
                  <a:noFill/>
                </a:ln>
                <a:solidFill>
                  <a:srgbClr val="003399"/>
                </a:solidFill>
                <a:effectLst/>
                <a:uLnTx/>
                <a:uFillTx/>
                <a:latin typeface="Stencil" panose="040409050D0802020404" pitchFamily="82" charset="0"/>
                <a:ea typeface="+mn-ea"/>
                <a:cs typeface="Times New Roman" panose="02020603050405020304" pitchFamily="18" charset="0"/>
              </a:rPr>
              <a:t>TIẾT</a:t>
            </a:r>
            <a:r>
              <a:rPr kumimoji="0" lang="en-US" altLang="en-US" sz="4800" b="0" i="0" u="none" strike="noStrike" kern="1200" cap="none" spc="0" normalizeH="0" noProof="0" dirty="0" smtClean="0">
                <a:ln>
                  <a:noFill/>
                </a:ln>
                <a:solidFill>
                  <a:srgbClr val="003399"/>
                </a:solidFill>
                <a:effectLst/>
                <a:uLnTx/>
                <a:uFillTx/>
                <a:latin typeface="Stencil" panose="040409050D0802020404" pitchFamily="82" charset="0"/>
                <a:ea typeface="+mn-ea"/>
                <a:cs typeface="Times New Roman" panose="02020603050405020304" pitchFamily="18" charset="0"/>
              </a:rPr>
              <a:t> 24</a:t>
            </a:r>
            <a:r>
              <a:rPr kumimoji="0" lang="en-US" altLang="en-US" sz="4800" b="0" i="0" u="none" strike="noStrike" kern="1200" cap="none" spc="0" normalizeH="0" baseline="0" noProof="0" dirty="0" smtClean="0">
                <a:ln>
                  <a:noFill/>
                </a:ln>
                <a:solidFill>
                  <a:srgbClr val="003399"/>
                </a:solidFill>
                <a:effectLst/>
                <a:uLnTx/>
                <a:uFillTx/>
                <a:latin typeface="Stencil" panose="040409050D0802020404" pitchFamily="82" charset="0"/>
                <a:ea typeface="+mn-ea"/>
                <a:cs typeface="Times New Roman" panose="02020603050405020304" pitchFamily="18" charset="0"/>
              </a:rPr>
              <a:t>  </a:t>
            </a:r>
            <a:r>
              <a:rPr kumimoji="0" lang="en-US" altLang="en-US" sz="4800" b="0" i="0" u="none" strike="noStrike" kern="1200" cap="none" spc="0" normalizeH="0" baseline="0" noProof="0" dirty="0">
                <a:ln>
                  <a:noFill/>
                </a:ln>
                <a:solidFill>
                  <a:srgbClr val="CC0066"/>
                </a:solidFill>
                <a:effectLst/>
                <a:uLnTx/>
                <a:uFillTx/>
                <a:latin typeface="Stencil" panose="040409050D0802020404" pitchFamily="82" charset="0"/>
                <a:ea typeface="+mn-ea"/>
                <a:cs typeface="Times New Roman" panose="02020603050405020304" pitchFamily="18" charset="0"/>
              </a:rPr>
              <a:t>BÀI 45:</a:t>
            </a:r>
          </a:p>
          <a:p>
            <a:pPr marL="306000" marR="0" lvl="0" indent="-306000" algn="l" defTabSz="457200" rtl="0" eaLnBrk="1" fontAlgn="auto" latinLnBrk="0" hangingPunct="1">
              <a:lnSpc>
                <a:spcPct val="110000"/>
              </a:lnSpc>
              <a:spcBef>
                <a:spcPct val="20000"/>
              </a:spcBef>
              <a:spcAft>
                <a:spcPts val="600"/>
              </a:spcAft>
              <a:buClr>
                <a:srgbClr val="71B9E4"/>
              </a:buClr>
              <a:buSzPct val="92000"/>
              <a:buFont typeface="Wingdings 2" panose="05020102010507070707" pitchFamily="18" charset="2"/>
              <a:buChar char=""/>
              <a:tabLst/>
              <a:defRPr/>
            </a:pPr>
            <a:endParaRPr kumimoji="0" lang="en-US" altLang="en-US" sz="1700" b="0" i="0" u="none" strike="noStrike" kern="1200" cap="none" spc="0" normalizeH="0" baseline="0" noProof="0" dirty="0">
              <a:ln>
                <a:noFill/>
              </a:ln>
              <a:solidFill>
                <a:srgbClr val="003399"/>
              </a:solidFill>
              <a:effectLst/>
              <a:uLnTx/>
              <a:uFillTx/>
              <a:latin typeface="Times New Roman" panose="02020603050405020304" pitchFamily="18" charset="0"/>
              <a:ea typeface="+mn-ea"/>
              <a:cs typeface="Times New Roman" panose="02020603050405020304" pitchFamily="18" charset="0"/>
            </a:endParaRPr>
          </a:p>
        </p:txBody>
      </p:sp>
      <p:sp>
        <p:nvSpPr>
          <p:cNvPr id="15" name="WordArt 4">
            <a:extLst>
              <a:ext uri="{FF2B5EF4-FFF2-40B4-BE49-F238E27FC236}">
                <a16:creationId xmlns:a16="http://schemas.microsoft.com/office/drawing/2014/main" xmlns="" id="{D77E5E57-8E26-C6CA-F59C-87557663555B}"/>
              </a:ext>
            </a:extLst>
          </p:cNvPr>
          <p:cNvSpPr>
            <a:spLocks noChangeArrowheads="1" noChangeShapeType="1" noTextEdit="1"/>
          </p:cNvSpPr>
          <p:nvPr/>
        </p:nvSpPr>
        <p:spPr bwMode="auto">
          <a:xfrm>
            <a:off x="1981200" y="2034073"/>
            <a:ext cx="7924800" cy="25146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0" cap="none" spc="0" normalizeH="0" baseline="0" noProof="0">
                <a:ln w="9525">
                  <a:solidFill>
                    <a:srgbClr val="FF0000"/>
                  </a:solidFill>
                  <a:round/>
                  <a:headEnd/>
                  <a:tailEnd/>
                </a:ln>
                <a:solidFill>
                  <a:srgbClr val="F7B615"/>
                </a:solidFill>
                <a:effectLst>
                  <a:outerShdw dist="53882" dir="2700000" algn="ctr" rotWithShape="0">
                    <a:srgbClr val="C0C0C0">
                      <a:alpha val="79999"/>
                    </a:srgbClr>
                  </a:outerShdw>
                </a:effectLst>
                <a:uLnTx/>
                <a:uFillTx/>
                <a:latin typeface="VNI-Vari"/>
                <a:ea typeface="+mn-ea"/>
                <a:cs typeface="+mn-cs"/>
              </a:rPr>
              <a:t>DI TRUYỀN LIÊN KẾT</a:t>
            </a:r>
          </a:p>
        </p:txBody>
      </p:sp>
      <p:pic>
        <p:nvPicPr>
          <p:cNvPr id="2" name="Picture 2" descr="8">
            <a:extLst>
              <a:ext uri="{FF2B5EF4-FFF2-40B4-BE49-F238E27FC236}">
                <a16:creationId xmlns:a16="http://schemas.microsoft.com/office/drawing/2014/main" xmlns="" id="{637D5BDE-13F9-254F-5273-DDDC7FA43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50" t="-2" r="56250" b="63335"/>
          <a:stretch>
            <a:fillRect/>
          </a:stretch>
        </p:blipFill>
        <p:spPr bwMode="auto">
          <a:xfrm>
            <a:off x="10662721" y="5299593"/>
            <a:ext cx="13716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close up of a fly&#10;&#10;Description automatically generated">
            <a:extLst>
              <a:ext uri="{FF2B5EF4-FFF2-40B4-BE49-F238E27FC236}">
                <a16:creationId xmlns:a16="http://schemas.microsoft.com/office/drawing/2014/main" xmlns="" id="{F59C0692-3749-2561-FD47-9635B0E7CA07}"/>
              </a:ext>
            </a:extLst>
          </p:cNvPr>
          <p:cNvPicPr>
            <a:picLocks noChangeAspect="1"/>
          </p:cNvPicPr>
          <p:nvPr/>
        </p:nvPicPr>
        <p:blipFill>
          <a:blip r:embed="rId4"/>
          <a:stretch>
            <a:fillRect/>
          </a:stretch>
        </p:blipFill>
        <p:spPr>
          <a:xfrm>
            <a:off x="65317" y="5204924"/>
            <a:ext cx="1597090" cy="1597090"/>
          </a:xfrm>
          <a:prstGeom prst="rect">
            <a:avLst/>
          </a:prstGeom>
        </p:spPr>
      </p:pic>
    </p:spTree>
    <p:extLst>
      <p:ext uri="{BB962C8B-B14F-4D97-AF65-F5344CB8AC3E}">
        <p14:creationId xmlns:p14="http://schemas.microsoft.com/office/powerpoint/2010/main" val="263299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box(in)">
                                      <p:cBhvr>
                                        <p:cTn id="7" dur="2000"/>
                                        <p:tgtEl>
                                          <p:spTgt spid="14">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4)">
                                      <p:cBhvr>
                                        <p:cTn id="11"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6F1F5DC-F410-62F4-8FEB-4A0464733EBB}"/>
              </a:ext>
            </a:extLst>
          </p:cNvPr>
          <p:cNvSpPr txBox="1">
            <a:spLocks/>
          </p:cNvSpPr>
          <p:nvPr/>
        </p:nvSpPr>
        <p:spPr>
          <a:xfrm>
            <a:off x="2741023" y="-87908"/>
            <a:ext cx="6239203" cy="645405"/>
          </a:xfrm>
          <a:prstGeom prst="rect">
            <a:avLst/>
          </a:prstGeom>
        </p:spPr>
        <p:txBody>
          <a:bodyPr vert="horz" lIns="91440" tIns="45720" rIns="91440" bIns="45720" rtlCol="0" anchor="b">
            <a:normAutofit fontScale="97500"/>
            <a:scene3d>
              <a:camera prst="orthographicFront"/>
              <a:lightRig rig="harsh" dir="t"/>
            </a:scene3d>
            <a:sp3d extrusionH="57150" prstMaterial="matte">
              <a:bevelT w="63500" h="12700" prst="angle"/>
              <a:contourClr>
                <a:schemeClr val="bg1">
                  <a:lumMod val="65000"/>
                </a:schemeClr>
              </a:contourClr>
            </a:sp3d>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sng" strike="noStrike" kern="1200" cap="none" spc="0" normalizeH="0" baseline="0" noProof="0">
                <a:ln/>
                <a:solidFill>
                  <a:srgbClr val="FF0000"/>
                </a:solidFill>
                <a:effectLst/>
                <a:uLnTx/>
                <a:uFillTx/>
                <a:latin typeface="Times New Roman" panose="02020603050405020304" pitchFamily="18" charset="0"/>
                <a:ea typeface="+mj-ea"/>
                <a:cs typeface="Times New Roman" panose="02020603050405020304" pitchFamily="18" charset="0"/>
              </a:rPr>
              <a:t>BÀI 45</a:t>
            </a:r>
            <a:r>
              <a:rPr kumimoji="0" lang="en-US" sz="3200" b="1" i="0" u="none" strike="noStrike" kern="1200" cap="none" spc="0" normalizeH="0" baseline="0" noProof="0">
                <a:ln/>
                <a:solidFill>
                  <a:srgbClr val="FF0000"/>
                </a:solidFill>
                <a:effectLst/>
                <a:uLnTx/>
                <a:uFillTx/>
                <a:latin typeface="Times New Roman" panose="02020603050405020304" pitchFamily="18" charset="0"/>
                <a:ea typeface="+mj-ea"/>
                <a:cs typeface="Times New Roman" panose="02020603050405020304" pitchFamily="18" charset="0"/>
              </a:rPr>
              <a:t>: DI TRUYỀN LIÊN KẾT</a:t>
            </a:r>
          </a:p>
        </p:txBody>
      </p:sp>
      <p:sp>
        <p:nvSpPr>
          <p:cNvPr id="3" name="TextBox 2">
            <a:extLst>
              <a:ext uri="{FF2B5EF4-FFF2-40B4-BE49-F238E27FC236}">
                <a16:creationId xmlns:a16="http://schemas.microsoft.com/office/drawing/2014/main" xmlns="" id="{9AFCD351-88CF-6A39-7BE6-668DFB44FCCA}"/>
              </a:ext>
            </a:extLst>
          </p:cNvPr>
          <p:cNvSpPr txBox="1"/>
          <p:nvPr/>
        </p:nvSpPr>
        <p:spPr>
          <a:xfrm>
            <a:off x="401216" y="684396"/>
            <a:ext cx="5570376" cy="54809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nl-NL" sz="2800" b="1" i="0" u="none" strike="noStrike" kern="1200" cap="none" spc="0" normalizeH="0" baseline="0" noProof="0">
                <a:ln>
                  <a:noFill/>
                </a:ln>
                <a:solidFill>
                  <a:srgbClr val="0033CC"/>
                </a:solidFill>
                <a:effectLst/>
                <a:uLnTx/>
                <a:uFillTx/>
                <a:latin typeface="Times New Roman" panose="02020603050405020304" pitchFamily="18" charset="0"/>
                <a:ea typeface="Calibri" panose="020F0502020204030204" pitchFamily="34" charset="0"/>
                <a:cs typeface="Times New Roman" panose="02020603050405020304" pitchFamily="18" charset="0"/>
              </a:rPr>
              <a:t>II. </a:t>
            </a:r>
            <a:r>
              <a:rPr kumimoji="0" lang="nl-NL" sz="2800" b="1" i="0" u="sng" strike="noStrike" kern="1200" cap="none" spc="0" normalizeH="0" baseline="0" noProof="0">
                <a:ln>
                  <a:noFill/>
                </a:ln>
                <a:solidFill>
                  <a:srgbClr val="0033CC"/>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 dụng về di truyền liên kết</a:t>
            </a:r>
            <a:r>
              <a:rPr kumimoji="0" lang="nl-NL" sz="2800" b="1" i="0" u="none" strike="noStrike" kern="1200" cap="none" spc="0" normalizeH="0" baseline="0" noProof="0">
                <a:ln>
                  <a:noFill/>
                </a:ln>
                <a:solidFill>
                  <a:srgbClr val="0033CC"/>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a:ln>
                <a:noFill/>
              </a:ln>
              <a:solidFill>
                <a:srgbClr val="0033CC"/>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Cloud 3">
            <a:extLst>
              <a:ext uri="{FF2B5EF4-FFF2-40B4-BE49-F238E27FC236}">
                <a16:creationId xmlns:a16="http://schemas.microsoft.com/office/drawing/2014/main" xmlns="" id="{104CE5FA-7DAE-4F68-EAC8-676906E42DE0}"/>
              </a:ext>
            </a:extLst>
          </p:cNvPr>
          <p:cNvSpPr/>
          <p:nvPr/>
        </p:nvSpPr>
        <p:spPr>
          <a:xfrm>
            <a:off x="7259216" y="942393"/>
            <a:ext cx="4646646" cy="28178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2020104020203"/>
              <a:ea typeface="+mn-ea"/>
              <a:cs typeface="+mn-cs"/>
            </a:endParaRPr>
          </a:p>
        </p:txBody>
      </p:sp>
      <p:sp>
        <p:nvSpPr>
          <p:cNvPr id="5" name="TextBox 4">
            <a:extLst>
              <a:ext uri="{FF2B5EF4-FFF2-40B4-BE49-F238E27FC236}">
                <a16:creationId xmlns:a16="http://schemas.microsoft.com/office/drawing/2014/main" xmlns="" id="{63E039E7-FB23-BEF2-8EFF-49779B57390B}"/>
              </a:ext>
            </a:extLst>
          </p:cNvPr>
          <p:cNvSpPr txBox="1"/>
          <p:nvPr/>
        </p:nvSpPr>
        <p:spPr>
          <a:xfrm>
            <a:off x="7635551" y="1475091"/>
            <a:ext cx="4195665" cy="153913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nl-NL" sz="28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Di truyền liên kết có ý nghĩa như thế nào trong nông nghiệp? Cho ví dụ.</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34D56D55-F64A-AC13-8F8F-F0DA1802E10E}"/>
              </a:ext>
            </a:extLst>
          </p:cNvPr>
          <p:cNvSpPr txBox="1"/>
          <p:nvPr/>
        </p:nvSpPr>
        <p:spPr>
          <a:xfrm>
            <a:off x="583164" y="1359394"/>
            <a:ext cx="6097554" cy="3990836"/>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DT l</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iên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 đảm bảo sự DT bền vững của từng nhóm t</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ính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trạng đ</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ược</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q</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uy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 bởi các gen trên 1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NST</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Nhờ đó trong c</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họn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giống người ta có thể chọn những nhóm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 trạng</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tốt đi kèm với nhau.</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n-cs"/>
              </a:rPr>
              <a:t>- DT liên kết hạn chế biến dị tổ hợp và ít tạo ra tính đa dạng về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n-cs"/>
              </a:rPr>
              <a:t>kiểu gen</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n-cs"/>
              </a:rPr>
              <a:t>kiểu hình</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n-cs"/>
              </a:rPr>
              <a:t> ở con lai. </a:t>
            </a:r>
            <a:endParaRPr kumimoji="0" lang="en-US" sz="2800" b="0" i="0" u="none" strike="noStrike" kern="1200" cap="none" spc="0" normalizeH="0" baseline="0" noProof="0">
              <a:ln>
                <a:noFill/>
              </a:ln>
              <a:solidFill>
                <a:prstClr val="black"/>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42987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6" y="377826"/>
            <a:ext cx="20288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362200" y="2971800"/>
            <a:ext cx="7772400" cy="1816100"/>
          </a:xfrm>
          <a:prstGeom prst="rect">
            <a:avLst/>
          </a:prstGeom>
          <a:solidFill>
            <a:srgbClr val="FFFF00"/>
          </a:solidFill>
          <a:ln w="6350" cap="flat" cmpd="sng" algn="ctr">
            <a:solidFill>
              <a:srgbClr val="63A537"/>
            </a:solidFill>
            <a:prstDash val="solid"/>
            <a:miter lim="800000"/>
          </a:ln>
          <a:effectLst/>
        </p:spPr>
        <p:txBody>
          <a:bodyPr>
            <a:spAutoFit/>
          </a:bodyPr>
          <a:lstStyle/>
          <a:p>
            <a:pPr algn="just">
              <a:defRPr/>
            </a:pPr>
            <a:r>
              <a:rPr lang="vi-VN" sz="2800" kern="0" dirty="0">
                <a:solidFill>
                  <a:prstClr val="black"/>
                </a:solidFill>
                <a:latin typeface="Times New Roman" panose="02020603050405020304" pitchFamily="18" charset="0"/>
                <a:cs typeface="Times New Roman" panose="02020603050405020304" pitchFamily="18" charset="0"/>
              </a:rPr>
              <a:t>- Bổ sung cho quy luật phân li độc lập của Menđen →  hạn chế xuất hiện biến dị tổ hợp, đảm bảo di truyền bền vững của từng nhóm tính trạng được quy định bởi các gen trên một NST.</a:t>
            </a:r>
            <a:endParaRPr lang="en-US" sz="2800" kern="0" dirty="0">
              <a:solidFill>
                <a:prstClr val="black"/>
              </a:solidFill>
              <a:latin typeface="Times New Roman" panose="02020603050405020304" pitchFamily="18" charset="0"/>
              <a:cs typeface="Times New Roman" panose="02020603050405020304" pitchFamily="18" charset="0"/>
            </a:endParaRPr>
          </a:p>
        </p:txBody>
      </p:sp>
      <p:sp>
        <p:nvSpPr>
          <p:cNvPr id="13" name="Text Box 10"/>
          <p:cNvSpPr txBox="1">
            <a:spLocks noChangeArrowheads="1"/>
          </p:cNvSpPr>
          <p:nvPr/>
        </p:nvSpPr>
        <p:spPr bwMode="auto">
          <a:xfrm>
            <a:off x="3790950" y="685800"/>
            <a:ext cx="6858000" cy="954088"/>
          </a:xfrm>
          <a:prstGeom prst="rect">
            <a:avLst/>
          </a:prstGeom>
          <a:gradFill rotWithShape="1">
            <a:gsLst>
              <a:gs pos="0">
                <a:srgbClr val="CCD2D1"/>
              </a:gs>
              <a:gs pos="50000">
                <a:srgbClr val="FFFFFF"/>
              </a:gs>
              <a:gs pos="100000">
                <a:srgbClr val="CCD2D1"/>
              </a:gs>
            </a:gsLst>
            <a:lin ang="5400000" scaled="1"/>
          </a:gradFill>
          <a:ln>
            <a:noFill/>
          </a:ln>
          <a:effectLst/>
          <a:extLst/>
        </p:spPr>
        <p:txBody>
          <a:bodyPr>
            <a:spAutoFit/>
          </a:bodyPr>
          <a:lstStyle/>
          <a:p>
            <a:pPr algn="ctr">
              <a:defRPr/>
            </a:pPr>
            <a:r>
              <a:rPr lang="en-US" sz="2800" b="1" kern="0" dirty="0" err="1">
                <a:solidFill>
                  <a:srgbClr val="FF0000"/>
                </a:solidFill>
                <a:latin typeface="Times New Roman" panose="02020603050405020304" pitchFamily="18" charset="0"/>
                <a:cs typeface="Times New Roman" panose="02020603050405020304" pitchFamily="18" charset="0"/>
              </a:rPr>
              <a:t>Hiện</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tượng</a:t>
            </a:r>
            <a:r>
              <a:rPr lang="en-US" sz="2800" b="1" kern="0" dirty="0">
                <a:solidFill>
                  <a:srgbClr val="FF0000"/>
                </a:solidFill>
                <a:latin typeface="Times New Roman" panose="02020603050405020304" pitchFamily="18" charset="0"/>
                <a:cs typeface="Times New Roman" panose="02020603050405020304" pitchFamily="18" charset="0"/>
              </a:rPr>
              <a:t> di </a:t>
            </a:r>
            <a:r>
              <a:rPr lang="en-US" sz="2800" b="1" kern="0" dirty="0" err="1">
                <a:solidFill>
                  <a:srgbClr val="FF0000"/>
                </a:solidFill>
                <a:latin typeface="Times New Roman" panose="02020603050405020304" pitchFamily="18" charset="0"/>
                <a:cs typeface="Times New Roman" panose="02020603050405020304" pitchFamily="18" charset="0"/>
              </a:rPr>
              <a:t>truyền</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liên</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kết</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bổ</a:t>
            </a:r>
            <a:r>
              <a:rPr lang="en-US" sz="2800" b="1" kern="0" dirty="0">
                <a:solidFill>
                  <a:srgbClr val="FF0000"/>
                </a:solidFill>
                <a:latin typeface="Times New Roman" panose="02020603050405020304" pitchFamily="18" charset="0"/>
                <a:cs typeface="Times New Roman" panose="02020603050405020304" pitchFamily="18" charset="0"/>
              </a:rPr>
              <a:t> sung </a:t>
            </a:r>
            <a:r>
              <a:rPr lang="en-US" sz="2800" b="1" kern="0" dirty="0" err="1">
                <a:solidFill>
                  <a:srgbClr val="FF0000"/>
                </a:solidFill>
                <a:latin typeface="Times New Roman" panose="02020603050405020304" pitchFamily="18" charset="0"/>
                <a:cs typeface="Times New Roman" panose="02020603050405020304" pitchFamily="18" charset="0"/>
              </a:rPr>
              <a:t>những</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thiếu</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sót</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gì</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cho</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Menđel</a:t>
            </a:r>
            <a:r>
              <a:rPr lang="en-US" sz="2800" b="1" kern="0" dirty="0">
                <a:solidFill>
                  <a:srgbClr val="FF0000"/>
                </a:solidFill>
                <a:latin typeface="Times New Roman" panose="02020603050405020304" pitchFamily="18" charset="0"/>
                <a:cs typeface="Times New Roman" panose="02020603050405020304" pitchFamily="18" charset="0"/>
              </a:rPr>
              <a:t>?</a:t>
            </a:r>
          </a:p>
        </p:txBody>
      </p:sp>
      <p:sp>
        <p:nvSpPr>
          <p:cNvPr id="14" name="Text Box 16"/>
          <p:cNvSpPr txBox="1">
            <a:spLocks noChangeArrowheads="1"/>
          </p:cNvSpPr>
          <p:nvPr/>
        </p:nvSpPr>
        <p:spPr bwMode="auto">
          <a:xfrm>
            <a:off x="1828800" y="5334000"/>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2800" b="1">
                <a:solidFill>
                  <a:srgbClr val="000000"/>
                </a:solidFill>
                <a:latin typeface="Times New Roman" panose="02020603050405020304" pitchFamily="18" charset="0"/>
              </a:rPr>
              <a:t> - </a:t>
            </a:r>
            <a:r>
              <a:rPr lang="en-US" altLang="en-US" sz="2800" b="1">
                <a:solidFill>
                  <a:srgbClr val="FF0000"/>
                </a:solidFill>
                <a:latin typeface="Times New Roman" panose="02020603050405020304" pitchFamily="18" charset="0"/>
              </a:rPr>
              <a:t>Trong chọn giống người ta có thể chọn được những nhóm tính trạng tốt luôn đi kèm với nhau</a:t>
            </a:r>
            <a:r>
              <a:rPr lang="en-US" altLang="en-US" sz="2400" b="1">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2450054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923925"/>
            <a:ext cx="2819400" cy="609600"/>
          </a:xfrm>
          <a:solidFill>
            <a:srgbClr val="92D050"/>
          </a:solidFill>
        </p:spPr>
        <p:txBody>
          <a:bodyPr>
            <a:normAutofit fontScale="90000"/>
          </a:bodyPr>
          <a:lstStyle/>
          <a:p>
            <a:pPr algn="ctr" fontAlgn="auto">
              <a:spcAft>
                <a:spcPts val="0"/>
              </a:spcAft>
              <a:defRPr/>
            </a:pPr>
            <a:r>
              <a:rPr lang="vi-VN" sz="4050" b="1" dirty="0">
                <a:solidFill>
                  <a:schemeClr val="tx1"/>
                </a:solidFill>
                <a:latin typeface="Times New Roman" panose="02020603050405020304" pitchFamily="18" charset="0"/>
                <a:cs typeface="Times New Roman" panose="02020603050405020304" pitchFamily="18" charset="0"/>
              </a:rPr>
              <a:t>Luyện tập</a:t>
            </a:r>
            <a:endParaRPr lang="en-US" sz="4050" b="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828800" y="1685926"/>
            <a:ext cx="8686800" cy="1077913"/>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a:spAutoFit/>
          </a:bodyPr>
          <a:lstStyle/>
          <a:p>
            <a:pPr>
              <a:defRPr/>
            </a:pPr>
            <a:r>
              <a:rPr lang="vi-VN" sz="3200" dirty="0">
                <a:solidFill>
                  <a:prstClr val="black"/>
                </a:solidFill>
                <a:latin typeface="Times New Roman" panose="02020603050405020304" pitchFamily="18" charset="0"/>
                <a:cs typeface="Times New Roman" panose="02020603050405020304" pitchFamily="18" charset="0"/>
              </a:rPr>
              <a:t>1) Ruồi giấm có bộ NST là 2n = 8. Vậy số nhóm gen liên kết của ruồi giấm là bao nhiêu?</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2057400" y="2905126"/>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altLang="vi-VN" sz="2800" b="1">
                <a:solidFill>
                  <a:srgbClr val="FFFFFF"/>
                </a:solidFill>
                <a:latin typeface="Times New Roman" panose="02020603050405020304" pitchFamily="18" charset="0"/>
                <a:cs typeface="Times New Roman" panose="02020603050405020304" pitchFamily="18" charset="0"/>
              </a:rPr>
              <a:t>A. 8</a:t>
            </a:r>
            <a:endParaRPr lang="en-US" altLang="vi-VN" sz="2800" b="1">
              <a:solidFill>
                <a:srgbClr val="FFFFFF"/>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5029200" y="2905126"/>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altLang="vi-VN" sz="2800" b="1">
                <a:solidFill>
                  <a:srgbClr val="FFFFFF"/>
                </a:solidFill>
                <a:latin typeface="Times New Roman" panose="02020603050405020304" pitchFamily="18" charset="0"/>
                <a:cs typeface="Times New Roman" panose="02020603050405020304" pitchFamily="18" charset="0"/>
              </a:rPr>
              <a:t>B. 16</a:t>
            </a:r>
            <a:endParaRPr lang="en-US" altLang="vi-VN" sz="2800" b="1">
              <a:solidFill>
                <a:srgbClr val="FFFFFF"/>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8305800" y="2905126"/>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altLang="vi-VN" sz="2800" b="1">
                <a:solidFill>
                  <a:srgbClr val="FFFFFF"/>
                </a:solidFill>
                <a:latin typeface="Times New Roman" panose="02020603050405020304" pitchFamily="18" charset="0"/>
                <a:cs typeface="Times New Roman" panose="02020603050405020304" pitchFamily="18" charset="0"/>
              </a:rPr>
              <a:t>C. 4</a:t>
            </a:r>
            <a:endParaRPr lang="en-US" altLang="vi-VN" sz="2800" b="1">
              <a:solidFill>
                <a:srgbClr val="FFFF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05000" y="3590925"/>
            <a:ext cx="8686800" cy="1570038"/>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a:spAutoFit/>
          </a:bodyPr>
          <a:lstStyle/>
          <a:p>
            <a:pPr>
              <a:defRPr/>
            </a:pPr>
            <a:r>
              <a:rPr lang="vi-VN" sz="3200" dirty="0">
                <a:solidFill>
                  <a:prstClr val="black"/>
                </a:solidFill>
                <a:latin typeface="Times New Roman" panose="02020603050405020304" pitchFamily="18" charset="0"/>
                <a:cs typeface="Times New Roman" panose="02020603050405020304" pitchFamily="18" charset="0"/>
              </a:rPr>
              <a:t>2) Tỉ lệ kiểu hình thu được khi lai phân tích cá thể dị hợp hai cặp gen có hiện tượng di truyền liên kết là bao nhiêu?</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8077200" y="5419726"/>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altLang="vi-VN" sz="2800" b="1">
                <a:solidFill>
                  <a:srgbClr val="FFFFFF"/>
                </a:solidFill>
                <a:latin typeface="Times New Roman" panose="02020603050405020304" pitchFamily="18" charset="0"/>
                <a:cs typeface="Times New Roman" panose="02020603050405020304" pitchFamily="18" charset="0"/>
              </a:rPr>
              <a:t>C. 3:1</a:t>
            </a:r>
            <a:endParaRPr lang="en-US" altLang="vi-VN" sz="2800" b="1">
              <a:solidFill>
                <a:srgbClr val="FFFFFF"/>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5105400" y="5419726"/>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altLang="vi-VN" sz="2800" b="1">
                <a:solidFill>
                  <a:srgbClr val="FFFFFF"/>
                </a:solidFill>
                <a:latin typeface="Times New Roman" panose="02020603050405020304" pitchFamily="18" charset="0"/>
                <a:cs typeface="Times New Roman" panose="02020603050405020304" pitchFamily="18" charset="0"/>
              </a:rPr>
              <a:t>B. 1:1:1:1</a:t>
            </a:r>
            <a:endParaRPr lang="en-US" altLang="vi-VN" sz="2800" b="1">
              <a:solidFill>
                <a:srgbClr val="FFFFFF"/>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1905000" y="5408614"/>
            <a:ext cx="1295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vi-VN" altLang="vi-VN" sz="2800" b="1">
                <a:solidFill>
                  <a:srgbClr val="FFFFFF"/>
                </a:solidFill>
                <a:latin typeface="Times New Roman" panose="02020603050405020304" pitchFamily="18" charset="0"/>
                <a:cs typeface="Times New Roman" panose="02020603050405020304" pitchFamily="18" charset="0"/>
              </a:rPr>
              <a:t>A. 1:1</a:t>
            </a:r>
            <a:endParaRPr lang="en-US" altLang="vi-VN" sz="2800" b="1">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943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mph" presetSubtype="0" fill="hold" grpId="1" nodeType="clickEffect">
                                  <p:stCondLst>
                                    <p:cond delay="0"/>
                                  </p:stCondLst>
                                  <p:iterate type="lt">
                                    <p:tmPct val="4000"/>
                                  </p:iterate>
                                  <p:childTnLst>
                                    <p:set>
                                      <p:cBhvr override="childStyle">
                                        <p:cTn id="20" dur="500" fill="hold"/>
                                        <p:tgtEl>
                                          <p:spTgt spid="7"/>
                                        </p:tgtEl>
                                        <p:attrNameLst>
                                          <p:attrName>style.color</p:attrName>
                                        </p:attrNameLst>
                                      </p:cBhvr>
                                      <p:to>
                                        <p:clrVal>
                                          <a:schemeClr val="accent2"/>
                                        </p:clrVal>
                                      </p:to>
                                    </p:set>
                                    <p:set>
                                      <p:cBhvr>
                                        <p:cTn id="21" dur="500" fill="hold"/>
                                        <p:tgtEl>
                                          <p:spTgt spid="7"/>
                                        </p:tgtEl>
                                        <p:attrNameLst>
                                          <p:attrName>fillcolor</p:attrName>
                                        </p:attrNameLst>
                                      </p:cBhvr>
                                      <p:to>
                                        <p:clrVal>
                                          <a:schemeClr val="accent2"/>
                                        </p:clrVal>
                                      </p:to>
                                    </p:set>
                                    <p:set>
                                      <p:cBhvr>
                                        <p:cTn id="22" dur="500" fill="hold"/>
                                        <p:tgtEl>
                                          <p:spTgt spid="7"/>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iterate type="lt">
                                    <p:tmPct val="0"/>
                                  </p:iterate>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mph" presetSubtype="0" fill="hold" grpId="1" nodeType="clickEffect">
                                  <p:stCondLst>
                                    <p:cond delay="0"/>
                                  </p:stCondLst>
                                  <p:iterate type="lt">
                                    <p:tmPct val="4000"/>
                                  </p:iterate>
                                  <p:childTnLst>
                                    <p:set>
                                      <p:cBhvr override="childStyle">
                                        <p:cTn id="40" dur="500" fill="hold"/>
                                        <p:tgtEl>
                                          <p:spTgt spid="11"/>
                                        </p:tgtEl>
                                        <p:attrNameLst>
                                          <p:attrName>style.color</p:attrName>
                                        </p:attrNameLst>
                                      </p:cBhvr>
                                      <p:to>
                                        <p:clrVal>
                                          <a:schemeClr val="accent2"/>
                                        </p:clrVal>
                                      </p:to>
                                    </p:set>
                                    <p:set>
                                      <p:cBhvr>
                                        <p:cTn id="41" dur="500" fill="hold"/>
                                        <p:tgtEl>
                                          <p:spTgt spid="11"/>
                                        </p:tgtEl>
                                        <p:attrNameLst>
                                          <p:attrName>fillcolor</p:attrName>
                                        </p:attrNameLst>
                                      </p:cBhvr>
                                      <p:to>
                                        <p:clrVal>
                                          <a:schemeClr val="accent2"/>
                                        </p:clrVal>
                                      </p:to>
                                    </p:set>
                                    <p:set>
                                      <p:cBhvr>
                                        <p:cTn id="42"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7" grpId="1"/>
      <p:bldP spid="8" grpId="0" animBg="1"/>
      <p:bldP spid="9" grpId="0"/>
      <p:bldP spid="10" grpId="0"/>
      <p:bldP spid="11" grpId="0"/>
      <p:bldP spid="11"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A3BC341-79E7-5CEB-71FF-146FA0014F86}"/>
              </a:ext>
            </a:extLst>
          </p:cNvPr>
          <p:cNvSpPr/>
          <p:nvPr/>
        </p:nvSpPr>
        <p:spPr>
          <a:xfrm>
            <a:off x="0" y="0"/>
            <a:ext cx="12192000" cy="880741"/>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xmlns="" id="{E75893BB-169C-8254-3666-2FD297B8B330}"/>
              </a:ext>
            </a:extLst>
          </p:cNvPr>
          <p:cNvSpPr txBox="1"/>
          <p:nvPr/>
        </p:nvSpPr>
        <p:spPr>
          <a:xfrm>
            <a:off x="315553" y="83777"/>
            <a:ext cx="10960178" cy="594202"/>
          </a:xfrm>
          <a:prstGeom prst="rect">
            <a:avLst/>
          </a:prstGeom>
          <a:noFill/>
        </p:spPr>
        <p:txBody>
          <a:bodyPr wrap="square">
            <a:spAutoFit/>
          </a:bodyPr>
          <a:lstStyle/>
          <a:p>
            <a:pPr marL="0" marR="0" lvl="0" indent="0" algn="just" defTabSz="457200" rtl="0" eaLnBrk="1" fontAlgn="auto" latinLnBrk="0" hangingPunct="1">
              <a:lnSpc>
                <a:spcPct val="13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a:ea typeface="+mn-ea"/>
                <a:cs typeface="+mn-cs"/>
              </a:rPr>
              <a:t>Câu 1.</a:t>
            </a:r>
            <a:r>
              <a:rPr kumimoji="0" lang="vi-VN" sz="2800" b="1" i="0" u="none" strike="noStrike" kern="1200" cap="none" spc="0" normalizeH="0" baseline="0" noProof="0">
                <a:ln>
                  <a:noFill/>
                </a:ln>
                <a:solidFill>
                  <a:prstClr val="black"/>
                </a:solidFill>
                <a:effectLst/>
                <a:uLnTx/>
                <a:uFillTx/>
                <a:latin typeface="Arial" panose="020B0604020202020204" pitchFamily="34" charset="0"/>
                <a:ea typeface="+mn-ea"/>
                <a:cs typeface="+mn-cs"/>
              </a:rPr>
              <a:t> Phát biểu nào dưới đây là đúng về liên kết gene?</a:t>
            </a:r>
          </a:p>
        </p:txBody>
      </p:sp>
      <p:sp>
        <p:nvSpPr>
          <p:cNvPr id="5" name="TextBox 4">
            <a:extLst>
              <a:ext uri="{FF2B5EF4-FFF2-40B4-BE49-F238E27FC236}">
                <a16:creationId xmlns:a16="http://schemas.microsoft.com/office/drawing/2014/main" xmlns="" id="{7D91477A-7FD1-4D90-AD17-9E96DD532AA1}"/>
              </a:ext>
            </a:extLst>
          </p:cNvPr>
          <p:cNvSpPr txBox="1"/>
          <p:nvPr/>
        </p:nvSpPr>
        <p:spPr>
          <a:xfrm>
            <a:off x="744936" y="964518"/>
            <a:ext cx="10702127" cy="2442976"/>
          </a:xfrm>
          <a:prstGeom prst="rect">
            <a:avLst/>
          </a:prstGeom>
          <a:noFill/>
        </p:spPr>
        <p:txBody>
          <a:bodyPr wrap="square">
            <a:spAutoFit/>
          </a:bodyPr>
          <a:lstStyle/>
          <a:p>
            <a:pPr marL="0" marR="0" lvl="0" indent="0" algn="just" defTabSz="4572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A.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Trong tế bào, các gene luôn di truyền cùng nhau thành một nhóm liên kết.</a:t>
            </a:r>
          </a:p>
          <a:p>
            <a:pPr marL="0" marR="0" lvl="0" indent="0" algn="just" defTabSz="4572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B.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Liên kết gene đảm bảo sự di truyền bền vững của từng nhóm tính trạng.</a:t>
            </a:r>
          </a:p>
          <a:p>
            <a:pPr marL="0" marR="0" lvl="0" indent="0" algn="just" defTabSz="4572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C.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Liên kết gene làm tăng sự xuất hiện biến dị tổ hợp.</a:t>
            </a:r>
          </a:p>
          <a:p>
            <a:pPr marL="0" marR="0" lvl="0" indent="0" algn="just" defTabSz="4572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D.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Ở tất cả các loài động vật, liên kết gene chỉ có ở giới đực mà không có ở giới c</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á</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i</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a:t>
            </a:r>
          </a:p>
        </p:txBody>
      </p:sp>
      <p:sp>
        <p:nvSpPr>
          <p:cNvPr id="6" name="Rectangle 5">
            <a:extLst>
              <a:ext uri="{FF2B5EF4-FFF2-40B4-BE49-F238E27FC236}">
                <a16:creationId xmlns:a16="http://schemas.microsoft.com/office/drawing/2014/main" xmlns="" id="{ACC69866-8432-F859-DDFB-6C935D8C1384}"/>
              </a:ext>
            </a:extLst>
          </p:cNvPr>
          <p:cNvSpPr/>
          <p:nvPr/>
        </p:nvSpPr>
        <p:spPr>
          <a:xfrm>
            <a:off x="0" y="3760542"/>
            <a:ext cx="12192000" cy="1249261"/>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xmlns="" id="{04D4B853-8AF7-D9DF-CE04-C3413C7E764E}"/>
              </a:ext>
            </a:extLst>
          </p:cNvPr>
          <p:cNvSpPr txBox="1"/>
          <p:nvPr/>
        </p:nvSpPr>
        <p:spPr>
          <a:xfrm>
            <a:off x="744936" y="5160171"/>
            <a:ext cx="11089202" cy="1002582"/>
          </a:xfrm>
          <a:prstGeom prst="rect">
            <a:avLst/>
          </a:prstGeom>
          <a:noFill/>
        </p:spPr>
        <p:txBody>
          <a:bodyPr wrap="square">
            <a:spAutoFit/>
          </a:bodyPr>
          <a:lstStyle>
            <a:defPPr>
              <a:defRPr lang="en-US"/>
            </a:defPPr>
            <a:lvl1pPr algn="just">
              <a:lnSpc>
                <a:spcPct val="130000"/>
              </a:lnSpc>
              <a:defRPr sz="2400" b="1"/>
            </a:lvl1pPr>
          </a:lstStyle>
          <a:p>
            <a:pPr marL="0" marR="0" lvl="0" indent="0" algn="just" defTabSz="4572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A.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nhóm gene liên kết. </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				</a:t>
            </a: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B.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cặp nhiễm sắc thể tương đồng.</a:t>
            </a:r>
          </a:p>
          <a:p>
            <a:pPr marL="0" marR="0" lvl="0" indent="0" algn="just" defTabSz="4572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C.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các cặp gene tương phản.</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		</a:t>
            </a: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D.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nhóm gene độc lập.</a:t>
            </a: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xmlns="" id="{ABC60AF1-01E5-7D08-9773-0AC61BA9F9BF}"/>
              </a:ext>
            </a:extLst>
          </p:cNvPr>
          <p:cNvSpPr txBox="1"/>
          <p:nvPr/>
        </p:nvSpPr>
        <p:spPr>
          <a:xfrm>
            <a:off x="315552" y="3764815"/>
            <a:ext cx="11089202" cy="1154355"/>
          </a:xfrm>
          <a:prstGeom prst="rect">
            <a:avLst/>
          </a:prstGeom>
          <a:noFill/>
        </p:spPr>
        <p:txBody>
          <a:bodyPr wrap="square">
            <a:spAutoFit/>
          </a:bodyPr>
          <a:lstStyle>
            <a:defPPr>
              <a:defRPr lang="en-US"/>
            </a:defPPr>
            <a:lvl1pPr algn="just">
              <a:lnSpc>
                <a:spcPct val="130000"/>
              </a:lnSpc>
              <a:defRPr sz="2400" b="1"/>
            </a:lvl1pPr>
          </a:lstStyle>
          <a:p>
            <a:pPr marL="0" marR="0" lvl="0" indent="0" algn="just" defTabSz="457200" rtl="0" eaLnBrk="1" fontAlgn="auto" latinLnBrk="0" hangingPunct="1">
              <a:lnSpc>
                <a:spcPct val="13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a:ea typeface="+mn-ea"/>
                <a:cs typeface="+mn-cs"/>
              </a:rPr>
              <a:t>Câu 2. </a:t>
            </a:r>
            <a:r>
              <a:rPr kumimoji="0" lang="vi-VN" sz="2800" b="1" i="0" u="none" strike="noStrike" kern="1200" cap="none" spc="0" normalizeH="0" baseline="0" noProof="0">
                <a:ln>
                  <a:noFill/>
                </a:ln>
                <a:solidFill>
                  <a:prstClr val="black"/>
                </a:solidFill>
                <a:effectLst/>
                <a:uLnTx/>
                <a:uFillTx/>
                <a:latin typeface="Arial" panose="020B0604020202020204" pitchFamily="34" charset="0"/>
                <a:ea typeface="+mn-ea"/>
                <a:cs typeface="+mn-cs"/>
              </a:rPr>
              <a:t>Hiện tượng nhiều gene cùng phân bố trên chiều dài của nhiễm sắc thể hình thành nên</a:t>
            </a:r>
          </a:p>
        </p:txBody>
      </p:sp>
      <p:grpSp>
        <p:nvGrpSpPr>
          <p:cNvPr id="10" name="Group 55">
            <a:extLst>
              <a:ext uri="{FF2B5EF4-FFF2-40B4-BE49-F238E27FC236}">
                <a16:creationId xmlns:a16="http://schemas.microsoft.com/office/drawing/2014/main" xmlns="" id="{CE89D6B6-D807-5646-C9BF-2E56B51BE070}"/>
              </a:ext>
            </a:extLst>
          </p:cNvPr>
          <p:cNvGrpSpPr>
            <a:grpSpLocks/>
          </p:cNvGrpSpPr>
          <p:nvPr/>
        </p:nvGrpSpPr>
        <p:grpSpPr bwMode="auto">
          <a:xfrm>
            <a:off x="763168" y="1512828"/>
            <a:ext cx="381000" cy="381000"/>
            <a:chOff x="2078" y="1680"/>
            <a:chExt cx="1615" cy="1615"/>
          </a:xfrm>
        </p:grpSpPr>
        <p:sp>
          <p:nvSpPr>
            <p:cNvPr id="11" name="Oval 56">
              <a:extLst>
                <a:ext uri="{FF2B5EF4-FFF2-40B4-BE49-F238E27FC236}">
                  <a16:creationId xmlns:a16="http://schemas.microsoft.com/office/drawing/2014/main" xmlns="" id="{84568C33-9D7E-F775-8A8B-65166EF40A79}"/>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Oval 57">
              <a:extLst>
                <a:ext uri="{FF2B5EF4-FFF2-40B4-BE49-F238E27FC236}">
                  <a16:creationId xmlns:a16="http://schemas.microsoft.com/office/drawing/2014/main" xmlns="" id="{D24561DF-3F30-58A4-666F-E707B83A0A06}"/>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Oval 58">
              <a:extLst>
                <a:ext uri="{FF2B5EF4-FFF2-40B4-BE49-F238E27FC236}">
                  <a16:creationId xmlns:a16="http://schemas.microsoft.com/office/drawing/2014/main" xmlns="" id="{4DA2485D-0671-69A3-8116-27FED5B9B58F}"/>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Oval 59">
              <a:extLst>
                <a:ext uri="{FF2B5EF4-FFF2-40B4-BE49-F238E27FC236}">
                  <a16:creationId xmlns:a16="http://schemas.microsoft.com/office/drawing/2014/main" xmlns="" id="{89BCB06C-5E1F-A994-8A8E-9EEA9C94B9FD}"/>
                </a:ext>
              </a:extLst>
            </p:cNvPr>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Oval 60">
              <a:extLst>
                <a:ext uri="{FF2B5EF4-FFF2-40B4-BE49-F238E27FC236}">
                  <a16:creationId xmlns:a16="http://schemas.microsoft.com/office/drawing/2014/main" xmlns="" id="{9F9C8E1B-9A4F-FE84-4EE6-110B3087A89E}"/>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Oval 61">
              <a:extLst>
                <a:ext uri="{FF2B5EF4-FFF2-40B4-BE49-F238E27FC236}">
                  <a16:creationId xmlns:a16="http://schemas.microsoft.com/office/drawing/2014/main" xmlns="" id="{2B0C1677-3ACD-EA10-CE51-E33801008AFB}"/>
                </a:ext>
              </a:extLst>
            </p:cNvPr>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7" name="Group 76">
            <a:extLst>
              <a:ext uri="{FF2B5EF4-FFF2-40B4-BE49-F238E27FC236}">
                <a16:creationId xmlns:a16="http://schemas.microsoft.com/office/drawing/2014/main" xmlns="" id="{7CB7AFCE-87DE-A4E2-CFA4-7908CF344342}"/>
              </a:ext>
            </a:extLst>
          </p:cNvPr>
          <p:cNvGrpSpPr>
            <a:grpSpLocks/>
          </p:cNvGrpSpPr>
          <p:nvPr/>
        </p:nvGrpSpPr>
        <p:grpSpPr bwMode="auto">
          <a:xfrm>
            <a:off x="804453" y="5280462"/>
            <a:ext cx="355600" cy="381000"/>
            <a:chOff x="2078" y="1680"/>
            <a:chExt cx="1615" cy="1615"/>
          </a:xfrm>
        </p:grpSpPr>
        <p:sp>
          <p:nvSpPr>
            <p:cNvPr id="18" name="Oval 77">
              <a:extLst>
                <a:ext uri="{FF2B5EF4-FFF2-40B4-BE49-F238E27FC236}">
                  <a16:creationId xmlns:a16="http://schemas.microsoft.com/office/drawing/2014/main" xmlns="" id="{6E1CFA51-C724-2895-7AD7-6236F5F93ED9}"/>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Oval 78">
              <a:extLst>
                <a:ext uri="{FF2B5EF4-FFF2-40B4-BE49-F238E27FC236}">
                  <a16:creationId xmlns:a16="http://schemas.microsoft.com/office/drawing/2014/main" xmlns="" id="{8A320562-B013-115B-D627-020C2BB0182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Oval 79">
              <a:extLst>
                <a:ext uri="{FF2B5EF4-FFF2-40B4-BE49-F238E27FC236}">
                  <a16:creationId xmlns:a16="http://schemas.microsoft.com/office/drawing/2014/main" xmlns="" id="{3B90ED76-1944-2BB9-49E8-66EB2FB4CAE9}"/>
                </a:ext>
              </a:extLst>
            </p:cNvPr>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Oval 80">
              <a:extLst>
                <a:ext uri="{FF2B5EF4-FFF2-40B4-BE49-F238E27FC236}">
                  <a16:creationId xmlns:a16="http://schemas.microsoft.com/office/drawing/2014/main" xmlns="" id="{AE61190D-C257-423D-88AF-A13DBCFE2E1F}"/>
                </a:ext>
              </a:extLst>
            </p:cNvPr>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Oval 81">
              <a:extLst>
                <a:ext uri="{FF2B5EF4-FFF2-40B4-BE49-F238E27FC236}">
                  <a16:creationId xmlns:a16="http://schemas.microsoft.com/office/drawing/2014/main" xmlns="" id="{C45ED32A-AA4C-AA31-218C-4E122DB24494}"/>
                </a:ext>
              </a:extLst>
            </p:cNvPr>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 name="Oval 82">
              <a:extLst>
                <a:ext uri="{FF2B5EF4-FFF2-40B4-BE49-F238E27FC236}">
                  <a16:creationId xmlns:a16="http://schemas.microsoft.com/office/drawing/2014/main" xmlns="" id="{3F92BD0A-6E38-0517-52E1-9BEB818BD8FF}"/>
                </a:ext>
              </a:extLst>
            </p:cNvPr>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08934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A3BC341-79E7-5CEB-71FF-146FA0014F86}"/>
              </a:ext>
            </a:extLst>
          </p:cNvPr>
          <p:cNvSpPr/>
          <p:nvPr/>
        </p:nvSpPr>
        <p:spPr>
          <a:xfrm>
            <a:off x="0" y="0"/>
            <a:ext cx="12192000" cy="8807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xmlns="" id="{E75893BB-169C-8254-3666-2FD297B8B330}"/>
              </a:ext>
            </a:extLst>
          </p:cNvPr>
          <p:cNvSpPr txBox="1"/>
          <p:nvPr/>
        </p:nvSpPr>
        <p:spPr>
          <a:xfrm>
            <a:off x="315553" y="83777"/>
            <a:ext cx="10960178" cy="594202"/>
          </a:xfrm>
          <a:prstGeom prst="rect">
            <a:avLst/>
          </a:prstGeom>
          <a:noFill/>
        </p:spPr>
        <p:txBody>
          <a:bodyPr wrap="square">
            <a:spAutoFit/>
          </a:bodyPr>
          <a:lstStyle/>
          <a:p>
            <a:pPr marL="0" marR="0" lvl="0" indent="0" algn="just" defTabSz="457200" rtl="0" eaLnBrk="1" fontAlgn="auto" latinLnBrk="0" hangingPunct="1">
              <a:lnSpc>
                <a:spcPct val="13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a:ea typeface="+mn-ea"/>
                <a:cs typeface="+mn-cs"/>
              </a:rPr>
              <a:t>Câu 3. </a:t>
            </a:r>
            <a:r>
              <a:rPr kumimoji="0" lang="vi-VN" sz="2800" b="1" i="0" u="none" strike="noStrike" kern="1200" cap="none" spc="0" normalizeH="0" baseline="0" noProof="0">
                <a:ln>
                  <a:noFill/>
                </a:ln>
                <a:solidFill>
                  <a:prstClr val="black"/>
                </a:solidFill>
                <a:effectLst/>
                <a:uLnTx/>
                <a:uFillTx/>
                <a:latin typeface="Arial" panose="020B0604020202020204" pitchFamily="34" charset="0"/>
                <a:ea typeface="+mn-ea"/>
                <a:cs typeface="+mn-cs"/>
              </a:rPr>
              <a:t>Di truyền liên kết có thể xảy ra khi nào?</a:t>
            </a:r>
          </a:p>
        </p:txBody>
      </p:sp>
      <p:sp>
        <p:nvSpPr>
          <p:cNvPr id="5" name="TextBox 4">
            <a:extLst>
              <a:ext uri="{FF2B5EF4-FFF2-40B4-BE49-F238E27FC236}">
                <a16:creationId xmlns:a16="http://schemas.microsoft.com/office/drawing/2014/main" xmlns="" id="{7D91477A-7FD1-4D90-AD17-9E96DD532AA1}"/>
              </a:ext>
            </a:extLst>
          </p:cNvPr>
          <p:cNvSpPr txBox="1"/>
          <p:nvPr/>
        </p:nvSpPr>
        <p:spPr>
          <a:xfrm>
            <a:off x="744936" y="964518"/>
            <a:ext cx="11089202" cy="2442976"/>
          </a:xfrm>
          <a:prstGeom prst="rect">
            <a:avLst/>
          </a:prstGeom>
          <a:noFill/>
        </p:spPr>
        <p:txBody>
          <a:bodyPr wrap="square">
            <a:spAutoFit/>
          </a:bodyPr>
          <a:lstStyle/>
          <a:p>
            <a:pPr marL="0" marR="0" lvl="0" indent="0" algn="just" defTabSz="4572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A.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Khi cặp bố mẹ thuần chủng và khác nhau bởi hai cặp tính trạng tương phản.</a:t>
            </a:r>
          </a:p>
          <a:p>
            <a:pPr marL="0" marR="0" lvl="0" indent="0" algn="just" defTabSz="4572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B.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Khi không có hiện tượng di tuyền liên kết với giới tính.</a:t>
            </a:r>
          </a:p>
          <a:p>
            <a:pPr marL="0" marR="0" lvl="0" indent="0" algn="just" defTabSz="4572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C.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Khi các cặp gene quy định các tính trạng nằm trên cùng một cặp nhiễm sắc thể tương đồng.</a:t>
            </a:r>
          </a:p>
          <a:p>
            <a:pPr marL="0" marR="0" lvl="0" indent="0" algn="just" defTabSz="4572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D.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Khi các gene nằm trên các cặp nhiễm sắc thể khác nhau.</a:t>
            </a: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xmlns="" id="{ACC69866-8432-F859-DDFB-6C935D8C1384}"/>
              </a:ext>
            </a:extLst>
          </p:cNvPr>
          <p:cNvSpPr/>
          <p:nvPr/>
        </p:nvSpPr>
        <p:spPr>
          <a:xfrm>
            <a:off x="0" y="3760542"/>
            <a:ext cx="12192000" cy="124926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xmlns="" id="{04D4B853-8AF7-D9DF-CE04-C3413C7E764E}"/>
              </a:ext>
            </a:extLst>
          </p:cNvPr>
          <p:cNvSpPr txBox="1"/>
          <p:nvPr/>
        </p:nvSpPr>
        <p:spPr>
          <a:xfrm>
            <a:off x="744936" y="5160171"/>
            <a:ext cx="11089202" cy="1002582"/>
          </a:xfrm>
          <a:prstGeom prst="rect">
            <a:avLst/>
          </a:prstGeom>
          <a:noFill/>
        </p:spPr>
        <p:txBody>
          <a:bodyPr wrap="square">
            <a:spAutoFit/>
          </a:bodyPr>
          <a:lstStyle>
            <a:defPPr>
              <a:defRPr lang="en-US"/>
            </a:defPPr>
            <a:lvl1pPr algn="just">
              <a:lnSpc>
                <a:spcPct val="130000"/>
              </a:lnSpc>
              <a:defRPr sz="2400" b="1"/>
            </a:lvl1pPr>
          </a:lstStyle>
          <a:p>
            <a:pPr marL="0" marR="0" lvl="0" indent="0" algn="just" defTabSz="4572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A.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Mendel.</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B.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Morgan.</a:t>
            </a: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just" defTabSz="457200" rtl="0" eaLnBrk="1" fontAlgn="auto" latinLnBrk="0" hangingPunct="1">
              <a:lnSpc>
                <a:spcPct val="13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C.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Darwin.</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	</a:t>
            </a: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D.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Paplop.</a:t>
            </a: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xmlns="" id="{ABC60AF1-01E5-7D08-9773-0AC61BA9F9BF}"/>
              </a:ext>
            </a:extLst>
          </p:cNvPr>
          <p:cNvSpPr txBox="1"/>
          <p:nvPr/>
        </p:nvSpPr>
        <p:spPr>
          <a:xfrm>
            <a:off x="315552" y="3764815"/>
            <a:ext cx="11089202" cy="1154355"/>
          </a:xfrm>
          <a:prstGeom prst="rect">
            <a:avLst/>
          </a:prstGeom>
          <a:noFill/>
        </p:spPr>
        <p:txBody>
          <a:bodyPr wrap="square">
            <a:spAutoFit/>
          </a:bodyPr>
          <a:lstStyle>
            <a:defPPr>
              <a:defRPr lang="en-US"/>
            </a:defPPr>
            <a:lvl1pPr algn="just">
              <a:lnSpc>
                <a:spcPct val="130000"/>
              </a:lnSpc>
              <a:defRPr sz="2400" b="1"/>
            </a:lvl1pPr>
          </a:lstStyle>
          <a:p>
            <a:pPr marL="0" marR="0" lvl="0" indent="0" algn="just" defTabSz="457200" rtl="0" eaLnBrk="1" fontAlgn="auto" latinLnBrk="0" hangingPunct="1">
              <a:lnSpc>
                <a:spcPct val="13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panose="020B0604020202020204"/>
                <a:ea typeface="+mn-ea"/>
                <a:cs typeface="+mn-cs"/>
              </a:rPr>
              <a:t>Câu 4. </a:t>
            </a:r>
            <a:r>
              <a:rPr kumimoji="0" lang="vi-VN" sz="2800" b="1" i="0" u="none" strike="noStrike" kern="1200" cap="none" spc="0" normalizeH="0" baseline="0" noProof="0">
                <a:ln>
                  <a:noFill/>
                </a:ln>
                <a:solidFill>
                  <a:prstClr val="black"/>
                </a:solidFill>
                <a:effectLst/>
                <a:uLnTx/>
                <a:uFillTx/>
                <a:latin typeface="Arial" panose="020B0604020202020204" pitchFamily="34" charset="0"/>
                <a:ea typeface="+mn-ea"/>
                <a:cs typeface="+mn-cs"/>
              </a:rPr>
              <a:t>Ai là người phát hiện ra hiện tượng di truyền liên kết ở sinh vật?</a:t>
            </a:r>
          </a:p>
        </p:txBody>
      </p:sp>
      <p:grpSp>
        <p:nvGrpSpPr>
          <p:cNvPr id="2" name="Group 48">
            <a:extLst>
              <a:ext uri="{FF2B5EF4-FFF2-40B4-BE49-F238E27FC236}">
                <a16:creationId xmlns:a16="http://schemas.microsoft.com/office/drawing/2014/main" xmlns="" id="{0F5BAD4D-F723-3AAD-989E-2A2DA50E3149}"/>
              </a:ext>
            </a:extLst>
          </p:cNvPr>
          <p:cNvGrpSpPr>
            <a:grpSpLocks/>
          </p:cNvGrpSpPr>
          <p:nvPr/>
        </p:nvGrpSpPr>
        <p:grpSpPr bwMode="auto">
          <a:xfrm>
            <a:off x="790585" y="1995506"/>
            <a:ext cx="381000" cy="381000"/>
            <a:chOff x="2078" y="1680"/>
            <a:chExt cx="1615" cy="1615"/>
          </a:xfrm>
        </p:grpSpPr>
        <p:sp>
          <p:nvSpPr>
            <p:cNvPr id="7" name="Oval 49">
              <a:extLst>
                <a:ext uri="{FF2B5EF4-FFF2-40B4-BE49-F238E27FC236}">
                  <a16:creationId xmlns:a16="http://schemas.microsoft.com/office/drawing/2014/main" xmlns="" id="{BEEC20CC-4D5A-B4E6-0BBB-1FDB47A631CE}"/>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Oval 50">
              <a:extLst>
                <a:ext uri="{FF2B5EF4-FFF2-40B4-BE49-F238E27FC236}">
                  <a16:creationId xmlns:a16="http://schemas.microsoft.com/office/drawing/2014/main" xmlns="" id="{AE20543D-2C39-2E40-E581-8C8D28D7F2EF}"/>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Oval 51">
              <a:extLst>
                <a:ext uri="{FF2B5EF4-FFF2-40B4-BE49-F238E27FC236}">
                  <a16:creationId xmlns:a16="http://schemas.microsoft.com/office/drawing/2014/main" xmlns="" id="{59DF8524-EBE4-43F9-5922-209A2AB6D76A}"/>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Oval 52">
              <a:extLst>
                <a:ext uri="{FF2B5EF4-FFF2-40B4-BE49-F238E27FC236}">
                  <a16:creationId xmlns:a16="http://schemas.microsoft.com/office/drawing/2014/main" xmlns="" id="{CA695C28-66D7-FFBA-B7E1-741E0C5EBDB9}"/>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Oval 53">
              <a:extLst>
                <a:ext uri="{FF2B5EF4-FFF2-40B4-BE49-F238E27FC236}">
                  <a16:creationId xmlns:a16="http://schemas.microsoft.com/office/drawing/2014/main" xmlns="" id="{27E4D29F-2A76-0A6B-353A-17554F132C5E}"/>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Oval 54">
              <a:extLst>
                <a:ext uri="{FF2B5EF4-FFF2-40B4-BE49-F238E27FC236}">
                  <a16:creationId xmlns:a16="http://schemas.microsoft.com/office/drawing/2014/main" xmlns="" id="{211903A0-068B-30CD-2C69-67ADBF48857F}"/>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5" name="Group 62">
            <a:extLst>
              <a:ext uri="{FF2B5EF4-FFF2-40B4-BE49-F238E27FC236}">
                <a16:creationId xmlns:a16="http://schemas.microsoft.com/office/drawing/2014/main" xmlns="" id="{3EF267C2-D630-6D72-33D0-729B6913BD2D}"/>
              </a:ext>
            </a:extLst>
          </p:cNvPr>
          <p:cNvGrpSpPr>
            <a:grpSpLocks/>
          </p:cNvGrpSpPr>
          <p:nvPr/>
        </p:nvGrpSpPr>
        <p:grpSpPr bwMode="auto">
          <a:xfrm>
            <a:off x="3983973" y="5280462"/>
            <a:ext cx="381000" cy="381000"/>
            <a:chOff x="2078" y="1680"/>
            <a:chExt cx="1615" cy="1615"/>
          </a:xfrm>
        </p:grpSpPr>
        <p:sp>
          <p:nvSpPr>
            <p:cNvPr id="16" name="Oval 63">
              <a:extLst>
                <a:ext uri="{FF2B5EF4-FFF2-40B4-BE49-F238E27FC236}">
                  <a16:creationId xmlns:a16="http://schemas.microsoft.com/office/drawing/2014/main" xmlns="" id="{43D7CE0E-19AF-FFBB-9976-773E6E10BFB0}"/>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Oval 64">
              <a:extLst>
                <a:ext uri="{FF2B5EF4-FFF2-40B4-BE49-F238E27FC236}">
                  <a16:creationId xmlns:a16="http://schemas.microsoft.com/office/drawing/2014/main" xmlns="" id="{FE860A11-0D1A-2CED-AA12-87014D4B3C1A}"/>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Oval 65">
              <a:extLst>
                <a:ext uri="{FF2B5EF4-FFF2-40B4-BE49-F238E27FC236}">
                  <a16:creationId xmlns:a16="http://schemas.microsoft.com/office/drawing/2014/main" xmlns="" id="{CBE1DAD1-FAD7-B921-0078-A012FF8D7BA0}"/>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Oval 66">
              <a:extLst>
                <a:ext uri="{FF2B5EF4-FFF2-40B4-BE49-F238E27FC236}">
                  <a16:creationId xmlns:a16="http://schemas.microsoft.com/office/drawing/2014/main" xmlns="" id="{D234ADCE-CD5B-AECE-A7A6-15A81FF76888}"/>
                </a:ext>
              </a:extLst>
            </p:cNvPr>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Oval 67">
              <a:extLst>
                <a:ext uri="{FF2B5EF4-FFF2-40B4-BE49-F238E27FC236}">
                  <a16:creationId xmlns:a16="http://schemas.microsoft.com/office/drawing/2014/main" xmlns="" id="{81C3AF48-79D3-F2D8-8AB3-45EAD2D197C5}"/>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Oval 68">
              <a:extLst>
                <a:ext uri="{FF2B5EF4-FFF2-40B4-BE49-F238E27FC236}">
                  <a16:creationId xmlns:a16="http://schemas.microsoft.com/office/drawing/2014/main" xmlns="" id="{683FE719-E3CA-0CC8-771A-FE105A2E249F}"/>
                </a:ext>
              </a:extLst>
            </p:cNvPr>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70307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6F1F5DC-F410-62F4-8FEB-4A0464733EBB}"/>
              </a:ext>
            </a:extLst>
          </p:cNvPr>
          <p:cNvSpPr txBox="1">
            <a:spLocks/>
          </p:cNvSpPr>
          <p:nvPr/>
        </p:nvSpPr>
        <p:spPr>
          <a:xfrm>
            <a:off x="2769015" y="-78578"/>
            <a:ext cx="6239203" cy="645405"/>
          </a:xfrm>
          <a:prstGeom prst="rect">
            <a:avLst/>
          </a:prstGeom>
        </p:spPr>
        <p:txBody>
          <a:bodyPr vert="horz" lIns="91440" tIns="45720" rIns="91440" bIns="45720" rtlCol="0" anchor="b">
            <a:normAutofit fontScale="97500"/>
            <a:scene3d>
              <a:camera prst="orthographicFront"/>
              <a:lightRig rig="harsh" dir="t"/>
            </a:scene3d>
            <a:sp3d extrusionH="57150" prstMaterial="matte">
              <a:bevelT w="63500" h="12700" prst="angle"/>
              <a:contourClr>
                <a:schemeClr val="bg1">
                  <a:lumMod val="65000"/>
                </a:schemeClr>
              </a:contourClr>
            </a:sp3d>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sng" strike="noStrike" kern="1200" cap="none" spc="0" normalizeH="0" baseline="0" noProof="0">
                <a:ln/>
                <a:solidFill>
                  <a:srgbClr val="FF0000"/>
                </a:solidFill>
                <a:effectLst/>
                <a:uLnTx/>
                <a:uFillTx/>
                <a:latin typeface="Times New Roman" panose="02020603050405020304" pitchFamily="18" charset="0"/>
                <a:ea typeface="+mj-ea"/>
                <a:cs typeface="Times New Roman" panose="02020603050405020304" pitchFamily="18" charset="0"/>
              </a:rPr>
              <a:t>BÀI 45</a:t>
            </a:r>
            <a:r>
              <a:rPr kumimoji="0" lang="en-US" sz="3200" b="1" i="0" u="none" strike="noStrike" kern="1200" cap="none" spc="0" normalizeH="0" baseline="0" noProof="0">
                <a:ln/>
                <a:solidFill>
                  <a:srgbClr val="FF0000"/>
                </a:solidFill>
                <a:effectLst/>
                <a:uLnTx/>
                <a:uFillTx/>
                <a:latin typeface="Times New Roman" panose="02020603050405020304" pitchFamily="18" charset="0"/>
                <a:ea typeface="+mj-ea"/>
                <a:cs typeface="Times New Roman" panose="02020603050405020304" pitchFamily="18" charset="0"/>
              </a:rPr>
              <a:t>: DI TRUYỀN LIÊN KẾT</a:t>
            </a:r>
          </a:p>
        </p:txBody>
      </p:sp>
      <p:sp>
        <p:nvSpPr>
          <p:cNvPr id="11" name="TextBox 10">
            <a:extLst>
              <a:ext uri="{FF2B5EF4-FFF2-40B4-BE49-F238E27FC236}">
                <a16:creationId xmlns:a16="http://schemas.microsoft.com/office/drawing/2014/main" xmlns="" id="{F75CC385-9D97-CF2A-FBCD-7735B2EA0F7E}"/>
              </a:ext>
            </a:extLst>
          </p:cNvPr>
          <p:cNvSpPr txBox="1"/>
          <p:nvPr/>
        </p:nvSpPr>
        <p:spPr>
          <a:xfrm>
            <a:off x="458755" y="467218"/>
            <a:ext cx="5018315"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a:t>
            </a:r>
            <a:r>
              <a:rPr kumimoji="0" lang="en-US" sz="2800" b="1" i="0" u="sng"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 luật di truyền liên kết.</a:t>
            </a:r>
            <a:endParaRPr kumimoji="0" lang="en-US" sz="2800" b="0" i="0" u="sng" strike="noStrike" kern="1200" cap="none" spc="0" normalizeH="0" baseline="0" noProof="0">
              <a:ln>
                <a:noFill/>
              </a:ln>
              <a:solidFill>
                <a:srgbClr val="0033CC"/>
              </a:solidFill>
              <a:effectLst/>
              <a:uLnTx/>
              <a:uFillTx/>
              <a:latin typeface=".VnTime"/>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CC33C59C-25D3-A884-2896-A930D45C3DD3}"/>
              </a:ext>
            </a:extLst>
          </p:cNvPr>
          <p:cNvSpPr txBox="1"/>
          <p:nvPr/>
        </p:nvSpPr>
        <p:spPr>
          <a:xfrm>
            <a:off x="458754" y="1026665"/>
            <a:ext cx="5018315"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800" b="1" i="0" u="sng"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 nghiệm của Moocgan.</a:t>
            </a:r>
            <a:endParaRPr kumimoji="0" lang="en-US" sz="2800" b="0" i="0" u="sng" strike="noStrike" kern="1200" cap="none" spc="0" normalizeH="0" baseline="0" noProof="0">
              <a:ln>
                <a:noFill/>
              </a:ln>
              <a:solidFill>
                <a:srgbClr val="0033CC"/>
              </a:solidFill>
              <a:effectLst/>
              <a:uLnTx/>
              <a:uFillTx/>
              <a:latin typeface=".VnTime"/>
              <a:ea typeface="Times New Roman" panose="02020603050405020304" pitchFamily="18" charset="0"/>
              <a:cs typeface="Times New Roman" panose="02020603050405020304" pitchFamily="18" charset="0"/>
            </a:endParaRPr>
          </a:p>
        </p:txBody>
      </p:sp>
      <p:sp>
        <p:nvSpPr>
          <p:cNvPr id="15" name="Scroll: Horizontal 14">
            <a:extLst>
              <a:ext uri="{FF2B5EF4-FFF2-40B4-BE49-F238E27FC236}">
                <a16:creationId xmlns:a16="http://schemas.microsoft.com/office/drawing/2014/main" xmlns="" id="{E7D2A061-13DD-91E3-E1FF-899E658D333C}"/>
              </a:ext>
            </a:extLst>
          </p:cNvPr>
          <p:cNvSpPr/>
          <p:nvPr/>
        </p:nvSpPr>
        <p:spPr>
          <a:xfrm>
            <a:off x="7632440" y="469207"/>
            <a:ext cx="4329405" cy="2491274"/>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2020104020203"/>
              <a:ea typeface="+mn-ea"/>
              <a:cs typeface="+mn-cs"/>
            </a:endParaRPr>
          </a:p>
        </p:txBody>
      </p:sp>
      <p:sp>
        <p:nvSpPr>
          <p:cNvPr id="16" name="TextBox 15">
            <a:extLst>
              <a:ext uri="{FF2B5EF4-FFF2-40B4-BE49-F238E27FC236}">
                <a16:creationId xmlns:a16="http://schemas.microsoft.com/office/drawing/2014/main" xmlns="" id="{5203FCAE-DBE1-57FF-C7F7-D0C44CA2CD42}"/>
              </a:ext>
            </a:extLst>
          </p:cNvPr>
          <p:cNvSpPr txBox="1"/>
          <p:nvPr/>
        </p:nvSpPr>
        <p:spPr>
          <a:xfrm>
            <a:off x="7847046" y="934056"/>
            <a:ext cx="4114800"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1.Trình bày cách tiến hành và kết quả thí nghiệm của Moocgan?</a:t>
            </a:r>
            <a:endParaRPr kumimoji="0" lang="en-US" sz="3200" b="1" i="0" u="none" strike="noStrike" kern="1200" cap="none" spc="0" normalizeH="0" baseline="0" noProof="0">
              <a:ln>
                <a:noFill/>
              </a:ln>
              <a:solidFill>
                <a:srgbClr val="FF0000"/>
              </a:solidFill>
              <a:effectLst/>
              <a:uLnTx/>
              <a:uFillTx/>
              <a:latin typeface="Franklin Gothic Book" panose="020B0502020104020203"/>
              <a:ea typeface="+mn-ea"/>
              <a:cs typeface="+mn-cs"/>
            </a:endParaRPr>
          </a:p>
        </p:txBody>
      </p:sp>
      <p:sp>
        <p:nvSpPr>
          <p:cNvPr id="20" name="TextBox 19">
            <a:extLst>
              <a:ext uri="{FF2B5EF4-FFF2-40B4-BE49-F238E27FC236}">
                <a16:creationId xmlns:a16="http://schemas.microsoft.com/office/drawing/2014/main" xmlns="" id="{780D5538-395D-230C-18EE-56B6BE52AA93}"/>
              </a:ext>
            </a:extLst>
          </p:cNvPr>
          <p:cNvSpPr txBox="1"/>
          <p:nvPr/>
        </p:nvSpPr>
        <p:spPr>
          <a:xfrm>
            <a:off x="551751" y="1438910"/>
            <a:ext cx="6869663" cy="304314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t>
            </a:r>
            <a:r>
              <a:rPr kumimoji="0" lang="vi-VN" sz="2800" b="0" i="0" u="none" strike="noStrike" kern="1200" cap="none" spc="0" normalizeH="0" baseline="-2500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t/c</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Thân xám, dài x T</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hân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đen, cụt.</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a:t>
            </a:r>
            <a:r>
              <a:rPr kumimoji="0" lang="vi-VN" sz="2800" b="0" i="0" u="none" strike="noStrike" kern="1200" cap="none" spc="0" normalizeH="0" baseline="-2500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100% thân xám, dài.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 ruồi đ</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ực F</a:t>
            </a:r>
            <a:r>
              <a:rPr kumimoji="0" lang="vi-VN" sz="2800" b="0" i="0" u="none" strike="noStrike" kern="1200" cap="none" spc="0" normalizeH="0" baseline="-2500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lai phân tích. </a:t>
            </a: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a:t>
            </a:r>
            <a:r>
              <a:rPr kumimoji="0" lang="vi-VN" sz="2800" b="0" i="0" u="none" strike="noStrike" kern="1200" cap="none" spc="0" normalizeH="0" baseline="-2500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Đực thân xám, dài x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Cái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đen, cụt.</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0480" marR="30480" lvl="0" indent="0" algn="just" defTabSz="914400" rtl="0" eaLnBrk="1" fontAlgn="auto" latinLnBrk="0" hangingPunct="1">
              <a:lnSpc>
                <a:spcPct val="115000"/>
              </a:lnSpc>
              <a:spcBef>
                <a:spcPts val="0"/>
              </a:spcBef>
              <a:spcAft>
                <a:spcPts val="1000"/>
              </a:spcAft>
              <a:buClrTx/>
              <a:buSzTx/>
              <a:buFontTx/>
              <a:buNone/>
              <a:tabLst/>
              <a:defRPr/>
            </a:pPr>
            <a:r>
              <a:rPr kumimoji="0" lang="fr-FR" sz="2800" b="0" i="0" u="none" strike="noStrike" kern="1200" cap="none" spc="0" normalizeH="0" baseline="0" noProof="0">
                <a:ln>
                  <a:noFill/>
                </a:ln>
                <a:solidFill>
                  <a:srgbClr val="000000"/>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rPr>
              <a:t>F</a:t>
            </a:r>
            <a:r>
              <a:rPr kumimoji="0" lang="fr-FR" sz="2800" b="0" i="0" u="none" strike="noStrike" kern="1200" cap="none" spc="0" normalizeH="0" baseline="-25000" noProof="0">
                <a:ln>
                  <a:noFill/>
                </a:ln>
                <a:solidFill>
                  <a:srgbClr val="000000"/>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fr-FR" sz="2800" b="0" i="0" u="none" strike="noStrike" kern="1200" cap="none" spc="0" normalizeH="0" baseline="0" noProof="0">
                <a:ln>
                  <a:noFill/>
                </a:ln>
                <a:solidFill>
                  <a:srgbClr val="000000"/>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rPr>
              <a:t>: 50%</a:t>
            </a:r>
            <a:r>
              <a:rPr kumimoji="0" lang="en-US" sz="2800" b="0" i="0" u="none" strike="noStrike" kern="1200" cap="none" spc="0" normalizeH="0" baseline="0" noProof="0">
                <a:ln>
                  <a:noFill/>
                </a:ln>
                <a:solidFill>
                  <a:srgbClr val="000000"/>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rPr>
              <a:t> thân</a:t>
            </a:r>
            <a:r>
              <a:rPr kumimoji="0" lang="fr-FR" sz="2800" b="0" i="0" u="none" strike="noStrike" kern="1200" cap="none" spc="0" normalizeH="0" baseline="0" noProof="0">
                <a:ln>
                  <a:noFill/>
                </a:ln>
                <a:solidFill>
                  <a:srgbClr val="000000"/>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rPr>
              <a:t> xám, dài: 50% đen, cụt.</a:t>
            </a:r>
            <a:endParaRPr kumimoji="0" lang="en-US" sz="2800" b="0" i="0" u="none" strike="noStrike" kern="1200" cap="none" spc="0" normalizeH="0" baseline="0" noProof="0">
              <a:ln>
                <a:noFill/>
              </a:ln>
              <a:solidFill>
                <a:prstClr val="black"/>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xmlns="" id="{D25A8196-52AA-4CEC-7841-13B2D0567F54}"/>
              </a:ext>
            </a:extLst>
          </p:cNvPr>
          <p:cNvSpPr txBox="1"/>
          <p:nvPr/>
        </p:nvSpPr>
        <p:spPr>
          <a:xfrm>
            <a:off x="2190517" y="4824488"/>
            <a:ext cx="9080862" cy="2013693"/>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nl-NL" sz="24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Phép lai trên gồm những tính trạng nào?</a:t>
            </a:r>
            <a:endPar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3. Trong phép lai trên, nếu các tính trạng di truyền theo quy luật di truyền của Mendel thì kết quả phép lai có bao nhiêu kiểu hình?</a:t>
            </a: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4. Em có nhân xét gì về sự di truyền các tính trạng trong phép lai?</a:t>
            </a:r>
          </a:p>
        </p:txBody>
      </p:sp>
    </p:spTree>
    <p:extLst>
      <p:ext uri="{BB962C8B-B14F-4D97-AF65-F5344CB8AC3E}">
        <p14:creationId xmlns:p14="http://schemas.microsoft.com/office/powerpoint/2010/main" val="203969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P spid="16" grpId="0"/>
      <p:bldP spid="20"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6F1F5DC-F410-62F4-8FEB-4A0464733EBB}"/>
              </a:ext>
            </a:extLst>
          </p:cNvPr>
          <p:cNvSpPr txBox="1">
            <a:spLocks/>
          </p:cNvSpPr>
          <p:nvPr/>
        </p:nvSpPr>
        <p:spPr>
          <a:xfrm>
            <a:off x="2741023" y="-87908"/>
            <a:ext cx="6239203" cy="645405"/>
          </a:xfrm>
          <a:prstGeom prst="rect">
            <a:avLst/>
          </a:prstGeom>
        </p:spPr>
        <p:txBody>
          <a:bodyPr vert="horz" lIns="91440" tIns="45720" rIns="91440" bIns="45720" rtlCol="0" anchor="b">
            <a:normAutofit fontScale="97500"/>
            <a:scene3d>
              <a:camera prst="orthographicFront"/>
              <a:lightRig rig="harsh" dir="t"/>
            </a:scene3d>
            <a:sp3d extrusionH="57150" prstMaterial="matte">
              <a:bevelT w="63500" h="12700" prst="angle"/>
              <a:contourClr>
                <a:schemeClr val="bg1">
                  <a:lumMod val="65000"/>
                </a:schemeClr>
              </a:contourClr>
            </a:sp3d>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sng" strike="noStrike" kern="1200" cap="none" spc="0" normalizeH="0" baseline="0" noProof="0">
                <a:ln/>
                <a:solidFill>
                  <a:srgbClr val="FF0000"/>
                </a:solidFill>
                <a:effectLst/>
                <a:uLnTx/>
                <a:uFillTx/>
                <a:latin typeface="Times New Roman" panose="02020603050405020304" pitchFamily="18" charset="0"/>
                <a:ea typeface="+mj-ea"/>
                <a:cs typeface="Times New Roman" panose="02020603050405020304" pitchFamily="18" charset="0"/>
              </a:rPr>
              <a:t>BÀI 45</a:t>
            </a:r>
            <a:r>
              <a:rPr kumimoji="0" lang="en-US" sz="3200" b="1" i="0" u="none" strike="noStrike" kern="1200" cap="none" spc="0" normalizeH="0" baseline="0" noProof="0">
                <a:ln/>
                <a:solidFill>
                  <a:srgbClr val="FF0000"/>
                </a:solidFill>
                <a:effectLst/>
                <a:uLnTx/>
                <a:uFillTx/>
                <a:latin typeface="Times New Roman" panose="02020603050405020304" pitchFamily="18" charset="0"/>
                <a:ea typeface="+mj-ea"/>
                <a:cs typeface="Times New Roman" panose="02020603050405020304" pitchFamily="18" charset="0"/>
              </a:rPr>
              <a:t>: DI TRUYỀN LIÊN KẾT</a:t>
            </a:r>
          </a:p>
        </p:txBody>
      </p:sp>
      <p:sp>
        <p:nvSpPr>
          <p:cNvPr id="2" name="TextBox 1">
            <a:extLst>
              <a:ext uri="{FF2B5EF4-FFF2-40B4-BE49-F238E27FC236}">
                <a16:creationId xmlns:a16="http://schemas.microsoft.com/office/drawing/2014/main" xmlns="" id="{A8AFC25D-960D-DE3D-A21D-132FE85B4360}"/>
              </a:ext>
            </a:extLst>
          </p:cNvPr>
          <p:cNvSpPr txBox="1"/>
          <p:nvPr/>
        </p:nvSpPr>
        <p:spPr>
          <a:xfrm>
            <a:off x="458755" y="523204"/>
            <a:ext cx="5018315"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a:t>
            </a:r>
            <a:r>
              <a:rPr kumimoji="0" lang="en-US" sz="2800" b="1" i="0" u="sng"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 luật di truyền liên kết.</a:t>
            </a:r>
            <a:endParaRPr kumimoji="0" lang="en-US" sz="2800" b="0" i="0" u="sng" strike="noStrike" kern="1200" cap="none" spc="0" normalizeH="0" baseline="0" noProof="0">
              <a:ln>
                <a:noFill/>
              </a:ln>
              <a:solidFill>
                <a:srgbClr val="0033CC"/>
              </a:solidFill>
              <a:effectLst/>
              <a:uLnTx/>
              <a:uFillTx/>
              <a:latin typeface=".VnTime"/>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D9805A9D-C25B-2C0F-43D0-B288BBF9C2A7}"/>
              </a:ext>
            </a:extLst>
          </p:cNvPr>
          <p:cNvSpPr txBox="1"/>
          <p:nvPr/>
        </p:nvSpPr>
        <p:spPr>
          <a:xfrm>
            <a:off x="458754" y="1046424"/>
            <a:ext cx="5637246"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800" b="1" i="0" u="sng"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 thích kết quả thí nghiệm.</a:t>
            </a:r>
            <a:endParaRPr kumimoji="0" lang="en-US" sz="2800" b="0" i="0" u="sng" strike="noStrike" kern="1200" cap="none" spc="0" normalizeH="0" baseline="0" noProof="0">
              <a:ln>
                <a:noFill/>
              </a:ln>
              <a:solidFill>
                <a:srgbClr val="0033CC"/>
              </a:solidFill>
              <a:effectLst/>
              <a:uLnTx/>
              <a:uFillTx/>
              <a:latin typeface=".VnTime"/>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23FF577-3280-FEF5-943E-F0E84976591D}"/>
              </a:ext>
            </a:extLst>
          </p:cNvPr>
          <p:cNvSpPr txBox="1"/>
          <p:nvPr/>
        </p:nvSpPr>
        <p:spPr>
          <a:xfrm>
            <a:off x="458754" y="1657536"/>
            <a:ext cx="6455230" cy="158896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fr-FR"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Qui ước:</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fr-FR"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Gen B - Thân xám.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Gen V -  Cánh dài.</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Gen b -   Thân đen.</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Gen v -    Cánh ngắn.</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22240842-A292-0CA9-B5E1-18FEF6351908}"/>
                  </a:ext>
                </a:extLst>
              </p:cNvPr>
              <p:cNvSpPr txBox="1"/>
              <p:nvPr/>
            </p:nvSpPr>
            <p:spPr>
              <a:xfrm>
                <a:off x="458754" y="3543137"/>
                <a:ext cx="5559491" cy="1450846"/>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nb-NO"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Ruồi xám, dài t/c có kiểu gen:   </a:t>
                </a:r>
                <a14:m>
                  <m:oMath xmlns:m="http://schemas.openxmlformats.org/officeDocument/2006/math">
                    <m:f>
                      <m:fPr>
                        <m:ctrlP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𝑩𝑽</m:t>
                        </m:r>
                      </m:num>
                      <m:den>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𝑩𝑽</m:t>
                        </m:r>
                      </m:den>
                    </m:f>
                  </m:oMath>
                </a14:m>
                <a:r>
                  <a:rPr kumimoji="0" lang="de-DE"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nb-NO"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Ruồi đen, cụt có kiểu gen:     </a:t>
                </a:r>
                <a14:m>
                  <m:oMath xmlns:m="http://schemas.openxmlformats.org/officeDocument/2006/math">
                    <m:f>
                      <m:fPr>
                        <m:ctrlP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𝒃𝒗</m:t>
                        </m:r>
                      </m:num>
                      <m:den>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𝒃𝒗</m:t>
                        </m:r>
                      </m:den>
                    </m:f>
                  </m:oMath>
                </a14:m>
                <a:r>
                  <a:rPr kumimoji="0" lang="de-DE"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22240842-A292-0CA9-B5E1-18FEF6351908}"/>
                  </a:ext>
                </a:extLst>
              </p:cNvPr>
              <p:cNvSpPr txBox="1">
                <a:spLocks noRot="1" noChangeAspect="1" noMove="1" noResize="1" noEditPoints="1" noAdjustHandles="1" noChangeArrowheads="1" noChangeShapeType="1" noTextEdit="1"/>
              </p:cNvSpPr>
              <p:nvPr/>
            </p:nvSpPr>
            <p:spPr>
              <a:xfrm>
                <a:off x="458754" y="3543137"/>
                <a:ext cx="5559491" cy="1450846"/>
              </a:xfrm>
              <a:prstGeom prst="rect">
                <a:avLst/>
              </a:prstGeom>
              <a:blipFill>
                <a:blip r:embed="rId2"/>
                <a:stretch>
                  <a:fillRect l="-1645" b="-2941"/>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xmlns="" id="{39E62310-26F1-2FCF-0A9A-D02315E0B7CE}"/>
              </a:ext>
            </a:extLst>
          </p:cNvPr>
          <p:cNvSpPr txBox="1"/>
          <p:nvPr/>
        </p:nvSpPr>
        <p:spPr>
          <a:xfrm>
            <a:off x="6096000" y="3334389"/>
            <a:ext cx="5912498" cy="103598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nb-NO" sz="24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Ruồi xám, dài t/c có kiểu gen như thế nào?</a:t>
            </a:r>
            <a:endPar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nb-NO" sz="24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Ruồi đen, cụt có kiểu gen như thế nào?</a:t>
            </a:r>
            <a:endPar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684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FF1D2EEA-2BFF-2F77-871A-86C4429F9F34}"/>
              </a:ext>
            </a:extLst>
          </p:cNvPr>
          <p:cNvSpPr>
            <a:spLocks noGrp="1" noChangeArrowheads="1"/>
          </p:cNvSpPr>
          <p:nvPr>
            <p:ph type="title"/>
          </p:nvPr>
        </p:nvSpPr>
        <p:spPr>
          <a:xfrm>
            <a:off x="1685728" y="797763"/>
            <a:ext cx="838200" cy="762000"/>
          </a:xfrm>
        </p:spPr>
        <p:txBody>
          <a:bodyPr/>
          <a:lstStyle/>
          <a:p>
            <a:pPr eaLnBrk="1" hangingPunct="1">
              <a:defRPr/>
            </a:pPr>
            <a:r>
              <a:rPr lang="en-US" altLang="en-US" sz="4000">
                <a:solidFill>
                  <a:schemeClr val="tx1"/>
                </a:solidFill>
                <a:latin typeface="Times New Roman" panose="02020603050405020304" pitchFamily="18" charset="0"/>
                <a:cs typeface="Times New Roman" panose="02020603050405020304" pitchFamily="18" charset="0"/>
              </a:rPr>
              <a:t>P :                  </a:t>
            </a:r>
          </a:p>
        </p:txBody>
      </p:sp>
      <p:sp>
        <p:nvSpPr>
          <p:cNvPr id="25603" name="Text Box 116">
            <a:extLst>
              <a:ext uri="{FF2B5EF4-FFF2-40B4-BE49-F238E27FC236}">
                <a16:creationId xmlns:a16="http://schemas.microsoft.com/office/drawing/2014/main" xmlns="" id="{F56ED7EF-80D0-C3FB-57FF-E46D7CE68B8D}"/>
              </a:ext>
            </a:extLst>
          </p:cNvPr>
          <p:cNvSpPr txBox="1">
            <a:spLocks noChangeArrowheads="1"/>
          </p:cNvSpPr>
          <p:nvPr/>
        </p:nvSpPr>
        <p:spPr bwMode="auto">
          <a:xfrm>
            <a:off x="1838128" y="3312364"/>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24721" name="Group 145">
            <a:extLst>
              <a:ext uri="{FF2B5EF4-FFF2-40B4-BE49-F238E27FC236}">
                <a16:creationId xmlns:a16="http://schemas.microsoft.com/office/drawing/2014/main" xmlns="" id="{23A1915C-E350-CB0A-A591-E5CF1E55F41F}"/>
              </a:ext>
            </a:extLst>
          </p:cNvPr>
          <p:cNvGrpSpPr>
            <a:grpSpLocks/>
          </p:cNvGrpSpPr>
          <p:nvPr/>
        </p:nvGrpSpPr>
        <p:grpSpPr bwMode="auto">
          <a:xfrm>
            <a:off x="3270054" y="721564"/>
            <a:ext cx="1158875" cy="902433"/>
            <a:chOff x="1248" y="288"/>
            <a:chExt cx="730" cy="739"/>
          </a:xfrm>
        </p:grpSpPr>
        <p:grpSp>
          <p:nvGrpSpPr>
            <p:cNvPr id="25710" name="Group 123">
              <a:extLst>
                <a:ext uri="{FF2B5EF4-FFF2-40B4-BE49-F238E27FC236}">
                  <a16:creationId xmlns:a16="http://schemas.microsoft.com/office/drawing/2014/main" xmlns="" id="{C9284410-1FE5-BC30-252C-CE92E5268821}"/>
                </a:ext>
              </a:extLst>
            </p:cNvPr>
            <p:cNvGrpSpPr>
              <a:grpSpLocks/>
            </p:cNvGrpSpPr>
            <p:nvPr/>
          </p:nvGrpSpPr>
          <p:grpSpPr bwMode="auto">
            <a:xfrm>
              <a:off x="1248" y="288"/>
              <a:ext cx="480" cy="739"/>
              <a:chOff x="1248" y="288"/>
              <a:chExt cx="480" cy="739"/>
            </a:xfrm>
          </p:grpSpPr>
          <p:grpSp>
            <p:nvGrpSpPr>
              <p:cNvPr id="25712" name="Group 50">
                <a:extLst>
                  <a:ext uri="{FF2B5EF4-FFF2-40B4-BE49-F238E27FC236}">
                    <a16:creationId xmlns:a16="http://schemas.microsoft.com/office/drawing/2014/main" xmlns="" id="{AAA841E5-3487-36BE-353E-0894CF510CAE}"/>
                  </a:ext>
                </a:extLst>
              </p:cNvPr>
              <p:cNvGrpSpPr>
                <a:grpSpLocks/>
              </p:cNvGrpSpPr>
              <p:nvPr/>
            </p:nvGrpSpPr>
            <p:grpSpPr bwMode="auto">
              <a:xfrm>
                <a:off x="1632" y="288"/>
                <a:ext cx="96" cy="624"/>
                <a:chOff x="672" y="1776"/>
                <a:chExt cx="96" cy="624"/>
              </a:xfrm>
            </p:grpSpPr>
            <p:sp>
              <p:nvSpPr>
                <p:cNvPr id="25718" name="AutoShape 51">
                  <a:extLst>
                    <a:ext uri="{FF2B5EF4-FFF2-40B4-BE49-F238E27FC236}">
                      <a16:creationId xmlns:a16="http://schemas.microsoft.com/office/drawing/2014/main" xmlns="" id="{A9814000-CD42-8696-6F9D-FEA89486219A}"/>
                    </a:ext>
                  </a:extLst>
                </p:cNvPr>
                <p:cNvSpPr>
                  <a:spLocks noChangeArrowheads="1"/>
                </p:cNvSpPr>
                <p:nvPr/>
              </p:nvSpPr>
              <p:spPr bwMode="auto">
                <a:xfrm>
                  <a:off x="672" y="1776"/>
                  <a:ext cx="96" cy="624"/>
                </a:xfrm>
                <a:prstGeom prst="flowChartTerminator">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719" name="Oval 52">
                  <a:extLst>
                    <a:ext uri="{FF2B5EF4-FFF2-40B4-BE49-F238E27FC236}">
                      <a16:creationId xmlns:a16="http://schemas.microsoft.com/office/drawing/2014/main" xmlns="" id="{AF2BC238-290D-F6FF-7456-78B98700B114}"/>
                    </a:ext>
                  </a:extLst>
                </p:cNvPr>
                <p:cNvSpPr>
                  <a:spLocks noChangeArrowheads="1"/>
                </p:cNvSpPr>
                <p:nvPr/>
              </p:nvSpPr>
              <p:spPr bwMode="auto">
                <a:xfrm>
                  <a:off x="672" y="187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720" name="Oval 53">
                  <a:extLst>
                    <a:ext uri="{FF2B5EF4-FFF2-40B4-BE49-F238E27FC236}">
                      <a16:creationId xmlns:a16="http://schemas.microsoft.com/office/drawing/2014/main" xmlns="" id="{33343BEA-F975-E45C-6556-776904B69070}"/>
                    </a:ext>
                  </a:extLst>
                </p:cNvPr>
                <p:cNvSpPr>
                  <a:spLocks noChangeArrowheads="1"/>
                </p:cNvSpPr>
                <p:nvPr/>
              </p:nvSpPr>
              <p:spPr bwMode="auto">
                <a:xfrm>
                  <a:off x="672"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5713" name="Group 54">
                <a:extLst>
                  <a:ext uri="{FF2B5EF4-FFF2-40B4-BE49-F238E27FC236}">
                    <a16:creationId xmlns:a16="http://schemas.microsoft.com/office/drawing/2014/main" xmlns="" id="{B857998E-77D3-5CD6-BF6E-02CCFD9EE8CB}"/>
                  </a:ext>
                </a:extLst>
              </p:cNvPr>
              <p:cNvGrpSpPr>
                <a:grpSpLocks/>
              </p:cNvGrpSpPr>
              <p:nvPr/>
            </p:nvGrpSpPr>
            <p:grpSpPr bwMode="auto">
              <a:xfrm>
                <a:off x="1488" y="288"/>
                <a:ext cx="96" cy="624"/>
                <a:chOff x="672" y="1776"/>
                <a:chExt cx="96" cy="624"/>
              </a:xfrm>
            </p:grpSpPr>
            <p:sp>
              <p:nvSpPr>
                <p:cNvPr id="25715" name="AutoShape 55">
                  <a:extLst>
                    <a:ext uri="{FF2B5EF4-FFF2-40B4-BE49-F238E27FC236}">
                      <a16:creationId xmlns:a16="http://schemas.microsoft.com/office/drawing/2014/main" xmlns="" id="{4E8F6E63-2AE8-F544-878C-27032FA1A5C9}"/>
                    </a:ext>
                  </a:extLst>
                </p:cNvPr>
                <p:cNvSpPr>
                  <a:spLocks noChangeArrowheads="1"/>
                </p:cNvSpPr>
                <p:nvPr/>
              </p:nvSpPr>
              <p:spPr bwMode="auto">
                <a:xfrm>
                  <a:off x="672" y="1776"/>
                  <a:ext cx="96" cy="624"/>
                </a:xfrm>
                <a:prstGeom prst="flowChartTerminator">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716" name="Oval 56">
                  <a:extLst>
                    <a:ext uri="{FF2B5EF4-FFF2-40B4-BE49-F238E27FC236}">
                      <a16:creationId xmlns:a16="http://schemas.microsoft.com/office/drawing/2014/main" xmlns="" id="{23B64FEE-0AB7-998A-C767-F08248D731E4}"/>
                    </a:ext>
                  </a:extLst>
                </p:cNvPr>
                <p:cNvSpPr>
                  <a:spLocks noChangeArrowheads="1"/>
                </p:cNvSpPr>
                <p:nvPr/>
              </p:nvSpPr>
              <p:spPr bwMode="auto">
                <a:xfrm>
                  <a:off x="672" y="187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717" name="Oval 57">
                  <a:extLst>
                    <a:ext uri="{FF2B5EF4-FFF2-40B4-BE49-F238E27FC236}">
                      <a16:creationId xmlns:a16="http://schemas.microsoft.com/office/drawing/2014/main" xmlns="" id="{EB9CD917-24AE-80B3-DF22-E6B2AF36D990}"/>
                    </a:ext>
                  </a:extLst>
                </p:cNvPr>
                <p:cNvSpPr>
                  <a:spLocks noChangeArrowheads="1"/>
                </p:cNvSpPr>
                <p:nvPr/>
              </p:nvSpPr>
              <p:spPr bwMode="auto">
                <a:xfrm>
                  <a:off x="672"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5714" name="Text Box 117">
                <a:extLst>
                  <a:ext uri="{FF2B5EF4-FFF2-40B4-BE49-F238E27FC236}">
                    <a16:creationId xmlns:a16="http://schemas.microsoft.com/office/drawing/2014/main" xmlns="" id="{B40BE07A-52B3-D4EF-8B12-AEBC45DD0E3C}"/>
                  </a:ext>
                </a:extLst>
              </p:cNvPr>
              <p:cNvSpPr txBox="1">
                <a:spLocks noChangeArrowheads="1"/>
              </p:cNvSpPr>
              <p:nvPr/>
            </p:nvSpPr>
            <p:spPr bwMode="auto">
              <a:xfrm>
                <a:off x="1248" y="384"/>
                <a:ext cx="250"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t>
                </a:r>
              </a:p>
            </p:txBody>
          </p:sp>
        </p:grpSp>
        <p:sp>
          <p:nvSpPr>
            <p:cNvPr id="25711" name="Text Box 122">
              <a:extLst>
                <a:ext uri="{FF2B5EF4-FFF2-40B4-BE49-F238E27FC236}">
                  <a16:creationId xmlns:a16="http://schemas.microsoft.com/office/drawing/2014/main" xmlns="" id="{8D00836E-9849-0AEB-8821-12F76325A096}"/>
                </a:ext>
              </a:extLst>
            </p:cNvPr>
            <p:cNvSpPr txBox="1">
              <a:spLocks noChangeArrowheads="1"/>
            </p:cNvSpPr>
            <p:nvPr/>
          </p:nvSpPr>
          <p:spPr bwMode="auto">
            <a:xfrm>
              <a:off x="1728" y="384"/>
              <a:ext cx="250"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t>
              </a:r>
            </a:p>
          </p:txBody>
        </p:sp>
      </p:grpSp>
      <p:grpSp>
        <p:nvGrpSpPr>
          <p:cNvPr id="24720" name="Group 144">
            <a:extLst>
              <a:ext uri="{FF2B5EF4-FFF2-40B4-BE49-F238E27FC236}">
                <a16:creationId xmlns:a16="http://schemas.microsoft.com/office/drawing/2014/main" xmlns="" id="{F28C21B5-7636-2AFE-4311-17BF69E0C101}"/>
              </a:ext>
            </a:extLst>
          </p:cNvPr>
          <p:cNvGrpSpPr>
            <a:grpSpLocks/>
          </p:cNvGrpSpPr>
          <p:nvPr/>
        </p:nvGrpSpPr>
        <p:grpSpPr bwMode="auto">
          <a:xfrm>
            <a:off x="3285928" y="1940764"/>
            <a:ext cx="533400" cy="902433"/>
            <a:chOff x="1344" y="1200"/>
            <a:chExt cx="336" cy="739"/>
          </a:xfrm>
        </p:grpSpPr>
        <p:grpSp>
          <p:nvGrpSpPr>
            <p:cNvPr id="25705" name="Group 139">
              <a:extLst>
                <a:ext uri="{FF2B5EF4-FFF2-40B4-BE49-F238E27FC236}">
                  <a16:creationId xmlns:a16="http://schemas.microsoft.com/office/drawing/2014/main" xmlns="" id="{B18D995A-E24E-C1F5-4765-10D21757B93E}"/>
                </a:ext>
              </a:extLst>
            </p:cNvPr>
            <p:cNvGrpSpPr>
              <a:grpSpLocks/>
            </p:cNvGrpSpPr>
            <p:nvPr/>
          </p:nvGrpSpPr>
          <p:grpSpPr bwMode="auto">
            <a:xfrm>
              <a:off x="1584" y="1200"/>
              <a:ext cx="96" cy="624"/>
              <a:chOff x="672" y="1776"/>
              <a:chExt cx="96" cy="624"/>
            </a:xfrm>
          </p:grpSpPr>
          <p:sp>
            <p:nvSpPr>
              <p:cNvPr id="25707" name="AutoShape 140">
                <a:extLst>
                  <a:ext uri="{FF2B5EF4-FFF2-40B4-BE49-F238E27FC236}">
                    <a16:creationId xmlns:a16="http://schemas.microsoft.com/office/drawing/2014/main" xmlns="" id="{DAF67E4D-D26E-96D8-D4D3-18D66B884849}"/>
                  </a:ext>
                </a:extLst>
              </p:cNvPr>
              <p:cNvSpPr>
                <a:spLocks noChangeArrowheads="1"/>
              </p:cNvSpPr>
              <p:nvPr/>
            </p:nvSpPr>
            <p:spPr bwMode="auto">
              <a:xfrm>
                <a:off x="672" y="1776"/>
                <a:ext cx="96" cy="624"/>
              </a:xfrm>
              <a:prstGeom prst="flowChartTerminator">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708" name="Oval 141">
                <a:extLst>
                  <a:ext uri="{FF2B5EF4-FFF2-40B4-BE49-F238E27FC236}">
                    <a16:creationId xmlns:a16="http://schemas.microsoft.com/office/drawing/2014/main" xmlns="" id="{A85B7206-FF22-FF4F-8156-ADD9413CBDBE}"/>
                  </a:ext>
                </a:extLst>
              </p:cNvPr>
              <p:cNvSpPr>
                <a:spLocks noChangeArrowheads="1"/>
              </p:cNvSpPr>
              <p:nvPr/>
            </p:nvSpPr>
            <p:spPr bwMode="auto">
              <a:xfrm>
                <a:off x="672" y="187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709" name="Oval 142">
                <a:extLst>
                  <a:ext uri="{FF2B5EF4-FFF2-40B4-BE49-F238E27FC236}">
                    <a16:creationId xmlns:a16="http://schemas.microsoft.com/office/drawing/2014/main" xmlns="" id="{EC7C1104-4B10-8D18-DD16-2250D30D1CB5}"/>
                  </a:ext>
                </a:extLst>
              </p:cNvPr>
              <p:cNvSpPr>
                <a:spLocks noChangeArrowheads="1"/>
              </p:cNvSpPr>
              <p:nvPr/>
            </p:nvSpPr>
            <p:spPr bwMode="auto">
              <a:xfrm>
                <a:off x="672"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5706" name="Text Box 143">
              <a:extLst>
                <a:ext uri="{FF2B5EF4-FFF2-40B4-BE49-F238E27FC236}">
                  <a16:creationId xmlns:a16="http://schemas.microsoft.com/office/drawing/2014/main" xmlns="" id="{BAB1B1C5-91D1-F382-BDAE-62C9001FAC6B}"/>
                </a:ext>
              </a:extLst>
            </p:cNvPr>
            <p:cNvSpPr txBox="1">
              <a:spLocks noChangeArrowheads="1"/>
            </p:cNvSpPr>
            <p:nvPr/>
          </p:nvSpPr>
          <p:spPr bwMode="auto">
            <a:xfrm>
              <a:off x="1344" y="1296"/>
              <a:ext cx="250"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t>
              </a:r>
            </a:p>
          </p:txBody>
        </p:sp>
      </p:grpSp>
      <p:grpSp>
        <p:nvGrpSpPr>
          <p:cNvPr id="24725" name="Group 149">
            <a:extLst>
              <a:ext uri="{FF2B5EF4-FFF2-40B4-BE49-F238E27FC236}">
                <a16:creationId xmlns:a16="http://schemas.microsoft.com/office/drawing/2014/main" xmlns="" id="{7A1E6CD8-D325-9983-5EEE-6121FB7F786D}"/>
              </a:ext>
            </a:extLst>
          </p:cNvPr>
          <p:cNvGrpSpPr>
            <a:grpSpLocks/>
          </p:cNvGrpSpPr>
          <p:nvPr/>
        </p:nvGrpSpPr>
        <p:grpSpPr bwMode="auto">
          <a:xfrm>
            <a:off x="6333928" y="721564"/>
            <a:ext cx="990600" cy="843817"/>
            <a:chOff x="3120" y="336"/>
            <a:chExt cx="624" cy="691"/>
          </a:xfrm>
        </p:grpSpPr>
        <p:grpSp>
          <p:nvGrpSpPr>
            <p:cNvPr id="25695" name="Group 42">
              <a:extLst>
                <a:ext uri="{FF2B5EF4-FFF2-40B4-BE49-F238E27FC236}">
                  <a16:creationId xmlns:a16="http://schemas.microsoft.com/office/drawing/2014/main" xmlns="" id="{654C3757-CAE9-3572-21D3-67DAAE51DB77}"/>
                </a:ext>
              </a:extLst>
            </p:cNvPr>
            <p:cNvGrpSpPr>
              <a:grpSpLocks/>
            </p:cNvGrpSpPr>
            <p:nvPr/>
          </p:nvGrpSpPr>
          <p:grpSpPr bwMode="auto">
            <a:xfrm>
              <a:off x="3456" y="336"/>
              <a:ext cx="96" cy="624"/>
              <a:chOff x="672" y="1776"/>
              <a:chExt cx="96" cy="624"/>
            </a:xfrm>
          </p:grpSpPr>
          <p:sp>
            <p:nvSpPr>
              <p:cNvPr id="25702" name="AutoShape 43">
                <a:extLst>
                  <a:ext uri="{FF2B5EF4-FFF2-40B4-BE49-F238E27FC236}">
                    <a16:creationId xmlns:a16="http://schemas.microsoft.com/office/drawing/2014/main" xmlns="" id="{135FB5C1-8CDB-DD38-F95D-822B5E60406F}"/>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703" name="Oval 44">
                <a:extLst>
                  <a:ext uri="{FF2B5EF4-FFF2-40B4-BE49-F238E27FC236}">
                    <a16:creationId xmlns:a16="http://schemas.microsoft.com/office/drawing/2014/main" xmlns="" id="{156F2EDF-BABB-2A3F-5E27-D6B855A2F120}"/>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704" name="Oval 45">
                <a:extLst>
                  <a:ext uri="{FF2B5EF4-FFF2-40B4-BE49-F238E27FC236}">
                    <a16:creationId xmlns:a16="http://schemas.microsoft.com/office/drawing/2014/main" xmlns="" id="{F74688C7-C005-B3FD-737A-E237532818E1}"/>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5696" name="Group 46">
              <a:extLst>
                <a:ext uri="{FF2B5EF4-FFF2-40B4-BE49-F238E27FC236}">
                  <a16:creationId xmlns:a16="http://schemas.microsoft.com/office/drawing/2014/main" xmlns="" id="{3B41813F-F311-6E90-ABF9-EC318B6C3428}"/>
                </a:ext>
              </a:extLst>
            </p:cNvPr>
            <p:cNvGrpSpPr>
              <a:grpSpLocks/>
            </p:cNvGrpSpPr>
            <p:nvPr/>
          </p:nvGrpSpPr>
          <p:grpSpPr bwMode="auto">
            <a:xfrm>
              <a:off x="3312" y="336"/>
              <a:ext cx="96" cy="624"/>
              <a:chOff x="672" y="1776"/>
              <a:chExt cx="96" cy="624"/>
            </a:xfrm>
          </p:grpSpPr>
          <p:sp>
            <p:nvSpPr>
              <p:cNvPr id="25699" name="AutoShape 47">
                <a:extLst>
                  <a:ext uri="{FF2B5EF4-FFF2-40B4-BE49-F238E27FC236}">
                    <a16:creationId xmlns:a16="http://schemas.microsoft.com/office/drawing/2014/main" xmlns="" id="{FEAAD30F-D746-94A1-CE32-6ACBF58E938A}"/>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700" name="Oval 48">
                <a:extLst>
                  <a:ext uri="{FF2B5EF4-FFF2-40B4-BE49-F238E27FC236}">
                    <a16:creationId xmlns:a16="http://schemas.microsoft.com/office/drawing/2014/main" xmlns="" id="{F999C81E-F632-E1FB-BDDD-354554DB6E15}"/>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701" name="Oval 49">
                <a:extLst>
                  <a:ext uri="{FF2B5EF4-FFF2-40B4-BE49-F238E27FC236}">
                    <a16:creationId xmlns:a16="http://schemas.microsoft.com/office/drawing/2014/main" xmlns="" id="{76BE3ED2-C0AF-E47D-042D-4D56F708D27B}"/>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5697" name="Text Box 146">
              <a:extLst>
                <a:ext uri="{FF2B5EF4-FFF2-40B4-BE49-F238E27FC236}">
                  <a16:creationId xmlns:a16="http://schemas.microsoft.com/office/drawing/2014/main" xmlns="" id="{C1D90A9C-3FD3-6A2A-C839-BD357D684D8F}"/>
                </a:ext>
              </a:extLst>
            </p:cNvPr>
            <p:cNvSpPr txBox="1">
              <a:spLocks noChangeArrowheads="1"/>
            </p:cNvSpPr>
            <p:nvPr/>
          </p:nvSpPr>
          <p:spPr bwMode="auto">
            <a:xfrm>
              <a:off x="3120" y="384"/>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t>
              </a:r>
            </a:p>
          </p:txBody>
        </p:sp>
        <p:sp>
          <p:nvSpPr>
            <p:cNvPr id="25698" name="Text Box 148">
              <a:extLst>
                <a:ext uri="{FF2B5EF4-FFF2-40B4-BE49-F238E27FC236}">
                  <a16:creationId xmlns:a16="http://schemas.microsoft.com/office/drawing/2014/main" xmlns="" id="{7ACDAD52-2132-2274-F342-F4BDF4F3DCA4}"/>
                </a:ext>
              </a:extLst>
            </p:cNvPr>
            <p:cNvSpPr txBox="1">
              <a:spLocks noChangeArrowheads="1"/>
            </p:cNvSpPr>
            <p:nvPr/>
          </p:nvSpPr>
          <p:spPr bwMode="auto">
            <a:xfrm>
              <a:off x="3552" y="384"/>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t>
              </a:r>
            </a:p>
          </p:txBody>
        </p:sp>
      </p:grpSp>
      <p:grpSp>
        <p:nvGrpSpPr>
          <p:cNvPr id="24727" name="Group 151">
            <a:extLst>
              <a:ext uri="{FF2B5EF4-FFF2-40B4-BE49-F238E27FC236}">
                <a16:creationId xmlns:a16="http://schemas.microsoft.com/office/drawing/2014/main" xmlns="" id="{A0A57E7F-A9C5-44A7-52A1-9735479AC11F}"/>
              </a:ext>
            </a:extLst>
          </p:cNvPr>
          <p:cNvGrpSpPr>
            <a:grpSpLocks/>
          </p:cNvGrpSpPr>
          <p:nvPr/>
        </p:nvGrpSpPr>
        <p:grpSpPr bwMode="auto">
          <a:xfrm>
            <a:off x="6791128" y="1864563"/>
            <a:ext cx="457200" cy="843817"/>
            <a:chOff x="3360" y="1152"/>
            <a:chExt cx="288" cy="691"/>
          </a:xfrm>
        </p:grpSpPr>
        <p:grpSp>
          <p:nvGrpSpPr>
            <p:cNvPr id="25690" name="Group 34">
              <a:extLst>
                <a:ext uri="{FF2B5EF4-FFF2-40B4-BE49-F238E27FC236}">
                  <a16:creationId xmlns:a16="http://schemas.microsoft.com/office/drawing/2014/main" xmlns="" id="{91374C57-78B2-E336-EA4F-661321A08F6C}"/>
                </a:ext>
              </a:extLst>
            </p:cNvPr>
            <p:cNvGrpSpPr>
              <a:grpSpLocks/>
            </p:cNvGrpSpPr>
            <p:nvPr/>
          </p:nvGrpSpPr>
          <p:grpSpPr bwMode="auto">
            <a:xfrm>
              <a:off x="3360" y="1152"/>
              <a:ext cx="96" cy="624"/>
              <a:chOff x="672" y="1776"/>
              <a:chExt cx="96" cy="624"/>
            </a:xfrm>
          </p:grpSpPr>
          <p:sp>
            <p:nvSpPr>
              <p:cNvPr id="25692" name="AutoShape 35">
                <a:extLst>
                  <a:ext uri="{FF2B5EF4-FFF2-40B4-BE49-F238E27FC236}">
                    <a16:creationId xmlns:a16="http://schemas.microsoft.com/office/drawing/2014/main" xmlns="" id="{D590E73B-6A2B-D1E1-7C7F-CCC60B9C8C28}"/>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93" name="Oval 36">
                <a:extLst>
                  <a:ext uri="{FF2B5EF4-FFF2-40B4-BE49-F238E27FC236}">
                    <a16:creationId xmlns:a16="http://schemas.microsoft.com/office/drawing/2014/main" xmlns="" id="{934F77CD-C148-8BCF-F293-433A3ABE838B}"/>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94" name="Oval 37">
                <a:extLst>
                  <a:ext uri="{FF2B5EF4-FFF2-40B4-BE49-F238E27FC236}">
                    <a16:creationId xmlns:a16="http://schemas.microsoft.com/office/drawing/2014/main" xmlns="" id="{381A2ADC-9074-8AC6-BE6E-B9FEA6226390}"/>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5691" name="Text Box 150">
              <a:extLst>
                <a:ext uri="{FF2B5EF4-FFF2-40B4-BE49-F238E27FC236}">
                  <a16:creationId xmlns:a16="http://schemas.microsoft.com/office/drawing/2014/main" xmlns="" id="{FC5C8CDA-A60A-15FD-2F64-BD04646CD2F7}"/>
                </a:ext>
              </a:extLst>
            </p:cNvPr>
            <p:cNvSpPr txBox="1">
              <a:spLocks noChangeArrowheads="1"/>
            </p:cNvSpPr>
            <p:nvPr/>
          </p:nvSpPr>
          <p:spPr bwMode="auto">
            <a:xfrm>
              <a:off x="3456" y="1200"/>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t>
              </a:r>
            </a:p>
          </p:txBody>
        </p:sp>
      </p:grpSp>
      <p:grpSp>
        <p:nvGrpSpPr>
          <p:cNvPr id="24751" name="Group 175">
            <a:extLst>
              <a:ext uri="{FF2B5EF4-FFF2-40B4-BE49-F238E27FC236}">
                <a16:creationId xmlns:a16="http://schemas.microsoft.com/office/drawing/2014/main" xmlns="" id="{1F448A6B-5928-DC88-DD5A-AA1F1A67E429}"/>
              </a:ext>
            </a:extLst>
          </p:cNvPr>
          <p:cNvGrpSpPr>
            <a:grpSpLocks/>
          </p:cNvGrpSpPr>
          <p:nvPr/>
        </p:nvGrpSpPr>
        <p:grpSpPr bwMode="auto">
          <a:xfrm>
            <a:off x="4505128" y="2855165"/>
            <a:ext cx="1066800" cy="902433"/>
            <a:chOff x="2112" y="1776"/>
            <a:chExt cx="672" cy="739"/>
          </a:xfrm>
        </p:grpSpPr>
        <p:grpSp>
          <p:nvGrpSpPr>
            <p:cNvPr id="25678" name="Group 152">
              <a:extLst>
                <a:ext uri="{FF2B5EF4-FFF2-40B4-BE49-F238E27FC236}">
                  <a16:creationId xmlns:a16="http://schemas.microsoft.com/office/drawing/2014/main" xmlns="" id="{4E7093C7-DC7B-0F72-7AC0-1C45C243FD06}"/>
                </a:ext>
              </a:extLst>
            </p:cNvPr>
            <p:cNvGrpSpPr>
              <a:grpSpLocks/>
            </p:cNvGrpSpPr>
            <p:nvPr/>
          </p:nvGrpSpPr>
          <p:grpSpPr bwMode="auto">
            <a:xfrm>
              <a:off x="2112" y="1776"/>
              <a:ext cx="336" cy="739"/>
              <a:chOff x="1344" y="1200"/>
              <a:chExt cx="336" cy="739"/>
            </a:xfrm>
          </p:grpSpPr>
          <p:grpSp>
            <p:nvGrpSpPr>
              <p:cNvPr id="25685" name="Group 153">
                <a:extLst>
                  <a:ext uri="{FF2B5EF4-FFF2-40B4-BE49-F238E27FC236}">
                    <a16:creationId xmlns:a16="http://schemas.microsoft.com/office/drawing/2014/main" xmlns="" id="{F206A65E-69DE-2EB5-AC85-786F13D0CC6D}"/>
                  </a:ext>
                </a:extLst>
              </p:cNvPr>
              <p:cNvGrpSpPr>
                <a:grpSpLocks/>
              </p:cNvGrpSpPr>
              <p:nvPr/>
            </p:nvGrpSpPr>
            <p:grpSpPr bwMode="auto">
              <a:xfrm>
                <a:off x="1584" y="1200"/>
                <a:ext cx="96" cy="624"/>
                <a:chOff x="672" y="1776"/>
                <a:chExt cx="96" cy="624"/>
              </a:xfrm>
            </p:grpSpPr>
            <p:sp>
              <p:nvSpPr>
                <p:cNvPr id="25687" name="AutoShape 154">
                  <a:extLst>
                    <a:ext uri="{FF2B5EF4-FFF2-40B4-BE49-F238E27FC236}">
                      <a16:creationId xmlns:a16="http://schemas.microsoft.com/office/drawing/2014/main" xmlns="" id="{F207CB15-920B-9A28-7F47-F7CAF9E802B7}"/>
                    </a:ext>
                  </a:extLst>
                </p:cNvPr>
                <p:cNvSpPr>
                  <a:spLocks noChangeArrowheads="1"/>
                </p:cNvSpPr>
                <p:nvPr/>
              </p:nvSpPr>
              <p:spPr bwMode="auto">
                <a:xfrm>
                  <a:off x="672" y="1776"/>
                  <a:ext cx="96" cy="624"/>
                </a:xfrm>
                <a:prstGeom prst="flowChartTerminator">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88" name="Oval 155">
                  <a:extLst>
                    <a:ext uri="{FF2B5EF4-FFF2-40B4-BE49-F238E27FC236}">
                      <a16:creationId xmlns:a16="http://schemas.microsoft.com/office/drawing/2014/main" xmlns="" id="{F30BE511-8C30-A8B7-EF3E-A8E0E159A3AF}"/>
                    </a:ext>
                  </a:extLst>
                </p:cNvPr>
                <p:cNvSpPr>
                  <a:spLocks noChangeArrowheads="1"/>
                </p:cNvSpPr>
                <p:nvPr/>
              </p:nvSpPr>
              <p:spPr bwMode="auto">
                <a:xfrm>
                  <a:off x="672" y="187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89" name="Oval 156">
                  <a:extLst>
                    <a:ext uri="{FF2B5EF4-FFF2-40B4-BE49-F238E27FC236}">
                      <a16:creationId xmlns:a16="http://schemas.microsoft.com/office/drawing/2014/main" xmlns="" id="{01AB1FF2-F4C1-9E2A-D035-E9F05D80C363}"/>
                    </a:ext>
                  </a:extLst>
                </p:cNvPr>
                <p:cNvSpPr>
                  <a:spLocks noChangeArrowheads="1"/>
                </p:cNvSpPr>
                <p:nvPr/>
              </p:nvSpPr>
              <p:spPr bwMode="auto">
                <a:xfrm>
                  <a:off x="672"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5686" name="Text Box 157">
                <a:extLst>
                  <a:ext uri="{FF2B5EF4-FFF2-40B4-BE49-F238E27FC236}">
                    <a16:creationId xmlns:a16="http://schemas.microsoft.com/office/drawing/2014/main" xmlns="" id="{46FAA930-B7B6-21C8-0085-B02E100F80DA}"/>
                  </a:ext>
                </a:extLst>
              </p:cNvPr>
              <p:cNvSpPr txBox="1">
                <a:spLocks noChangeArrowheads="1"/>
              </p:cNvSpPr>
              <p:nvPr/>
            </p:nvSpPr>
            <p:spPr bwMode="auto">
              <a:xfrm>
                <a:off x="1344" y="1296"/>
                <a:ext cx="250"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t>
                </a:r>
              </a:p>
            </p:txBody>
          </p:sp>
        </p:grpSp>
        <p:grpSp>
          <p:nvGrpSpPr>
            <p:cNvPr id="25679" name="Group 158">
              <a:extLst>
                <a:ext uri="{FF2B5EF4-FFF2-40B4-BE49-F238E27FC236}">
                  <a16:creationId xmlns:a16="http://schemas.microsoft.com/office/drawing/2014/main" xmlns="" id="{AF2CAA3D-A545-9992-8F0A-A83B5215E1A6}"/>
                </a:ext>
              </a:extLst>
            </p:cNvPr>
            <p:cNvGrpSpPr>
              <a:grpSpLocks/>
            </p:cNvGrpSpPr>
            <p:nvPr/>
          </p:nvGrpSpPr>
          <p:grpSpPr bwMode="auto">
            <a:xfrm>
              <a:off x="2496" y="1776"/>
              <a:ext cx="288" cy="691"/>
              <a:chOff x="3360" y="1152"/>
              <a:chExt cx="288" cy="691"/>
            </a:xfrm>
          </p:grpSpPr>
          <p:grpSp>
            <p:nvGrpSpPr>
              <p:cNvPr id="25680" name="Group 159">
                <a:extLst>
                  <a:ext uri="{FF2B5EF4-FFF2-40B4-BE49-F238E27FC236}">
                    <a16:creationId xmlns:a16="http://schemas.microsoft.com/office/drawing/2014/main" xmlns="" id="{261947A1-55DF-7058-14A0-BFD60D4C9A29}"/>
                  </a:ext>
                </a:extLst>
              </p:cNvPr>
              <p:cNvGrpSpPr>
                <a:grpSpLocks/>
              </p:cNvGrpSpPr>
              <p:nvPr/>
            </p:nvGrpSpPr>
            <p:grpSpPr bwMode="auto">
              <a:xfrm>
                <a:off x="3360" y="1152"/>
                <a:ext cx="96" cy="624"/>
                <a:chOff x="672" y="1776"/>
                <a:chExt cx="96" cy="624"/>
              </a:xfrm>
            </p:grpSpPr>
            <p:sp>
              <p:nvSpPr>
                <p:cNvPr id="25682" name="AutoShape 160">
                  <a:extLst>
                    <a:ext uri="{FF2B5EF4-FFF2-40B4-BE49-F238E27FC236}">
                      <a16:creationId xmlns:a16="http://schemas.microsoft.com/office/drawing/2014/main" xmlns="" id="{7868667D-7972-5DCB-ABD4-5D5EA4C4EB26}"/>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83" name="Oval 161">
                  <a:extLst>
                    <a:ext uri="{FF2B5EF4-FFF2-40B4-BE49-F238E27FC236}">
                      <a16:creationId xmlns:a16="http://schemas.microsoft.com/office/drawing/2014/main" xmlns="" id="{A54B8703-2FD7-795B-7992-39895BCF011E}"/>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84" name="Oval 162">
                  <a:extLst>
                    <a:ext uri="{FF2B5EF4-FFF2-40B4-BE49-F238E27FC236}">
                      <a16:creationId xmlns:a16="http://schemas.microsoft.com/office/drawing/2014/main" xmlns="" id="{8A1638F7-7ABF-EE10-61CE-BEE12DEC6640}"/>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5681" name="Text Box 163">
                <a:extLst>
                  <a:ext uri="{FF2B5EF4-FFF2-40B4-BE49-F238E27FC236}">
                    <a16:creationId xmlns:a16="http://schemas.microsoft.com/office/drawing/2014/main" xmlns="" id="{798F19D5-07DE-9A75-0124-9C28299BF720}"/>
                  </a:ext>
                </a:extLst>
              </p:cNvPr>
              <p:cNvSpPr txBox="1">
                <a:spLocks noChangeArrowheads="1"/>
              </p:cNvSpPr>
              <p:nvPr/>
            </p:nvSpPr>
            <p:spPr bwMode="auto">
              <a:xfrm>
                <a:off x="3456" y="1200"/>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t>
                </a:r>
              </a:p>
            </p:txBody>
          </p:sp>
        </p:grpSp>
      </p:grpSp>
      <p:grpSp>
        <p:nvGrpSpPr>
          <p:cNvPr id="24740" name="Group 164">
            <a:extLst>
              <a:ext uri="{FF2B5EF4-FFF2-40B4-BE49-F238E27FC236}">
                <a16:creationId xmlns:a16="http://schemas.microsoft.com/office/drawing/2014/main" xmlns="" id="{4956C56E-6B0F-AA59-EB96-29203BD15B7A}"/>
              </a:ext>
            </a:extLst>
          </p:cNvPr>
          <p:cNvGrpSpPr>
            <a:grpSpLocks/>
          </p:cNvGrpSpPr>
          <p:nvPr/>
        </p:nvGrpSpPr>
        <p:grpSpPr bwMode="auto">
          <a:xfrm>
            <a:off x="6445053" y="2847227"/>
            <a:ext cx="990600" cy="843817"/>
            <a:chOff x="3120" y="336"/>
            <a:chExt cx="624" cy="691"/>
          </a:xfrm>
        </p:grpSpPr>
        <p:grpSp>
          <p:nvGrpSpPr>
            <p:cNvPr id="25668" name="Group 165">
              <a:extLst>
                <a:ext uri="{FF2B5EF4-FFF2-40B4-BE49-F238E27FC236}">
                  <a16:creationId xmlns:a16="http://schemas.microsoft.com/office/drawing/2014/main" xmlns="" id="{FCC00A2A-99B4-A6E7-C7EA-075993FF391D}"/>
                </a:ext>
              </a:extLst>
            </p:cNvPr>
            <p:cNvGrpSpPr>
              <a:grpSpLocks/>
            </p:cNvGrpSpPr>
            <p:nvPr/>
          </p:nvGrpSpPr>
          <p:grpSpPr bwMode="auto">
            <a:xfrm>
              <a:off x="3456" y="336"/>
              <a:ext cx="96" cy="624"/>
              <a:chOff x="672" y="1776"/>
              <a:chExt cx="96" cy="624"/>
            </a:xfrm>
          </p:grpSpPr>
          <p:sp>
            <p:nvSpPr>
              <p:cNvPr id="25675" name="AutoShape 166">
                <a:extLst>
                  <a:ext uri="{FF2B5EF4-FFF2-40B4-BE49-F238E27FC236}">
                    <a16:creationId xmlns:a16="http://schemas.microsoft.com/office/drawing/2014/main" xmlns="" id="{927323D9-C412-523E-CD9C-08CF734E1B6E}"/>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76" name="Oval 167">
                <a:extLst>
                  <a:ext uri="{FF2B5EF4-FFF2-40B4-BE49-F238E27FC236}">
                    <a16:creationId xmlns:a16="http://schemas.microsoft.com/office/drawing/2014/main" xmlns="" id="{CB74B1B7-D8ED-1091-09D2-3FBDA3B548B1}"/>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77" name="Oval 168">
                <a:extLst>
                  <a:ext uri="{FF2B5EF4-FFF2-40B4-BE49-F238E27FC236}">
                    <a16:creationId xmlns:a16="http://schemas.microsoft.com/office/drawing/2014/main" xmlns="" id="{9598FB9A-FF6A-A403-3774-3BED75C4237E}"/>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5669" name="Group 169">
              <a:extLst>
                <a:ext uri="{FF2B5EF4-FFF2-40B4-BE49-F238E27FC236}">
                  <a16:creationId xmlns:a16="http://schemas.microsoft.com/office/drawing/2014/main" xmlns="" id="{545F8253-6B97-1A33-B0F9-2BA783258ACB}"/>
                </a:ext>
              </a:extLst>
            </p:cNvPr>
            <p:cNvGrpSpPr>
              <a:grpSpLocks/>
            </p:cNvGrpSpPr>
            <p:nvPr/>
          </p:nvGrpSpPr>
          <p:grpSpPr bwMode="auto">
            <a:xfrm>
              <a:off x="3312" y="336"/>
              <a:ext cx="96" cy="624"/>
              <a:chOff x="672" y="1776"/>
              <a:chExt cx="96" cy="624"/>
            </a:xfrm>
          </p:grpSpPr>
          <p:sp>
            <p:nvSpPr>
              <p:cNvPr id="25672" name="AutoShape 170">
                <a:extLst>
                  <a:ext uri="{FF2B5EF4-FFF2-40B4-BE49-F238E27FC236}">
                    <a16:creationId xmlns:a16="http://schemas.microsoft.com/office/drawing/2014/main" xmlns="" id="{F737EB78-D0F9-A23B-E93B-412A6A5DAFBA}"/>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73" name="Oval 171">
                <a:extLst>
                  <a:ext uri="{FF2B5EF4-FFF2-40B4-BE49-F238E27FC236}">
                    <a16:creationId xmlns:a16="http://schemas.microsoft.com/office/drawing/2014/main" xmlns="" id="{AABA0254-A0EF-CAD6-D7D6-6A9087D170CE}"/>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74" name="Oval 172">
                <a:extLst>
                  <a:ext uri="{FF2B5EF4-FFF2-40B4-BE49-F238E27FC236}">
                    <a16:creationId xmlns:a16="http://schemas.microsoft.com/office/drawing/2014/main" xmlns="" id="{339ADE71-5CD2-B55E-DC75-6972F03CD71A}"/>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5670" name="Text Box 173">
              <a:extLst>
                <a:ext uri="{FF2B5EF4-FFF2-40B4-BE49-F238E27FC236}">
                  <a16:creationId xmlns:a16="http://schemas.microsoft.com/office/drawing/2014/main" xmlns="" id="{7E8E090F-30D9-45BD-21DD-E638671A4AF9}"/>
                </a:ext>
              </a:extLst>
            </p:cNvPr>
            <p:cNvSpPr txBox="1">
              <a:spLocks noChangeArrowheads="1"/>
            </p:cNvSpPr>
            <p:nvPr/>
          </p:nvSpPr>
          <p:spPr bwMode="auto">
            <a:xfrm>
              <a:off x="3120" y="384"/>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t>
              </a:r>
            </a:p>
          </p:txBody>
        </p:sp>
        <p:sp>
          <p:nvSpPr>
            <p:cNvPr id="25671" name="Text Box 174">
              <a:extLst>
                <a:ext uri="{FF2B5EF4-FFF2-40B4-BE49-F238E27FC236}">
                  <a16:creationId xmlns:a16="http://schemas.microsoft.com/office/drawing/2014/main" xmlns="" id="{BCB349E6-733A-2AAD-AC44-775186F14E9E}"/>
                </a:ext>
              </a:extLst>
            </p:cNvPr>
            <p:cNvSpPr txBox="1">
              <a:spLocks noChangeArrowheads="1"/>
            </p:cNvSpPr>
            <p:nvPr/>
          </p:nvSpPr>
          <p:spPr bwMode="auto">
            <a:xfrm>
              <a:off x="3552" y="384"/>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t>
              </a:r>
            </a:p>
          </p:txBody>
        </p:sp>
      </p:grpSp>
      <p:grpSp>
        <p:nvGrpSpPr>
          <p:cNvPr id="24752" name="Group 176">
            <a:extLst>
              <a:ext uri="{FF2B5EF4-FFF2-40B4-BE49-F238E27FC236}">
                <a16:creationId xmlns:a16="http://schemas.microsoft.com/office/drawing/2014/main" xmlns="" id="{AF70E0FD-15C8-BD4A-DEF4-92F507FEDC16}"/>
              </a:ext>
            </a:extLst>
          </p:cNvPr>
          <p:cNvGrpSpPr>
            <a:grpSpLocks/>
          </p:cNvGrpSpPr>
          <p:nvPr/>
        </p:nvGrpSpPr>
        <p:grpSpPr bwMode="auto">
          <a:xfrm>
            <a:off x="3971728" y="3921964"/>
            <a:ext cx="533400" cy="902433"/>
            <a:chOff x="1344" y="1200"/>
            <a:chExt cx="336" cy="739"/>
          </a:xfrm>
        </p:grpSpPr>
        <p:grpSp>
          <p:nvGrpSpPr>
            <p:cNvPr id="25663" name="Group 177">
              <a:extLst>
                <a:ext uri="{FF2B5EF4-FFF2-40B4-BE49-F238E27FC236}">
                  <a16:creationId xmlns:a16="http://schemas.microsoft.com/office/drawing/2014/main" xmlns="" id="{2DD633AF-2B27-F9D6-51C7-F917225CE2F8}"/>
                </a:ext>
              </a:extLst>
            </p:cNvPr>
            <p:cNvGrpSpPr>
              <a:grpSpLocks/>
            </p:cNvGrpSpPr>
            <p:nvPr/>
          </p:nvGrpSpPr>
          <p:grpSpPr bwMode="auto">
            <a:xfrm>
              <a:off x="1584" y="1200"/>
              <a:ext cx="96" cy="624"/>
              <a:chOff x="672" y="1776"/>
              <a:chExt cx="96" cy="624"/>
            </a:xfrm>
          </p:grpSpPr>
          <p:sp>
            <p:nvSpPr>
              <p:cNvPr id="25665" name="AutoShape 178">
                <a:extLst>
                  <a:ext uri="{FF2B5EF4-FFF2-40B4-BE49-F238E27FC236}">
                    <a16:creationId xmlns:a16="http://schemas.microsoft.com/office/drawing/2014/main" xmlns="" id="{CB71EA34-7E3D-BAB3-00B1-FBEC5AB6E42C}"/>
                  </a:ext>
                </a:extLst>
              </p:cNvPr>
              <p:cNvSpPr>
                <a:spLocks noChangeArrowheads="1"/>
              </p:cNvSpPr>
              <p:nvPr/>
            </p:nvSpPr>
            <p:spPr bwMode="auto">
              <a:xfrm>
                <a:off x="672" y="1776"/>
                <a:ext cx="96" cy="624"/>
              </a:xfrm>
              <a:prstGeom prst="flowChartTerminator">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66" name="Oval 179">
                <a:extLst>
                  <a:ext uri="{FF2B5EF4-FFF2-40B4-BE49-F238E27FC236}">
                    <a16:creationId xmlns:a16="http://schemas.microsoft.com/office/drawing/2014/main" xmlns="" id="{4955C5DB-5146-0116-2AB1-5819ECACC33E}"/>
                  </a:ext>
                </a:extLst>
              </p:cNvPr>
              <p:cNvSpPr>
                <a:spLocks noChangeArrowheads="1"/>
              </p:cNvSpPr>
              <p:nvPr/>
            </p:nvSpPr>
            <p:spPr bwMode="auto">
              <a:xfrm>
                <a:off x="672" y="187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67" name="Oval 180">
                <a:extLst>
                  <a:ext uri="{FF2B5EF4-FFF2-40B4-BE49-F238E27FC236}">
                    <a16:creationId xmlns:a16="http://schemas.microsoft.com/office/drawing/2014/main" xmlns="" id="{9159B888-B330-9264-FAE3-BD2BC572F8D9}"/>
                  </a:ext>
                </a:extLst>
              </p:cNvPr>
              <p:cNvSpPr>
                <a:spLocks noChangeArrowheads="1"/>
              </p:cNvSpPr>
              <p:nvPr/>
            </p:nvSpPr>
            <p:spPr bwMode="auto">
              <a:xfrm>
                <a:off x="672"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5664" name="Text Box 181">
              <a:extLst>
                <a:ext uri="{FF2B5EF4-FFF2-40B4-BE49-F238E27FC236}">
                  <a16:creationId xmlns:a16="http://schemas.microsoft.com/office/drawing/2014/main" xmlns="" id="{6AB46482-F0F5-8150-1ED1-D5F187970498}"/>
                </a:ext>
              </a:extLst>
            </p:cNvPr>
            <p:cNvSpPr txBox="1">
              <a:spLocks noChangeArrowheads="1"/>
            </p:cNvSpPr>
            <p:nvPr/>
          </p:nvSpPr>
          <p:spPr bwMode="auto">
            <a:xfrm>
              <a:off x="1344" y="1296"/>
              <a:ext cx="250"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t>
              </a:r>
            </a:p>
          </p:txBody>
        </p:sp>
      </p:grpSp>
      <p:grpSp>
        <p:nvGrpSpPr>
          <p:cNvPr id="24758" name="Group 182">
            <a:extLst>
              <a:ext uri="{FF2B5EF4-FFF2-40B4-BE49-F238E27FC236}">
                <a16:creationId xmlns:a16="http://schemas.microsoft.com/office/drawing/2014/main" xmlns="" id="{565D5713-1C70-8B4E-EF10-66235A35E3A6}"/>
              </a:ext>
            </a:extLst>
          </p:cNvPr>
          <p:cNvGrpSpPr>
            <a:grpSpLocks/>
          </p:cNvGrpSpPr>
          <p:nvPr/>
        </p:nvGrpSpPr>
        <p:grpSpPr bwMode="auto">
          <a:xfrm>
            <a:off x="5190928" y="3921963"/>
            <a:ext cx="457200" cy="843817"/>
            <a:chOff x="3360" y="1152"/>
            <a:chExt cx="288" cy="691"/>
          </a:xfrm>
        </p:grpSpPr>
        <p:grpSp>
          <p:nvGrpSpPr>
            <p:cNvPr id="25658" name="Group 183">
              <a:extLst>
                <a:ext uri="{FF2B5EF4-FFF2-40B4-BE49-F238E27FC236}">
                  <a16:creationId xmlns:a16="http://schemas.microsoft.com/office/drawing/2014/main" xmlns="" id="{0BF8DD9D-93D6-1589-BF9E-75E4F5AAA21C}"/>
                </a:ext>
              </a:extLst>
            </p:cNvPr>
            <p:cNvGrpSpPr>
              <a:grpSpLocks/>
            </p:cNvGrpSpPr>
            <p:nvPr/>
          </p:nvGrpSpPr>
          <p:grpSpPr bwMode="auto">
            <a:xfrm>
              <a:off x="3360" y="1152"/>
              <a:ext cx="96" cy="624"/>
              <a:chOff x="672" y="1776"/>
              <a:chExt cx="96" cy="624"/>
            </a:xfrm>
          </p:grpSpPr>
          <p:sp>
            <p:nvSpPr>
              <p:cNvPr id="25660" name="AutoShape 184">
                <a:extLst>
                  <a:ext uri="{FF2B5EF4-FFF2-40B4-BE49-F238E27FC236}">
                    <a16:creationId xmlns:a16="http://schemas.microsoft.com/office/drawing/2014/main" xmlns="" id="{CAF6147A-4C6D-160F-2F73-85F1D478A6F4}"/>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61" name="Oval 185">
                <a:extLst>
                  <a:ext uri="{FF2B5EF4-FFF2-40B4-BE49-F238E27FC236}">
                    <a16:creationId xmlns:a16="http://schemas.microsoft.com/office/drawing/2014/main" xmlns="" id="{950868AD-E166-0A1A-9868-342055F20AD5}"/>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62" name="Oval 186">
                <a:extLst>
                  <a:ext uri="{FF2B5EF4-FFF2-40B4-BE49-F238E27FC236}">
                    <a16:creationId xmlns:a16="http://schemas.microsoft.com/office/drawing/2014/main" xmlns="" id="{8CFD1119-2CDD-8A02-A50A-D569BC5A2CAB}"/>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5659" name="Text Box 187">
              <a:extLst>
                <a:ext uri="{FF2B5EF4-FFF2-40B4-BE49-F238E27FC236}">
                  <a16:creationId xmlns:a16="http://schemas.microsoft.com/office/drawing/2014/main" xmlns="" id="{9A82D766-D5FE-B784-5A71-23618ECF4A65}"/>
                </a:ext>
              </a:extLst>
            </p:cNvPr>
            <p:cNvSpPr txBox="1">
              <a:spLocks noChangeArrowheads="1"/>
            </p:cNvSpPr>
            <p:nvPr/>
          </p:nvSpPr>
          <p:spPr bwMode="auto">
            <a:xfrm>
              <a:off x="3456" y="1200"/>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t>
              </a:r>
            </a:p>
          </p:txBody>
        </p:sp>
      </p:grpSp>
      <p:grpSp>
        <p:nvGrpSpPr>
          <p:cNvPr id="24764" name="Group 188">
            <a:extLst>
              <a:ext uri="{FF2B5EF4-FFF2-40B4-BE49-F238E27FC236}">
                <a16:creationId xmlns:a16="http://schemas.microsoft.com/office/drawing/2014/main" xmlns="" id="{A1B5FF27-E18E-D198-6ACD-992F86A5677D}"/>
              </a:ext>
            </a:extLst>
          </p:cNvPr>
          <p:cNvGrpSpPr>
            <a:grpSpLocks/>
          </p:cNvGrpSpPr>
          <p:nvPr/>
        </p:nvGrpSpPr>
        <p:grpSpPr bwMode="auto">
          <a:xfrm>
            <a:off x="6900666" y="3853701"/>
            <a:ext cx="457200" cy="843817"/>
            <a:chOff x="3360" y="1152"/>
            <a:chExt cx="288" cy="691"/>
          </a:xfrm>
        </p:grpSpPr>
        <p:grpSp>
          <p:nvGrpSpPr>
            <p:cNvPr id="25653" name="Group 189">
              <a:extLst>
                <a:ext uri="{FF2B5EF4-FFF2-40B4-BE49-F238E27FC236}">
                  <a16:creationId xmlns:a16="http://schemas.microsoft.com/office/drawing/2014/main" xmlns="" id="{A6F95FAE-B914-B7F8-79A2-9BC04B99274B}"/>
                </a:ext>
              </a:extLst>
            </p:cNvPr>
            <p:cNvGrpSpPr>
              <a:grpSpLocks/>
            </p:cNvGrpSpPr>
            <p:nvPr/>
          </p:nvGrpSpPr>
          <p:grpSpPr bwMode="auto">
            <a:xfrm>
              <a:off x="3360" y="1152"/>
              <a:ext cx="96" cy="624"/>
              <a:chOff x="672" y="1776"/>
              <a:chExt cx="96" cy="624"/>
            </a:xfrm>
          </p:grpSpPr>
          <p:sp>
            <p:nvSpPr>
              <p:cNvPr id="25655" name="AutoShape 190">
                <a:extLst>
                  <a:ext uri="{FF2B5EF4-FFF2-40B4-BE49-F238E27FC236}">
                    <a16:creationId xmlns:a16="http://schemas.microsoft.com/office/drawing/2014/main" xmlns="" id="{CEA2B4DE-AD81-7C0B-F972-42B22A99B421}"/>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56" name="Oval 191">
                <a:extLst>
                  <a:ext uri="{FF2B5EF4-FFF2-40B4-BE49-F238E27FC236}">
                    <a16:creationId xmlns:a16="http://schemas.microsoft.com/office/drawing/2014/main" xmlns="" id="{A7472748-3ABB-8279-3C44-46387BBC393B}"/>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57" name="Oval 192">
                <a:extLst>
                  <a:ext uri="{FF2B5EF4-FFF2-40B4-BE49-F238E27FC236}">
                    <a16:creationId xmlns:a16="http://schemas.microsoft.com/office/drawing/2014/main" xmlns="" id="{1B4E1254-2A43-07F1-1FBE-05E73A45B12E}"/>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5654" name="Text Box 193">
              <a:extLst>
                <a:ext uri="{FF2B5EF4-FFF2-40B4-BE49-F238E27FC236}">
                  <a16:creationId xmlns:a16="http://schemas.microsoft.com/office/drawing/2014/main" xmlns="" id="{F29D4869-ABC5-FF63-1D3C-2D44BF1E6F64}"/>
                </a:ext>
              </a:extLst>
            </p:cNvPr>
            <p:cNvSpPr txBox="1">
              <a:spLocks noChangeArrowheads="1"/>
            </p:cNvSpPr>
            <p:nvPr/>
          </p:nvSpPr>
          <p:spPr bwMode="auto">
            <a:xfrm>
              <a:off x="3456" y="1200"/>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t>
              </a:r>
            </a:p>
          </p:txBody>
        </p:sp>
      </p:grpSp>
      <p:grpSp>
        <p:nvGrpSpPr>
          <p:cNvPr id="24770" name="Group 194">
            <a:extLst>
              <a:ext uri="{FF2B5EF4-FFF2-40B4-BE49-F238E27FC236}">
                <a16:creationId xmlns:a16="http://schemas.microsoft.com/office/drawing/2014/main" xmlns="" id="{CDC7D46B-74FE-932E-48FC-218C4E552350}"/>
              </a:ext>
            </a:extLst>
          </p:cNvPr>
          <p:cNvGrpSpPr>
            <a:grpSpLocks/>
          </p:cNvGrpSpPr>
          <p:nvPr/>
        </p:nvGrpSpPr>
        <p:grpSpPr bwMode="auto">
          <a:xfrm>
            <a:off x="4282878" y="5026865"/>
            <a:ext cx="1066800" cy="902433"/>
            <a:chOff x="2112" y="1776"/>
            <a:chExt cx="672" cy="739"/>
          </a:xfrm>
        </p:grpSpPr>
        <p:grpSp>
          <p:nvGrpSpPr>
            <p:cNvPr id="25641" name="Group 195">
              <a:extLst>
                <a:ext uri="{FF2B5EF4-FFF2-40B4-BE49-F238E27FC236}">
                  <a16:creationId xmlns:a16="http://schemas.microsoft.com/office/drawing/2014/main" xmlns="" id="{BD007061-15F8-F990-D1AF-AC802BE23ED6}"/>
                </a:ext>
              </a:extLst>
            </p:cNvPr>
            <p:cNvGrpSpPr>
              <a:grpSpLocks/>
            </p:cNvGrpSpPr>
            <p:nvPr/>
          </p:nvGrpSpPr>
          <p:grpSpPr bwMode="auto">
            <a:xfrm>
              <a:off x="2112" y="1776"/>
              <a:ext cx="336" cy="739"/>
              <a:chOff x="1344" y="1200"/>
              <a:chExt cx="336" cy="739"/>
            </a:xfrm>
          </p:grpSpPr>
          <p:grpSp>
            <p:nvGrpSpPr>
              <p:cNvPr id="25648" name="Group 196">
                <a:extLst>
                  <a:ext uri="{FF2B5EF4-FFF2-40B4-BE49-F238E27FC236}">
                    <a16:creationId xmlns:a16="http://schemas.microsoft.com/office/drawing/2014/main" xmlns="" id="{CCD40265-537A-6284-89A4-066663834761}"/>
                  </a:ext>
                </a:extLst>
              </p:cNvPr>
              <p:cNvGrpSpPr>
                <a:grpSpLocks/>
              </p:cNvGrpSpPr>
              <p:nvPr/>
            </p:nvGrpSpPr>
            <p:grpSpPr bwMode="auto">
              <a:xfrm>
                <a:off x="1584" y="1200"/>
                <a:ext cx="96" cy="624"/>
                <a:chOff x="672" y="1776"/>
                <a:chExt cx="96" cy="624"/>
              </a:xfrm>
            </p:grpSpPr>
            <p:sp>
              <p:nvSpPr>
                <p:cNvPr id="25650" name="AutoShape 197">
                  <a:extLst>
                    <a:ext uri="{FF2B5EF4-FFF2-40B4-BE49-F238E27FC236}">
                      <a16:creationId xmlns:a16="http://schemas.microsoft.com/office/drawing/2014/main" xmlns="" id="{A984B30A-7087-074A-7AB2-35DB14570DA7}"/>
                    </a:ext>
                  </a:extLst>
                </p:cNvPr>
                <p:cNvSpPr>
                  <a:spLocks noChangeArrowheads="1"/>
                </p:cNvSpPr>
                <p:nvPr/>
              </p:nvSpPr>
              <p:spPr bwMode="auto">
                <a:xfrm>
                  <a:off x="672" y="1776"/>
                  <a:ext cx="96" cy="624"/>
                </a:xfrm>
                <a:prstGeom prst="flowChartTerminator">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51" name="Oval 198">
                  <a:extLst>
                    <a:ext uri="{FF2B5EF4-FFF2-40B4-BE49-F238E27FC236}">
                      <a16:creationId xmlns:a16="http://schemas.microsoft.com/office/drawing/2014/main" xmlns="" id="{26577655-54A7-6796-DF02-5F8E20D39AC6}"/>
                    </a:ext>
                  </a:extLst>
                </p:cNvPr>
                <p:cNvSpPr>
                  <a:spLocks noChangeArrowheads="1"/>
                </p:cNvSpPr>
                <p:nvPr/>
              </p:nvSpPr>
              <p:spPr bwMode="auto">
                <a:xfrm>
                  <a:off x="672" y="1872"/>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52" name="Oval 199">
                  <a:extLst>
                    <a:ext uri="{FF2B5EF4-FFF2-40B4-BE49-F238E27FC236}">
                      <a16:creationId xmlns:a16="http://schemas.microsoft.com/office/drawing/2014/main" xmlns="" id="{719A3CCB-6BFC-549F-D6B4-97D92F5B4DCB}"/>
                    </a:ext>
                  </a:extLst>
                </p:cNvPr>
                <p:cNvSpPr>
                  <a:spLocks noChangeArrowheads="1"/>
                </p:cNvSpPr>
                <p:nvPr/>
              </p:nvSpPr>
              <p:spPr bwMode="auto">
                <a:xfrm>
                  <a:off x="672" y="220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5649" name="Text Box 200">
                <a:extLst>
                  <a:ext uri="{FF2B5EF4-FFF2-40B4-BE49-F238E27FC236}">
                    <a16:creationId xmlns:a16="http://schemas.microsoft.com/office/drawing/2014/main" xmlns="" id="{68835B93-992D-509D-6298-190610769140}"/>
                  </a:ext>
                </a:extLst>
              </p:cNvPr>
              <p:cNvSpPr txBox="1">
                <a:spLocks noChangeArrowheads="1"/>
              </p:cNvSpPr>
              <p:nvPr/>
            </p:nvSpPr>
            <p:spPr bwMode="auto">
              <a:xfrm>
                <a:off x="1344" y="1296"/>
                <a:ext cx="250"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t>
                </a:r>
              </a:p>
            </p:txBody>
          </p:sp>
        </p:grpSp>
        <p:grpSp>
          <p:nvGrpSpPr>
            <p:cNvPr id="25642" name="Group 201">
              <a:extLst>
                <a:ext uri="{FF2B5EF4-FFF2-40B4-BE49-F238E27FC236}">
                  <a16:creationId xmlns:a16="http://schemas.microsoft.com/office/drawing/2014/main" xmlns="" id="{38B27C32-9567-13C8-FC67-48EAEF7FBB8D}"/>
                </a:ext>
              </a:extLst>
            </p:cNvPr>
            <p:cNvGrpSpPr>
              <a:grpSpLocks/>
            </p:cNvGrpSpPr>
            <p:nvPr/>
          </p:nvGrpSpPr>
          <p:grpSpPr bwMode="auto">
            <a:xfrm>
              <a:off x="2496" y="1776"/>
              <a:ext cx="288" cy="691"/>
              <a:chOff x="3360" y="1152"/>
              <a:chExt cx="288" cy="691"/>
            </a:xfrm>
          </p:grpSpPr>
          <p:grpSp>
            <p:nvGrpSpPr>
              <p:cNvPr id="25643" name="Group 202">
                <a:extLst>
                  <a:ext uri="{FF2B5EF4-FFF2-40B4-BE49-F238E27FC236}">
                    <a16:creationId xmlns:a16="http://schemas.microsoft.com/office/drawing/2014/main" xmlns="" id="{7D075928-D74C-C2F7-9E0D-B8B767D836D6}"/>
                  </a:ext>
                </a:extLst>
              </p:cNvPr>
              <p:cNvGrpSpPr>
                <a:grpSpLocks/>
              </p:cNvGrpSpPr>
              <p:nvPr/>
            </p:nvGrpSpPr>
            <p:grpSpPr bwMode="auto">
              <a:xfrm>
                <a:off x="3360" y="1152"/>
                <a:ext cx="96" cy="624"/>
                <a:chOff x="672" y="1776"/>
                <a:chExt cx="96" cy="624"/>
              </a:xfrm>
            </p:grpSpPr>
            <p:sp>
              <p:nvSpPr>
                <p:cNvPr id="25645" name="AutoShape 203">
                  <a:extLst>
                    <a:ext uri="{FF2B5EF4-FFF2-40B4-BE49-F238E27FC236}">
                      <a16:creationId xmlns:a16="http://schemas.microsoft.com/office/drawing/2014/main" xmlns="" id="{3C229C73-B79C-F28C-3F61-EFDB914F7EF0}"/>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46" name="Oval 204">
                  <a:extLst>
                    <a:ext uri="{FF2B5EF4-FFF2-40B4-BE49-F238E27FC236}">
                      <a16:creationId xmlns:a16="http://schemas.microsoft.com/office/drawing/2014/main" xmlns="" id="{1B64FB9E-421E-0A0E-7D8C-BB67E259C709}"/>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47" name="Oval 205">
                  <a:extLst>
                    <a:ext uri="{FF2B5EF4-FFF2-40B4-BE49-F238E27FC236}">
                      <a16:creationId xmlns:a16="http://schemas.microsoft.com/office/drawing/2014/main" xmlns="" id="{C7D33383-C2EE-D26E-8B27-F96F8CB5CA0A}"/>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5644" name="Text Box 206">
                <a:extLst>
                  <a:ext uri="{FF2B5EF4-FFF2-40B4-BE49-F238E27FC236}">
                    <a16:creationId xmlns:a16="http://schemas.microsoft.com/office/drawing/2014/main" xmlns="" id="{9454AF9F-A494-0329-E942-3EB2A11CDA2A}"/>
                  </a:ext>
                </a:extLst>
              </p:cNvPr>
              <p:cNvSpPr txBox="1">
                <a:spLocks noChangeArrowheads="1"/>
              </p:cNvSpPr>
              <p:nvPr/>
            </p:nvSpPr>
            <p:spPr bwMode="auto">
              <a:xfrm>
                <a:off x="3456" y="1200"/>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t>
                </a:r>
              </a:p>
            </p:txBody>
          </p:sp>
        </p:grpSp>
      </p:grpSp>
      <p:grpSp>
        <p:nvGrpSpPr>
          <p:cNvPr id="24783" name="Group 207">
            <a:extLst>
              <a:ext uri="{FF2B5EF4-FFF2-40B4-BE49-F238E27FC236}">
                <a16:creationId xmlns:a16="http://schemas.microsoft.com/office/drawing/2014/main" xmlns="" id="{E26FD1AD-0DBB-0191-3514-7A9B7A388906}"/>
              </a:ext>
            </a:extLst>
          </p:cNvPr>
          <p:cNvGrpSpPr>
            <a:grpSpLocks/>
          </p:cNvGrpSpPr>
          <p:nvPr/>
        </p:nvGrpSpPr>
        <p:grpSpPr bwMode="auto">
          <a:xfrm>
            <a:off x="6557766" y="4972889"/>
            <a:ext cx="990600" cy="843817"/>
            <a:chOff x="3120" y="336"/>
            <a:chExt cx="624" cy="691"/>
          </a:xfrm>
        </p:grpSpPr>
        <p:grpSp>
          <p:nvGrpSpPr>
            <p:cNvPr id="25631" name="Group 208">
              <a:extLst>
                <a:ext uri="{FF2B5EF4-FFF2-40B4-BE49-F238E27FC236}">
                  <a16:creationId xmlns:a16="http://schemas.microsoft.com/office/drawing/2014/main" xmlns="" id="{869E15E3-D731-EB93-D0C9-00A457415B4B}"/>
                </a:ext>
              </a:extLst>
            </p:cNvPr>
            <p:cNvGrpSpPr>
              <a:grpSpLocks/>
            </p:cNvGrpSpPr>
            <p:nvPr/>
          </p:nvGrpSpPr>
          <p:grpSpPr bwMode="auto">
            <a:xfrm>
              <a:off x="3456" y="336"/>
              <a:ext cx="96" cy="624"/>
              <a:chOff x="672" y="1776"/>
              <a:chExt cx="96" cy="624"/>
            </a:xfrm>
          </p:grpSpPr>
          <p:sp>
            <p:nvSpPr>
              <p:cNvPr id="25638" name="AutoShape 209">
                <a:extLst>
                  <a:ext uri="{FF2B5EF4-FFF2-40B4-BE49-F238E27FC236}">
                    <a16:creationId xmlns:a16="http://schemas.microsoft.com/office/drawing/2014/main" xmlns="" id="{8683A800-8DB2-4C1A-4C31-057D15899442}"/>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39" name="Oval 210">
                <a:extLst>
                  <a:ext uri="{FF2B5EF4-FFF2-40B4-BE49-F238E27FC236}">
                    <a16:creationId xmlns:a16="http://schemas.microsoft.com/office/drawing/2014/main" xmlns="" id="{16201A88-5269-CCEF-66BB-061FE0F263F7}"/>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40" name="Oval 211">
                <a:extLst>
                  <a:ext uri="{FF2B5EF4-FFF2-40B4-BE49-F238E27FC236}">
                    <a16:creationId xmlns:a16="http://schemas.microsoft.com/office/drawing/2014/main" xmlns="" id="{DDA1FB01-B564-D041-0DB8-1FEC1E0A7589}"/>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5632" name="Group 212">
              <a:extLst>
                <a:ext uri="{FF2B5EF4-FFF2-40B4-BE49-F238E27FC236}">
                  <a16:creationId xmlns:a16="http://schemas.microsoft.com/office/drawing/2014/main" xmlns="" id="{A829E578-0548-C5AB-9745-90EC14DE5C3E}"/>
                </a:ext>
              </a:extLst>
            </p:cNvPr>
            <p:cNvGrpSpPr>
              <a:grpSpLocks/>
            </p:cNvGrpSpPr>
            <p:nvPr/>
          </p:nvGrpSpPr>
          <p:grpSpPr bwMode="auto">
            <a:xfrm>
              <a:off x="3312" y="336"/>
              <a:ext cx="96" cy="624"/>
              <a:chOff x="672" y="1776"/>
              <a:chExt cx="96" cy="624"/>
            </a:xfrm>
          </p:grpSpPr>
          <p:sp>
            <p:nvSpPr>
              <p:cNvPr id="25635" name="AutoShape 213">
                <a:extLst>
                  <a:ext uri="{FF2B5EF4-FFF2-40B4-BE49-F238E27FC236}">
                    <a16:creationId xmlns:a16="http://schemas.microsoft.com/office/drawing/2014/main" xmlns="" id="{33909245-DCA1-4AB1-3E0C-1424F0526996}"/>
                  </a:ext>
                </a:extLst>
              </p:cNvPr>
              <p:cNvSpPr>
                <a:spLocks noChangeArrowheads="1"/>
              </p:cNvSpPr>
              <p:nvPr/>
            </p:nvSpPr>
            <p:spPr bwMode="auto">
              <a:xfrm>
                <a:off x="672" y="1776"/>
                <a:ext cx="96" cy="624"/>
              </a:xfrm>
              <a:prstGeom prst="flowChartTerminator">
                <a:avLst/>
              </a:prstGeom>
              <a:solidFill>
                <a:srgbClr val="007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36" name="Oval 214">
                <a:extLst>
                  <a:ext uri="{FF2B5EF4-FFF2-40B4-BE49-F238E27FC236}">
                    <a16:creationId xmlns:a16="http://schemas.microsoft.com/office/drawing/2014/main" xmlns="" id="{D705DB66-4C81-4A0E-6F11-D3E1931AF3A1}"/>
                  </a:ext>
                </a:extLst>
              </p:cNvPr>
              <p:cNvSpPr>
                <a:spLocks noChangeArrowheads="1"/>
              </p:cNvSpPr>
              <p:nvPr/>
            </p:nvSpPr>
            <p:spPr bwMode="auto">
              <a:xfrm>
                <a:off x="672" y="1872"/>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637" name="Oval 215">
                <a:extLst>
                  <a:ext uri="{FF2B5EF4-FFF2-40B4-BE49-F238E27FC236}">
                    <a16:creationId xmlns:a16="http://schemas.microsoft.com/office/drawing/2014/main" xmlns="" id="{AAD6F2ED-45D3-2CDC-3512-2D596709A36E}"/>
                  </a:ext>
                </a:extLst>
              </p:cNvPr>
              <p:cNvSpPr>
                <a:spLocks noChangeArrowheads="1"/>
              </p:cNvSpPr>
              <p:nvPr/>
            </p:nvSpPr>
            <p:spPr bwMode="auto">
              <a:xfrm>
                <a:off x="672" y="2208"/>
                <a:ext cx="96" cy="9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5633" name="Text Box 216">
              <a:extLst>
                <a:ext uri="{FF2B5EF4-FFF2-40B4-BE49-F238E27FC236}">
                  <a16:creationId xmlns:a16="http://schemas.microsoft.com/office/drawing/2014/main" xmlns="" id="{5B8D0A0F-8EE6-F0B2-1F59-867CC21AB3D3}"/>
                </a:ext>
              </a:extLst>
            </p:cNvPr>
            <p:cNvSpPr txBox="1">
              <a:spLocks noChangeArrowheads="1"/>
            </p:cNvSpPr>
            <p:nvPr/>
          </p:nvSpPr>
          <p:spPr bwMode="auto">
            <a:xfrm>
              <a:off x="3120" y="384"/>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t>
              </a:r>
            </a:p>
          </p:txBody>
        </p:sp>
        <p:sp>
          <p:nvSpPr>
            <p:cNvPr id="25634" name="Text Box 217">
              <a:extLst>
                <a:ext uri="{FF2B5EF4-FFF2-40B4-BE49-F238E27FC236}">
                  <a16:creationId xmlns:a16="http://schemas.microsoft.com/office/drawing/2014/main" xmlns="" id="{56D56F81-8E23-C94A-9D5C-574CD12E0709}"/>
                </a:ext>
              </a:extLst>
            </p:cNvPr>
            <p:cNvSpPr txBox="1">
              <a:spLocks noChangeArrowheads="1"/>
            </p:cNvSpPr>
            <p:nvPr/>
          </p:nvSpPr>
          <p:spPr bwMode="auto">
            <a:xfrm>
              <a:off x="3552" y="384"/>
              <a:ext cx="192"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a:t>
              </a:r>
            </a:p>
          </p:txBody>
        </p:sp>
      </p:grpSp>
      <p:sp>
        <p:nvSpPr>
          <p:cNvPr id="24794" name="Text Box 218">
            <a:extLst>
              <a:ext uri="{FF2B5EF4-FFF2-40B4-BE49-F238E27FC236}">
                <a16:creationId xmlns:a16="http://schemas.microsoft.com/office/drawing/2014/main" xmlns="" id="{825EB1F0-A5D2-31A1-7AA8-6C6F9CD09D3A}"/>
              </a:ext>
            </a:extLst>
          </p:cNvPr>
          <p:cNvSpPr txBox="1">
            <a:spLocks noChangeArrowheads="1"/>
          </p:cNvSpPr>
          <p:nvPr/>
        </p:nvSpPr>
        <p:spPr bwMode="auto">
          <a:xfrm>
            <a:off x="5014716" y="804113"/>
            <a:ext cx="6858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x</a:t>
            </a:r>
          </a:p>
        </p:txBody>
      </p:sp>
      <p:sp>
        <p:nvSpPr>
          <p:cNvPr id="24795" name="Rectangle 219">
            <a:extLst>
              <a:ext uri="{FF2B5EF4-FFF2-40B4-BE49-F238E27FC236}">
                <a16:creationId xmlns:a16="http://schemas.microsoft.com/office/drawing/2014/main" xmlns="" id="{DB433529-5120-155F-60D6-FCA8A56C5BA2}"/>
              </a:ext>
            </a:extLst>
          </p:cNvPr>
          <p:cNvSpPr>
            <a:spLocks noChangeArrowheads="1"/>
          </p:cNvSpPr>
          <p:nvPr/>
        </p:nvSpPr>
        <p:spPr bwMode="auto">
          <a:xfrm>
            <a:off x="1609528" y="1788364"/>
            <a:ext cx="914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effectLst>
                  <a:outerShdw blurRad="38100" dist="38100" dir="2700000" algn="tl">
                    <a:srgbClr val="000000"/>
                  </a:outerShdw>
                </a:effectLst>
                <a:latin typeface="Tahoma" panose="020B0604030504040204" pitchFamily="34" charset="0"/>
              </a:defRPr>
            </a:lvl1pPr>
            <a:lvl2pPr>
              <a:defRPr sz="4400">
                <a:solidFill>
                  <a:schemeClr val="tx2"/>
                </a:solidFill>
                <a:effectLst>
                  <a:outerShdw blurRad="38100" dist="38100" dir="2700000" algn="tl">
                    <a:srgbClr val="000000"/>
                  </a:outerShdw>
                </a:effectLst>
                <a:latin typeface="Tahoma" panose="020B0604030504040204" pitchFamily="34" charset="0"/>
              </a:defRPr>
            </a:lvl2pPr>
            <a:lvl3pPr>
              <a:defRPr sz="4400">
                <a:solidFill>
                  <a:schemeClr val="tx2"/>
                </a:solidFill>
                <a:effectLst>
                  <a:outerShdw blurRad="38100" dist="38100" dir="2700000" algn="tl">
                    <a:srgbClr val="000000"/>
                  </a:outerShdw>
                </a:effectLst>
                <a:latin typeface="Tahoma" panose="020B0604030504040204" pitchFamily="34" charset="0"/>
              </a:defRPr>
            </a:lvl3pPr>
            <a:lvl4pPr>
              <a:defRPr sz="4400">
                <a:solidFill>
                  <a:schemeClr val="tx2"/>
                </a:solidFill>
                <a:effectLst>
                  <a:outerShdw blurRad="38100" dist="38100" dir="2700000" algn="tl">
                    <a:srgbClr val="000000"/>
                  </a:outerShdw>
                </a:effectLst>
                <a:latin typeface="Tahoma" panose="020B0604030504040204" pitchFamily="34" charset="0"/>
              </a:defRPr>
            </a:lvl4pPr>
            <a:lvl5pPr>
              <a:defRPr sz="4400">
                <a:solidFill>
                  <a:schemeClr val="tx2"/>
                </a:solidFill>
                <a:effectLst>
                  <a:outerShdw blurRad="38100" dist="38100" dir="2700000" algn="tl">
                    <a:srgbClr val="000000"/>
                  </a:outerShdw>
                </a:effectLst>
                <a:latin typeface="Tahoma" panose="020B0604030504040204" pitchFamily="34"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a:t>
            </a:r>
            <a:r>
              <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p:</a:t>
            </a:r>
            <a:r>
              <a:rPr kumimoji="0" lang="en-US" altLang="en-US" sz="4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24796" name="Rectangle 220">
            <a:extLst>
              <a:ext uri="{FF2B5EF4-FFF2-40B4-BE49-F238E27FC236}">
                <a16:creationId xmlns:a16="http://schemas.microsoft.com/office/drawing/2014/main" xmlns="" id="{F59E1C95-378F-BB09-0580-6A4DC21C7367}"/>
              </a:ext>
            </a:extLst>
          </p:cNvPr>
          <p:cNvSpPr>
            <a:spLocks noChangeArrowheads="1"/>
          </p:cNvSpPr>
          <p:nvPr/>
        </p:nvSpPr>
        <p:spPr bwMode="auto">
          <a:xfrm>
            <a:off x="1609528" y="2855163"/>
            <a:ext cx="9906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effectLst>
                  <a:outerShdw blurRad="38100" dist="38100" dir="2700000" algn="tl">
                    <a:srgbClr val="000000"/>
                  </a:outerShdw>
                </a:effectLst>
                <a:latin typeface="Tahoma" panose="020B0604030504040204" pitchFamily="34" charset="0"/>
              </a:defRPr>
            </a:lvl1pPr>
            <a:lvl2pPr>
              <a:defRPr sz="4400">
                <a:solidFill>
                  <a:schemeClr val="tx2"/>
                </a:solidFill>
                <a:effectLst>
                  <a:outerShdw blurRad="38100" dist="38100" dir="2700000" algn="tl">
                    <a:srgbClr val="000000"/>
                  </a:outerShdw>
                </a:effectLst>
                <a:latin typeface="Tahoma" panose="020B0604030504040204" pitchFamily="34" charset="0"/>
              </a:defRPr>
            </a:lvl2pPr>
            <a:lvl3pPr>
              <a:defRPr sz="4400">
                <a:solidFill>
                  <a:schemeClr val="tx2"/>
                </a:solidFill>
                <a:effectLst>
                  <a:outerShdw blurRad="38100" dist="38100" dir="2700000" algn="tl">
                    <a:srgbClr val="000000"/>
                  </a:outerShdw>
                </a:effectLst>
                <a:latin typeface="Tahoma" panose="020B0604030504040204" pitchFamily="34" charset="0"/>
              </a:defRPr>
            </a:lvl3pPr>
            <a:lvl4pPr>
              <a:defRPr sz="4400">
                <a:solidFill>
                  <a:schemeClr val="tx2"/>
                </a:solidFill>
                <a:effectLst>
                  <a:outerShdw blurRad="38100" dist="38100" dir="2700000" algn="tl">
                    <a:srgbClr val="000000"/>
                  </a:outerShdw>
                </a:effectLst>
                <a:latin typeface="Tahoma" panose="020B0604030504040204" pitchFamily="34" charset="0"/>
              </a:defRPr>
            </a:lvl4pPr>
            <a:lvl5pPr>
              <a:defRPr sz="4400">
                <a:solidFill>
                  <a:schemeClr val="tx2"/>
                </a:solidFill>
                <a:effectLst>
                  <a:outerShdw blurRad="38100" dist="38100" dir="2700000" algn="tl">
                    <a:srgbClr val="000000"/>
                  </a:outerShdw>
                </a:effectLst>
                <a:latin typeface="Tahoma" panose="020B0604030504040204" pitchFamily="34"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F</a:t>
            </a:r>
            <a:r>
              <a:rPr kumimoji="0" lang="en-US" alt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altLang="en-US" sz="4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24797" name="Rectangle 221">
            <a:extLst>
              <a:ext uri="{FF2B5EF4-FFF2-40B4-BE49-F238E27FC236}">
                <a16:creationId xmlns:a16="http://schemas.microsoft.com/office/drawing/2014/main" xmlns="" id="{14A44B76-09A2-CBB2-C40F-38AA35596AAF}"/>
              </a:ext>
            </a:extLst>
          </p:cNvPr>
          <p:cNvSpPr>
            <a:spLocks noChangeArrowheads="1"/>
          </p:cNvSpPr>
          <p:nvPr/>
        </p:nvSpPr>
        <p:spPr bwMode="auto">
          <a:xfrm>
            <a:off x="1609528" y="3617164"/>
            <a:ext cx="1295400"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effectLst>
                  <a:outerShdw blurRad="38100" dist="38100" dir="2700000" algn="tl">
                    <a:srgbClr val="000000"/>
                  </a:outerShdw>
                </a:effectLst>
                <a:latin typeface="Tahoma" panose="020B0604030504040204" pitchFamily="34" charset="0"/>
              </a:defRPr>
            </a:lvl1pPr>
            <a:lvl2pPr>
              <a:defRPr sz="4400">
                <a:solidFill>
                  <a:schemeClr val="tx2"/>
                </a:solidFill>
                <a:effectLst>
                  <a:outerShdw blurRad="38100" dist="38100" dir="2700000" algn="tl">
                    <a:srgbClr val="000000"/>
                  </a:outerShdw>
                </a:effectLst>
                <a:latin typeface="Tahoma" panose="020B0604030504040204" pitchFamily="34" charset="0"/>
              </a:defRPr>
            </a:lvl2pPr>
            <a:lvl3pPr>
              <a:defRPr sz="4400">
                <a:solidFill>
                  <a:schemeClr val="tx2"/>
                </a:solidFill>
                <a:effectLst>
                  <a:outerShdw blurRad="38100" dist="38100" dir="2700000" algn="tl">
                    <a:srgbClr val="000000"/>
                  </a:outerShdw>
                </a:effectLst>
                <a:latin typeface="Tahoma" panose="020B0604030504040204" pitchFamily="34" charset="0"/>
              </a:defRPr>
            </a:lvl3pPr>
            <a:lvl4pPr>
              <a:defRPr sz="4400">
                <a:solidFill>
                  <a:schemeClr val="tx2"/>
                </a:solidFill>
                <a:effectLst>
                  <a:outerShdw blurRad="38100" dist="38100" dir="2700000" algn="tl">
                    <a:srgbClr val="000000"/>
                  </a:outerShdw>
                </a:effectLst>
                <a:latin typeface="Tahoma" panose="020B0604030504040204" pitchFamily="34" charset="0"/>
              </a:defRPr>
            </a:lvl4pPr>
            <a:lvl5pPr>
              <a:defRPr sz="4400">
                <a:solidFill>
                  <a:schemeClr val="tx2"/>
                </a:solidFill>
                <a:effectLst>
                  <a:outerShdw blurRad="38100" dist="38100" dir="2700000" algn="tl">
                    <a:srgbClr val="000000"/>
                  </a:outerShdw>
                </a:effectLst>
                <a:latin typeface="Tahoma" panose="020B0604030504040204" pitchFamily="34"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a:t>
            </a:r>
            <a:r>
              <a:rPr kumimoji="0" lang="en-US" altLang="en-US" sz="32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F1</a:t>
            </a:r>
            <a:r>
              <a:rPr kumimoji="0" lang="en-US" altLang="en-US" sz="4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24798" name="Rectangle 222">
            <a:extLst>
              <a:ext uri="{FF2B5EF4-FFF2-40B4-BE49-F238E27FC236}">
                <a16:creationId xmlns:a16="http://schemas.microsoft.com/office/drawing/2014/main" xmlns="" id="{BB267C65-6861-3B7F-19E8-C9675CF3D382}"/>
              </a:ext>
            </a:extLst>
          </p:cNvPr>
          <p:cNvSpPr>
            <a:spLocks noChangeArrowheads="1"/>
          </p:cNvSpPr>
          <p:nvPr/>
        </p:nvSpPr>
        <p:spPr bwMode="auto">
          <a:xfrm>
            <a:off x="1622228" y="4595064"/>
            <a:ext cx="990600"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effectLst>
                  <a:outerShdw blurRad="38100" dist="38100" dir="2700000" algn="tl">
                    <a:srgbClr val="000000"/>
                  </a:outerShdw>
                </a:effectLst>
                <a:latin typeface="Tahoma" panose="020B0604030504040204" pitchFamily="34" charset="0"/>
              </a:defRPr>
            </a:lvl1pPr>
            <a:lvl2pPr>
              <a:defRPr sz="4400">
                <a:solidFill>
                  <a:schemeClr val="tx2"/>
                </a:solidFill>
                <a:effectLst>
                  <a:outerShdw blurRad="38100" dist="38100" dir="2700000" algn="tl">
                    <a:srgbClr val="000000"/>
                  </a:outerShdw>
                </a:effectLst>
                <a:latin typeface="Tahoma" panose="020B0604030504040204" pitchFamily="34" charset="0"/>
              </a:defRPr>
            </a:lvl2pPr>
            <a:lvl3pPr>
              <a:defRPr sz="4400">
                <a:solidFill>
                  <a:schemeClr val="tx2"/>
                </a:solidFill>
                <a:effectLst>
                  <a:outerShdw blurRad="38100" dist="38100" dir="2700000" algn="tl">
                    <a:srgbClr val="000000"/>
                  </a:outerShdw>
                </a:effectLst>
                <a:latin typeface="Tahoma" panose="020B0604030504040204" pitchFamily="34" charset="0"/>
              </a:defRPr>
            </a:lvl3pPr>
            <a:lvl4pPr>
              <a:defRPr sz="4400">
                <a:solidFill>
                  <a:schemeClr val="tx2"/>
                </a:solidFill>
                <a:effectLst>
                  <a:outerShdw blurRad="38100" dist="38100" dir="2700000" algn="tl">
                    <a:srgbClr val="000000"/>
                  </a:outerShdw>
                </a:effectLst>
                <a:latin typeface="Tahoma" panose="020B0604030504040204" pitchFamily="34" charset="0"/>
              </a:defRPr>
            </a:lvl4pPr>
            <a:lvl5pPr>
              <a:defRPr sz="4400">
                <a:solidFill>
                  <a:schemeClr val="tx2"/>
                </a:solidFill>
                <a:effectLst>
                  <a:outerShdw blurRad="38100" dist="38100" dir="2700000" algn="tl">
                    <a:srgbClr val="000000"/>
                  </a:outerShdw>
                </a:effectLst>
                <a:latin typeface="Tahoma" panose="020B0604030504040204" pitchFamily="34"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F</a:t>
            </a:r>
            <a:r>
              <a:rPr kumimoji="0" lang="en-US" altLang="en-US" sz="3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altLang="en-US" sz="40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24799" name="Rectangle 223">
            <a:extLst>
              <a:ext uri="{FF2B5EF4-FFF2-40B4-BE49-F238E27FC236}">
                <a16:creationId xmlns:a16="http://schemas.microsoft.com/office/drawing/2014/main" xmlns="" id="{86BBA4AA-C2B6-8994-435A-404AB1C424B4}"/>
              </a:ext>
            </a:extLst>
          </p:cNvPr>
          <p:cNvSpPr>
            <a:spLocks noChangeArrowheads="1"/>
          </p:cNvSpPr>
          <p:nvPr/>
        </p:nvSpPr>
        <p:spPr bwMode="auto">
          <a:xfrm>
            <a:off x="9077128" y="797764"/>
            <a:ext cx="838200" cy="10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effectLst>
                  <a:outerShdw blurRad="38100" dist="38100" dir="2700000" algn="tl">
                    <a:srgbClr val="000000"/>
                  </a:outerShdw>
                </a:effectLst>
                <a:latin typeface="Tahoma" panose="020B0604030504040204" pitchFamily="34" charset="0"/>
              </a:defRPr>
            </a:lvl1pPr>
            <a:lvl2pPr>
              <a:defRPr sz="4400">
                <a:solidFill>
                  <a:schemeClr val="tx2"/>
                </a:solidFill>
                <a:effectLst>
                  <a:outerShdw blurRad="38100" dist="38100" dir="2700000" algn="tl">
                    <a:srgbClr val="000000"/>
                  </a:outerShdw>
                </a:effectLst>
                <a:latin typeface="Tahoma" panose="020B0604030504040204" pitchFamily="34" charset="0"/>
              </a:defRPr>
            </a:lvl2pPr>
            <a:lvl3pPr>
              <a:defRPr sz="4400">
                <a:solidFill>
                  <a:schemeClr val="tx2"/>
                </a:solidFill>
                <a:effectLst>
                  <a:outerShdw blurRad="38100" dist="38100" dir="2700000" algn="tl">
                    <a:srgbClr val="000000"/>
                  </a:outerShdw>
                </a:effectLst>
                <a:latin typeface="Tahoma" panose="020B0604030504040204" pitchFamily="34" charset="0"/>
              </a:defRPr>
            </a:lvl3pPr>
            <a:lvl4pPr>
              <a:defRPr sz="4400">
                <a:solidFill>
                  <a:schemeClr val="tx2"/>
                </a:solidFill>
                <a:effectLst>
                  <a:outerShdw blurRad="38100" dist="38100" dir="2700000" algn="tl">
                    <a:srgbClr val="000000"/>
                  </a:outerShdw>
                </a:effectLst>
                <a:latin typeface="Tahoma" panose="020B0604030504040204" pitchFamily="34" charset="0"/>
              </a:defRPr>
            </a:lvl4pPr>
            <a:lvl5pPr>
              <a:defRPr sz="4400">
                <a:solidFill>
                  <a:schemeClr val="tx2"/>
                </a:solidFill>
                <a:effectLst>
                  <a:outerShdw blurRad="38100" dist="38100" dir="2700000" algn="tl">
                    <a:srgbClr val="000000"/>
                  </a:outerShdw>
                </a:effectLst>
                <a:latin typeface="Tahoma" panose="020B0604030504040204" pitchFamily="34" charset="0"/>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4000" b="0" i="0" u="none" strike="noStrike" kern="1200" cap="none" spc="0" normalizeH="0" baseline="0" noProof="0">
              <a:ln>
                <a:noFill/>
              </a:ln>
              <a:solidFill>
                <a:prstClr val="black"/>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endParaRPr>
          </a:p>
        </p:txBody>
      </p:sp>
      <p:sp>
        <p:nvSpPr>
          <p:cNvPr id="24801" name="Text Box 225">
            <a:extLst>
              <a:ext uri="{FF2B5EF4-FFF2-40B4-BE49-F238E27FC236}">
                <a16:creationId xmlns:a16="http://schemas.microsoft.com/office/drawing/2014/main" xmlns="" id="{F9109468-1AB2-77D6-CFE7-FA554A2FF3D0}"/>
              </a:ext>
            </a:extLst>
          </p:cNvPr>
          <p:cNvSpPr txBox="1">
            <a:spLocks noChangeArrowheads="1"/>
          </p:cNvSpPr>
          <p:nvPr/>
        </p:nvSpPr>
        <p:spPr bwMode="auto">
          <a:xfrm>
            <a:off x="5741791" y="3056777"/>
            <a:ext cx="6858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x</a:t>
            </a:r>
          </a:p>
        </p:txBody>
      </p:sp>
      <p:sp>
        <p:nvSpPr>
          <p:cNvPr id="24803" name="Text Box 227">
            <a:extLst>
              <a:ext uri="{FF2B5EF4-FFF2-40B4-BE49-F238E27FC236}">
                <a16:creationId xmlns:a16="http://schemas.microsoft.com/office/drawing/2014/main" xmlns="" id="{44641674-BC6C-C583-A5A6-CEB9C84F8283}"/>
              </a:ext>
            </a:extLst>
          </p:cNvPr>
          <p:cNvSpPr txBox="1">
            <a:spLocks noChangeArrowheads="1"/>
          </p:cNvSpPr>
          <p:nvPr/>
        </p:nvSpPr>
        <p:spPr bwMode="auto">
          <a:xfrm>
            <a:off x="3855841" y="6044451"/>
            <a:ext cx="205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Xám, Dài</a:t>
            </a:r>
          </a:p>
        </p:txBody>
      </p:sp>
      <p:sp>
        <p:nvSpPr>
          <p:cNvPr id="24804" name="Text Box 228">
            <a:extLst>
              <a:ext uri="{FF2B5EF4-FFF2-40B4-BE49-F238E27FC236}">
                <a16:creationId xmlns:a16="http://schemas.microsoft.com/office/drawing/2014/main" xmlns="" id="{13DF205B-91D0-4FC1-0995-2C1B26064DA1}"/>
              </a:ext>
            </a:extLst>
          </p:cNvPr>
          <p:cNvSpPr txBox="1">
            <a:spLocks noChangeArrowheads="1"/>
          </p:cNvSpPr>
          <p:nvPr/>
        </p:nvSpPr>
        <p:spPr bwMode="auto">
          <a:xfrm>
            <a:off x="6600628" y="6069851"/>
            <a:ext cx="205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 Đen, Cụt</a:t>
            </a:r>
          </a:p>
        </p:txBody>
      </p:sp>
      <p:sp>
        <p:nvSpPr>
          <p:cNvPr id="25624" name="Text Box 229">
            <a:extLst>
              <a:ext uri="{FF2B5EF4-FFF2-40B4-BE49-F238E27FC236}">
                <a16:creationId xmlns:a16="http://schemas.microsoft.com/office/drawing/2014/main" xmlns="" id="{31208B8F-0968-0E8A-CE38-69BBF0A82F34}"/>
              </a:ext>
            </a:extLst>
          </p:cNvPr>
          <p:cNvSpPr txBox="1">
            <a:spLocks noChangeArrowheads="1"/>
          </p:cNvSpPr>
          <p:nvPr/>
        </p:nvSpPr>
        <p:spPr bwMode="auto">
          <a:xfrm>
            <a:off x="5952928" y="6036514"/>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xmlns="" id="{1C79B431-0B7F-4BB2-FC20-3BEFDAAEDDE3}"/>
              </a:ext>
            </a:extLst>
          </p:cNvPr>
          <p:cNvSpPr txBox="1">
            <a:spLocks noChangeArrowheads="1"/>
          </p:cNvSpPr>
          <p:nvPr/>
        </p:nvSpPr>
        <p:spPr bwMode="auto">
          <a:xfrm>
            <a:off x="7749979" y="599327"/>
            <a:ext cx="22399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BV</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x    </a:t>
            </a:r>
            <a:r>
              <a:rPr kumimoji="0" lang="en-US" altLang="en-US" sz="2800" b="0"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bv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BV         bv</a:t>
            </a:r>
          </a:p>
        </p:txBody>
      </p:sp>
      <p:sp>
        <p:nvSpPr>
          <p:cNvPr id="117" name="TextBox 116">
            <a:extLst>
              <a:ext uri="{FF2B5EF4-FFF2-40B4-BE49-F238E27FC236}">
                <a16:creationId xmlns:a16="http://schemas.microsoft.com/office/drawing/2014/main" xmlns="" id="{9B9807A4-7A36-2450-665B-104F05279F10}"/>
              </a:ext>
            </a:extLst>
          </p:cNvPr>
          <p:cNvSpPr txBox="1">
            <a:spLocks noChangeArrowheads="1"/>
          </p:cNvSpPr>
          <p:nvPr/>
        </p:nvSpPr>
        <p:spPr bwMode="auto">
          <a:xfrm>
            <a:off x="7749979" y="2750388"/>
            <a:ext cx="22399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BV</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x    </a:t>
            </a:r>
            <a:r>
              <a:rPr kumimoji="0" lang="en-US" altLang="en-US" sz="2800" b="0"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bv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bv          bv</a:t>
            </a:r>
          </a:p>
        </p:txBody>
      </p:sp>
      <p:sp>
        <p:nvSpPr>
          <p:cNvPr id="118" name="TextBox 117">
            <a:extLst>
              <a:ext uri="{FF2B5EF4-FFF2-40B4-BE49-F238E27FC236}">
                <a16:creationId xmlns:a16="http://schemas.microsoft.com/office/drawing/2014/main" xmlns="" id="{F21BF495-B9DF-224A-6B6F-0812BB5F6200}"/>
              </a:ext>
            </a:extLst>
          </p:cNvPr>
          <p:cNvSpPr txBox="1">
            <a:spLocks noChangeArrowheads="1"/>
          </p:cNvSpPr>
          <p:nvPr/>
        </p:nvSpPr>
        <p:spPr bwMode="auto">
          <a:xfrm>
            <a:off x="7749979" y="1913777"/>
            <a:ext cx="22399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BV</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bv          </a:t>
            </a:r>
          </a:p>
        </p:txBody>
      </p:sp>
      <p:sp>
        <p:nvSpPr>
          <p:cNvPr id="119" name="TextBox 118">
            <a:extLst>
              <a:ext uri="{FF2B5EF4-FFF2-40B4-BE49-F238E27FC236}">
                <a16:creationId xmlns:a16="http://schemas.microsoft.com/office/drawing/2014/main" xmlns="" id="{0D144E9D-4006-15D9-A1D1-4C19679DCF07}"/>
              </a:ext>
            </a:extLst>
          </p:cNvPr>
          <p:cNvSpPr txBox="1">
            <a:spLocks noChangeArrowheads="1"/>
          </p:cNvSpPr>
          <p:nvPr/>
        </p:nvSpPr>
        <p:spPr bwMode="auto">
          <a:xfrm>
            <a:off x="7675366" y="3787027"/>
            <a:ext cx="24685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BV</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altLang="en-US" sz="2800" b="0"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bv</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bv</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120" name="TextBox 119">
            <a:extLst>
              <a:ext uri="{FF2B5EF4-FFF2-40B4-BE49-F238E27FC236}">
                <a16:creationId xmlns:a16="http://schemas.microsoft.com/office/drawing/2014/main" xmlns="" id="{F4C075DB-86F3-72A4-1E76-102F07728768}"/>
              </a:ext>
            </a:extLst>
          </p:cNvPr>
          <p:cNvSpPr txBox="1">
            <a:spLocks noChangeArrowheads="1"/>
          </p:cNvSpPr>
          <p:nvPr/>
        </p:nvSpPr>
        <p:spPr bwMode="auto">
          <a:xfrm>
            <a:off x="7789666" y="4809377"/>
            <a:ext cx="22399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BV</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altLang="en-US" sz="2800" b="0"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bv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bv          bv</a:t>
            </a:r>
          </a:p>
        </p:txBody>
      </p:sp>
      <p:sp>
        <p:nvSpPr>
          <p:cNvPr id="3" name="Title 1">
            <a:extLst>
              <a:ext uri="{FF2B5EF4-FFF2-40B4-BE49-F238E27FC236}">
                <a16:creationId xmlns:a16="http://schemas.microsoft.com/office/drawing/2014/main" xmlns="" id="{E24EE302-0DE9-EE84-6B29-ADF205D4CCE2}"/>
              </a:ext>
            </a:extLst>
          </p:cNvPr>
          <p:cNvSpPr txBox="1">
            <a:spLocks/>
          </p:cNvSpPr>
          <p:nvPr/>
        </p:nvSpPr>
        <p:spPr>
          <a:xfrm>
            <a:off x="2769015" y="-78578"/>
            <a:ext cx="6239203" cy="645405"/>
          </a:xfrm>
          <a:prstGeom prst="rect">
            <a:avLst/>
          </a:prstGeom>
        </p:spPr>
        <p:txBody>
          <a:bodyPr vert="horz" lIns="91440" tIns="45720" rIns="91440" bIns="45720" rtlCol="0" anchor="b">
            <a:normAutofit fontScale="97500"/>
            <a:scene3d>
              <a:camera prst="orthographicFront"/>
              <a:lightRig rig="harsh" dir="t"/>
            </a:scene3d>
            <a:sp3d extrusionH="57150" prstMaterial="matte">
              <a:bevelT w="63500" h="12700" prst="angle"/>
              <a:contourClr>
                <a:schemeClr val="bg1">
                  <a:lumMod val="65000"/>
                </a:schemeClr>
              </a:contourClr>
            </a:sp3d>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sng" strike="noStrike" kern="1200" cap="none" spc="0" normalizeH="0" baseline="0" noProof="0">
                <a:ln/>
                <a:solidFill>
                  <a:srgbClr val="FF0000"/>
                </a:solidFill>
                <a:effectLst/>
                <a:uLnTx/>
                <a:uFillTx/>
                <a:latin typeface="Times New Roman" panose="02020603050405020304" pitchFamily="18" charset="0"/>
                <a:ea typeface="+mj-ea"/>
                <a:cs typeface="Times New Roman" panose="02020603050405020304" pitchFamily="18" charset="0"/>
              </a:rPr>
              <a:t>BÀI 45</a:t>
            </a:r>
            <a:r>
              <a:rPr kumimoji="0" lang="en-US" sz="3200" b="1" i="0" u="none" strike="noStrike" kern="1200" cap="none" spc="0" normalizeH="0" baseline="0" noProof="0">
                <a:ln/>
                <a:solidFill>
                  <a:srgbClr val="FF0000"/>
                </a:solidFill>
                <a:effectLst/>
                <a:uLnTx/>
                <a:uFillTx/>
                <a:latin typeface="Times New Roman" panose="02020603050405020304" pitchFamily="18" charset="0"/>
                <a:ea typeface="+mj-ea"/>
                <a:cs typeface="Times New Roman" panose="02020603050405020304" pitchFamily="18" charset="0"/>
              </a:rPr>
              <a:t>: DI TRUYỀN LIÊN KẾT</a:t>
            </a:r>
          </a:p>
        </p:txBody>
      </p:sp>
    </p:spTree>
    <p:extLst>
      <p:ext uri="{BB962C8B-B14F-4D97-AF65-F5344CB8AC3E}">
        <p14:creationId xmlns:p14="http://schemas.microsoft.com/office/powerpoint/2010/main" val="3936139166"/>
      </p:ext>
    </p:extLst>
  </p:cSld>
  <p:clrMapOvr>
    <a:masterClrMapping/>
  </p:clrMapOvr>
  <p:transition spd="med">
    <p:checker dir="vert"/>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mph" presetSubtype="0" fill="hold" nodeType="withEffect">
                                  <p:stCondLst>
                                    <p:cond delay="0"/>
                                  </p:stCondLst>
                                  <p:iterate type="lt">
                                    <p:tmPct val="10000"/>
                                  </p:iterate>
                                  <p:childTnLst>
                                    <p:set>
                                      <p:cBhvr override="childStyle">
                                        <p:cTn id="6" dur="500" autoRev="1" fill="hold"/>
                                        <p:tgtEl>
                                          <p:spTgt spid="24578"/>
                                        </p:tgtEl>
                                        <p:attrNameLst>
                                          <p:attrName>style.color</p:attrName>
                                        </p:attrNameLst>
                                      </p:cBhvr>
                                      <p:to>
                                        <p:clrVal>
                                          <a:schemeClr val="accent2"/>
                                        </p:clrVal>
                                      </p:to>
                                    </p:set>
                                    <p:set>
                                      <p:cBhvr>
                                        <p:cTn id="7" dur="500" autoRev="1" fill="hold"/>
                                        <p:tgtEl>
                                          <p:spTgt spid="24578"/>
                                        </p:tgtEl>
                                        <p:attrNameLst>
                                          <p:attrName>fillcolor</p:attrName>
                                        </p:attrNameLst>
                                      </p:cBhvr>
                                      <p:to>
                                        <p:clrVal>
                                          <a:schemeClr val="accent2"/>
                                        </p:clrVal>
                                      </p:to>
                                    </p:set>
                                    <p:set>
                                      <p:cBhvr>
                                        <p:cTn id="8" dur="500" autoRev="1" fill="hold"/>
                                        <p:tgtEl>
                                          <p:spTgt spid="24578"/>
                                        </p:tgtEl>
                                        <p:attrNameLst>
                                          <p:attrName>fill.type</p:attrName>
                                        </p:attrNameLst>
                                      </p:cBhvr>
                                      <p:to>
                                        <p:strVal val="solid"/>
                                      </p:to>
                                    </p:set>
                                  </p:childTnLst>
                                </p:cTn>
                              </p:par>
                              <p:par>
                                <p:cTn id="9" presetID="10" presetClass="entr" presetSubtype="0" fill="hold" nodeType="withEffect">
                                  <p:stCondLst>
                                    <p:cond delay="0"/>
                                  </p:stCondLst>
                                  <p:childTnLst>
                                    <p:set>
                                      <p:cBhvr>
                                        <p:cTn id="10" dur="1" fill="hold">
                                          <p:stCondLst>
                                            <p:cond delay="0"/>
                                          </p:stCondLst>
                                        </p:cTn>
                                        <p:tgtEl>
                                          <p:spTgt spid="24721"/>
                                        </p:tgtEl>
                                        <p:attrNameLst>
                                          <p:attrName>style.visibility</p:attrName>
                                        </p:attrNameLst>
                                      </p:cBhvr>
                                      <p:to>
                                        <p:strVal val="visible"/>
                                      </p:to>
                                    </p:set>
                                    <p:animEffect transition="in" filter="fade">
                                      <p:cBhvr>
                                        <p:cTn id="11" dur="2000"/>
                                        <p:tgtEl>
                                          <p:spTgt spid="24721"/>
                                        </p:tgtEl>
                                      </p:cBhvr>
                                    </p:animEffect>
                                  </p:childTnLst>
                                </p:cTn>
                              </p:par>
                            </p:childTnLst>
                          </p:cTn>
                        </p:par>
                        <p:par>
                          <p:cTn id="12" fill="hold" nodeType="afterGroup">
                            <p:stCondLst>
                              <p:cond delay="2000"/>
                            </p:stCondLst>
                            <p:childTnLst>
                              <p:par>
                                <p:cTn id="13" presetID="7" presetClass="entr" presetSubtype="1" fill="hold" nodeType="afterEffect">
                                  <p:stCondLst>
                                    <p:cond delay="0"/>
                                  </p:stCondLst>
                                  <p:childTnLst>
                                    <p:set>
                                      <p:cBhvr>
                                        <p:cTn id="14" dur="1" fill="hold">
                                          <p:stCondLst>
                                            <p:cond delay="0"/>
                                          </p:stCondLst>
                                        </p:cTn>
                                        <p:tgtEl>
                                          <p:spTgt spid="24794"/>
                                        </p:tgtEl>
                                        <p:attrNameLst>
                                          <p:attrName>style.visibility</p:attrName>
                                        </p:attrNameLst>
                                      </p:cBhvr>
                                      <p:to>
                                        <p:strVal val="visible"/>
                                      </p:to>
                                    </p:set>
                                    <p:anim calcmode="lin" valueType="num">
                                      <p:cBhvr additive="base">
                                        <p:cTn id="15" dur="1000" fill="hold"/>
                                        <p:tgtEl>
                                          <p:spTgt spid="24794"/>
                                        </p:tgtEl>
                                        <p:attrNameLst>
                                          <p:attrName>ppt_x</p:attrName>
                                        </p:attrNameLst>
                                      </p:cBhvr>
                                      <p:tavLst>
                                        <p:tav tm="0">
                                          <p:val>
                                            <p:strVal val="#ppt_x"/>
                                          </p:val>
                                        </p:tav>
                                        <p:tav tm="100000">
                                          <p:val>
                                            <p:strVal val="#ppt_x"/>
                                          </p:val>
                                        </p:tav>
                                      </p:tavLst>
                                    </p:anim>
                                    <p:anim calcmode="lin" valueType="num">
                                      <p:cBhvr additive="base">
                                        <p:cTn id="16" dur="1000" fill="hold"/>
                                        <p:tgtEl>
                                          <p:spTgt spid="24794"/>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3000"/>
                            </p:stCondLst>
                            <p:childTnLst>
                              <p:par>
                                <p:cTn id="18" presetID="10" presetClass="entr" presetSubtype="0" fill="hold" nodeType="afterEffect">
                                  <p:stCondLst>
                                    <p:cond delay="0"/>
                                  </p:stCondLst>
                                  <p:childTnLst>
                                    <p:set>
                                      <p:cBhvr>
                                        <p:cTn id="19" dur="1" fill="hold">
                                          <p:stCondLst>
                                            <p:cond delay="0"/>
                                          </p:stCondLst>
                                        </p:cTn>
                                        <p:tgtEl>
                                          <p:spTgt spid="24725"/>
                                        </p:tgtEl>
                                        <p:attrNameLst>
                                          <p:attrName>style.visibility</p:attrName>
                                        </p:attrNameLst>
                                      </p:cBhvr>
                                      <p:to>
                                        <p:strVal val="visible"/>
                                      </p:to>
                                    </p:set>
                                    <p:animEffect transition="in" filter="fade">
                                      <p:cBhvr>
                                        <p:cTn id="20" dur="2000"/>
                                        <p:tgtEl>
                                          <p:spTgt spid="24725"/>
                                        </p:tgtEl>
                                      </p:cBhvr>
                                    </p:animEffect>
                                  </p:childTnLst>
                                </p:cTn>
                              </p:par>
                            </p:childTnLst>
                          </p:cTn>
                        </p:par>
                        <p:par>
                          <p:cTn id="21" fill="hold" nodeType="afterGroup">
                            <p:stCondLst>
                              <p:cond delay="5000"/>
                            </p:stCondLst>
                            <p:childTnLst>
                              <p:par>
                                <p:cTn id="22" presetID="20" presetClass="emph" presetSubtype="0" fill="hold" nodeType="afterEffect">
                                  <p:stCondLst>
                                    <p:cond delay="0"/>
                                  </p:stCondLst>
                                  <p:iterate type="lt">
                                    <p:tmPct val="10000"/>
                                  </p:iterate>
                                  <p:childTnLst>
                                    <p:set>
                                      <p:cBhvr override="childStyle">
                                        <p:cTn id="23" dur="500" autoRev="1" fill="hold"/>
                                        <p:tgtEl>
                                          <p:spTgt spid="24795"/>
                                        </p:tgtEl>
                                        <p:attrNameLst>
                                          <p:attrName>style.color</p:attrName>
                                        </p:attrNameLst>
                                      </p:cBhvr>
                                      <p:to>
                                        <p:clrVal>
                                          <a:schemeClr val="accent2"/>
                                        </p:clrVal>
                                      </p:to>
                                    </p:set>
                                    <p:set>
                                      <p:cBhvr>
                                        <p:cTn id="24" dur="500" autoRev="1" fill="hold"/>
                                        <p:tgtEl>
                                          <p:spTgt spid="24795"/>
                                        </p:tgtEl>
                                        <p:attrNameLst>
                                          <p:attrName>fillcolor</p:attrName>
                                        </p:attrNameLst>
                                      </p:cBhvr>
                                      <p:to>
                                        <p:clrVal>
                                          <a:schemeClr val="accent2"/>
                                        </p:clrVal>
                                      </p:to>
                                    </p:set>
                                    <p:set>
                                      <p:cBhvr>
                                        <p:cTn id="25" dur="500" autoRev="1" fill="hold"/>
                                        <p:tgtEl>
                                          <p:spTgt spid="24795"/>
                                        </p:tgtEl>
                                        <p:attrNameLst>
                                          <p:attrName>fill.type</p:attrName>
                                        </p:attrNameLst>
                                      </p:cBhvr>
                                      <p:to>
                                        <p:strVal val="solid"/>
                                      </p:to>
                                    </p:set>
                                  </p:childTnLst>
                                </p:cTn>
                              </p:par>
                            </p:childTnLst>
                          </p:cTn>
                        </p:par>
                        <p:par>
                          <p:cTn id="26" fill="hold" nodeType="afterGroup">
                            <p:stCondLst>
                              <p:cond delay="6200"/>
                            </p:stCondLst>
                            <p:childTnLst>
                              <p:par>
                                <p:cTn id="27" presetID="20" presetClass="emph" presetSubtype="0" fill="hold" nodeType="afterEffect">
                                  <p:stCondLst>
                                    <p:cond delay="0"/>
                                  </p:stCondLst>
                                  <p:iterate type="lt">
                                    <p:tmPct val="10000"/>
                                  </p:iterate>
                                  <p:childTnLst>
                                    <p:set>
                                      <p:cBhvr override="childStyle">
                                        <p:cTn id="28" dur="500" autoRev="1" fill="hold"/>
                                        <p:tgtEl>
                                          <p:spTgt spid="24796"/>
                                        </p:tgtEl>
                                        <p:attrNameLst>
                                          <p:attrName>style.color</p:attrName>
                                        </p:attrNameLst>
                                      </p:cBhvr>
                                      <p:to>
                                        <p:clrVal>
                                          <a:schemeClr val="accent2"/>
                                        </p:clrVal>
                                      </p:to>
                                    </p:set>
                                    <p:set>
                                      <p:cBhvr>
                                        <p:cTn id="29" dur="500" autoRev="1" fill="hold"/>
                                        <p:tgtEl>
                                          <p:spTgt spid="24796"/>
                                        </p:tgtEl>
                                        <p:attrNameLst>
                                          <p:attrName>fillcolor</p:attrName>
                                        </p:attrNameLst>
                                      </p:cBhvr>
                                      <p:to>
                                        <p:clrVal>
                                          <a:schemeClr val="accent2"/>
                                        </p:clrVal>
                                      </p:to>
                                    </p:set>
                                    <p:set>
                                      <p:cBhvr>
                                        <p:cTn id="30" dur="500" autoRev="1" fill="hold"/>
                                        <p:tgtEl>
                                          <p:spTgt spid="24796"/>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1000"/>
                            </p:stCondLst>
                            <p:childTnLst>
                              <p:par>
                                <p:cTn id="39" presetID="20" presetClass="emph" presetSubtype="0" fill="hold" nodeType="afterEffect">
                                  <p:stCondLst>
                                    <p:cond delay="0"/>
                                  </p:stCondLst>
                                  <p:iterate type="lt">
                                    <p:tmPct val="10000"/>
                                  </p:iterate>
                                  <p:childTnLst>
                                    <p:set>
                                      <p:cBhvr override="childStyle">
                                        <p:cTn id="40" dur="500" autoRev="1" fill="hold"/>
                                        <p:tgtEl>
                                          <p:spTgt spid="24797"/>
                                        </p:tgtEl>
                                        <p:attrNameLst>
                                          <p:attrName>style.color</p:attrName>
                                        </p:attrNameLst>
                                      </p:cBhvr>
                                      <p:to>
                                        <p:clrVal>
                                          <a:schemeClr val="accent2"/>
                                        </p:clrVal>
                                      </p:to>
                                    </p:set>
                                    <p:set>
                                      <p:cBhvr>
                                        <p:cTn id="41" dur="500" autoRev="1" fill="hold"/>
                                        <p:tgtEl>
                                          <p:spTgt spid="24797"/>
                                        </p:tgtEl>
                                        <p:attrNameLst>
                                          <p:attrName>fillcolor</p:attrName>
                                        </p:attrNameLst>
                                      </p:cBhvr>
                                      <p:to>
                                        <p:clrVal>
                                          <a:schemeClr val="accent2"/>
                                        </p:clrVal>
                                      </p:to>
                                    </p:set>
                                    <p:set>
                                      <p:cBhvr>
                                        <p:cTn id="42" dur="500" autoRev="1" fill="hold"/>
                                        <p:tgtEl>
                                          <p:spTgt spid="24797"/>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24720"/>
                                        </p:tgtEl>
                                        <p:attrNameLst>
                                          <p:attrName>style.visibility</p:attrName>
                                        </p:attrNameLst>
                                      </p:cBhvr>
                                      <p:to>
                                        <p:strVal val="visible"/>
                                      </p:to>
                                    </p:set>
                                    <p:animEffect transition="in" filter="fade">
                                      <p:cBhvr>
                                        <p:cTn id="47" dur="1000"/>
                                        <p:tgtEl>
                                          <p:spTgt spid="24720"/>
                                        </p:tgtEl>
                                      </p:cBhvr>
                                    </p:animEffect>
                                    <p:anim calcmode="lin" valueType="num">
                                      <p:cBhvr>
                                        <p:cTn id="48" dur="1000" fill="hold"/>
                                        <p:tgtEl>
                                          <p:spTgt spid="24720"/>
                                        </p:tgtEl>
                                        <p:attrNameLst>
                                          <p:attrName>ppt_x</p:attrName>
                                        </p:attrNameLst>
                                      </p:cBhvr>
                                      <p:tavLst>
                                        <p:tav tm="0">
                                          <p:val>
                                            <p:strVal val="#ppt_x"/>
                                          </p:val>
                                        </p:tav>
                                        <p:tav tm="100000">
                                          <p:val>
                                            <p:strVal val="#ppt_x"/>
                                          </p:val>
                                        </p:tav>
                                      </p:tavLst>
                                    </p:anim>
                                    <p:anim calcmode="lin" valueType="num">
                                      <p:cBhvr>
                                        <p:cTn id="49" dur="1000" fill="hold"/>
                                        <p:tgtEl>
                                          <p:spTgt spid="24720"/>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nodeType="clickEffect">
                                  <p:stCondLst>
                                    <p:cond delay="0"/>
                                  </p:stCondLst>
                                  <p:childTnLst>
                                    <p:set>
                                      <p:cBhvr>
                                        <p:cTn id="53" dur="1" fill="hold">
                                          <p:stCondLst>
                                            <p:cond delay="0"/>
                                          </p:stCondLst>
                                        </p:cTn>
                                        <p:tgtEl>
                                          <p:spTgt spid="24727"/>
                                        </p:tgtEl>
                                        <p:attrNameLst>
                                          <p:attrName>style.visibility</p:attrName>
                                        </p:attrNameLst>
                                      </p:cBhvr>
                                      <p:to>
                                        <p:strVal val="visible"/>
                                      </p:to>
                                    </p:set>
                                    <p:animEffect transition="in" filter="fade">
                                      <p:cBhvr>
                                        <p:cTn id="54" dur="1000"/>
                                        <p:tgtEl>
                                          <p:spTgt spid="24727"/>
                                        </p:tgtEl>
                                      </p:cBhvr>
                                    </p:animEffect>
                                    <p:anim calcmode="lin" valueType="num">
                                      <p:cBhvr>
                                        <p:cTn id="55" dur="1000" fill="hold"/>
                                        <p:tgtEl>
                                          <p:spTgt spid="24727"/>
                                        </p:tgtEl>
                                        <p:attrNameLst>
                                          <p:attrName>ppt_x</p:attrName>
                                        </p:attrNameLst>
                                      </p:cBhvr>
                                      <p:tavLst>
                                        <p:tav tm="0">
                                          <p:val>
                                            <p:strVal val="#ppt_x"/>
                                          </p:val>
                                        </p:tav>
                                        <p:tav tm="100000">
                                          <p:val>
                                            <p:strVal val="#ppt_x"/>
                                          </p:val>
                                        </p:tav>
                                      </p:tavLst>
                                    </p:anim>
                                    <p:anim calcmode="lin" valueType="num">
                                      <p:cBhvr>
                                        <p:cTn id="56" dur="1000" fill="hold"/>
                                        <p:tgtEl>
                                          <p:spTgt spid="24727"/>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nodeType="click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fade">
                                      <p:cBhvr>
                                        <p:cTn id="61" dur="1000"/>
                                        <p:tgtEl>
                                          <p:spTgt spid="118"/>
                                        </p:tgtEl>
                                      </p:cBhvr>
                                    </p:animEffect>
                                    <p:anim calcmode="lin" valueType="num">
                                      <p:cBhvr>
                                        <p:cTn id="62" dur="1000" fill="hold"/>
                                        <p:tgtEl>
                                          <p:spTgt spid="118"/>
                                        </p:tgtEl>
                                        <p:attrNameLst>
                                          <p:attrName>ppt_x</p:attrName>
                                        </p:attrNameLst>
                                      </p:cBhvr>
                                      <p:tavLst>
                                        <p:tav tm="0">
                                          <p:val>
                                            <p:strVal val="#ppt_x"/>
                                          </p:val>
                                        </p:tav>
                                        <p:tav tm="100000">
                                          <p:val>
                                            <p:strVal val="#ppt_x"/>
                                          </p:val>
                                        </p:tav>
                                      </p:tavLst>
                                    </p:anim>
                                    <p:anim calcmode="lin" valueType="num">
                                      <p:cBhvr>
                                        <p:cTn id="63"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42" presetClass="entr" presetSubtype="0" fill="hold" nodeType="clickEffect">
                                  <p:stCondLst>
                                    <p:cond delay="0"/>
                                  </p:stCondLst>
                                  <p:childTnLst>
                                    <p:set>
                                      <p:cBhvr>
                                        <p:cTn id="67" dur="1" fill="hold">
                                          <p:stCondLst>
                                            <p:cond delay="0"/>
                                          </p:stCondLst>
                                        </p:cTn>
                                        <p:tgtEl>
                                          <p:spTgt spid="24751"/>
                                        </p:tgtEl>
                                        <p:attrNameLst>
                                          <p:attrName>style.visibility</p:attrName>
                                        </p:attrNameLst>
                                      </p:cBhvr>
                                      <p:to>
                                        <p:strVal val="visible"/>
                                      </p:to>
                                    </p:set>
                                    <p:animEffect transition="in" filter="fade">
                                      <p:cBhvr>
                                        <p:cTn id="68" dur="1000"/>
                                        <p:tgtEl>
                                          <p:spTgt spid="24751"/>
                                        </p:tgtEl>
                                      </p:cBhvr>
                                    </p:animEffect>
                                    <p:anim calcmode="lin" valueType="num">
                                      <p:cBhvr>
                                        <p:cTn id="69" dur="1000" fill="hold"/>
                                        <p:tgtEl>
                                          <p:spTgt spid="24751"/>
                                        </p:tgtEl>
                                        <p:attrNameLst>
                                          <p:attrName>ppt_x</p:attrName>
                                        </p:attrNameLst>
                                      </p:cBhvr>
                                      <p:tavLst>
                                        <p:tav tm="0">
                                          <p:val>
                                            <p:strVal val="#ppt_x"/>
                                          </p:val>
                                        </p:tav>
                                        <p:tav tm="100000">
                                          <p:val>
                                            <p:strVal val="#ppt_x"/>
                                          </p:val>
                                        </p:tav>
                                      </p:tavLst>
                                    </p:anim>
                                    <p:anim calcmode="lin" valueType="num">
                                      <p:cBhvr>
                                        <p:cTn id="70" dur="1000" fill="hold"/>
                                        <p:tgtEl>
                                          <p:spTgt spid="24751"/>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42" presetClass="entr" presetSubtype="0" fill="hold" nodeType="clickEffect">
                                  <p:stCondLst>
                                    <p:cond delay="0"/>
                                  </p:stCondLst>
                                  <p:childTnLst>
                                    <p:set>
                                      <p:cBhvr>
                                        <p:cTn id="74" dur="1" fill="hold">
                                          <p:stCondLst>
                                            <p:cond delay="0"/>
                                          </p:stCondLst>
                                        </p:cTn>
                                        <p:tgtEl>
                                          <p:spTgt spid="24801"/>
                                        </p:tgtEl>
                                        <p:attrNameLst>
                                          <p:attrName>style.visibility</p:attrName>
                                        </p:attrNameLst>
                                      </p:cBhvr>
                                      <p:to>
                                        <p:strVal val="visible"/>
                                      </p:to>
                                    </p:set>
                                    <p:animEffect transition="in" filter="fade">
                                      <p:cBhvr>
                                        <p:cTn id="75" dur="1000"/>
                                        <p:tgtEl>
                                          <p:spTgt spid="24801"/>
                                        </p:tgtEl>
                                      </p:cBhvr>
                                    </p:animEffect>
                                    <p:anim calcmode="lin" valueType="num">
                                      <p:cBhvr>
                                        <p:cTn id="76" dur="1000" fill="hold"/>
                                        <p:tgtEl>
                                          <p:spTgt spid="24801"/>
                                        </p:tgtEl>
                                        <p:attrNameLst>
                                          <p:attrName>ppt_x</p:attrName>
                                        </p:attrNameLst>
                                      </p:cBhvr>
                                      <p:tavLst>
                                        <p:tav tm="0">
                                          <p:val>
                                            <p:strVal val="#ppt_x"/>
                                          </p:val>
                                        </p:tav>
                                        <p:tav tm="100000">
                                          <p:val>
                                            <p:strVal val="#ppt_x"/>
                                          </p:val>
                                        </p:tav>
                                      </p:tavLst>
                                    </p:anim>
                                    <p:anim calcmode="lin" valueType="num">
                                      <p:cBhvr>
                                        <p:cTn id="77" dur="1000" fill="hold"/>
                                        <p:tgtEl>
                                          <p:spTgt spid="2480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4740"/>
                                        </p:tgtEl>
                                        <p:attrNameLst>
                                          <p:attrName>style.visibility</p:attrName>
                                        </p:attrNameLst>
                                      </p:cBhvr>
                                      <p:to>
                                        <p:strVal val="visible"/>
                                      </p:to>
                                    </p:set>
                                    <p:animEffect transition="in" filter="fade">
                                      <p:cBhvr>
                                        <p:cTn id="80" dur="1000"/>
                                        <p:tgtEl>
                                          <p:spTgt spid="24740"/>
                                        </p:tgtEl>
                                      </p:cBhvr>
                                    </p:animEffect>
                                    <p:anim calcmode="lin" valueType="num">
                                      <p:cBhvr>
                                        <p:cTn id="81" dur="1000" fill="hold"/>
                                        <p:tgtEl>
                                          <p:spTgt spid="24740"/>
                                        </p:tgtEl>
                                        <p:attrNameLst>
                                          <p:attrName>ppt_x</p:attrName>
                                        </p:attrNameLst>
                                      </p:cBhvr>
                                      <p:tavLst>
                                        <p:tav tm="0">
                                          <p:val>
                                            <p:strVal val="#ppt_x"/>
                                          </p:val>
                                        </p:tav>
                                        <p:tav tm="100000">
                                          <p:val>
                                            <p:strVal val="#ppt_x"/>
                                          </p:val>
                                        </p:tav>
                                      </p:tavLst>
                                    </p:anim>
                                    <p:anim calcmode="lin" valueType="num">
                                      <p:cBhvr>
                                        <p:cTn id="82" dur="1000" fill="hold"/>
                                        <p:tgtEl>
                                          <p:spTgt spid="24740"/>
                                        </p:tgtEl>
                                        <p:attrNameLst>
                                          <p:attrName>ppt_y</p:attrName>
                                        </p:attrNameLst>
                                      </p:cBhvr>
                                      <p:tavLst>
                                        <p:tav tm="0">
                                          <p:val>
                                            <p:strVal val="#ppt_y+.1"/>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42" presetClass="entr" presetSubtype="0" fill="hold" nodeType="clickEffect">
                                  <p:stCondLst>
                                    <p:cond delay="0"/>
                                  </p:stCondLst>
                                  <p:childTnLst>
                                    <p:set>
                                      <p:cBhvr>
                                        <p:cTn id="86" dur="1" fill="hold">
                                          <p:stCondLst>
                                            <p:cond delay="0"/>
                                          </p:stCondLst>
                                        </p:cTn>
                                        <p:tgtEl>
                                          <p:spTgt spid="117"/>
                                        </p:tgtEl>
                                        <p:attrNameLst>
                                          <p:attrName>style.visibility</p:attrName>
                                        </p:attrNameLst>
                                      </p:cBhvr>
                                      <p:to>
                                        <p:strVal val="visible"/>
                                      </p:to>
                                    </p:set>
                                    <p:animEffect transition="in" filter="fade">
                                      <p:cBhvr>
                                        <p:cTn id="87" dur="1000"/>
                                        <p:tgtEl>
                                          <p:spTgt spid="117"/>
                                        </p:tgtEl>
                                      </p:cBhvr>
                                    </p:animEffect>
                                    <p:anim calcmode="lin" valueType="num">
                                      <p:cBhvr>
                                        <p:cTn id="88" dur="1000" fill="hold"/>
                                        <p:tgtEl>
                                          <p:spTgt spid="117"/>
                                        </p:tgtEl>
                                        <p:attrNameLst>
                                          <p:attrName>ppt_x</p:attrName>
                                        </p:attrNameLst>
                                      </p:cBhvr>
                                      <p:tavLst>
                                        <p:tav tm="0">
                                          <p:val>
                                            <p:strVal val="#ppt_x"/>
                                          </p:val>
                                        </p:tav>
                                        <p:tav tm="100000">
                                          <p:val>
                                            <p:strVal val="#ppt_x"/>
                                          </p:val>
                                        </p:tav>
                                      </p:tavLst>
                                    </p:anim>
                                    <p:anim calcmode="lin" valueType="num">
                                      <p:cBhvr>
                                        <p:cTn id="89"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42" presetClass="entr" presetSubtype="0" fill="hold" nodeType="clickEffect">
                                  <p:stCondLst>
                                    <p:cond delay="0"/>
                                  </p:stCondLst>
                                  <p:childTnLst>
                                    <p:set>
                                      <p:cBhvr>
                                        <p:cTn id="93" dur="1" fill="hold">
                                          <p:stCondLst>
                                            <p:cond delay="0"/>
                                          </p:stCondLst>
                                        </p:cTn>
                                        <p:tgtEl>
                                          <p:spTgt spid="24752"/>
                                        </p:tgtEl>
                                        <p:attrNameLst>
                                          <p:attrName>style.visibility</p:attrName>
                                        </p:attrNameLst>
                                      </p:cBhvr>
                                      <p:to>
                                        <p:strVal val="visible"/>
                                      </p:to>
                                    </p:set>
                                    <p:animEffect transition="in" filter="fade">
                                      <p:cBhvr>
                                        <p:cTn id="94" dur="1000"/>
                                        <p:tgtEl>
                                          <p:spTgt spid="24752"/>
                                        </p:tgtEl>
                                      </p:cBhvr>
                                    </p:animEffect>
                                    <p:anim calcmode="lin" valueType="num">
                                      <p:cBhvr>
                                        <p:cTn id="95" dur="1000" fill="hold"/>
                                        <p:tgtEl>
                                          <p:spTgt spid="24752"/>
                                        </p:tgtEl>
                                        <p:attrNameLst>
                                          <p:attrName>ppt_x</p:attrName>
                                        </p:attrNameLst>
                                      </p:cBhvr>
                                      <p:tavLst>
                                        <p:tav tm="0">
                                          <p:val>
                                            <p:strVal val="#ppt_x"/>
                                          </p:val>
                                        </p:tav>
                                        <p:tav tm="100000">
                                          <p:val>
                                            <p:strVal val="#ppt_x"/>
                                          </p:val>
                                        </p:tav>
                                      </p:tavLst>
                                    </p:anim>
                                    <p:anim calcmode="lin" valueType="num">
                                      <p:cBhvr>
                                        <p:cTn id="96" dur="1000" fill="hold"/>
                                        <p:tgtEl>
                                          <p:spTgt spid="24752"/>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24758"/>
                                        </p:tgtEl>
                                        <p:attrNameLst>
                                          <p:attrName>style.visibility</p:attrName>
                                        </p:attrNameLst>
                                      </p:cBhvr>
                                      <p:to>
                                        <p:strVal val="visible"/>
                                      </p:to>
                                    </p:set>
                                    <p:animEffect transition="in" filter="fade">
                                      <p:cBhvr>
                                        <p:cTn id="99" dur="1000"/>
                                        <p:tgtEl>
                                          <p:spTgt spid="24758"/>
                                        </p:tgtEl>
                                      </p:cBhvr>
                                    </p:animEffect>
                                    <p:anim calcmode="lin" valueType="num">
                                      <p:cBhvr>
                                        <p:cTn id="100" dur="1000" fill="hold"/>
                                        <p:tgtEl>
                                          <p:spTgt spid="24758"/>
                                        </p:tgtEl>
                                        <p:attrNameLst>
                                          <p:attrName>ppt_x</p:attrName>
                                        </p:attrNameLst>
                                      </p:cBhvr>
                                      <p:tavLst>
                                        <p:tav tm="0">
                                          <p:val>
                                            <p:strVal val="#ppt_x"/>
                                          </p:val>
                                        </p:tav>
                                        <p:tav tm="100000">
                                          <p:val>
                                            <p:strVal val="#ppt_x"/>
                                          </p:val>
                                        </p:tav>
                                      </p:tavLst>
                                    </p:anim>
                                    <p:anim calcmode="lin" valueType="num">
                                      <p:cBhvr>
                                        <p:cTn id="101" dur="1000" fill="hold"/>
                                        <p:tgtEl>
                                          <p:spTgt spid="24758"/>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nodeType="clickEffect">
                                  <p:stCondLst>
                                    <p:cond delay="0"/>
                                  </p:stCondLst>
                                  <p:childTnLst>
                                    <p:set>
                                      <p:cBhvr>
                                        <p:cTn id="105" dur="1" fill="hold">
                                          <p:stCondLst>
                                            <p:cond delay="0"/>
                                          </p:stCondLst>
                                        </p:cTn>
                                        <p:tgtEl>
                                          <p:spTgt spid="24764"/>
                                        </p:tgtEl>
                                        <p:attrNameLst>
                                          <p:attrName>style.visibility</p:attrName>
                                        </p:attrNameLst>
                                      </p:cBhvr>
                                      <p:to>
                                        <p:strVal val="visible"/>
                                      </p:to>
                                    </p:set>
                                    <p:animEffect transition="in" filter="fade">
                                      <p:cBhvr>
                                        <p:cTn id="106" dur="1000"/>
                                        <p:tgtEl>
                                          <p:spTgt spid="24764"/>
                                        </p:tgtEl>
                                      </p:cBhvr>
                                    </p:animEffect>
                                    <p:anim calcmode="lin" valueType="num">
                                      <p:cBhvr>
                                        <p:cTn id="107" dur="1000" fill="hold"/>
                                        <p:tgtEl>
                                          <p:spTgt spid="24764"/>
                                        </p:tgtEl>
                                        <p:attrNameLst>
                                          <p:attrName>ppt_x</p:attrName>
                                        </p:attrNameLst>
                                      </p:cBhvr>
                                      <p:tavLst>
                                        <p:tav tm="0">
                                          <p:val>
                                            <p:strVal val="#ppt_x"/>
                                          </p:val>
                                        </p:tav>
                                        <p:tav tm="100000">
                                          <p:val>
                                            <p:strVal val="#ppt_x"/>
                                          </p:val>
                                        </p:tav>
                                      </p:tavLst>
                                    </p:anim>
                                    <p:anim calcmode="lin" valueType="num">
                                      <p:cBhvr>
                                        <p:cTn id="108" dur="1000" fill="hold"/>
                                        <p:tgtEl>
                                          <p:spTgt spid="24764"/>
                                        </p:tgtEl>
                                        <p:attrNameLst>
                                          <p:attrName>ppt_y</p:attrName>
                                        </p:attrNameLst>
                                      </p:cBhvr>
                                      <p:tavLst>
                                        <p:tav tm="0">
                                          <p:val>
                                            <p:strVal val="#ppt_y+.1"/>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2" presetClass="entr" presetSubtype="0" fill="hold" nodeType="clickEffect">
                                  <p:stCondLst>
                                    <p:cond delay="0"/>
                                  </p:stCondLst>
                                  <p:childTnLst>
                                    <p:set>
                                      <p:cBhvr>
                                        <p:cTn id="112" dur="1" fill="hold">
                                          <p:stCondLst>
                                            <p:cond delay="0"/>
                                          </p:stCondLst>
                                        </p:cTn>
                                        <p:tgtEl>
                                          <p:spTgt spid="119"/>
                                        </p:tgtEl>
                                        <p:attrNameLst>
                                          <p:attrName>style.visibility</p:attrName>
                                        </p:attrNameLst>
                                      </p:cBhvr>
                                      <p:to>
                                        <p:strVal val="visible"/>
                                      </p:to>
                                    </p:set>
                                    <p:animEffect transition="in" filter="fade">
                                      <p:cBhvr>
                                        <p:cTn id="113" dur="1000"/>
                                        <p:tgtEl>
                                          <p:spTgt spid="119"/>
                                        </p:tgtEl>
                                      </p:cBhvr>
                                    </p:animEffect>
                                    <p:anim calcmode="lin" valueType="num">
                                      <p:cBhvr>
                                        <p:cTn id="114" dur="1000" fill="hold"/>
                                        <p:tgtEl>
                                          <p:spTgt spid="119"/>
                                        </p:tgtEl>
                                        <p:attrNameLst>
                                          <p:attrName>ppt_x</p:attrName>
                                        </p:attrNameLst>
                                      </p:cBhvr>
                                      <p:tavLst>
                                        <p:tav tm="0">
                                          <p:val>
                                            <p:strVal val="#ppt_x"/>
                                          </p:val>
                                        </p:tav>
                                        <p:tav tm="100000">
                                          <p:val>
                                            <p:strVal val="#ppt_x"/>
                                          </p:val>
                                        </p:tav>
                                      </p:tavLst>
                                    </p:anim>
                                    <p:anim calcmode="lin" valueType="num">
                                      <p:cBhvr>
                                        <p:cTn id="115"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42" presetClass="entr" presetSubtype="0" fill="hold" nodeType="clickEffect">
                                  <p:stCondLst>
                                    <p:cond delay="0"/>
                                  </p:stCondLst>
                                  <p:childTnLst>
                                    <p:set>
                                      <p:cBhvr>
                                        <p:cTn id="119" dur="1" fill="hold">
                                          <p:stCondLst>
                                            <p:cond delay="0"/>
                                          </p:stCondLst>
                                        </p:cTn>
                                        <p:tgtEl>
                                          <p:spTgt spid="24770"/>
                                        </p:tgtEl>
                                        <p:attrNameLst>
                                          <p:attrName>style.visibility</p:attrName>
                                        </p:attrNameLst>
                                      </p:cBhvr>
                                      <p:to>
                                        <p:strVal val="visible"/>
                                      </p:to>
                                    </p:set>
                                    <p:animEffect transition="in" filter="fade">
                                      <p:cBhvr>
                                        <p:cTn id="120" dur="1000"/>
                                        <p:tgtEl>
                                          <p:spTgt spid="24770"/>
                                        </p:tgtEl>
                                      </p:cBhvr>
                                    </p:animEffect>
                                    <p:anim calcmode="lin" valueType="num">
                                      <p:cBhvr>
                                        <p:cTn id="121" dur="1000" fill="hold"/>
                                        <p:tgtEl>
                                          <p:spTgt spid="24770"/>
                                        </p:tgtEl>
                                        <p:attrNameLst>
                                          <p:attrName>ppt_x</p:attrName>
                                        </p:attrNameLst>
                                      </p:cBhvr>
                                      <p:tavLst>
                                        <p:tav tm="0">
                                          <p:val>
                                            <p:strVal val="#ppt_x"/>
                                          </p:val>
                                        </p:tav>
                                        <p:tav tm="100000">
                                          <p:val>
                                            <p:strVal val="#ppt_x"/>
                                          </p:val>
                                        </p:tav>
                                      </p:tavLst>
                                    </p:anim>
                                    <p:anim calcmode="lin" valueType="num">
                                      <p:cBhvr>
                                        <p:cTn id="122" dur="1000" fill="hold"/>
                                        <p:tgtEl>
                                          <p:spTgt spid="24770"/>
                                        </p:tgtEl>
                                        <p:attrNameLst>
                                          <p:attrName>ppt_y</p:attrName>
                                        </p:attrNameLst>
                                      </p:cBhvr>
                                      <p:tavLst>
                                        <p:tav tm="0">
                                          <p:val>
                                            <p:strVal val="#ppt_y+.1"/>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2" presetClass="entr" presetSubtype="0" fill="hold" nodeType="clickEffect">
                                  <p:stCondLst>
                                    <p:cond delay="0"/>
                                  </p:stCondLst>
                                  <p:childTnLst>
                                    <p:set>
                                      <p:cBhvr>
                                        <p:cTn id="126" dur="1" fill="hold">
                                          <p:stCondLst>
                                            <p:cond delay="0"/>
                                          </p:stCondLst>
                                        </p:cTn>
                                        <p:tgtEl>
                                          <p:spTgt spid="24783"/>
                                        </p:tgtEl>
                                        <p:attrNameLst>
                                          <p:attrName>style.visibility</p:attrName>
                                        </p:attrNameLst>
                                      </p:cBhvr>
                                      <p:to>
                                        <p:strVal val="visible"/>
                                      </p:to>
                                    </p:set>
                                    <p:animEffect transition="in" filter="fade">
                                      <p:cBhvr>
                                        <p:cTn id="127" dur="1000"/>
                                        <p:tgtEl>
                                          <p:spTgt spid="24783"/>
                                        </p:tgtEl>
                                      </p:cBhvr>
                                    </p:animEffect>
                                    <p:anim calcmode="lin" valueType="num">
                                      <p:cBhvr>
                                        <p:cTn id="128" dur="1000" fill="hold"/>
                                        <p:tgtEl>
                                          <p:spTgt spid="24783"/>
                                        </p:tgtEl>
                                        <p:attrNameLst>
                                          <p:attrName>ppt_x</p:attrName>
                                        </p:attrNameLst>
                                      </p:cBhvr>
                                      <p:tavLst>
                                        <p:tav tm="0">
                                          <p:val>
                                            <p:strVal val="#ppt_x"/>
                                          </p:val>
                                        </p:tav>
                                        <p:tav tm="100000">
                                          <p:val>
                                            <p:strVal val="#ppt_x"/>
                                          </p:val>
                                        </p:tav>
                                      </p:tavLst>
                                    </p:anim>
                                    <p:anim calcmode="lin" valueType="num">
                                      <p:cBhvr>
                                        <p:cTn id="129" dur="1000" fill="hold"/>
                                        <p:tgtEl>
                                          <p:spTgt spid="24783"/>
                                        </p:tgtEl>
                                        <p:attrNameLst>
                                          <p:attrName>ppt_y</p:attrName>
                                        </p:attrNameLst>
                                      </p:cBhvr>
                                      <p:tavLst>
                                        <p:tav tm="0">
                                          <p:val>
                                            <p:strVal val="#ppt_y+.1"/>
                                          </p:val>
                                        </p:tav>
                                        <p:tav tm="100000">
                                          <p:val>
                                            <p:strVal val="#ppt_y"/>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42" presetClass="entr" presetSubtype="0" fill="hold" nodeType="clickEffect">
                                  <p:stCondLst>
                                    <p:cond delay="0"/>
                                  </p:stCondLst>
                                  <p:childTnLst>
                                    <p:set>
                                      <p:cBhvr>
                                        <p:cTn id="133" dur="1" fill="hold">
                                          <p:stCondLst>
                                            <p:cond delay="0"/>
                                          </p:stCondLst>
                                        </p:cTn>
                                        <p:tgtEl>
                                          <p:spTgt spid="120"/>
                                        </p:tgtEl>
                                        <p:attrNameLst>
                                          <p:attrName>style.visibility</p:attrName>
                                        </p:attrNameLst>
                                      </p:cBhvr>
                                      <p:to>
                                        <p:strVal val="visible"/>
                                      </p:to>
                                    </p:set>
                                    <p:animEffect transition="in" filter="fade">
                                      <p:cBhvr>
                                        <p:cTn id="134" dur="1000"/>
                                        <p:tgtEl>
                                          <p:spTgt spid="120"/>
                                        </p:tgtEl>
                                      </p:cBhvr>
                                    </p:animEffect>
                                    <p:anim calcmode="lin" valueType="num">
                                      <p:cBhvr>
                                        <p:cTn id="135" dur="1000" fill="hold"/>
                                        <p:tgtEl>
                                          <p:spTgt spid="120"/>
                                        </p:tgtEl>
                                        <p:attrNameLst>
                                          <p:attrName>ppt_x</p:attrName>
                                        </p:attrNameLst>
                                      </p:cBhvr>
                                      <p:tavLst>
                                        <p:tav tm="0">
                                          <p:val>
                                            <p:strVal val="#ppt_x"/>
                                          </p:val>
                                        </p:tav>
                                        <p:tav tm="100000">
                                          <p:val>
                                            <p:strVal val="#ppt_x"/>
                                          </p:val>
                                        </p:tav>
                                      </p:tavLst>
                                    </p:anim>
                                    <p:anim calcmode="lin" valueType="num">
                                      <p:cBhvr>
                                        <p:cTn id="136"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42" presetClass="entr" presetSubtype="0" fill="hold" nodeType="clickEffect">
                                  <p:stCondLst>
                                    <p:cond delay="0"/>
                                  </p:stCondLst>
                                  <p:childTnLst>
                                    <p:set>
                                      <p:cBhvr>
                                        <p:cTn id="140" dur="1" fill="hold">
                                          <p:stCondLst>
                                            <p:cond delay="0"/>
                                          </p:stCondLst>
                                        </p:cTn>
                                        <p:tgtEl>
                                          <p:spTgt spid="24803"/>
                                        </p:tgtEl>
                                        <p:attrNameLst>
                                          <p:attrName>style.visibility</p:attrName>
                                        </p:attrNameLst>
                                      </p:cBhvr>
                                      <p:to>
                                        <p:strVal val="visible"/>
                                      </p:to>
                                    </p:set>
                                    <p:animEffect transition="in" filter="fade">
                                      <p:cBhvr>
                                        <p:cTn id="141" dur="1000"/>
                                        <p:tgtEl>
                                          <p:spTgt spid="24803"/>
                                        </p:tgtEl>
                                      </p:cBhvr>
                                    </p:animEffect>
                                    <p:anim calcmode="lin" valueType="num">
                                      <p:cBhvr>
                                        <p:cTn id="142" dur="1000" fill="hold"/>
                                        <p:tgtEl>
                                          <p:spTgt spid="24803"/>
                                        </p:tgtEl>
                                        <p:attrNameLst>
                                          <p:attrName>ppt_x</p:attrName>
                                        </p:attrNameLst>
                                      </p:cBhvr>
                                      <p:tavLst>
                                        <p:tav tm="0">
                                          <p:val>
                                            <p:strVal val="#ppt_x"/>
                                          </p:val>
                                        </p:tav>
                                        <p:tav tm="100000">
                                          <p:val>
                                            <p:strVal val="#ppt_x"/>
                                          </p:val>
                                        </p:tav>
                                      </p:tavLst>
                                    </p:anim>
                                    <p:anim calcmode="lin" valueType="num">
                                      <p:cBhvr>
                                        <p:cTn id="143" dur="1000" fill="hold"/>
                                        <p:tgtEl>
                                          <p:spTgt spid="24803"/>
                                        </p:tgtEl>
                                        <p:attrNameLst>
                                          <p:attrName>ppt_y</p:attrName>
                                        </p:attrNameLst>
                                      </p:cBhvr>
                                      <p:tavLst>
                                        <p:tav tm="0">
                                          <p:val>
                                            <p:strVal val="#ppt_y+.1"/>
                                          </p:val>
                                        </p:tav>
                                        <p:tav tm="100000">
                                          <p:val>
                                            <p:strVal val="#ppt_y"/>
                                          </p:val>
                                        </p:tav>
                                      </p:tavLst>
                                    </p:anim>
                                  </p:childTnLst>
                                </p:cTn>
                              </p:par>
                            </p:childTnLst>
                          </p:cTn>
                        </p:par>
                      </p:childTnLst>
                    </p:cTn>
                  </p:par>
                  <p:par>
                    <p:cTn id="144" fill="hold" nodeType="clickPar">
                      <p:stCondLst>
                        <p:cond delay="indefinite"/>
                      </p:stCondLst>
                      <p:childTnLst>
                        <p:par>
                          <p:cTn id="145" fill="hold" nodeType="withGroup">
                            <p:stCondLst>
                              <p:cond delay="0"/>
                            </p:stCondLst>
                            <p:childTnLst>
                              <p:par>
                                <p:cTn id="146" presetID="42" presetClass="entr" presetSubtype="0" fill="hold" nodeType="clickEffect">
                                  <p:stCondLst>
                                    <p:cond delay="0"/>
                                  </p:stCondLst>
                                  <p:childTnLst>
                                    <p:set>
                                      <p:cBhvr>
                                        <p:cTn id="147" dur="1" fill="hold">
                                          <p:stCondLst>
                                            <p:cond delay="0"/>
                                          </p:stCondLst>
                                        </p:cTn>
                                        <p:tgtEl>
                                          <p:spTgt spid="24804"/>
                                        </p:tgtEl>
                                        <p:attrNameLst>
                                          <p:attrName>style.visibility</p:attrName>
                                        </p:attrNameLst>
                                      </p:cBhvr>
                                      <p:to>
                                        <p:strVal val="visible"/>
                                      </p:to>
                                    </p:set>
                                    <p:animEffect transition="in" filter="fade">
                                      <p:cBhvr>
                                        <p:cTn id="148" dur="1000"/>
                                        <p:tgtEl>
                                          <p:spTgt spid="24804"/>
                                        </p:tgtEl>
                                      </p:cBhvr>
                                    </p:animEffect>
                                    <p:anim calcmode="lin" valueType="num">
                                      <p:cBhvr>
                                        <p:cTn id="149" dur="1000" fill="hold"/>
                                        <p:tgtEl>
                                          <p:spTgt spid="24804"/>
                                        </p:tgtEl>
                                        <p:attrNameLst>
                                          <p:attrName>ppt_x</p:attrName>
                                        </p:attrNameLst>
                                      </p:cBhvr>
                                      <p:tavLst>
                                        <p:tav tm="0">
                                          <p:val>
                                            <p:strVal val="#ppt_x"/>
                                          </p:val>
                                        </p:tav>
                                        <p:tav tm="100000">
                                          <p:val>
                                            <p:strVal val="#ppt_x"/>
                                          </p:val>
                                        </p:tav>
                                      </p:tavLst>
                                    </p:anim>
                                    <p:anim calcmode="lin" valueType="num">
                                      <p:cBhvr>
                                        <p:cTn id="150" dur="1000" fill="hold"/>
                                        <p:tgtEl>
                                          <p:spTgt spid="248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794" grpId="0"/>
      <p:bldP spid="24795" grpId="0"/>
      <p:bldP spid="24796" grpId="0"/>
      <p:bldP spid="24797" grpId="0"/>
      <p:bldP spid="24801" grpId="0"/>
      <p:bldP spid="24803" grpId="0"/>
      <p:bldP spid="24804" grpId="0"/>
      <p:bldP spid="2" grpId="0"/>
      <p:bldP spid="117" grpId="0"/>
      <p:bldP spid="118" grpId="0"/>
      <p:bldP spid="119" grpId="0"/>
      <p:bldP spid="1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1676400" y="228600"/>
            <a:ext cx="90106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vi-VN" sz="2800">
                <a:solidFill>
                  <a:srgbClr val="002060"/>
                </a:solidFill>
                <a:latin typeface="Times New Roman" panose="02020603050405020304" pitchFamily="18" charset="0"/>
                <a:cs typeface="Times New Roman" panose="02020603050405020304" pitchFamily="18" charset="0"/>
              </a:rPr>
              <a:t>-Morgan cho rằng sự di truyền đồng thời của tính trạng màu sắc thân và kích thước cánh ở ruồi giấm là do hiện tượng di truyền liên kết của các gene cùng nằm trên 1 NST. </a:t>
            </a:r>
            <a:endParaRPr lang="vi-VN" altLang="vi-VN" sz="2800">
              <a:solidFill>
                <a:srgbClr val="002060"/>
              </a:solidFill>
              <a:latin typeface="Times New Roman" panose="02020603050405020304" pitchFamily="18" charset="0"/>
              <a:cs typeface="Times New Roman" panose="02020603050405020304" pitchFamily="18" charset="0"/>
            </a:endParaRPr>
          </a:p>
        </p:txBody>
      </p:sp>
      <p:sp>
        <p:nvSpPr>
          <p:cNvPr id="107523" name="Rectangle 4"/>
          <p:cNvSpPr>
            <a:spLocks noChangeArrowheads="1"/>
          </p:cNvSpPr>
          <p:nvPr/>
        </p:nvSpPr>
        <p:spPr bwMode="auto">
          <a:xfrm>
            <a:off x="1676400" y="2590800"/>
            <a:ext cx="731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vi-VN" sz="2800">
                <a:solidFill>
                  <a:srgbClr val="002060"/>
                </a:solidFill>
                <a:latin typeface="Times New Roman" panose="02020603050405020304" pitchFamily="18" charset="0"/>
                <a:cs typeface="Times New Roman" panose="02020603050405020304" pitchFamily="18" charset="0"/>
              </a:rPr>
              <a:t>-Các gene quy định tính trạng thân xám và  cánh dài cùng nằm trên một NST. </a:t>
            </a:r>
            <a:endParaRPr lang="vi-VN" altLang="vi-VN" sz="2800">
              <a:solidFill>
                <a:srgbClr val="002060"/>
              </a:solidFill>
              <a:latin typeface="Times New Roman" panose="02020603050405020304" pitchFamily="18" charset="0"/>
              <a:cs typeface="Times New Roman" panose="02020603050405020304" pitchFamily="18" charset="0"/>
            </a:endParaRPr>
          </a:p>
        </p:txBody>
      </p:sp>
      <p:pic>
        <p:nvPicPr>
          <p:cNvPr id="107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5714" y="2120900"/>
            <a:ext cx="1811337"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5" name="Rectangle 7"/>
          <p:cNvSpPr>
            <a:spLocks noChangeArrowheads="1"/>
          </p:cNvSpPr>
          <p:nvPr/>
        </p:nvSpPr>
        <p:spPr bwMode="auto">
          <a:xfrm>
            <a:off x="1628775" y="3606800"/>
            <a:ext cx="731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vi-VN" sz="2800">
                <a:solidFill>
                  <a:srgbClr val="002060"/>
                </a:solidFill>
                <a:latin typeface="Times New Roman" panose="02020603050405020304" pitchFamily="18" charset="0"/>
                <a:cs typeface="Times New Roman" panose="02020603050405020304" pitchFamily="18" charset="0"/>
              </a:rPr>
              <a:t>-Các gene quy định tính trạng thân đen và  cánh cụt cùng nằm trên một NST. </a:t>
            </a:r>
            <a:endParaRPr lang="vi-VN" altLang="vi-VN" sz="2800">
              <a:solidFill>
                <a:srgbClr val="002060"/>
              </a:solidFill>
              <a:latin typeface="Times New Roman" panose="02020603050405020304" pitchFamily="18" charset="0"/>
              <a:cs typeface="Times New Roman" panose="02020603050405020304" pitchFamily="18" charset="0"/>
            </a:endParaRPr>
          </a:p>
        </p:txBody>
      </p:sp>
      <p:pic>
        <p:nvPicPr>
          <p:cNvPr id="10752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5714" y="3544888"/>
            <a:ext cx="1963737" cy="138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7" name="Rectangle 9"/>
          <p:cNvSpPr>
            <a:spLocks noChangeArrowheads="1"/>
          </p:cNvSpPr>
          <p:nvPr/>
        </p:nvSpPr>
        <p:spPr bwMode="auto">
          <a:xfrm>
            <a:off x="1676400" y="4906964"/>
            <a:ext cx="8763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vi-VN" sz="2800">
                <a:solidFill>
                  <a:srgbClr val="002060"/>
                </a:solidFill>
                <a:latin typeface="Times New Roman" panose="02020603050405020304" pitchFamily="18" charset="0"/>
                <a:cs typeface="Times New Roman" panose="02020603050405020304" pitchFamily="18" charset="0"/>
              </a:rPr>
              <a:t>-Các gene cùng nằm trên một NST phân li cùng nhau về 1 giao tử trong quá trình giảm phân và tổ hợp cùng nhau trong quá trình thụ tinh.</a:t>
            </a:r>
            <a:endParaRPr lang="vi-VN" altLang="vi-VN" sz="28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4808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6F1F5DC-F410-62F4-8FEB-4A0464733EBB}"/>
              </a:ext>
            </a:extLst>
          </p:cNvPr>
          <p:cNvSpPr txBox="1">
            <a:spLocks/>
          </p:cNvSpPr>
          <p:nvPr/>
        </p:nvSpPr>
        <p:spPr>
          <a:xfrm>
            <a:off x="3229426" y="-173328"/>
            <a:ext cx="6239203" cy="645405"/>
          </a:xfrm>
          <a:prstGeom prst="rect">
            <a:avLst/>
          </a:prstGeom>
        </p:spPr>
        <p:txBody>
          <a:bodyPr vert="horz" lIns="91440" tIns="45720" rIns="91440" bIns="45720" rtlCol="0" anchor="b">
            <a:normAutofit fontScale="97500"/>
            <a:scene3d>
              <a:camera prst="orthographicFront"/>
              <a:lightRig rig="harsh" dir="t"/>
            </a:scene3d>
            <a:sp3d extrusionH="57150" prstMaterial="matte">
              <a:bevelT w="63500" h="12700" prst="angle"/>
              <a:contourClr>
                <a:schemeClr val="bg1">
                  <a:lumMod val="65000"/>
                </a:schemeClr>
              </a:contourClr>
            </a:sp3d>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sng" strike="noStrike" kern="1200" cap="none" spc="0" normalizeH="0" baseline="0" noProof="0">
                <a:ln/>
                <a:solidFill>
                  <a:srgbClr val="FF0000"/>
                </a:solidFill>
                <a:effectLst/>
                <a:uLnTx/>
                <a:uFillTx/>
                <a:latin typeface="Times New Roman" panose="02020603050405020304" pitchFamily="18" charset="0"/>
                <a:ea typeface="+mj-ea"/>
                <a:cs typeface="Times New Roman" panose="02020603050405020304" pitchFamily="18" charset="0"/>
              </a:rPr>
              <a:t>BÀI 45</a:t>
            </a:r>
            <a:r>
              <a:rPr kumimoji="0" lang="en-US" sz="3200" b="1" i="0" u="none" strike="noStrike" kern="1200" cap="none" spc="0" normalizeH="0" baseline="0" noProof="0">
                <a:ln/>
                <a:solidFill>
                  <a:srgbClr val="FF0000"/>
                </a:solidFill>
                <a:effectLst/>
                <a:uLnTx/>
                <a:uFillTx/>
                <a:latin typeface="Times New Roman" panose="02020603050405020304" pitchFamily="18" charset="0"/>
                <a:ea typeface="+mj-ea"/>
                <a:cs typeface="Times New Roman" panose="02020603050405020304" pitchFamily="18" charset="0"/>
              </a:rPr>
              <a:t>: DI TRUYỀN LIÊN KẾT</a:t>
            </a:r>
          </a:p>
        </p:txBody>
      </p:sp>
      <p:sp>
        <p:nvSpPr>
          <p:cNvPr id="2" name="TextBox 1">
            <a:extLst>
              <a:ext uri="{FF2B5EF4-FFF2-40B4-BE49-F238E27FC236}">
                <a16:creationId xmlns:a16="http://schemas.microsoft.com/office/drawing/2014/main" xmlns="" id="{7A93D81C-6357-4694-9840-A3F05A7633A6}"/>
              </a:ext>
            </a:extLst>
          </p:cNvPr>
          <p:cNvSpPr txBox="1"/>
          <p:nvPr/>
        </p:nvSpPr>
        <p:spPr>
          <a:xfrm>
            <a:off x="223378" y="557497"/>
            <a:ext cx="5637246"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800" b="1" i="0" u="sng"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 thích kết quả thí nghiệm.</a:t>
            </a:r>
            <a:endParaRPr kumimoji="0" lang="en-US" sz="2800" b="0" i="0" u="sng" strike="noStrike" kern="1200" cap="none" spc="0" normalizeH="0" baseline="0" noProof="0">
              <a:ln>
                <a:noFill/>
              </a:ln>
              <a:solidFill>
                <a:srgbClr val="0033CC"/>
              </a:solidFill>
              <a:effectLst/>
              <a:uLnTx/>
              <a:uFillTx/>
              <a:latin typeface=".VnTime"/>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339B181C-634E-6BFF-2488-DAF4CD6D3191}"/>
                  </a:ext>
                </a:extLst>
              </p:cNvPr>
              <p:cNvSpPr txBox="1"/>
              <p:nvPr/>
            </p:nvSpPr>
            <p:spPr>
              <a:xfrm>
                <a:off x="408215" y="1224061"/>
                <a:ext cx="4611654" cy="1265218"/>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fr-FR"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 có sơ đồ lai:</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fr-FR"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Pt/c: Xám, dài </a:t>
                </a:r>
                <a14:m>
                  <m:oMath xmlns:m="http://schemas.openxmlformats.org/officeDocument/2006/math">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f>
                      <m:fPr>
                        <m:ctrlP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𝑩𝑽</m:t>
                        </m:r>
                      </m:num>
                      <m:den>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𝑩𝑽</m:t>
                        </m:r>
                      </m:den>
                    </m:f>
                  </m:oMath>
                </a14:m>
                <a:r>
                  <a:rPr kumimoji="0" lang="fr-FR"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x  </a:t>
                </a:r>
                <a14:m>
                  <m:oMath xmlns:m="http://schemas.openxmlformats.org/officeDocument/2006/math">
                    <m:f>
                      <m:fPr>
                        <m:ctrlP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𝒃𝒗</m:t>
                        </m:r>
                      </m:num>
                      <m:den>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𝒃𝒗</m:t>
                        </m:r>
                      </m:den>
                    </m:f>
                  </m:oMath>
                </a14:m>
                <a:r>
                  <a:rPr kumimoji="0" lang="de-DE"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Đen,  cụt</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339B181C-634E-6BFF-2488-DAF4CD6D3191}"/>
                  </a:ext>
                </a:extLst>
              </p:cNvPr>
              <p:cNvSpPr txBox="1">
                <a:spLocks noRot="1" noChangeAspect="1" noMove="1" noResize="1" noEditPoints="1" noAdjustHandles="1" noChangeArrowheads="1" noChangeShapeType="1" noTextEdit="1"/>
              </p:cNvSpPr>
              <p:nvPr/>
            </p:nvSpPr>
            <p:spPr>
              <a:xfrm>
                <a:off x="408215" y="1224061"/>
                <a:ext cx="4611654" cy="1265218"/>
              </a:xfrm>
              <a:prstGeom prst="rect">
                <a:avLst/>
              </a:prstGeom>
              <a:blipFill>
                <a:blip r:embed="rId2"/>
                <a:stretch>
                  <a:fillRect l="-2116" t="-1932" r="-1455" b="-3865"/>
                </a:stretch>
              </a:blipFill>
            </p:spPr>
            <p:txBody>
              <a:bodyPr/>
              <a:lstStyle/>
              <a:p>
                <a:r>
                  <a:rPr lang="en-US">
                    <a:noFill/>
                  </a:rPr>
                  <a:t> </a:t>
                </a:r>
              </a:p>
            </p:txBody>
          </p:sp>
        </mc:Fallback>
      </mc:AlternateContent>
      <p:sp>
        <p:nvSpPr>
          <p:cNvPr id="5" name="Scroll: Horizontal 4">
            <a:extLst>
              <a:ext uri="{FF2B5EF4-FFF2-40B4-BE49-F238E27FC236}">
                <a16:creationId xmlns:a16="http://schemas.microsoft.com/office/drawing/2014/main" xmlns="" id="{CD26D95B-22CA-6E70-0619-49863E432179}"/>
              </a:ext>
            </a:extLst>
          </p:cNvPr>
          <p:cNvSpPr/>
          <p:nvPr/>
        </p:nvSpPr>
        <p:spPr>
          <a:xfrm>
            <a:off x="7246778" y="472076"/>
            <a:ext cx="4611654" cy="6617479"/>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2020104020203"/>
              <a:ea typeface="+mn-ea"/>
              <a:cs typeface="+mn-cs"/>
            </a:endParaRPr>
          </a:p>
        </p:txBody>
      </p:sp>
      <p:sp>
        <p:nvSpPr>
          <p:cNvPr id="8" name="TextBox 7">
            <a:extLst>
              <a:ext uri="{FF2B5EF4-FFF2-40B4-BE49-F238E27FC236}">
                <a16:creationId xmlns:a16="http://schemas.microsoft.com/office/drawing/2014/main" xmlns="" id="{24C84E85-FDE8-5BEA-5029-F221DD9FD6A3}"/>
              </a:ext>
            </a:extLst>
          </p:cNvPr>
          <p:cNvSpPr txBox="1"/>
          <p:nvPr/>
        </p:nvSpPr>
        <p:spPr>
          <a:xfrm>
            <a:off x="7810504" y="1933925"/>
            <a:ext cx="3852766" cy="90774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fr-FR"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Ruồi F1 có kiểu gen như thế nào và có kiểu hình gì?</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86DB4266-B3C2-F6AE-8566-BFBD8F6199E9}"/>
              </a:ext>
            </a:extLst>
          </p:cNvPr>
          <p:cNvSpPr txBox="1"/>
          <p:nvPr/>
        </p:nvSpPr>
        <p:spPr>
          <a:xfrm>
            <a:off x="7791842" y="1026176"/>
            <a:ext cx="3974064" cy="90774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fr-FR"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 Ruồi thân xám, dài và thân đen, cụt cho mấy loại giao tử?</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1BB9D02A-76F6-ABC0-350E-4DF9627E50A7}"/>
              </a:ext>
            </a:extLst>
          </p:cNvPr>
          <p:cNvSpPr txBox="1"/>
          <p:nvPr/>
        </p:nvSpPr>
        <p:spPr>
          <a:xfrm>
            <a:off x="7810504" y="2849946"/>
            <a:ext cx="3852766" cy="90774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fr-FR"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3. Ruồi cái F1 có kiểu gen như thế nào?</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xmlns="" id="{68471E63-5761-14DE-AA72-88575ADEBC08}"/>
              </a:ext>
            </a:extLst>
          </p:cNvPr>
          <p:cNvSpPr txBox="1"/>
          <p:nvPr/>
        </p:nvSpPr>
        <p:spPr>
          <a:xfrm>
            <a:off x="417544" y="2632623"/>
            <a:ext cx="3641272" cy="38536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                   </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sng"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BV</a:t>
            </a:r>
            <a:r>
              <a:rPr kumimoji="0" lang="vi-VN" sz="1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1800" b="1" i="0" u="sng"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bv</a:t>
            </a:r>
            <a:endPar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9573A3C9-FE14-FD02-F46A-9C8BCEF4DC12}"/>
                  </a:ext>
                </a:extLst>
              </p:cNvPr>
              <p:cNvSpPr txBox="1"/>
              <p:nvPr/>
            </p:nvSpPr>
            <p:spPr>
              <a:xfrm>
                <a:off x="442258" y="3017985"/>
                <a:ext cx="5199485" cy="70378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F1: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𝑩𝑽</m:t>
                        </m:r>
                      </m:num>
                      <m:den>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𝒃𝒗</m:t>
                        </m:r>
                      </m:den>
                    </m:f>
                  </m:oMath>
                </a14:m>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( 100% xám dài)</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573A3C9-FE14-FD02-F46A-9C8BCEF4DC12}"/>
                  </a:ext>
                </a:extLst>
              </p:cNvPr>
              <p:cNvSpPr txBox="1">
                <a:spLocks noRot="1" noChangeAspect="1" noMove="1" noResize="1" noEditPoints="1" noAdjustHandles="1" noChangeArrowheads="1" noChangeShapeType="1" noTextEdit="1"/>
              </p:cNvSpPr>
              <p:nvPr/>
            </p:nvSpPr>
            <p:spPr>
              <a:xfrm>
                <a:off x="442258" y="3017985"/>
                <a:ext cx="5199485" cy="703782"/>
              </a:xfrm>
              <a:prstGeom prst="rect">
                <a:avLst/>
              </a:prstGeom>
              <a:blipFill>
                <a:blip r:embed="rId3"/>
                <a:stretch>
                  <a:fillRect l="-1878"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FBDADD80-3BB2-2151-D392-6D978DB9FA96}"/>
                  </a:ext>
                </a:extLst>
              </p:cNvPr>
              <p:cNvSpPr txBox="1"/>
              <p:nvPr/>
            </p:nvSpPr>
            <p:spPr>
              <a:xfrm>
                <a:off x="442258" y="3607545"/>
                <a:ext cx="6097554" cy="1290866"/>
              </a:xfrm>
              <a:prstGeom prst="rect">
                <a:avLst/>
              </a:prstGeom>
              <a:noFill/>
            </p:spPr>
            <p:txBody>
              <a:bodyPr wrap="square">
                <a:spAutoFit/>
              </a:bodyPr>
              <a:lstStyle/>
              <a:p>
                <a:pPr marL="3048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highlight>
                      <a:srgbClr val="FFFFFF"/>
                    </a:highlight>
                    <a:uLnTx/>
                    <a:uFillTx/>
                    <a:latin typeface="Times New Roman" panose="02020603050405020304" pitchFamily="18" charset="0"/>
                    <a:ea typeface="Times New Roman" panose="02020603050405020304" pitchFamily="18" charset="0"/>
                    <a:cs typeface="+mn-cs"/>
                  </a:rPr>
                  <a:t>F1 lai ptích:   </a:t>
                </a:r>
                <a:endParaRPr kumimoji="0" lang="en-US" sz="2400" b="0" i="0" u="none" strike="noStrike" kern="1200" cap="none" spc="0" normalizeH="0" baseline="0" noProof="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Đực  xám,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dài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𝑩𝑽</m:t>
                        </m:r>
                      </m:num>
                      <m:den>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𝒃𝒗</m:t>
                        </m:r>
                      </m:den>
                    </m:f>
                  </m:oMath>
                </a14:m>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14:m>
                  <m:oMath xmlns:m="http://schemas.openxmlformats.org/officeDocument/2006/math">
                    <m:f>
                      <m:fPr>
                        <m:ctrlP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𝒃𝒗</m:t>
                        </m:r>
                      </m:num>
                      <m:den>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𝒃𝒗</m:t>
                        </m:r>
                      </m:den>
                    </m:f>
                  </m:oMath>
                </a14:m>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Cái đen,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cụt.</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FBDADD80-3BB2-2151-D392-6D978DB9FA96}"/>
                  </a:ext>
                </a:extLst>
              </p:cNvPr>
              <p:cNvSpPr txBox="1">
                <a:spLocks noRot="1" noChangeAspect="1" noMove="1" noResize="1" noEditPoints="1" noAdjustHandles="1" noChangeArrowheads="1" noChangeShapeType="1" noTextEdit="1"/>
              </p:cNvSpPr>
              <p:nvPr/>
            </p:nvSpPr>
            <p:spPr>
              <a:xfrm>
                <a:off x="442258" y="3607545"/>
                <a:ext cx="6097554" cy="1290866"/>
              </a:xfrm>
              <a:prstGeom prst="rect">
                <a:avLst/>
              </a:prstGeom>
              <a:blipFill>
                <a:blip r:embed="rId4"/>
                <a:stretch>
                  <a:fillRect l="-1600" t="-1887" b="-3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15B1A550-5E3B-38C3-7C1E-A5A28A37FEB1}"/>
                  </a:ext>
                </a:extLst>
              </p:cNvPr>
              <p:cNvSpPr txBox="1"/>
              <p:nvPr/>
            </p:nvSpPr>
            <p:spPr>
              <a:xfrm>
                <a:off x="585497" y="4909739"/>
                <a:ext cx="6097554" cy="1784143"/>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400" b="1" i="0" u="sng"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BV</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400" b="1" i="0" u="sng"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bv</a:t>
                </a: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400" b="1" i="0" u="sng"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bv</a:t>
                </a:r>
                <a:endPar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 </a:t>
                </a:r>
                <a14:m>
                  <m:oMath xmlns:m="http://schemas.openxmlformats.org/officeDocument/2006/math">
                    <m:f>
                      <m:fPr>
                        <m:ctrlP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𝑩𝑽</m:t>
                        </m:r>
                      </m:num>
                      <m:den>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𝒃𝒗</m:t>
                        </m:r>
                      </m:den>
                    </m:f>
                  </m:oMath>
                </a14:m>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14:m>
                  <m:oMath xmlns:m="http://schemas.openxmlformats.org/officeDocument/2006/math">
                    <m:f>
                      <m:fPr>
                        <m:ctrlPr>
                          <a:rPr kumimoji="0" lang="en-US"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𝒃𝒗</m:t>
                        </m:r>
                      </m:num>
                      <m:den>
                        <m:r>
                          <a:rPr kumimoji="0" lang="de-DE" sz="24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𝒃𝒗</m:t>
                        </m:r>
                      </m:den>
                    </m:f>
                  </m:oMath>
                </a14:m>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Xám dài : 1 Đen cụt.</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15B1A550-5E3B-38C3-7C1E-A5A28A37FEB1}"/>
                  </a:ext>
                </a:extLst>
              </p:cNvPr>
              <p:cNvSpPr txBox="1">
                <a:spLocks noRot="1" noChangeAspect="1" noMove="1" noResize="1" noEditPoints="1" noAdjustHandles="1" noChangeArrowheads="1" noChangeShapeType="1" noTextEdit="1"/>
              </p:cNvSpPr>
              <p:nvPr/>
            </p:nvSpPr>
            <p:spPr>
              <a:xfrm>
                <a:off x="585497" y="4909739"/>
                <a:ext cx="6097554" cy="1784143"/>
              </a:xfrm>
              <a:prstGeom prst="rect">
                <a:avLst/>
              </a:prstGeom>
              <a:blipFill>
                <a:blip r:embed="rId5"/>
                <a:stretch>
                  <a:fillRect l="-1500" t="-1365" b="-6826"/>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xmlns="" id="{23273600-3CAC-DBD0-70CA-E2F26CB4F9CE}"/>
              </a:ext>
            </a:extLst>
          </p:cNvPr>
          <p:cNvSpPr txBox="1"/>
          <p:nvPr/>
        </p:nvSpPr>
        <p:spPr>
          <a:xfrm>
            <a:off x="7810504" y="3749423"/>
            <a:ext cx="3852766" cy="90774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fr-FR"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4. Ruồi đực F1 cho mấy loại giao tử?</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xmlns="" id="{29538F23-C3B7-3057-F272-E27EFF04AB19}"/>
              </a:ext>
            </a:extLst>
          </p:cNvPr>
          <p:cNvSpPr txBox="1"/>
          <p:nvPr/>
        </p:nvSpPr>
        <p:spPr>
          <a:xfrm>
            <a:off x="7810504" y="4700863"/>
            <a:ext cx="3974064" cy="90774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fr-FR"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6. Vì sao ruồi đực F1 chỉ cho 2 loại giao tử?</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xmlns="" id="{8345A16C-EB36-6F5F-FCE4-089498B04ECE}"/>
              </a:ext>
            </a:extLst>
          </p:cNvPr>
          <p:cNvSpPr txBox="1"/>
          <p:nvPr/>
        </p:nvSpPr>
        <p:spPr>
          <a:xfrm>
            <a:off x="7791842" y="5633810"/>
            <a:ext cx="3852766" cy="90774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fr-FR"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7. Trình bày khái niệm DT liên kết?</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264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2" grpId="0"/>
      <p:bldP spid="14" grpId="0"/>
      <p:bldP spid="16" grpId="0"/>
      <p:bldP spid="18" grpId="0"/>
      <p:bldP spid="19"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6F1F5DC-F410-62F4-8FEB-4A0464733EBB}"/>
              </a:ext>
            </a:extLst>
          </p:cNvPr>
          <p:cNvSpPr txBox="1">
            <a:spLocks/>
          </p:cNvSpPr>
          <p:nvPr/>
        </p:nvSpPr>
        <p:spPr>
          <a:xfrm>
            <a:off x="2741023" y="-87908"/>
            <a:ext cx="6239203" cy="645405"/>
          </a:xfrm>
          <a:prstGeom prst="rect">
            <a:avLst/>
          </a:prstGeom>
        </p:spPr>
        <p:txBody>
          <a:bodyPr vert="horz" lIns="91440" tIns="45720" rIns="91440" bIns="45720" rtlCol="0" anchor="b">
            <a:normAutofit fontScale="97500"/>
            <a:scene3d>
              <a:camera prst="orthographicFront"/>
              <a:lightRig rig="harsh" dir="t"/>
            </a:scene3d>
            <a:sp3d extrusionH="57150" prstMaterial="matte">
              <a:bevelT w="63500" h="12700" prst="angle"/>
              <a:contourClr>
                <a:schemeClr val="bg1">
                  <a:lumMod val="65000"/>
                </a:schemeClr>
              </a:contourClr>
            </a:sp3d>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sng" strike="noStrike" kern="1200" cap="none" spc="0" normalizeH="0" baseline="0" noProof="0">
                <a:ln/>
                <a:solidFill>
                  <a:srgbClr val="FF0000"/>
                </a:solidFill>
                <a:effectLst/>
                <a:uLnTx/>
                <a:uFillTx/>
                <a:latin typeface="Times New Roman" panose="02020603050405020304" pitchFamily="18" charset="0"/>
                <a:ea typeface="+mj-ea"/>
                <a:cs typeface="Times New Roman" panose="02020603050405020304" pitchFamily="18" charset="0"/>
              </a:rPr>
              <a:t>BÀI 45</a:t>
            </a:r>
            <a:r>
              <a:rPr kumimoji="0" lang="en-US" sz="3200" b="1" i="0" u="none" strike="noStrike" kern="1200" cap="none" spc="0" normalizeH="0" baseline="0" noProof="0">
                <a:ln/>
                <a:solidFill>
                  <a:srgbClr val="FF0000"/>
                </a:solidFill>
                <a:effectLst/>
                <a:uLnTx/>
                <a:uFillTx/>
                <a:latin typeface="Times New Roman" panose="02020603050405020304" pitchFamily="18" charset="0"/>
                <a:ea typeface="+mj-ea"/>
                <a:cs typeface="Times New Roman" panose="02020603050405020304" pitchFamily="18" charset="0"/>
              </a:rPr>
              <a:t>: DI TRUYỀN LIÊN KẾT</a:t>
            </a:r>
          </a:p>
        </p:txBody>
      </p:sp>
      <p:sp>
        <p:nvSpPr>
          <p:cNvPr id="2" name="TextBox 1">
            <a:extLst>
              <a:ext uri="{FF2B5EF4-FFF2-40B4-BE49-F238E27FC236}">
                <a16:creationId xmlns:a16="http://schemas.microsoft.com/office/drawing/2014/main" xmlns="" id="{F1407557-3506-FA9E-DDAF-B622AB195AA6}"/>
              </a:ext>
            </a:extLst>
          </p:cNvPr>
          <p:cNvSpPr txBox="1"/>
          <p:nvPr/>
        </p:nvSpPr>
        <p:spPr>
          <a:xfrm>
            <a:off x="458755" y="467218"/>
            <a:ext cx="5018315"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a:t>
            </a:r>
            <a:r>
              <a:rPr kumimoji="0" lang="en-US" sz="2800" b="1" i="0" u="sng"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 luật di truyền liên kết.</a:t>
            </a:r>
            <a:endParaRPr kumimoji="0" lang="en-US" sz="2800" b="0" i="0" u="sng" strike="noStrike" kern="1200" cap="none" spc="0" normalizeH="0" baseline="0" noProof="0">
              <a:ln>
                <a:noFill/>
              </a:ln>
              <a:solidFill>
                <a:srgbClr val="0033CC"/>
              </a:solidFill>
              <a:effectLst/>
              <a:uLnTx/>
              <a:uFillTx/>
              <a:latin typeface=".VnTime"/>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958BAF2D-E679-DC81-C73F-721B870E62D2}"/>
              </a:ext>
            </a:extLst>
          </p:cNvPr>
          <p:cNvSpPr txBox="1"/>
          <p:nvPr/>
        </p:nvSpPr>
        <p:spPr>
          <a:xfrm>
            <a:off x="421431" y="2263306"/>
            <a:ext cx="5018315"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2800" b="1" i="0" u="sng"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Khái niệm di truyền liên kết.</a:t>
            </a:r>
            <a:endParaRPr kumimoji="0" lang="en-US" sz="2800" b="0" i="0" u="sng" strike="noStrike" kern="1200" cap="none" spc="0" normalizeH="0" baseline="0" noProof="0">
              <a:ln>
                <a:noFill/>
              </a:ln>
              <a:solidFill>
                <a:srgbClr val="0033CC"/>
              </a:solidFill>
              <a:effectLst/>
              <a:uLnTx/>
              <a:uFillTx/>
              <a:latin typeface=".VnTime"/>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CF88248-B151-9686-AECF-FAFF91AC9535}"/>
              </a:ext>
            </a:extLst>
          </p:cNvPr>
          <p:cNvSpPr txBox="1"/>
          <p:nvPr/>
        </p:nvSpPr>
        <p:spPr>
          <a:xfrm>
            <a:off x="458755" y="2846423"/>
            <a:ext cx="11167188"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n-cs"/>
              </a:rPr>
              <a:t>- Là hiện tượng các gene quy định các tính trạng cùng nằm trên một NST có xu hướng di truyền cùng nhau trong quá trình giảm phân. </a:t>
            </a:r>
            <a:endParaRPr kumimoji="0" lang="en-US" sz="2800" b="0" i="0" u="none" strike="noStrike" kern="1200" cap="none" spc="0" normalizeH="0" baseline="0" noProof="0">
              <a:ln>
                <a:noFill/>
              </a:ln>
              <a:solidFill>
                <a:prstClr val="black"/>
              </a:solidFill>
              <a:effectLst/>
              <a:uLnTx/>
              <a:uFillTx/>
              <a:latin typeface="Franklin Gothic Book" panose="020B0502020104020203"/>
              <a:ea typeface="+mn-ea"/>
              <a:cs typeface="+mn-cs"/>
            </a:endParaRPr>
          </a:p>
        </p:txBody>
      </p:sp>
      <p:sp>
        <p:nvSpPr>
          <p:cNvPr id="7" name="TextBox 6">
            <a:extLst>
              <a:ext uri="{FF2B5EF4-FFF2-40B4-BE49-F238E27FC236}">
                <a16:creationId xmlns:a16="http://schemas.microsoft.com/office/drawing/2014/main" xmlns="" id="{C47D24FB-380E-3B7E-A115-15351CC40875}"/>
              </a:ext>
            </a:extLst>
          </p:cNvPr>
          <p:cNvSpPr txBox="1"/>
          <p:nvPr/>
        </p:nvSpPr>
        <p:spPr>
          <a:xfrm>
            <a:off x="458754" y="1026665"/>
            <a:ext cx="5018315"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800" b="1" i="0" u="sng"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 nghiệm của Moocgan.</a:t>
            </a:r>
            <a:endParaRPr kumimoji="0" lang="en-US" sz="2800" b="0" i="0" u="sng" strike="noStrike" kern="1200" cap="none" spc="0" normalizeH="0" baseline="0" noProof="0">
              <a:ln>
                <a:noFill/>
              </a:ln>
              <a:solidFill>
                <a:srgbClr val="0033CC"/>
              </a:solidFill>
              <a:effectLst/>
              <a:uLnTx/>
              <a:uFillTx/>
              <a:latin typeface=".VnTime"/>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59C32224-8BC0-22C1-7D0C-9E0E1055C9DD}"/>
              </a:ext>
            </a:extLst>
          </p:cNvPr>
          <p:cNvSpPr txBox="1"/>
          <p:nvPr/>
        </p:nvSpPr>
        <p:spPr>
          <a:xfrm>
            <a:off x="405103" y="1641614"/>
            <a:ext cx="5637246"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800" b="1" i="0" u="sng"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 thích kết quả thí nghiệm.</a:t>
            </a:r>
            <a:endParaRPr kumimoji="0" lang="en-US" sz="2800" b="0" i="0" u="sng" strike="noStrike" kern="1200" cap="none" spc="0" normalizeH="0" baseline="0" noProof="0">
              <a:ln>
                <a:noFill/>
              </a:ln>
              <a:solidFill>
                <a:srgbClr val="0033CC"/>
              </a:solidFill>
              <a:effectLst/>
              <a:uLnTx/>
              <a:uFillTx/>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3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C15B878-F2FA-6F0D-E5F8-9DC482F6A5BA}"/>
              </a:ext>
            </a:extLst>
          </p:cNvPr>
          <p:cNvSpPr txBox="1">
            <a:spLocks/>
          </p:cNvSpPr>
          <p:nvPr/>
        </p:nvSpPr>
        <p:spPr>
          <a:xfrm>
            <a:off x="2871657" y="-87908"/>
            <a:ext cx="6239203" cy="645405"/>
          </a:xfrm>
          <a:prstGeom prst="rect">
            <a:avLst/>
          </a:prstGeom>
        </p:spPr>
        <p:txBody>
          <a:bodyPr vert="horz" lIns="91440" tIns="45720" rIns="91440" bIns="45720" rtlCol="0" anchor="b">
            <a:normAutofit fontScale="97500"/>
            <a:scene3d>
              <a:camera prst="orthographicFront"/>
              <a:lightRig rig="harsh" dir="t"/>
            </a:scene3d>
            <a:sp3d extrusionH="57150" prstMaterial="matte">
              <a:bevelT w="63500" h="12700" prst="angle"/>
              <a:contourClr>
                <a:schemeClr val="bg1">
                  <a:lumMod val="65000"/>
                </a:schemeClr>
              </a:contourClr>
            </a:sp3d>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sng" strike="noStrike" kern="1200" cap="none" spc="0" normalizeH="0" baseline="0" noProof="0">
                <a:ln/>
                <a:solidFill>
                  <a:srgbClr val="FF0000"/>
                </a:solidFill>
                <a:effectLst/>
                <a:uLnTx/>
                <a:uFillTx/>
                <a:latin typeface="Times New Roman" panose="02020603050405020304" pitchFamily="18" charset="0"/>
                <a:ea typeface="+mj-ea"/>
                <a:cs typeface="Times New Roman" panose="02020603050405020304" pitchFamily="18" charset="0"/>
              </a:rPr>
              <a:t>BÀI 45</a:t>
            </a:r>
            <a:r>
              <a:rPr kumimoji="0" lang="en-US" sz="3200" b="1" i="0" u="none" strike="noStrike" kern="1200" cap="none" spc="0" normalizeH="0" baseline="0" noProof="0">
                <a:ln/>
                <a:solidFill>
                  <a:srgbClr val="FF0000"/>
                </a:solidFill>
                <a:effectLst/>
                <a:uLnTx/>
                <a:uFillTx/>
                <a:latin typeface="Times New Roman" panose="02020603050405020304" pitchFamily="18" charset="0"/>
                <a:ea typeface="+mj-ea"/>
                <a:cs typeface="Times New Roman" panose="02020603050405020304" pitchFamily="18" charset="0"/>
              </a:rPr>
              <a:t>: DI TRUYỀN LIÊN KẾT</a:t>
            </a:r>
          </a:p>
        </p:txBody>
      </p:sp>
      <p:pic>
        <p:nvPicPr>
          <p:cNvPr id="6" name="Picture 5">
            <a:extLst>
              <a:ext uri="{FF2B5EF4-FFF2-40B4-BE49-F238E27FC236}">
                <a16:creationId xmlns:a16="http://schemas.microsoft.com/office/drawing/2014/main" xmlns="" id="{495336B5-DF54-74DA-D769-4EE9DC18A1CE}"/>
              </a:ext>
            </a:extLst>
          </p:cNvPr>
          <p:cNvPicPr>
            <a:picLocks noChangeAspect="1"/>
          </p:cNvPicPr>
          <p:nvPr/>
        </p:nvPicPr>
        <p:blipFill>
          <a:blip r:embed="rId2"/>
          <a:stretch>
            <a:fillRect/>
          </a:stretch>
        </p:blipFill>
        <p:spPr>
          <a:xfrm>
            <a:off x="8681966" y="349926"/>
            <a:ext cx="3355074" cy="1904333"/>
          </a:xfrm>
          <a:prstGeom prst="rect">
            <a:avLst/>
          </a:prstGeom>
        </p:spPr>
      </p:pic>
      <p:sp>
        <p:nvSpPr>
          <p:cNvPr id="7" name="TextBox 6">
            <a:extLst>
              <a:ext uri="{FF2B5EF4-FFF2-40B4-BE49-F238E27FC236}">
                <a16:creationId xmlns:a16="http://schemas.microsoft.com/office/drawing/2014/main" xmlns="" id="{0BE49D8E-0074-2858-EB34-7135CBEE97EA}"/>
              </a:ext>
            </a:extLst>
          </p:cNvPr>
          <p:cNvSpPr txBox="1"/>
          <p:nvPr/>
        </p:nvSpPr>
        <p:spPr>
          <a:xfrm>
            <a:off x="895571" y="1302092"/>
            <a:ext cx="7786395" cy="104361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nl-NL" sz="2800" b="1" i="0" u="none" strike="noStrike" kern="1200" cap="none" spc="0" normalizeH="0" baseline="0" noProof="0">
                <a:ln>
                  <a:noFill/>
                </a:ln>
                <a:solidFill>
                  <a:srgbClr val="100BD3"/>
                </a:solidFill>
                <a:effectLst/>
                <a:uLnTx/>
                <a:uFillTx/>
                <a:latin typeface="Times New Roman" panose="02020603050405020304" pitchFamily="18" charset="0"/>
                <a:ea typeface="Calibri" panose="020F0502020204030204" pitchFamily="34" charset="0"/>
                <a:cs typeface="Times New Roman" panose="02020603050405020304" pitchFamily="18" charset="0"/>
              </a:rPr>
              <a:t>Phân biệt</a:t>
            </a:r>
            <a:r>
              <a:rPr kumimoji="0" lang="nl-NL" sz="2800" b="0" i="0" u="none" strike="noStrike" kern="1200" cap="none" spc="0" normalizeH="0" baseline="0" noProof="0">
                <a:ln>
                  <a:noFill/>
                </a:ln>
                <a:solidFill>
                  <a:srgbClr val="100BD3"/>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800" b="1" i="0" u="none" strike="noStrike" kern="1200" cap="none" spc="0" normalizeH="0" baseline="0" noProof="0">
                <a:ln>
                  <a:noFill/>
                </a:ln>
                <a:solidFill>
                  <a:srgbClr val="100BD3"/>
                </a:solidFill>
                <a:effectLst/>
                <a:uLnTx/>
                <a:uFillTx/>
                <a:latin typeface="Times New Roman" panose="02020603050405020304" pitchFamily="18" charset="0"/>
                <a:ea typeface="Calibri" panose="020F0502020204030204" pitchFamily="34" charset="0"/>
                <a:cs typeface="Times New Roman" panose="02020603050405020304" pitchFamily="18" charset="0"/>
              </a:rPr>
              <a:t>quy luật di truyền liên kết với quy luật di truyền phân ly độc lập.</a:t>
            </a:r>
            <a:endParaRPr kumimoji="0" lang="en-US" sz="2800" b="0" i="0" u="none" strike="noStrike" kern="1200" cap="none" spc="0" normalizeH="0" baseline="0" noProof="0">
              <a:ln>
                <a:noFill/>
              </a:ln>
              <a:solidFill>
                <a:srgbClr val="100BD3"/>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xmlns="" id="{A920885D-C83B-15E8-AD63-4ECC7A6933BA}"/>
              </a:ext>
            </a:extLst>
          </p:cNvPr>
          <p:cNvSpPr>
            <a:spLocks noGrp="1" noChangeArrowheads="1"/>
          </p:cNvSpPr>
          <p:nvPr>
            <p:ph type="title"/>
          </p:nvPr>
        </p:nvSpPr>
        <p:spPr>
          <a:xfrm>
            <a:off x="304250" y="566136"/>
            <a:ext cx="4091893" cy="635864"/>
          </a:xfrm>
        </p:spPr>
        <p:txBody>
          <a:bodyPr>
            <a:noAutofit/>
          </a:bodyPr>
          <a:lstStyle/>
          <a:p>
            <a:pPr eaLnBrk="1" hangingPunct="1"/>
            <a:r>
              <a:rPr lang="en-US" altLang="en-US" sz="3200" b="1" u="sng">
                <a:solidFill>
                  <a:srgbClr val="100BD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THẢO LUẬN NHÓM</a:t>
            </a:r>
          </a:p>
        </p:txBody>
      </p:sp>
      <p:graphicFrame>
        <p:nvGraphicFramePr>
          <p:cNvPr id="9" name="Table 8">
            <a:extLst>
              <a:ext uri="{FF2B5EF4-FFF2-40B4-BE49-F238E27FC236}">
                <a16:creationId xmlns:a16="http://schemas.microsoft.com/office/drawing/2014/main" xmlns="" id="{45AF43E3-E913-AC04-DD20-EED9F4CA7D0F}"/>
              </a:ext>
            </a:extLst>
          </p:cNvPr>
          <p:cNvGraphicFramePr>
            <a:graphicFrameLocks noGrp="1"/>
          </p:cNvGraphicFramePr>
          <p:nvPr>
            <p:extLst/>
          </p:nvPr>
        </p:nvGraphicFramePr>
        <p:xfrm>
          <a:off x="903934" y="2262898"/>
          <a:ext cx="9257104" cy="4472091"/>
        </p:xfrm>
        <a:graphic>
          <a:graphicData uri="http://schemas.openxmlformats.org/drawingml/2006/table">
            <a:tbl>
              <a:tblPr firstRow="1" firstCol="1" bandRow="1">
                <a:tableStyleId>{5C22544A-7EE6-4342-B048-85BDC9FD1C3A}</a:tableStyleId>
              </a:tblPr>
              <a:tblGrid>
                <a:gridCol w="3581076">
                  <a:extLst>
                    <a:ext uri="{9D8B030D-6E8A-4147-A177-3AD203B41FA5}">
                      <a16:colId xmlns:a16="http://schemas.microsoft.com/office/drawing/2014/main" xmlns="" val="2342856501"/>
                    </a:ext>
                  </a:extLst>
                </a:gridCol>
                <a:gridCol w="2981800">
                  <a:extLst>
                    <a:ext uri="{9D8B030D-6E8A-4147-A177-3AD203B41FA5}">
                      <a16:colId xmlns:a16="http://schemas.microsoft.com/office/drawing/2014/main" xmlns="" val="2547209771"/>
                    </a:ext>
                  </a:extLst>
                </a:gridCol>
                <a:gridCol w="2694228">
                  <a:extLst>
                    <a:ext uri="{9D8B030D-6E8A-4147-A177-3AD203B41FA5}">
                      <a16:colId xmlns:a16="http://schemas.microsoft.com/office/drawing/2014/main" xmlns="" val="2229135371"/>
                    </a:ext>
                  </a:extLst>
                </a:gridCol>
              </a:tblGrid>
              <a:tr h="1105786">
                <a:tc>
                  <a:txBody>
                    <a:bodyPr/>
                    <a:lstStyle/>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                      Quy luật DT</a:t>
                      </a:r>
                      <a:endParaRPr lang="en-US" sz="240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nl-NL" sz="2400">
                          <a:effectLst/>
                          <a:latin typeface="Times New Roman" panose="02020603050405020304" pitchFamily="18" charset="0"/>
                          <a:cs typeface="Times New Roman" panose="02020603050405020304" pitchFamily="18" charset="0"/>
                        </a:rPr>
                        <a:t>Đặc điểm phân biệt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Liên kết gen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Phân li độc lập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7588057"/>
                  </a:ext>
                </a:extLst>
              </a:tr>
              <a:tr h="357656">
                <a:tc>
                  <a:txBody>
                    <a:bodyPr/>
                    <a:lstStyle/>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Sự DT các tính trạng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52939695"/>
                  </a:ext>
                </a:extLst>
              </a:tr>
              <a:tr h="1449009">
                <a:tc>
                  <a:txBody>
                    <a:bodyPr/>
                    <a:lstStyle/>
                    <a:p>
                      <a:pPr algn="ctr">
                        <a:lnSpc>
                          <a:spcPct val="115000"/>
                        </a:lnSpc>
                        <a:spcAft>
                          <a:spcPts val="1000"/>
                        </a:spcAft>
                      </a:pPr>
                      <a:endParaRPr lang="nl-NL" sz="240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Sự phân bố của các gene quy định các tính trạng.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24316913"/>
                  </a:ext>
                </a:extLst>
              </a:tr>
              <a:tr h="1496672">
                <a:tc>
                  <a:txBody>
                    <a:bodyPr/>
                    <a:lstStyle/>
                    <a:p>
                      <a:pPr algn="ctr">
                        <a:lnSpc>
                          <a:spcPct val="115000"/>
                        </a:lnSpc>
                        <a:spcAft>
                          <a:spcPts val="1000"/>
                        </a:spcAft>
                      </a:pPr>
                      <a:endParaRPr lang="nl-NL" sz="240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Biến dị tổ hợp ở đời con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66771213"/>
                  </a:ext>
                </a:extLst>
              </a:tr>
            </a:tbl>
          </a:graphicData>
        </a:graphic>
      </p:graphicFrame>
    </p:spTree>
    <p:extLst>
      <p:ext uri="{BB962C8B-B14F-4D97-AF65-F5344CB8AC3E}">
        <p14:creationId xmlns:p14="http://schemas.microsoft.com/office/powerpoint/2010/main" val="281560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6F1F5DC-F410-62F4-8FEB-4A0464733EBB}"/>
              </a:ext>
            </a:extLst>
          </p:cNvPr>
          <p:cNvSpPr txBox="1">
            <a:spLocks/>
          </p:cNvSpPr>
          <p:nvPr/>
        </p:nvSpPr>
        <p:spPr>
          <a:xfrm>
            <a:off x="2741023" y="-87908"/>
            <a:ext cx="6239203" cy="645405"/>
          </a:xfrm>
          <a:prstGeom prst="rect">
            <a:avLst/>
          </a:prstGeom>
        </p:spPr>
        <p:txBody>
          <a:bodyPr vert="horz" lIns="91440" tIns="45720" rIns="91440" bIns="45720" rtlCol="0" anchor="b">
            <a:normAutofit fontScale="97500"/>
            <a:scene3d>
              <a:camera prst="orthographicFront"/>
              <a:lightRig rig="harsh" dir="t"/>
            </a:scene3d>
            <a:sp3d extrusionH="57150" prstMaterial="matte">
              <a:bevelT w="63500" h="12700" prst="angle"/>
              <a:contourClr>
                <a:schemeClr val="bg1">
                  <a:lumMod val="65000"/>
                </a:schemeClr>
              </a:contourClr>
            </a:sp3d>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sng" strike="noStrike" kern="1200" cap="none" spc="0" normalizeH="0" baseline="0" noProof="0">
                <a:ln/>
                <a:solidFill>
                  <a:srgbClr val="FF0000"/>
                </a:solidFill>
                <a:effectLst/>
                <a:uLnTx/>
                <a:uFillTx/>
                <a:latin typeface="Times New Roman" panose="02020603050405020304" pitchFamily="18" charset="0"/>
                <a:ea typeface="+mj-ea"/>
                <a:cs typeface="Times New Roman" panose="02020603050405020304" pitchFamily="18" charset="0"/>
              </a:rPr>
              <a:t>BÀI 45</a:t>
            </a:r>
            <a:r>
              <a:rPr kumimoji="0" lang="en-US" sz="3200" b="1" i="0" u="none" strike="noStrike" kern="1200" cap="none" spc="0" normalizeH="0" baseline="0" noProof="0">
                <a:ln/>
                <a:solidFill>
                  <a:srgbClr val="FF0000"/>
                </a:solidFill>
                <a:effectLst/>
                <a:uLnTx/>
                <a:uFillTx/>
                <a:latin typeface="Times New Roman" panose="02020603050405020304" pitchFamily="18" charset="0"/>
                <a:ea typeface="+mj-ea"/>
                <a:cs typeface="Times New Roman" panose="02020603050405020304" pitchFamily="18" charset="0"/>
              </a:rPr>
              <a:t>: DI TRUYỀN LIÊN KẾT</a:t>
            </a:r>
          </a:p>
        </p:txBody>
      </p:sp>
      <p:sp>
        <p:nvSpPr>
          <p:cNvPr id="3" name="TextBox 2">
            <a:extLst>
              <a:ext uri="{FF2B5EF4-FFF2-40B4-BE49-F238E27FC236}">
                <a16:creationId xmlns:a16="http://schemas.microsoft.com/office/drawing/2014/main" xmlns="" id="{446953B0-A88C-2267-4236-BE6B00976AD1}"/>
              </a:ext>
            </a:extLst>
          </p:cNvPr>
          <p:cNvSpPr txBox="1"/>
          <p:nvPr/>
        </p:nvSpPr>
        <p:spPr>
          <a:xfrm>
            <a:off x="363895" y="557497"/>
            <a:ext cx="11660154" cy="54809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nl-NL" sz="2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Phân biệt</a:t>
            </a:r>
            <a:r>
              <a:rPr kumimoji="0" lang="nl-NL"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2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quy luật di truyền liên kết với quy luật di truyền phân ly độc lập.</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40FD386E-664E-FE17-E0F4-5DDB38946F57}"/>
              </a:ext>
            </a:extLst>
          </p:cNvPr>
          <p:cNvGraphicFramePr>
            <a:graphicFrameLocks noGrp="1"/>
          </p:cNvGraphicFramePr>
          <p:nvPr>
            <p:extLst/>
          </p:nvPr>
        </p:nvGraphicFramePr>
        <p:xfrm>
          <a:off x="363894" y="1280632"/>
          <a:ext cx="11560628" cy="5434202"/>
        </p:xfrm>
        <a:graphic>
          <a:graphicData uri="http://schemas.openxmlformats.org/drawingml/2006/table">
            <a:tbl>
              <a:tblPr firstRow="1" firstCol="1" bandRow="1">
                <a:tableStyleId>{5C22544A-7EE6-4342-B048-85BDC9FD1C3A}</a:tableStyleId>
              </a:tblPr>
              <a:tblGrid>
                <a:gridCol w="3752135">
                  <a:extLst>
                    <a:ext uri="{9D8B030D-6E8A-4147-A177-3AD203B41FA5}">
                      <a16:colId xmlns:a16="http://schemas.microsoft.com/office/drawing/2014/main" xmlns="" val="2342856501"/>
                    </a:ext>
                  </a:extLst>
                </a:gridCol>
                <a:gridCol w="4082864">
                  <a:extLst>
                    <a:ext uri="{9D8B030D-6E8A-4147-A177-3AD203B41FA5}">
                      <a16:colId xmlns:a16="http://schemas.microsoft.com/office/drawing/2014/main" xmlns="" val="2547209771"/>
                    </a:ext>
                  </a:extLst>
                </a:gridCol>
                <a:gridCol w="3725629">
                  <a:extLst>
                    <a:ext uri="{9D8B030D-6E8A-4147-A177-3AD203B41FA5}">
                      <a16:colId xmlns:a16="http://schemas.microsoft.com/office/drawing/2014/main" xmlns="" val="2229135371"/>
                    </a:ext>
                  </a:extLst>
                </a:gridCol>
              </a:tblGrid>
              <a:tr h="1062040">
                <a:tc>
                  <a:txBody>
                    <a:bodyPr/>
                    <a:lstStyle/>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                      Quy luật DT</a:t>
                      </a:r>
                      <a:endParaRPr lang="en-US" sz="240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nl-NL" sz="2400">
                          <a:effectLst/>
                          <a:latin typeface="Times New Roman" panose="02020603050405020304" pitchFamily="18" charset="0"/>
                          <a:cs typeface="Times New Roman" panose="02020603050405020304" pitchFamily="18" charset="0"/>
                        </a:rPr>
                        <a:t>Đặc điểm phân biệt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Liên kết gen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Phân li độc lập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7588057"/>
                  </a:ext>
                </a:extLst>
              </a:tr>
              <a:tr h="405169">
                <a:tc>
                  <a:txBody>
                    <a:bodyPr/>
                    <a:lstStyle/>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Sự DT các tính trạng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52939695"/>
                  </a:ext>
                </a:extLst>
              </a:tr>
              <a:tr h="1573850">
                <a:tc>
                  <a:txBody>
                    <a:bodyPr/>
                    <a:lstStyle/>
                    <a:p>
                      <a:pPr algn="ctr">
                        <a:lnSpc>
                          <a:spcPct val="115000"/>
                        </a:lnSpc>
                        <a:spcAft>
                          <a:spcPts val="1000"/>
                        </a:spcAft>
                      </a:pPr>
                      <a:endParaRPr lang="nl-NL" sz="240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Sự phân bố của các gene quy định các tính trạng.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24316913"/>
                  </a:ext>
                </a:extLst>
              </a:tr>
              <a:tr h="2377688">
                <a:tc>
                  <a:txBody>
                    <a:bodyPr/>
                    <a:lstStyle/>
                    <a:p>
                      <a:pPr algn="ctr">
                        <a:lnSpc>
                          <a:spcPct val="115000"/>
                        </a:lnSpc>
                        <a:spcAft>
                          <a:spcPts val="1000"/>
                        </a:spcAft>
                      </a:pPr>
                      <a:endParaRPr lang="nl-NL" sz="240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nl-NL" sz="2400">
                          <a:effectLst/>
                          <a:latin typeface="Times New Roman" panose="02020603050405020304" pitchFamily="18" charset="0"/>
                          <a:cs typeface="Times New Roman" panose="02020603050405020304" pitchFamily="18" charset="0"/>
                        </a:rPr>
                        <a:t>Biến dị tổ hợp ở đời con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66771213"/>
                  </a:ext>
                </a:extLst>
              </a:tr>
            </a:tbl>
          </a:graphicData>
        </a:graphic>
      </p:graphicFrame>
      <p:cxnSp>
        <p:nvCxnSpPr>
          <p:cNvPr id="5" name="Straight Connector 4">
            <a:extLst>
              <a:ext uri="{FF2B5EF4-FFF2-40B4-BE49-F238E27FC236}">
                <a16:creationId xmlns:a16="http://schemas.microsoft.com/office/drawing/2014/main" xmlns="" id="{6DE1D81D-2B66-1C02-64CA-6301568F5FE5}"/>
              </a:ext>
            </a:extLst>
          </p:cNvPr>
          <p:cNvCxnSpPr>
            <a:cxnSpLocks/>
          </p:cNvCxnSpPr>
          <p:nvPr/>
        </p:nvCxnSpPr>
        <p:spPr>
          <a:xfrm>
            <a:off x="2864393" y="9363928"/>
            <a:ext cx="3258581" cy="630414"/>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xmlns="" id="{E7E7B9AE-53FB-4059-1D72-ED04D23C2165}"/>
              </a:ext>
            </a:extLst>
          </p:cNvPr>
          <p:cNvSpPr txBox="1"/>
          <p:nvPr/>
        </p:nvSpPr>
        <p:spPr>
          <a:xfrm>
            <a:off x="5082852" y="2287942"/>
            <a:ext cx="240651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DT cùng nhau</a:t>
            </a:r>
            <a:endParaRPr kumimoji="0" lang="en-US" sz="2400" b="0" i="0" u="none" strike="noStrike" kern="1200" cap="none" spc="0" normalizeH="0" baseline="0" noProof="0">
              <a:ln>
                <a:noFill/>
              </a:ln>
              <a:solidFill>
                <a:prstClr val="black"/>
              </a:solidFill>
              <a:effectLst/>
              <a:uLnTx/>
              <a:uFillTx/>
              <a:latin typeface="Franklin Gothic Book" panose="020B0502020104020203"/>
              <a:ea typeface="+mn-ea"/>
              <a:cs typeface="+mn-cs"/>
            </a:endParaRPr>
          </a:p>
        </p:txBody>
      </p:sp>
      <p:cxnSp>
        <p:nvCxnSpPr>
          <p:cNvPr id="13" name="Straight Connector 12">
            <a:extLst>
              <a:ext uri="{FF2B5EF4-FFF2-40B4-BE49-F238E27FC236}">
                <a16:creationId xmlns:a16="http://schemas.microsoft.com/office/drawing/2014/main" xmlns="" id="{30147A5F-A5D3-7B05-A141-AA21A19B0B26}"/>
              </a:ext>
            </a:extLst>
          </p:cNvPr>
          <p:cNvCxnSpPr>
            <a:cxnSpLocks/>
          </p:cNvCxnSpPr>
          <p:nvPr/>
        </p:nvCxnSpPr>
        <p:spPr>
          <a:xfrm>
            <a:off x="416769" y="1289963"/>
            <a:ext cx="3520750" cy="91206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F5B88E88-5381-97FF-949E-53FC99AA52FE}"/>
              </a:ext>
            </a:extLst>
          </p:cNvPr>
          <p:cNvSpPr txBox="1"/>
          <p:nvPr/>
        </p:nvSpPr>
        <p:spPr>
          <a:xfrm>
            <a:off x="8948835" y="2290780"/>
            <a:ext cx="240651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DT độc lập nhau</a:t>
            </a:r>
            <a:endParaRPr kumimoji="0" lang="en-US" sz="2400" b="0" i="0" u="none" strike="noStrike" kern="1200" cap="none" spc="0" normalizeH="0" baseline="0" noProof="0">
              <a:ln>
                <a:noFill/>
              </a:ln>
              <a:solidFill>
                <a:prstClr val="black"/>
              </a:solidFill>
              <a:effectLst/>
              <a:uLnTx/>
              <a:uFillTx/>
              <a:latin typeface="Franklin Gothic Book" panose="020B0502020104020203"/>
              <a:ea typeface="+mn-ea"/>
              <a:cs typeface="+mn-cs"/>
            </a:endParaRPr>
          </a:p>
        </p:txBody>
      </p:sp>
      <p:sp>
        <p:nvSpPr>
          <p:cNvPr id="16" name="TextBox 15">
            <a:extLst>
              <a:ext uri="{FF2B5EF4-FFF2-40B4-BE49-F238E27FC236}">
                <a16:creationId xmlns:a16="http://schemas.microsoft.com/office/drawing/2014/main" xmlns="" id="{CFA1EE1B-1773-0174-AA26-7BC699847F0A}"/>
              </a:ext>
            </a:extLst>
          </p:cNvPr>
          <p:cNvSpPr txBox="1"/>
          <p:nvPr/>
        </p:nvSpPr>
        <p:spPr>
          <a:xfrm>
            <a:off x="4091281" y="2916549"/>
            <a:ext cx="3963566"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 cặp gene quy định các tính trạng cùng nằm trên một cặp NST tương đồng.</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a:extLst>
              <a:ext uri="{FF2B5EF4-FFF2-40B4-BE49-F238E27FC236}">
                <a16:creationId xmlns:a16="http://schemas.microsoft.com/office/drawing/2014/main" xmlns="" id="{991CAAEB-AEC8-E60D-A79E-99A666D08734}"/>
              </a:ext>
            </a:extLst>
          </p:cNvPr>
          <p:cNvSpPr txBox="1"/>
          <p:nvPr/>
        </p:nvSpPr>
        <p:spPr>
          <a:xfrm>
            <a:off x="8196904" y="2935296"/>
            <a:ext cx="3771167"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 cặp gene quy định các tính trạng nằm trên các cặp NST tương đồng khác nhau</a:t>
            </a: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a:extLst>
              <a:ext uri="{FF2B5EF4-FFF2-40B4-BE49-F238E27FC236}">
                <a16:creationId xmlns:a16="http://schemas.microsoft.com/office/drawing/2014/main" xmlns="" id="{91CF4635-9E07-A1DD-2F1E-D3EEF36B149F}"/>
              </a:ext>
            </a:extLst>
          </p:cNvPr>
          <p:cNvSpPr txBox="1"/>
          <p:nvPr/>
        </p:nvSpPr>
        <p:spPr>
          <a:xfrm>
            <a:off x="4091281" y="4479656"/>
            <a:ext cx="4105623"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Hạn chế sự xuất hiện biến dị tổ hợp, nhưng đảm bảo cho sự di truyền bền vững nhóm tính trạng luôn đi cùng với nhau, giúp duy trì sự ổn định của loài</a:t>
            </a: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a:extLst>
              <a:ext uri="{FF2B5EF4-FFF2-40B4-BE49-F238E27FC236}">
                <a16:creationId xmlns:a16="http://schemas.microsoft.com/office/drawing/2014/main" xmlns="" id="{216D653B-CF79-47A8-5445-4B9FC4E82383}"/>
              </a:ext>
            </a:extLst>
          </p:cNvPr>
          <p:cNvSpPr txBox="1"/>
          <p:nvPr/>
        </p:nvSpPr>
        <p:spPr>
          <a:xfrm>
            <a:off x="8177505" y="4479656"/>
            <a:ext cx="3846544"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Làm xuất hiện nhiều biến dị tổ hợp, là một trong những nguyên nhân giải thích sự đa dạng, phong phú của các loài sinh sản hữu tính</a:t>
            </a: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8412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8" grpId="0"/>
      <p:bldP spid="20" grpId="0"/>
      <p:bldP spid="22" grpId="0"/>
    </p:bld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0" fontAlgn="base" latinLnBrk="0" hangingPunct="0">
          <a:lnSpc>
            <a:spcPct val="100000"/>
          </a:lnSpc>
          <a:spcBef>
            <a:spcPct val="50000"/>
          </a:spcBef>
          <a:spcAft>
            <a:spcPct val="0"/>
          </a:spcAft>
          <a:buClrTx/>
          <a:buSzTx/>
          <a:buFontTx/>
          <a:buNone/>
          <a:defRPr kumimoji="0" lang="en-US" sz="3200" b="1" i="0" u="none" strike="noStrike" cap="none" normalizeH="0" baseline="0" smtClean="0">
            <a:ln>
              <a:noFill/>
            </a:ln>
            <a:solidFill>
              <a:srgbClr val="333399"/>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0" fontAlgn="base" latinLnBrk="0" hangingPunct="0">
          <a:lnSpc>
            <a:spcPct val="100000"/>
          </a:lnSpc>
          <a:spcBef>
            <a:spcPct val="50000"/>
          </a:spcBef>
          <a:spcAft>
            <a:spcPct val="0"/>
          </a:spcAft>
          <a:buClrTx/>
          <a:buSzTx/>
          <a:buFontTx/>
          <a:buNone/>
          <a:defRPr kumimoji="0" lang="en-US" sz="3200" b="1" i="0" u="none" strike="noStrike" cap="none" normalizeH="0" baseline="0" smtClean="0">
            <a:ln>
              <a:noFill/>
            </a:ln>
            <a:solidFill>
              <a:srgbClr val="333399"/>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0" fontAlgn="base" latinLnBrk="0" hangingPunct="0">
          <a:lnSpc>
            <a:spcPct val="100000"/>
          </a:lnSpc>
          <a:spcBef>
            <a:spcPct val="50000"/>
          </a:spcBef>
          <a:spcAft>
            <a:spcPct val="0"/>
          </a:spcAft>
          <a:buClrTx/>
          <a:buSzTx/>
          <a:buFontTx/>
          <a:buNone/>
          <a:defRPr kumimoji="0" lang="en-US" sz="3200" b="1" i="0" u="none" strike="noStrike" cap="none" normalizeH="0" baseline="0" smtClean="0">
            <a:ln>
              <a:noFill/>
            </a:ln>
            <a:solidFill>
              <a:srgbClr val="333399"/>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0" fontAlgn="base" latinLnBrk="0" hangingPunct="0">
          <a:lnSpc>
            <a:spcPct val="100000"/>
          </a:lnSpc>
          <a:spcBef>
            <a:spcPct val="50000"/>
          </a:spcBef>
          <a:spcAft>
            <a:spcPct val="0"/>
          </a:spcAft>
          <a:buClrTx/>
          <a:buSzTx/>
          <a:buFontTx/>
          <a:buNone/>
          <a:defRPr kumimoji="0" lang="en-US" sz="3200" b="1" i="0" u="none" strike="noStrike" cap="none" normalizeH="0" baseline="0" smtClean="0">
            <a:ln>
              <a:noFill/>
            </a:ln>
            <a:solidFill>
              <a:srgbClr val="333399"/>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pth">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20</TotalTime>
  <Words>1381</Words>
  <Application>Microsoft Office PowerPoint</Application>
  <PresentationFormat>Widescreen</PresentationFormat>
  <Paragraphs>167</Paragraphs>
  <Slides>14</Slides>
  <Notes>0</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14</vt:i4>
      </vt:variant>
    </vt:vector>
  </HeadingPairs>
  <TitlesOfParts>
    <vt:vector size="32" baseType="lpstr">
      <vt:lpstr>.VnTime</vt:lpstr>
      <vt:lpstr>Arial</vt:lpstr>
      <vt:lpstr>Calibri</vt:lpstr>
      <vt:lpstr>Cambria Math</vt:lpstr>
      <vt:lpstr>Corbel</vt:lpstr>
      <vt:lpstr>Franklin Gothic Book</vt:lpstr>
      <vt:lpstr>Franklin Gothic Demi</vt:lpstr>
      <vt:lpstr>Stencil</vt:lpstr>
      <vt:lpstr>Times New Roman</vt:lpstr>
      <vt:lpstr>Tw Cen MT</vt:lpstr>
      <vt:lpstr>VNI-Vari</vt:lpstr>
      <vt:lpstr>Wingdings 2</vt:lpstr>
      <vt:lpstr>Wingdings 3</vt:lpstr>
      <vt:lpstr>DividendVTI</vt:lpstr>
      <vt:lpstr>Default Design</vt:lpstr>
      <vt:lpstr>1_Default Design</vt:lpstr>
      <vt:lpstr>4_Depth</vt:lpstr>
      <vt:lpstr>Integral</vt:lpstr>
      <vt:lpstr>PowerPoint Presentation</vt:lpstr>
      <vt:lpstr>PowerPoint Presentation</vt:lpstr>
      <vt:lpstr>PowerPoint Presentation</vt:lpstr>
      <vt:lpstr>P :                  </vt:lpstr>
      <vt:lpstr>PowerPoint Presentation</vt:lpstr>
      <vt:lpstr>PowerPoint Presentation</vt:lpstr>
      <vt:lpstr>PowerPoint Presentation</vt:lpstr>
      <vt:lpstr>THẢO LUẬN NHÓM</vt:lpstr>
      <vt:lpstr>PowerPoint Presentation</vt:lpstr>
      <vt:lpstr>PowerPoint Presentation</vt:lpstr>
      <vt:lpstr>PowerPoint Presentation</vt:lpstr>
      <vt:lpstr>Luyện tập</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 LE</dc:creator>
  <cp:lastModifiedBy>Chu Tuoi</cp:lastModifiedBy>
  <cp:revision>5</cp:revision>
  <dcterms:created xsi:type="dcterms:W3CDTF">2024-10-14T15:29:53Z</dcterms:created>
  <dcterms:modified xsi:type="dcterms:W3CDTF">2024-10-24T08:11:35Z</dcterms:modified>
</cp:coreProperties>
</file>