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</p:sldIdLst>
  <p:sldSz cx="18288000" cy="10287000"/>
  <p:notesSz cx="6858000" cy="9144000"/>
  <p:embeddedFontLst>
    <p:embeddedFont>
      <p:font typeface="#9Slide03 Encode SeEx Black" panose="00000A05000000000000" pitchFamily="2" charset="-93"/>
      <p:bold r:id="rId23"/>
    </p:embeddedFont>
    <p:embeddedFont>
      <p:font typeface="#9Slide04 SFU Fenice" panose="00000400000000000000" pitchFamily="2" charset="-93"/>
      <p:regular r:id="rId24"/>
    </p:embeddedFont>
    <p:embeddedFont>
      <p:font typeface="#9Slide07 Cadena" panose="02000503000000020004" pitchFamily="2" charset="-93"/>
      <p:bold r:id="rId25"/>
    </p:embeddedFont>
    <p:embeddedFont>
      <p:font typeface="Montserrat" panose="00000500000000000000" pitchFamily="2" charset="-93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26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6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3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6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7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1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306759" y="4039347"/>
            <a:ext cx="11674482" cy="11703741"/>
          </a:xfrm>
          <a:custGeom>
            <a:avLst/>
            <a:gdLst/>
            <a:ahLst/>
            <a:cxnLst/>
            <a:rect l="l" t="t" r="r" b="b"/>
            <a:pathLst>
              <a:path w="11674482" h="11703741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0800000">
            <a:off x="-315950" y="-311090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338186" y="7430492"/>
            <a:ext cx="18964371" cy="3358659"/>
          </a:xfrm>
          <a:custGeom>
            <a:avLst/>
            <a:gdLst/>
            <a:ahLst/>
            <a:cxnLst/>
            <a:rect l="l" t="t" r="r" b="b"/>
            <a:pathLst>
              <a:path w="18964371" h="3358659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098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E1995-9DFD-09A1-0BF3-2F0979FBE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327" y="851852"/>
            <a:ext cx="5895343" cy="5328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06759" y="4039347"/>
            <a:ext cx="11674482" cy="11703741"/>
          </a:xfrm>
          <a:custGeom>
            <a:avLst/>
            <a:gdLst/>
            <a:ahLst/>
            <a:cxnLst/>
            <a:rect l="l" t="t" r="r" b="b"/>
            <a:pathLst>
              <a:path w="11674482" h="11703741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315950" y="-311090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8186" y="7430492"/>
            <a:ext cx="18964371" cy="3358659"/>
          </a:xfrm>
          <a:custGeom>
            <a:avLst/>
            <a:gdLst/>
            <a:ahLst/>
            <a:cxnLst/>
            <a:rect l="l" t="t" r="r" b="b"/>
            <a:pathLst>
              <a:path w="18964371" h="3358659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0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EF79D-E8AF-D19A-01F3-21E63B85D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11" y="1253856"/>
            <a:ext cx="11160975" cy="2629647"/>
          </a:xfrm>
          <a:prstGeom prst="rect">
            <a:avLst/>
          </a:prstGeom>
        </p:spPr>
      </p:pic>
      <p:sp>
        <p:nvSpPr>
          <p:cNvPr id="8" name="Freeform 16">
            <a:extLst>
              <a:ext uri="{FF2B5EF4-FFF2-40B4-BE49-F238E27FC236}">
                <a16:creationId xmlns:a16="http://schemas.microsoft.com/office/drawing/2014/main" id="{D7865576-4D88-D532-20B9-B7E56411743A}"/>
              </a:ext>
            </a:extLst>
          </p:cNvPr>
          <p:cNvSpPr/>
          <p:nvPr/>
        </p:nvSpPr>
        <p:spPr>
          <a:xfrm>
            <a:off x="3830301" y="4229100"/>
            <a:ext cx="10894185" cy="5081848"/>
          </a:xfrm>
          <a:custGeom>
            <a:avLst/>
            <a:gdLst/>
            <a:ahLst/>
            <a:cxnLst/>
            <a:rect l="l" t="t" r="r" b="b"/>
            <a:pathLst>
              <a:path w="7315200" h="3458095">
                <a:moveTo>
                  <a:pt x="0" y="0"/>
                </a:moveTo>
                <a:lnTo>
                  <a:pt x="7315200" y="0"/>
                </a:lnTo>
                <a:lnTo>
                  <a:pt x="7315200" y="3458094"/>
                </a:lnTo>
                <a:lnTo>
                  <a:pt x="0" y="3458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C3936-0229-2EC3-4CF4-21F1B2CEE684}"/>
              </a:ext>
            </a:extLst>
          </p:cNvPr>
          <p:cNvSpPr txBox="1"/>
          <p:nvPr/>
        </p:nvSpPr>
        <p:spPr>
          <a:xfrm>
            <a:off x="4648200" y="5122190"/>
            <a:ext cx="9485194" cy="3691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-93"/>
                <a:ea typeface="Times New Roman" panose="02020603050405020304" pitchFamily="18" charset="0"/>
                <a:cs typeface="+mn-cs"/>
              </a:rPr>
              <a:t>Hoạt động 2.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 panose="00000500000000000000" pitchFamily="2" charset="-93"/>
                <a:ea typeface="Times New Roman" panose="02020603050405020304" pitchFamily="18" charset="0"/>
                <a:cs typeface="+mn-cs"/>
              </a:rPr>
              <a:t>Thí nghiệm sử dụng năng lượng gió để tạo ra điện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tserrat" panose="00000500000000000000" pitchFamily="2" charset="-93"/>
              <a:ea typeface="Courier New" panose="02070309020205020404" pitchFamily="49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3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752600" y="962113"/>
            <a:ext cx="15241201" cy="11121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 panose="00000500000000000000" pitchFamily="2" charset="-93"/>
                <a:ea typeface="+mn-ea"/>
                <a:cs typeface="+mn-cs"/>
              </a:rPr>
              <a:t>Thí nghiệm sử dụng năng lượng gió để tạo ra điện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A4571-063C-B879-8075-E1FC27B7B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410" y="1835600"/>
            <a:ext cx="7100161" cy="3700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BFAE0F-FE52-2E6E-BA9C-347D45D2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007" y="260401"/>
            <a:ext cx="1682642" cy="19204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90E1E4-C940-D2EB-C191-366B1695FDD5}"/>
              </a:ext>
            </a:extLst>
          </p:cNvPr>
          <p:cNvSpPr/>
          <p:nvPr/>
        </p:nvSpPr>
        <p:spPr>
          <a:xfrm>
            <a:off x="533400" y="2735938"/>
            <a:ext cx="11152686" cy="2559962"/>
          </a:xfrm>
          <a:custGeom>
            <a:avLst/>
            <a:gdLst>
              <a:gd name="connsiteX0" fmla="*/ 0 w 11152686"/>
              <a:gd name="connsiteY0" fmla="*/ 426669 h 2559962"/>
              <a:gd name="connsiteX1" fmla="*/ 426669 w 11152686"/>
              <a:gd name="connsiteY1" fmla="*/ 0 h 2559962"/>
              <a:gd name="connsiteX2" fmla="*/ 1216286 w 11152686"/>
              <a:gd name="connsiteY2" fmla="*/ 0 h 2559962"/>
              <a:gd name="connsiteX3" fmla="*/ 1696922 w 11152686"/>
              <a:gd name="connsiteY3" fmla="*/ 0 h 2559962"/>
              <a:gd name="connsiteX4" fmla="*/ 2383545 w 11152686"/>
              <a:gd name="connsiteY4" fmla="*/ 0 h 2559962"/>
              <a:gd name="connsiteX5" fmla="*/ 3276155 w 11152686"/>
              <a:gd name="connsiteY5" fmla="*/ 0 h 2559962"/>
              <a:gd name="connsiteX6" fmla="*/ 3653798 w 11152686"/>
              <a:gd name="connsiteY6" fmla="*/ 0 h 2559962"/>
              <a:gd name="connsiteX7" fmla="*/ 4134434 w 11152686"/>
              <a:gd name="connsiteY7" fmla="*/ 0 h 2559962"/>
              <a:gd name="connsiteX8" fmla="*/ 4718064 w 11152686"/>
              <a:gd name="connsiteY8" fmla="*/ 0 h 2559962"/>
              <a:gd name="connsiteX9" fmla="*/ 5404687 w 11152686"/>
              <a:gd name="connsiteY9" fmla="*/ 0 h 2559962"/>
              <a:gd name="connsiteX10" fmla="*/ 5988317 w 11152686"/>
              <a:gd name="connsiteY10" fmla="*/ 0 h 2559962"/>
              <a:gd name="connsiteX11" fmla="*/ 6571947 w 11152686"/>
              <a:gd name="connsiteY11" fmla="*/ 0 h 2559962"/>
              <a:gd name="connsiteX12" fmla="*/ 7361563 w 11152686"/>
              <a:gd name="connsiteY12" fmla="*/ 0 h 2559962"/>
              <a:gd name="connsiteX13" fmla="*/ 7945193 w 11152686"/>
              <a:gd name="connsiteY13" fmla="*/ 0 h 2559962"/>
              <a:gd name="connsiteX14" fmla="*/ 8631816 w 11152686"/>
              <a:gd name="connsiteY14" fmla="*/ 0 h 2559962"/>
              <a:gd name="connsiteX15" fmla="*/ 9112452 w 11152686"/>
              <a:gd name="connsiteY15" fmla="*/ 0 h 2559962"/>
              <a:gd name="connsiteX16" fmla="*/ 9902069 w 11152686"/>
              <a:gd name="connsiteY16" fmla="*/ 0 h 2559962"/>
              <a:gd name="connsiteX17" fmla="*/ 10726017 w 11152686"/>
              <a:gd name="connsiteY17" fmla="*/ 0 h 2559962"/>
              <a:gd name="connsiteX18" fmla="*/ 11152686 w 11152686"/>
              <a:gd name="connsiteY18" fmla="*/ 426669 h 2559962"/>
              <a:gd name="connsiteX19" fmla="*/ 11152686 w 11152686"/>
              <a:gd name="connsiteY19" fmla="*/ 944345 h 2559962"/>
              <a:gd name="connsiteX20" fmla="*/ 11152686 w 11152686"/>
              <a:gd name="connsiteY20" fmla="*/ 1530286 h 2559962"/>
              <a:gd name="connsiteX21" fmla="*/ 11152686 w 11152686"/>
              <a:gd name="connsiteY21" fmla="*/ 2133293 h 2559962"/>
              <a:gd name="connsiteX22" fmla="*/ 10726017 w 11152686"/>
              <a:gd name="connsiteY22" fmla="*/ 2559962 h 2559962"/>
              <a:gd name="connsiteX23" fmla="*/ 9833407 w 11152686"/>
              <a:gd name="connsiteY23" fmla="*/ 2559962 h 2559962"/>
              <a:gd name="connsiteX24" fmla="*/ 9249777 w 11152686"/>
              <a:gd name="connsiteY24" fmla="*/ 2559962 h 2559962"/>
              <a:gd name="connsiteX25" fmla="*/ 8666147 w 11152686"/>
              <a:gd name="connsiteY25" fmla="*/ 2559962 h 2559962"/>
              <a:gd name="connsiteX26" fmla="*/ 7773537 w 11152686"/>
              <a:gd name="connsiteY26" fmla="*/ 2559962 h 2559962"/>
              <a:gd name="connsiteX27" fmla="*/ 7189908 w 11152686"/>
              <a:gd name="connsiteY27" fmla="*/ 2559962 h 2559962"/>
              <a:gd name="connsiteX28" fmla="*/ 6400291 w 11152686"/>
              <a:gd name="connsiteY28" fmla="*/ 2559962 h 2559962"/>
              <a:gd name="connsiteX29" fmla="*/ 5816661 w 11152686"/>
              <a:gd name="connsiteY29" fmla="*/ 2559962 h 2559962"/>
              <a:gd name="connsiteX30" fmla="*/ 5130038 w 11152686"/>
              <a:gd name="connsiteY30" fmla="*/ 2559962 h 2559962"/>
              <a:gd name="connsiteX31" fmla="*/ 4649402 w 11152686"/>
              <a:gd name="connsiteY31" fmla="*/ 2559962 h 2559962"/>
              <a:gd name="connsiteX32" fmla="*/ 3756792 w 11152686"/>
              <a:gd name="connsiteY32" fmla="*/ 2559962 h 2559962"/>
              <a:gd name="connsiteX33" fmla="*/ 3173162 w 11152686"/>
              <a:gd name="connsiteY33" fmla="*/ 2559962 h 2559962"/>
              <a:gd name="connsiteX34" fmla="*/ 2280552 w 11152686"/>
              <a:gd name="connsiteY34" fmla="*/ 2559962 h 2559962"/>
              <a:gd name="connsiteX35" fmla="*/ 1902909 w 11152686"/>
              <a:gd name="connsiteY35" fmla="*/ 2559962 h 2559962"/>
              <a:gd name="connsiteX36" fmla="*/ 1319279 w 11152686"/>
              <a:gd name="connsiteY36" fmla="*/ 2559962 h 2559962"/>
              <a:gd name="connsiteX37" fmla="*/ 426669 w 11152686"/>
              <a:gd name="connsiteY37" fmla="*/ 2559962 h 2559962"/>
              <a:gd name="connsiteX38" fmla="*/ 0 w 11152686"/>
              <a:gd name="connsiteY38" fmla="*/ 2133293 h 2559962"/>
              <a:gd name="connsiteX39" fmla="*/ 0 w 11152686"/>
              <a:gd name="connsiteY39" fmla="*/ 1581485 h 2559962"/>
              <a:gd name="connsiteX40" fmla="*/ 0 w 11152686"/>
              <a:gd name="connsiteY40" fmla="*/ 1012610 h 2559962"/>
              <a:gd name="connsiteX41" fmla="*/ 0 w 11152686"/>
              <a:gd name="connsiteY41" fmla="*/ 426669 h 255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152686" h="2559962" fill="none" extrusionOk="0">
                <a:moveTo>
                  <a:pt x="0" y="426669"/>
                </a:moveTo>
                <a:cubicBezTo>
                  <a:pt x="-2121" y="136589"/>
                  <a:pt x="185558" y="4779"/>
                  <a:pt x="426669" y="0"/>
                </a:cubicBezTo>
                <a:cubicBezTo>
                  <a:pt x="655133" y="-26552"/>
                  <a:pt x="864763" y="-4077"/>
                  <a:pt x="1216286" y="0"/>
                </a:cubicBezTo>
                <a:cubicBezTo>
                  <a:pt x="1567809" y="4077"/>
                  <a:pt x="1491109" y="1471"/>
                  <a:pt x="1696922" y="0"/>
                </a:cubicBezTo>
                <a:cubicBezTo>
                  <a:pt x="1902735" y="-1471"/>
                  <a:pt x="2122266" y="3628"/>
                  <a:pt x="2383545" y="0"/>
                </a:cubicBezTo>
                <a:cubicBezTo>
                  <a:pt x="2644824" y="-3628"/>
                  <a:pt x="3021966" y="-42853"/>
                  <a:pt x="3276155" y="0"/>
                </a:cubicBezTo>
                <a:cubicBezTo>
                  <a:pt x="3530344" y="42853"/>
                  <a:pt x="3540537" y="-3486"/>
                  <a:pt x="3653798" y="0"/>
                </a:cubicBezTo>
                <a:cubicBezTo>
                  <a:pt x="3767059" y="3486"/>
                  <a:pt x="4007620" y="-6589"/>
                  <a:pt x="4134434" y="0"/>
                </a:cubicBezTo>
                <a:cubicBezTo>
                  <a:pt x="4261248" y="6589"/>
                  <a:pt x="4489686" y="20212"/>
                  <a:pt x="4718064" y="0"/>
                </a:cubicBezTo>
                <a:cubicBezTo>
                  <a:pt x="4946442" y="-20212"/>
                  <a:pt x="5221301" y="19144"/>
                  <a:pt x="5404687" y="0"/>
                </a:cubicBezTo>
                <a:cubicBezTo>
                  <a:pt x="5588073" y="-19144"/>
                  <a:pt x="5855583" y="-17236"/>
                  <a:pt x="5988317" y="0"/>
                </a:cubicBezTo>
                <a:cubicBezTo>
                  <a:pt x="6121051" y="17236"/>
                  <a:pt x="6426541" y="-584"/>
                  <a:pt x="6571947" y="0"/>
                </a:cubicBezTo>
                <a:cubicBezTo>
                  <a:pt x="6717353" y="584"/>
                  <a:pt x="7063143" y="36573"/>
                  <a:pt x="7361563" y="0"/>
                </a:cubicBezTo>
                <a:cubicBezTo>
                  <a:pt x="7659983" y="-36573"/>
                  <a:pt x="7805637" y="-19698"/>
                  <a:pt x="7945193" y="0"/>
                </a:cubicBezTo>
                <a:cubicBezTo>
                  <a:pt x="8084749" y="19698"/>
                  <a:pt x="8303938" y="30395"/>
                  <a:pt x="8631816" y="0"/>
                </a:cubicBezTo>
                <a:cubicBezTo>
                  <a:pt x="8959694" y="-30395"/>
                  <a:pt x="8875948" y="-21585"/>
                  <a:pt x="9112452" y="0"/>
                </a:cubicBezTo>
                <a:cubicBezTo>
                  <a:pt x="9348956" y="21585"/>
                  <a:pt x="9647938" y="10296"/>
                  <a:pt x="9902069" y="0"/>
                </a:cubicBezTo>
                <a:cubicBezTo>
                  <a:pt x="10156200" y="-10296"/>
                  <a:pt x="10343600" y="41152"/>
                  <a:pt x="10726017" y="0"/>
                </a:cubicBezTo>
                <a:cubicBezTo>
                  <a:pt x="10945152" y="-53095"/>
                  <a:pt x="11119285" y="190522"/>
                  <a:pt x="11152686" y="426669"/>
                </a:cubicBezTo>
                <a:cubicBezTo>
                  <a:pt x="11165475" y="542346"/>
                  <a:pt x="11159636" y="715967"/>
                  <a:pt x="11152686" y="944345"/>
                </a:cubicBezTo>
                <a:cubicBezTo>
                  <a:pt x="11145736" y="1172723"/>
                  <a:pt x="11177215" y="1319020"/>
                  <a:pt x="11152686" y="1530286"/>
                </a:cubicBezTo>
                <a:cubicBezTo>
                  <a:pt x="11128157" y="1741552"/>
                  <a:pt x="11143165" y="2007595"/>
                  <a:pt x="11152686" y="2133293"/>
                </a:cubicBezTo>
                <a:cubicBezTo>
                  <a:pt x="11133334" y="2417539"/>
                  <a:pt x="10921856" y="2548951"/>
                  <a:pt x="10726017" y="2559962"/>
                </a:cubicBezTo>
                <a:cubicBezTo>
                  <a:pt x="10402005" y="2538363"/>
                  <a:pt x="10233564" y="2597497"/>
                  <a:pt x="9833407" y="2559962"/>
                </a:cubicBezTo>
                <a:cubicBezTo>
                  <a:pt x="9433250" y="2522428"/>
                  <a:pt x="9424800" y="2576213"/>
                  <a:pt x="9249777" y="2559962"/>
                </a:cubicBezTo>
                <a:cubicBezTo>
                  <a:pt x="9074754" y="2543712"/>
                  <a:pt x="8794390" y="2536506"/>
                  <a:pt x="8666147" y="2559962"/>
                </a:cubicBezTo>
                <a:cubicBezTo>
                  <a:pt x="8537904" y="2583419"/>
                  <a:pt x="8048090" y="2542166"/>
                  <a:pt x="7773537" y="2559962"/>
                </a:cubicBezTo>
                <a:cubicBezTo>
                  <a:pt x="7498984" y="2577759"/>
                  <a:pt x="7407637" y="2576134"/>
                  <a:pt x="7189908" y="2559962"/>
                </a:cubicBezTo>
                <a:cubicBezTo>
                  <a:pt x="6972179" y="2543790"/>
                  <a:pt x="6742902" y="2550317"/>
                  <a:pt x="6400291" y="2559962"/>
                </a:cubicBezTo>
                <a:cubicBezTo>
                  <a:pt x="6057680" y="2569607"/>
                  <a:pt x="6086459" y="2572522"/>
                  <a:pt x="5816661" y="2559962"/>
                </a:cubicBezTo>
                <a:cubicBezTo>
                  <a:pt x="5546863" y="2547403"/>
                  <a:pt x="5287914" y="2556308"/>
                  <a:pt x="5130038" y="2559962"/>
                </a:cubicBezTo>
                <a:cubicBezTo>
                  <a:pt x="4972162" y="2563616"/>
                  <a:pt x="4857323" y="2538404"/>
                  <a:pt x="4649402" y="2559962"/>
                </a:cubicBezTo>
                <a:cubicBezTo>
                  <a:pt x="4441481" y="2581520"/>
                  <a:pt x="4139429" y="2575322"/>
                  <a:pt x="3756792" y="2559962"/>
                </a:cubicBezTo>
                <a:cubicBezTo>
                  <a:pt x="3374155" y="2544603"/>
                  <a:pt x="3380163" y="2583209"/>
                  <a:pt x="3173162" y="2559962"/>
                </a:cubicBezTo>
                <a:cubicBezTo>
                  <a:pt x="2966161" y="2536716"/>
                  <a:pt x="2507848" y="2585147"/>
                  <a:pt x="2280552" y="2559962"/>
                </a:cubicBezTo>
                <a:cubicBezTo>
                  <a:pt x="2053256" y="2534778"/>
                  <a:pt x="1979184" y="2573065"/>
                  <a:pt x="1902909" y="2559962"/>
                </a:cubicBezTo>
                <a:cubicBezTo>
                  <a:pt x="1826634" y="2546859"/>
                  <a:pt x="1445896" y="2573862"/>
                  <a:pt x="1319279" y="2559962"/>
                </a:cubicBezTo>
                <a:cubicBezTo>
                  <a:pt x="1192662" y="2546063"/>
                  <a:pt x="772300" y="2559075"/>
                  <a:pt x="426669" y="2559962"/>
                </a:cubicBezTo>
                <a:cubicBezTo>
                  <a:pt x="189421" y="2554756"/>
                  <a:pt x="30126" y="2384765"/>
                  <a:pt x="0" y="2133293"/>
                </a:cubicBezTo>
                <a:cubicBezTo>
                  <a:pt x="9026" y="2022512"/>
                  <a:pt x="12407" y="1759121"/>
                  <a:pt x="0" y="1581485"/>
                </a:cubicBezTo>
                <a:cubicBezTo>
                  <a:pt x="-12407" y="1403849"/>
                  <a:pt x="22233" y="1242199"/>
                  <a:pt x="0" y="1012610"/>
                </a:cubicBezTo>
                <a:cubicBezTo>
                  <a:pt x="-22233" y="783022"/>
                  <a:pt x="2332" y="716194"/>
                  <a:pt x="0" y="426669"/>
                </a:cubicBezTo>
                <a:close/>
              </a:path>
              <a:path w="11152686" h="2559962" stroke="0" extrusionOk="0">
                <a:moveTo>
                  <a:pt x="0" y="426669"/>
                </a:moveTo>
                <a:cubicBezTo>
                  <a:pt x="10748" y="193956"/>
                  <a:pt x="204709" y="28508"/>
                  <a:pt x="426669" y="0"/>
                </a:cubicBezTo>
                <a:cubicBezTo>
                  <a:pt x="746687" y="-20322"/>
                  <a:pt x="1048658" y="5313"/>
                  <a:pt x="1319279" y="0"/>
                </a:cubicBezTo>
                <a:cubicBezTo>
                  <a:pt x="1589900" y="-5313"/>
                  <a:pt x="1580271" y="9246"/>
                  <a:pt x="1696922" y="0"/>
                </a:cubicBezTo>
                <a:cubicBezTo>
                  <a:pt x="1813573" y="-9246"/>
                  <a:pt x="2226123" y="-38305"/>
                  <a:pt x="2486539" y="0"/>
                </a:cubicBezTo>
                <a:cubicBezTo>
                  <a:pt x="2746955" y="38305"/>
                  <a:pt x="2841257" y="-21972"/>
                  <a:pt x="2967175" y="0"/>
                </a:cubicBezTo>
                <a:cubicBezTo>
                  <a:pt x="3093093" y="21972"/>
                  <a:pt x="3671669" y="13868"/>
                  <a:pt x="3859785" y="0"/>
                </a:cubicBezTo>
                <a:cubicBezTo>
                  <a:pt x="4047901" y="-13868"/>
                  <a:pt x="4534337" y="-36819"/>
                  <a:pt x="4752395" y="0"/>
                </a:cubicBezTo>
                <a:cubicBezTo>
                  <a:pt x="4970453" y="36819"/>
                  <a:pt x="5101409" y="377"/>
                  <a:pt x="5233031" y="0"/>
                </a:cubicBezTo>
                <a:cubicBezTo>
                  <a:pt x="5364653" y="-377"/>
                  <a:pt x="5625944" y="25859"/>
                  <a:pt x="5919655" y="0"/>
                </a:cubicBezTo>
                <a:cubicBezTo>
                  <a:pt x="6213366" y="-25859"/>
                  <a:pt x="6529110" y="27677"/>
                  <a:pt x="6812265" y="0"/>
                </a:cubicBezTo>
                <a:cubicBezTo>
                  <a:pt x="7095420" y="-27677"/>
                  <a:pt x="7118416" y="11679"/>
                  <a:pt x="7292901" y="0"/>
                </a:cubicBezTo>
                <a:cubicBezTo>
                  <a:pt x="7467386" y="-11679"/>
                  <a:pt x="7731843" y="10186"/>
                  <a:pt x="7876531" y="0"/>
                </a:cubicBezTo>
                <a:cubicBezTo>
                  <a:pt x="8021219" y="-10186"/>
                  <a:pt x="8587214" y="-39979"/>
                  <a:pt x="8769141" y="0"/>
                </a:cubicBezTo>
                <a:cubicBezTo>
                  <a:pt x="8951068" y="39979"/>
                  <a:pt x="9228475" y="12970"/>
                  <a:pt x="9352771" y="0"/>
                </a:cubicBezTo>
                <a:cubicBezTo>
                  <a:pt x="9477067" y="-12970"/>
                  <a:pt x="9913940" y="37314"/>
                  <a:pt x="10142387" y="0"/>
                </a:cubicBezTo>
                <a:cubicBezTo>
                  <a:pt x="10370834" y="-37314"/>
                  <a:pt x="10521540" y="-10477"/>
                  <a:pt x="10726017" y="0"/>
                </a:cubicBezTo>
                <a:cubicBezTo>
                  <a:pt x="10944637" y="-27967"/>
                  <a:pt x="11152356" y="157679"/>
                  <a:pt x="11152686" y="426669"/>
                </a:cubicBezTo>
                <a:cubicBezTo>
                  <a:pt x="11127832" y="680349"/>
                  <a:pt x="11146694" y="756754"/>
                  <a:pt x="11152686" y="978477"/>
                </a:cubicBezTo>
                <a:cubicBezTo>
                  <a:pt x="11158678" y="1200200"/>
                  <a:pt x="11142429" y="1322065"/>
                  <a:pt x="11152686" y="1530286"/>
                </a:cubicBezTo>
                <a:cubicBezTo>
                  <a:pt x="11162943" y="1738507"/>
                  <a:pt x="11143277" y="2003500"/>
                  <a:pt x="11152686" y="2133293"/>
                </a:cubicBezTo>
                <a:cubicBezTo>
                  <a:pt x="11148707" y="2328783"/>
                  <a:pt x="10962374" y="2552020"/>
                  <a:pt x="10726017" y="2559962"/>
                </a:cubicBezTo>
                <a:cubicBezTo>
                  <a:pt x="10480007" y="2566395"/>
                  <a:pt x="10191995" y="2534703"/>
                  <a:pt x="9833407" y="2559962"/>
                </a:cubicBezTo>
                <a:cubicBezTo>
                  <a:pt x="9474819" y="2585222"/>
                  <a:pt x="9425913" y="2565690"/>
                  <a:pt x="9249777" y="2559962"/>
                </a:cubicBezTo>
                <a:cubicBezTo>
                  <a:pt x="9073641" y="2554235"/>
                  <a:pt x="8634660" y="2548110"/>
                  <a:pt x="8357167" y="2559962"/>
                </a:cubicBezTo>
                <a:cubicBezTo>
                  <a:pt x="8079674" y="2571815"/>
                  <a:pt x="7727707" y="2598994"/>
                  <a:pt x="7464557" y="2559962"/>
                </a:cubicBezTo>
                <a:cubicBezTo>
                  <a:pt x="7201407" y="2520931"/>
                  <a:pt x="6891402" y="2538135"/>
                  <a:pt x="6674940" y="2559962"/>
                </a:cubicBezTo>
                <a:cubicBezTo>
                  <a:pt x="6458478" y="2581789"/>
                  <a:pt x="6216599" y="2557354"/>
                  <a:pt x="5885323" y="2559962"/>
                </a:cubicBezTo>
                <a:cubicBezTo>
                  <a:pt x="5554047" y="2562570"/>
                  <a:pt x="5436544" y="2555921"/>
                  <a:pt x="4992713" y="2559962"/>
                </a:cubicBezTo>
                <a:cubicBezTo>
                  <a:pt x="4548882" y="2564004"/>
                  <a:pt x="4569363" y="2592987"/>
                  <a:pt x="4306090" y="2559962"/>
                </a:cubicBezTo>
                <a:cubicBezTo>
                  <a:pt x="4042817" y="2526937"/>
                  <a:pt x="4097772" y="2576384"/>
                  <a:pt x="3928447" y="2559962"/>
                </a:cubicBezTo>
                <a:cubicBezTo>
                  <a:pt x="3759122" y="2543540"/>
                  <a:pt x="3404774" y="2576173"/>
                  <a:pt x="3241824" y="2559962"/>
                </a:cubicBezTo>
                <a:cubicBezTo>
                  <a:pt x="3078874" y="2543751"/>
                  <a:pt x="2547940" y="2597404"/>
                  <a:pt x="2349214" y="2559962"/>
                </a:cubicBezTo>
                <a:cubicBezTo>
                  <a:pt x="2150488" y="2522521"/>
                  <a:pt x="1850240" y="2558964"/>
                  <a:pt x="1662591" y="2559962"/>
                </a:cubicBezTo>
                <a:cubicBezTo>
                  <a:pt x="1474942" y="2560960"/>
                  <a:pt x="1409925" y="2574879"/>
                  <a:pt x="1284948" y="2559962"/>
                </a:cubicBezTo>
                <a:cubicBezTo>
                  <a:pt x="1159971" y="2545045"/>
                  <a:pt x="687747" y="2549204"/>
                  <a:pt x="426669" y="2559962"/>
                </a:cubicBezTo>
                <a:cubicBezTo>
                  <a:pt x="164665" y="2525640"/>
                  <a:pt x="20406" y="2351820"/>
                  <a:pt x="0" y="2133293"/>
                </a:cubicBezTo>
                <a:cubicBezTo>
                  <a:pt x="-8437" y="1978508"/>
                  <a:pt x="22752" y="1821272"/>
                  <a:pt x="0" y="1530286"/>
                </a:cubicBezTo>
                <a:cubicBezTo>
                  <a:pt x="-22752" y="1239300"/>
                  <a:pt x="16248" y="1157363"/>
                  <a:pt x="0" y="978477"/>
                </a:cubicBezTo>
                <a:cubicBezTo>
                  <a:pt x="-16248" y="799591"/>
                  <a:pt x="-13453" y="537548"/>
                  <a:pt x="0" y="426669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 phát điện nhỏ có gắn cánh quạt và nối với bóng đèn, băng dính, hộp nhỏ làm giá đỡ và máy sấy tóc.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C49918A-1C8D-1414-6A3F-E68B8B355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9749" r="10101" b="42087"/>
          <a:stretch/>
        </p:blipFill>
        <p:spPr>
          <a:xfrm>
            <a:off x="381000" y="5507507"/>
            <a:ext cx="16764000" cy="486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4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752600" y="962113"/>
            <a:ext cx="15241201" cy="11121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 panose="00000500000000000000" pitchFamily="2" charset="-93"/>
                <a:ea typeface="+mn-ea"/>
                <a:cs typeface="+mn-cs"/>
              </a:rPr>
              <a:t>Thí nghiệm sử dụng năng lượng gió để tạo ra điện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FAE0F-FE52-2E6E-BA9C-347D45D2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007" y="260401"/>
            <a:ext cx="1682642" cy="19204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90E1E4-C940-D2EB-C191-366B1695FDD5}"/>
              </a:ext>
            </a:extLst>
          </p:cNvPr>
          <p:cNvSpPr/>
          <p:nvPr/>
        </p:nvSpPr>
        <p:spPr>
          <a:xfrm>
            <a:off x="533400" y="2735938"/>
            <a:ext cx="17221200" cy="6446162"/>
          </a:xfrm>
          <a:custGeom>
            <a:avLst/>
            <a:gdLst>
              <a:gd name="connsiteX0" fmla="*/ 0 w 17221200"/>
              <a:gd name="connsiteY0" fmla="*/ 1074382 h 6446162"/>
              <a:gd name="connsiteX1" fmla="*/ 1074382 w 17221200"/>
              <a:gd name="connsiteY1" fmla="*/ 0 h 6446162"/>
              <a:gd name="connsiteX2" fmla="*/ 1910217 w 17221200"/>
              <a:gd name="connsiteY2" fmla="*/ 0 h 6446162"/>
              <a:gd name="connsiteX3" fmla="*/ 2444603 w 17221200"/>
              <a:gd name="connsiteY3" fmla="*/ 0 h 6446162"/>
              <a:gd name="connsiteX4" fmla="*/ 3280439 w 17221200"/>
              <a:gd name="connsiteY4" fmla="*/ 0 h 6446162"/>
              <a:gd name="connsiteX5" fmla="*/ 3814825 w 17221200"/>
              <a:gd name="connsiteY5" fmla="*/ 0 h 6446162"/>
              <a:gd name="connsiteX6" fmla="*/ 4499936 w 17221200"/>
              <a:gd name="connsiteY6" fmla="*/ 0 h 6446162"/>
              <a:gd name="connsiteX7" fmla="*/ 4883598 w 17221200"/>
              <a:gd name="connsiteY7" fmla="*/ 0 h 6446162"/>
              <a:gd name="connsiteX8" fmla="*/ 5870157 w 17221200"/>
              <a:gd name="connsiteY8" fmla="*/ 0 h 6446162"/>
              <a:gd name="connsiteX9" fmla="*/ 6404543 w 17221200"/>
              <a:gd name="connsiteY9" fmla="*/ 0 h 6446162"/>
              <a:gd name="connsiteX10" fmla="*/ 7391103 w 17221200"/>
              <a:gd name="connsiteY10" fmla="*/ 0 h 6446162"/>
              <a:gd name="connsiteX11" fmla="*/ 7624041 w 17221200"/>
              <a:gd name="connsiteY11" fmla="*/ 0 h 6446162"/>
              <a:gd name="connsiteX12" fmla="*/ 8158427 w 17221200"/>
              <a:gd name="connsiteY12" fmla="*/ 0 h 6446162"/>
              <a:gd name="connsiteX13" fmla="*/ 8692813 w 17221200"/>
              <a:gd name="connsiteY13" fmla="*/ 0 h 6446162"/>
              <a:gd name="connsiteX14" fmla="*/ 9679373 w 17221200"/>
              <a:gd name="connsiteY14" fmla="*/ 0 h 6446162"/>
              <a:gd name="connsiteX15" fmla="*/ 9912310 w 17221200"/>
              <a:gd name="connsiteY15" fmla="*/ 0 h 6446162"/>
              <a:gd name="connsiteX16" fmla="*/ 10295972 w 17221200"/>
              <a:gd name="connsiteY16" fmla="*/ 0 h 6446162"/>
              <a:gd name="connsiteX17" fmla="*/ 10981083 w 17221200"/>
              <a:gd name="connsiteY17" fmla="*/ 0 h 6446162"/>
              <a:gd name="connsiteX18" fmla="*/ 11364745 w 17221200"/>
              <a:gd name="connsiteY18" fmla="*/ 0 h 6446162"/>
              <a:gd name="connsiteX19" fmla="*/ 11597683 w 17221200"/>
              <a:gd name="connsiteY19" fmla="*/ 0 h 6446162"/>
              <a:gd name="connsiteX20" fmla="*/ 12132069 w 17221200"/>
              <a:gd name="connsiteY20" fmla="*/ 0 h 6446162"/>
              <a:gd name="connsiteX21" fmla="*/ 12515731 w 17221200"/>
              <a:gd name="connsiteY21" fmla="*/ 0 h 6446162"/>
              <a:gd name="connsiteX22" fmla="*/ 12748669 w 17221200"/>
              <a:gd name="connsiteY22" fmla="*/ 0 h 6446162"/>
              <a:gd name="connsiteX23" fmla="*/ 13584504 w 17221200"/>
              <a:gd name="connsiteY23" fmla="*/ 0 h 6446162"/>
              <a:gd name="connsiteX24" fmla="*/ 14269615 w 17221200"/>
              <a:gd name="connsiteY24" fmla="*/ 0 h 6446162"/>
              <a:gd name="connsiteX25" fmla="*/ 14954725 w 17221200"/>
              <a:gd name="connsiteY25" fmla="*/ 0 h 6446162"/>
              <a:gd name="connsiteX26" fmla="*/ 15489112 w 17221200"/>
              <a:gd name="connsiteY26" fmla="*/ 0 h 6446162"/>
              <a:gd name="connsiteX27" fmla="*/ 16146818 w 17221200"/>
              <a:gd name="connsiteY27" fmla="*/ 0 h 6446162"/>
              <a:gd name="connsiteX28" fmla="*/ 17221200 w 17221200"/>
              <a:gd name="connsiteY28" fmla="*/ 1074382 h 6446162"/>
              <a:gd name="connsiteX29" fmla="*/ 17221200 w 17221200"/>
              <a:gd name="connsiteY29" fmla="*/ 1731270 h 6446162"/>
              <a:gd name="connsiteX30" fmla="*/ 17221200 w 17221200"/>
              <a:gd name="connsiteY30" fmla="*/ 2345184 h 6446162"/>
              <a:gd name="connsiteX31" fmla="*/ 17221200 w 17221200"/>
              <a:gd name="connsiteY31" fmla="*/ 2873150 h 6446162"/>
              <a:gd name="connsiteX32" fmla="*/ 17221200 w 17221200"/>
              <a:gd name="connsiteY32" fmla="*/ 3358142 h 6446162"/>
              <a:gd name="connsiteX33" fmla="*/ 17221200 w 17221200"/>
              <a:gd name="connsiteY33" fmla="*/ 3843134 h 6446162"/>
              <a:gd name="connsiteX34" fmla="*/ 17221200 w 17221200"/>
              <a:gd name="connsiteY34" fmla="*/ 4500022 h 6446162"/>
              <a:gd name="connsiteX35" fmla="*/ 17221200 w 17221200"/>
              <a:gd name="connsiteY35" fmla="*/ 5371780 h 6446162"/>
              <a:gd name="connsiteX36" fmla="*/ 16146818 w 17221200"/>
              <a:gd name="connsiteY36" fmla="*/ 6446162 h 6446162"/>
              <a:gd name="connsiteX37" fmla="*/ 15160259 w 17221200"/>
              <a:gd name="connsiteY37" fmla="*/ 6446162 h 6446162"/>
              <a:gd name="connsiteX38" fmla="*/ 14173699 w 17221200"/>
              <a:gd name="connsiteY38" fmla="*/ 6446162 h 6446162"/>
              <a:gd name="connsiteX39" fmla="*/ 13639313 w 17221200"/>
              <a:gd name="connsiteY39" fmla="*/ 6446162 h 6446162"/>
              <a:gd name="connsiteX40" fmla="*/ 12954202 w 17221200"/>
              <a:gd name="connsiteY40" fmla="*/ 6446162 h 6446162"/>
              <a:gd name="connsiteX41" fmla="*/ 12721264 w 17221200"/>
              <a:gd name="connsiteY41" fmla="*/ 6446162 h 6446162"/>
              <a:gd name="connsiteX42" fmla="*/ 12036154 w 17221200"/>
              <a:gd name="connsiteY42" fmla="*/ 6446162 h 6446162"/>
              <a:gd name="connsiteX43" fmla="*/ 11803216 w 17221200"/>
              <a:gd name="connsiteY43" fmla="*/ 6446162 h 6446162"/>
              <a:gd name="connsiteX44" fmla="*/ 11570278 w 17221200"/>
              <a:gd name="connsiteY44" fmla="*/ 6446162 h 6446162"/>
              <a:gd name="connsiteX45" fmla="*/ 10583719 w 17221200"/>
              <a:gd name="connsiteY45" fmla="*/ 6446162 h 6446162"/>
              <a:gd name="connsiteX46" fmla="*/ 9747884 w 17221200"/>
              <a:gd name="connsiteY46" fmla="*/ 6446162 h 6446162"/>
              <a:gd name="connsiteX47" fmla="*/ 9062773 w 17221200"/>
              <a:gd name="connsiteY47" fmla="*/ 6446162 h 6446162"/>
              <a:gd name="connsiteX48" fmla="*/ 8377662 w 17221200"/>
              <a:gd name="connsiteY48" fmla="*/ 6446162 h 6446162"/>
              <a:gd name="connsiteX49" fmla="*/ 8144725 w 17221200"/>
              <a:gd name="connsiteY49" fmla="*/ 6446162 h 6446162"/>
              <a:gd name="connsiteX50" fmla="*/ 7911787 w 17221200"/>
              <a:gd name="connsiteY50" fmla="*/ 6446162 h 6446162"/>
              <a:gd name="connsiteX51" fmla="*/ 7678849 w 17221200"/>
              <a:gd name="connsiteY51" fmla="*/ 6446162 h 6446162"/>
              <a:gd name="connsiteX52" fmla="*/ 7445912 w 17221200"/>
              <a:gd name="connsiteY52" fmla="*/ 6446162 h 6446162"/>
              <a:gd name="connsiteX53" fmla="*/ 6459352 w 17221200"/>
              <a:gd name="connsiteY53" fmla="*/ 6446162 h 6446162"/>
              <a:gd name="connsiteX54" fmla="*/ 5924966 w 17221200"/>
              <a:gd name="connsiteY54" fmla="*/ 6446162 h 6446162"/>
              <a:gd name="connsiteX55" fmla="*/ 5541304 w 17221200"/>
              <a:gd name="connsiteY55" fmla="*/ 6446162 h 6446162"/>
              <a:gd name="connsiteX56" fmla="*/ 5006918 w 17221200"/>
              <a:gd name="connsiteY56" fmla="*/ 6446162 h 6446162"/>
              <a:gd name="connsiteX57" fmla="*/ 4171082 w 17221200"/>
              <a:gd name="connsiteY57" fmla="*/ 6446162 h 6446162"/>
              <a:gd name="connsiteX58" fmla="*/ 3787420 w 17221200"/>
              <a:gd name="connsiteY58" fmla="*/ 6446162 h 6446162"/>
              <a:gd name="connsiteX59" fmla="*/ 2951585 w 17221200"/>
              <a:gd name="connsiteY59" fmla="*/ 6446162 h 6446162"/>
              <a:gd name="connsiteX60" fmla="*/ 2417199 w 17221200"/>
              <a:gd name="connsiteY60" fmla="*/ 6446162 h 6446162"/>
              <a:gd name="connsiteX61" fmla="*/ 2184261 w 17221200"/>
              <a:gd name="connsiteY61" fmla="*/ 6446162 h 6446162"/>
              <a:gd name="connsiteX62" fmla="*/ 1074382 w 17221200"/>
              <a:gd name="connsiteY62" fmla="*/ 6446162 h 6446162"/>
              <a:gd name="connsiteX63" fmla="*/ 0 w 17221200"/>
              <a:gd name="connsiteY63" fmla="*/ 5371780 h 6446162"/>
              <a:gd name="connsiteX64" fmla="*/ 0 w 17221200"/>
              <a:gd name="connsiteY64" fmla="*/ 4800840 h 6446162"/>
              <a:gd name="connsiteX65" fmla="*/ 0 w 17221200"/>
              <a:gd name="connsiteY65" fmla="*/ 4143952 h 6446162"/>
              <a:gd name="connsiteX66" fmla="*/ 0 w 17221200"/>
              <a:gd name="connsiteY66" fmla="*/ 3444090 h 6446162"/>
              <a:gd name="connsiteX67" fmla="*/ 0 w 17221200"/>
              <a:gd name="connsiteY67" fmla="*/ 2787202 h 6446162"/>
              <a:gd name="connsiteX68" fmla="*/ 0 w 17221200"/>
              <a:gd name="connsiteY68" fmla="*/ 2087340 h 6446162"/>
              <a:gd name="connsiteX69" fmla="*/ 0 w 17221200"/>
              <a:gd name="connsiteY69" fmla="*/ 1602348 h 6446162"/>
              <a:gd name="connsiteX70" fmla="*/ 0 w 17221200"/>
              <a:gd name="connsiteY70" fmla="*/ 1074382 h 644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7221200" h="6446162" fill="none" extrusionOk="0">
                <a:moveTo>
                  <a:pt x="0" y="1074382"/>
                </a:moveTo>
                <a:cubicBezTo>
                  <a:pt x="11956" y="397187"/>
                  <a:pt x="597182" y="43076"/>
                  <a:pt x="1074382" y="0"/>
                </a:cubicBezTo>
                <a:cubicBezTo>
                  <a:pt x="1324253" y="26231"/>
                  <a:pt x="1678342" y="-255"/>
                  <a:pt x="1910217" y="0"/>
                </a:cubicBezTo>
                <a:cubicBezTo>
                  <a:pt x="2142092" y="255"/>
                  <a:pt x="2278572" y="5230"/>
                  <a:pt x="2444603" y="0"/>
                </a:cubicBezTo>
                <a:cubicBezTo>
                  <a:pt x="2610634" y="-5230"/>
                  <a:pt x="3032380" y="1317"/>
                  <a:pt x="3280439" y="0"/>
                </a:cubicBezTo>
                <a:cubicBezTo>
                  <a:pt x="3528498" y="-1317"/>
                  <a:pt x="3674464" y="-9686"/>
                  <a:pt x="3814825" y="0"/>
                </a:cubicBezTo>
                <a:cubicBezTo>
                  <a:pt x="3955186" y="9686"/>
                  <a:pt x="4325494" y="16054"/>
                  <a:pt x="4499936" y="0"/>
                </a:cubicBezTo>
                <a:cubicBezTo>
                  <a:pt x="4674378" y="-16054"/>
                  <a:pt x="4789589" y="-14857"/>
                  <a:pt x="4883598" y="0"/>
                </a:cubicBezTo>
                <a:cubicBezTo>
                  <a:pt x="4977607" y="14857"/>
                  <a:pt x="5533401" y="-10516"/>
                  <a:pt x="5870157" y="0"/>
                </a:cubicBezTo>
                <a:cubicBezTo>
                  <a:pt x="6206913" y="10516"/>
                  <a:pt x="6254414" y="7480"/>
                  <a:pt x="6404543" y="0"/>
                </a:cubicBezTo>
                <a:cubicBezTo>
                  <a:pt x="6554672" y="-7480"/>
                  <a:pt x="7022716" y="26364"/>
                  <a:pt x="7391103" y="0"/>
                </a:cubicBezTo>
                <a:cubicBezTo>
                  <a:pt x="7759490" y="-26364"/>
                  <a:pt x="7547626" y="-4861"/>
                  <a:pt x="7624041" y="0"/>
                </a:cubicBezTo>
                <a:cubicBezTo>
                  <a:pt x="7700456" y="4861"/>
                  <a:pt x="7994533" y="-20765"/>
                  <a:pt x="8158427" y="0"/>
                </a:cubicBezTo>
                <a:cubicBezTo>
                  <a:pt x="8322321" y="20765"/>
                  <a:pt x="8571881" y="26036"/>
                  <a:pt x="8692813" y="0"/>
                </a:cubicBezTo>
                <a:cubicBezTo>
                  <a:pt x="8813745" y="-26036"/>
                  <a:pt x="9372128" y="16449"/>
                  <a:pt x="9679373" y="0"/>
                </a:cubicBezTo>
                <a:cubicBezTo>
                  <a:pt x="9986618" y="-16449"/>
                  <a:pt x="9841534" y="-11384"/>
                  <a:pt x="9912310" y="0"/>
                </a:cubicBezTo>
                <a:cubicBezTo>
                  <a:pt x="9983086" y="11384"/>
                  <a:pt x="10132221" y="-8130"/>
                  <a:pt x="10295972" y="0"/>
                </a:cubicBezTo>
                <a:cubicBezTo>
                  <a:pt x="10459723" y="8130"/>
                  <a:pt x="10787352" y="12364"/>
                  <a:pt x="10981083" y="0"/>
                </a:cubicBezTo>
                <a:cubicBezTo>
                  <a:pt x="11174814" y="-12364"/>
                  <a:pt x="11205989" y="3061"/>
                  <a:pt x="11364745" y="0"/>
                </a:cubicBezTo>
                <a:cubicBezTo>
                  <a:pt x="11523501" y="-3061"/>
                  <a:pt x="11506100" y="8631"/>
                  <a:pt x="11597683" y="0"/>
                </a:cubicBezTo>
                <a:cubicBezTo>
                  <a:pt x="11689266" y="-8631"/>
                  <a:pt x="12007032" y="-9970"/>
                  <a:pt x="12132069" y="0"/>
                </a:cubicBezTo>
                <a:cubicBezTo>
                  <a:pt x="12257106" y="9970"/>
                  <a:pt x="12348458" y="-7959"/>
                  <a:pt x="12515731" y="0"/>
                </a:cubicBezTo>
                <a:cubicBezTo>
                  <a:pt x="12683004" y="7959"/>
                  <a:pt x="12685591" y="-4332"/>
                  <a:pt x="12748669" y="0"/>
                </a:cubicBezTo>
                <a:cubicBezTo>
                  <a:pt x="12811747" y="4332"/>
                  <a:pt x="13297295" y="27918"/>
                  <a:pt x="13584504" y="0"/>
                </a:cubicBezTo>
                <a:cubicBezTo>
                  <a:pt x="13871714" y="-27918"/>
                  <a:pt x="14064498" y="31710"/>
                  <a:pt x="14269615" y="0"/>
                </a:cubicBezTo>
                <a:cubicBezTo>
                  <a:pt x="14474732" y="-31710"/>
                  <a:pt x="14805162" y="-489"/>
                  <a:pt x="14954725" y="0"/>
                </a:cubicBezTo>
                <a:cubicBezTo>
                  <a:pt x="15104288" y="489"/>
                  <a:pt x="15264169" y="8397"/>
                  <a:pt x="15489112" y="0"/>
                </a:cubicBezTo>
                <a:cubicBezTo>
                  <a:pt x="15714055" y="-8397"/>
                  <a:pt x="16009535" y="28575"/>
                  <a:pt x="16146818" y="0"/>
                </a:cubicBezTo>
                <a:cubicBezTo>
                  <a:pt x="16727004" y="-53719"/>
                  <a:pt x="17221704" y="449999"/>
                  <a:pt x="17221200" y="1074382"/>
                </a:cubicBezTo>
                <a:cubicBezTo>
                  <a:pt x="17200472" y="1252352"/>
                  <a:pt x="17212483" y="1543942"/>
                  <a:pt x="17221200" y="1731270"/>
                </a:cubicBezTo>
                <a:cubicBezTo>
                  <a:pt x="17229917" y="1918598"/>
                  <a:pt x="17211959" y="2081784"/>
                  <a:pt x="17221200" y="2345184"/>
                </a:cubicBezTo>
                <a:cubicBezTo>
                  <a:pt x="17230441" y="2608584"/>
                  <a:pt x="17234306" y="2719002"/>
                  <a:pt x="17221200" y="2873150"/>
                </a:cubicBezTo>
                <a:cubicBezTo>
                  <a:pt x="17208094" y="3027298"/>
                  <a:pt x="17236767" y="3184876"/>
                  <a:pt x="17221200" y="3358142"/>
                </a:cubicBezTo>
                <a:cubicBezTo>
                  <a:pt x="17205633" y="3531408"/>
                  <a:pt x="17213327" y="3690538"/>
                  <a:pt x="17221200" y="3843134"/>
                </a:cubicBezTo>
                <a:cubicBezTo>
                  <a:pt x="17229073" y="3995730"/>
                  <a:pt x="17232384" y="4220765"/>
                  <a:pt x="17221200" y="4500022"/>
                </a:cubicBezTo>
                <a:cubicBezTo>
                  <a:pt x="17210016" y="4779279"/>
                  <a:pt x="17185766" y="5012865"/>
                  <a:pt x="17221200" y="5371780"/>
                </a:cubicBezTo>
                <a:cubicBezTo>
                  <a:pt x="17326643" y="5880834"/>
                  <a:pt x="16687351" y="6488366"/>
                  <a:pt x="16146818" y="6446162"/>
                </a:cubicBezTo>
                <a:cubicBezTo>
                  <a:pt x="15890427" y="6398252"/>
                  <a:pt x="15584473" y="6427189"/>
                  <a:pt x="15160259" y="6446162"/>
                </a:cubicBezTo>
                <a:cubicBezTo>
                  <a:pt x="14736045" y="6465135"/>
                  <a:pt x="14510099" y="6452276"/>
                  <a:pt x="14173699" y="6446162"/>
                </a:cubicBezTo>
                <a:cubicBezTo>
                  <a:pt x="13837299" y="6440048"/>
                  <a:pt x="13903650" y="6455187"/>
                  <a:pt x="13639313" y="6446162"/>
                </a:cubicBezTo>
                <a:cubicBezTo>
                  <a:pt x="13374976" y="6437137"/>
                  <a:pt x="13228278" y="6454902"/>
                  <a:pt x="12954202" y="6446162"/>
                </a:cubicBezTo>
                <a:cubicBezTo>
                  <a:pt x="12680126" y="6437422"/>
                  <a:pt x="12792741" y="6456694"/>
                  <a:pt x="12721264" y="6446162"/>
                </a:cubicBezTo>
                <a:cubicBezTo>
                  <a:pt x="12649787" y="6435630"/>
                  <a:pt x="12216302" y="6476686"/>
                  <a:pt x="12036154" y="6446162"/>
                </a:cubicBezTo>
                <a:cubicBezTo>
                  <a:pt x="11856006" y="6415639"/>
                  <a:pt x="11852594" y="6453278"/>
                  <a:pt x="11803216" y="6446162"/>
                </a:cubicBezTo>
                <a:cubicBezTo>
                  <a:pt x="11753838" y="6439046"/>
                  <a:pt x="11657134" y="6435171"/>
                  <a:pt x="11570278" y="6446162"/>
                </a:cubicBezTo>
                <a:cubicBezTo>
                  <a:pt x="11483422" y="6457153"/>
                  <a:pt x="10830159" y="6405781"/>
                  <a:pt x="10583719" y="6446162"/>
                </a:cubicBezTo>
                <a:cubicBezTo>
                  <a:pt x="10337279" y="6486543"/>
                  <a:pt x="10141001" y="6405911"/>
                  <a:pt x="9747884" y="6446162"/>
                </a:cubicBezTo>
                <a:cubicBezTo>
                  <a:pt x="9354768" y="6486413"/>
                  <a:pt x="9233381" y="6438058"/>
                  <a:pt x="9062773" y="6446162"/>
                </a:cubicBezTo>
                <a:cubicBezTo>
                  <a:pt x="8892165" y="6454266"/>
                  <a:pt x="8596648" y="6466645"/>
                  <a:pt x="8377662" y="6446162"/>
                </a:cubicBezTo>
                <a:cubicBezTo>
                  <a:pt x="8158676" y="6425679"/>
                  <a:pt x="8208466" y="6444306"/>
                  <a:pt x="8144725" y="6446162"/>
                </a:cubicBezTo>
                <a:cubicBezTo>
                  <a:pt x="8080984" y="6448018"/>
                  <a:pt x="7998935" y="6438384"/>
                  <a:pt x="7911787" y="6446162"/>
                </a:cubicBezTo>
                <a:cubicBezTo>
                  <a:pt x="7824639" y="6453940"/>
                  <a:pt x="7738485" y="6441270"/>
                  <a:pt x="7678849" y="6446162"/>
                </a:cubicBezTo>
                <a:cubicBezTo>
                  <a:pt x="7619213" y="6451054"/>
                  <a:pt x="7527167" y="6438201"/>
                  <a:pt x="7445912" y="6446162"/>
                </a:cubicBezTo>
                <a:cubicBezTo>
                  <a:pt x="7364657" y="6454123"/>
                  <a:pt x="6913049" y="6453428"/>
                  <a:pt x="6459352" y="6446162"/>
                </a:cubicBezTo>
                <a:cubicBezTo>
                  <a:pt x="6005655" y="6438896"/>
                  <a:pt x="6120249" y="6441305"/>
                  <a:pt x="5924966" y="6446162"/>
                </a:cubicBezTo>
                <a:cubicBezTo>
                  <a:pt x="5729683" y="6451019"/>
                  <a:pt x="5663518" y="6462737"/>
                  <a:pt x="5541304" y="6446162"/>
                </a:cubicBezTo>
                <a:cubicBezTo>
                  <a:pt x="5419090" y="6429587"/>
                  <a:pt x="5229178" y="6452401"/>
                  <a:pt x="5006918" y="6446162"/>
                </a:cubicBezTo>
                <a:cubicBezTo>
                  <a:pt x="4784658" y="6439923"/>
                  <a:pt x="4437113" y="6406409"/>
                  <a:pt x="4171082" y="6446162"/>
                </a:cubicBezTo>
                <a:cubicBezTo>
                  <a:pt x="3905051" y="6485915"/>
                  <a:pt x="3942098" y="6431497"/>
                  <a:pt x="3787420" y="6446162"/>
                </a:cubicBezTo>
                <a:cubicBezTo>
                  <a:pt x="3632742" y="6460827"/>
                  <a:pt x="3120406" y="6474258"/>
                  <a:pt x="2951585" y="6446162"/>
                </a:cubicBezTo>
                <a:cubicBezTo>
                  <a:pt x="2782765" y="6418066"/>
                  <a:pt x="2655925" y="6433427"/>
                  <a:pt x="2417199" y="6446162"/>
                </a:cubicBezTo>
                <a:cubicBezTo>
                  <a:pt x="2178473" y="6458897"/>
                  <a:pt x="2285246" y="6438820"/>
                  <a:pt x="2184261" y="6446162"/>
                </a:cubicBezTo>
                <a:cubicBezTo>
                  <a:pt x="2083276" y="6453504"/>
                  <a:pt x="1324004" y="6428587"/>
                  <a:pt x="1074382" y="6446162"/>
                </a:cubicBezTo>
                <a:cubicBezTo>
                  <a:pt x="472796" y="6557074"/>
                  <a:pt x="12378" y="5951107"/>
                  <a:pt x="0" y="5371780"/>
                </a:cubicBezTo>
                <a:cubicBezTo>
                  <a:pt x="16228" y="5101725"/>
                  <a:pt x="9353" y="4920294"/>
                  <a:pt x="0" y="4800840"/>
                </a:cubicBezTo>
                <a:cubicBezTo>
                  <a:pt x="-9353" y="4681386"/>
                  <a:pt x="-15058" y="4467418"/>
                  <a:pt x="0" y="4143952"/>
                </a:cubicBezTo>
                <a:cubicBezTo>
                  <a:pt x="15058" y="3820486"/>
                  <a:pt x="-14392" y="3686302"/>
                  <a:pt x="0" y="3444090"/>
                </a:cubicBezTo>
                <a:cubicBezTo>
                  <a:pt x="14392" y="3201878"/>
                  <a:pt x="5127" y="2948648"/>
                  <a:pt x="0" y="2787202"/>
                </a:cubicBezTo>
                <a:cubicBezTo>
                  <a:pt x="-5127" y="2625756"/>
                  <a:pt x="-27922" y="2389914"/>
                  <a:pt x="0" y="2087340"/>
                </a:cubicBezTo>
                <a:cubicBezTo>
                  <a:pt x="27922" y="1784766"/>
                  <a:pt x="-10832" y="1842588"/>
                  <a:pt x="0" y="1602348"/>
                </a:cubicBezTo>
                <a:cubicBezTo>
                  <a:pt x="10832" y="1362108"/>
                  <a:pt x="22272" y="1205148"/>
                  <a:pt x="0" y="1074382"/>
                </a:cubicBezTo>
                <a:close/>
              </a:path>
              <a:path w="17221200" h="6446162" stroke="0" extrusionOk="0">
                <a:moveTo>
                  <a:pt x="0" y="1074382"/>
                </a:moveTo>
                <a:cubicBezTo>
                  <a:pt x="77073" y="502026"/>
                  <a:pt x="506641" y="53386"/>
                  <a:pt x="1074382" y="0"/>
                </a:cubicBezTo>
                <a:cubicBezTo>
                  <a:pt x="1348770" y="28112"/>
                  <a:pt x="1705911" y="43313"/>
                  <a:pt x="2060941" y="0"/>
                </a:cubicBezTo>
                <a:cubicBezTo>
                  <a:pt x="2415971" y="-43313"/>
                  <a:pt x="2194920" y="2764"/>
                  <a:pt x="2293879" y="0"/>
                </a:cubicBezTo>
                <a:cubicBezTo>
                  <a:pt x="2392838" y="-2764"/>
                  <a:pt x="2836674" y="-28014"/>
                  <a:pt x="3129714" y="0"/>
                </a:cubicBezTo>
                <a:cubicBezTo>
                  <a:pt x="3422754" y="28014"/>
                  <a:pt x="3378953" y="-11830"/>
                  <a:pt x="3513376" y="0"/>
                </a:cubicBezTo>
                <a:cubicBezTo>
                  <a:pt x="3647799" y="11830"/>
                  <a:pt x="4197992" y="413"/>
                  <a:pt x="4499936" y="0"/>
                </a:cubicBezTo>
                <a:cubicBezTo>
                  <a:pt x="4801880" y="-413"/>
                  <a:pt x="5053059" y="24166"/>
                  <a:pt x="5486495" y="0"/>
                </a:cubicBezTo>
                <a:cubicBezTo>
                  <a:pt x="5919931" y="-24166"/>
                  <a:pt x="5781236" y="-12066"/>
                  <a:pt x="5870157" y="0"/>
                </a:cubicBezTo>
                <a:cubicBezTo>
                  <a:pt x="5959078" y="12066"/>
                  <a:pt x="6364441" y="11346"/>
                  <a:pt x="6555268" y="0"/>
                </a:cubicBezTo>
                <a:cubicBezTo>
                  <a:pt x="6746095" y="-11346"/>
                  <a:pt x="7112133" y="22993"/>
                  <a:pt x="7541827" y="0"/>
                </a:cubicBezTo>
                <a:cubicBezTo>
                  <a:pt x="7971521" y="-22993"/>
                  <a:pt x="7758282" y="11923"/>
                  <a:pt x="7925489" y="0"/>
                </a:cubicBezTo>
                <a:cubicBezTo>
                  <a:pt x="8092696" y="-11923"/>
                  <a:pt x="8339353" y="-18294"/>
                  <a:pt x="8459876" y="0"/>
                </a:cubicBezTo>
                <a:cubicBezTo>
                  <a:pt x="8580399" y="18294"/>
                  <a:pt x="9056400" y="30271"/>
                  <a:pt x="9446435" y="0"/>
                </a:cubicBezTo>
                <a:cubicBezTo>
                  <a:pt x="9836470" y="-30271"/>
                  <a:pt x="9741869" y="7920"/>
                  <a:pt x="9980821" y="0"/>
                </a:cubicBezTo>
                <a:cubicBezTo>
                  <a:pt x="10219773" y="-7920"/>
                  <a:pt x="10593461" y="8306"/>
                  <a:pt x="10816657" y="0"/>
                </a:cubicBezTo>
                <a:cubicBezTo>
                  <a:pt x="11039853" y="-8306"/>
                  <a:pt x="11264302" y="10710"/>
                  <a:pt x="11501767" y="0"/>
                </a:cubicBezTo>
                <a:cubicBezTo>
                  <a:pt x="11739232" y="-10710"/>
                  <a:pt x="11972172" y="-29568"/>
                  <a:pt x="12186878" y="0"/>
                </a:cubicBezTo>
                <a:cubicBezTo>
                  <a:pt x="12401584" y="29568"/>
                  <a:pt x="12714504" y="9126"/>
                  <a:pt x="13022713" y="0"/>
                </a:cubicBezTo>
                <a:cubicBezTo>
                  <a:pt x="13330923" y="-9126"/>
                  <a:pt x="13486816" y="4845"/>
                  <a:pt x="13707824" y="0"/>
                </a:cubicBezTo>
                <a:cubicBezTo>
                  <a:pt x="13928832" y="-4845"/>
                  <a:pt x="14109592" y="-22807"/>
                  <a:pt x="14242210" y="0"/>
                </a:cubicBezTo>
                <a:cubicBezTo>
                  <a:pt x="14374828" y="22807"/>
                  <a:pt x="14374942" y="-2690"/>
                  <a:pt x="14475148" y="0"/>
                </a:cubicBezTo>
                <a:cubicBezTo>
                  <a:pt x="14575354" y="2690"/>
                  <a:pt x="14862664" y="20961"/>
                  <a:pt x="15009534" y="0"/>
                </a:cubicBezTo>
                <a:cubicBezTo>
                  <a:pt x="15156404" y="-20961"/>
                  <a:pt x="15673271" y="-43903"/>
                  <a:pt x="16146818" y="0"/>
                </a:cubicBezTo>
                <a:cubicBezTo>
                  <a:pt x="16660619" y="8025"/>
                  <a:pt x="17288479" y="495540"/>
                  <a:pt x="17221200" y="1074382"/>
                </a:cubicBezTo>
                <a:cubicBezTo>
                  <a:pt x="17227682" y="1417284"/>
                  <a:pt x="17190970" y="1541420"/>
                  <a:pt x="17221200" y="1774244"/>
                </a:cubicBezTo>
                <a:cubicBezTo>
                  <a:pt x="17251430" y="2007068"/>
                  <a:pt x="17197666" y="2197213"/>
                  <a:pt x="17221200" y="2474106"/>
                </a:cubicBezTo>
                <a:cubicBezTo>
                  <a:pt x="17244734" y="2750999"/>
                  <a:pt x="17204810" y="2976309"/>
                  <a:pt x="17221200" y="3130994"/>
                </a:cubicBezTo>
                <a:cubicBezTo>
                  <a:pt x="17237590" y="3285679"/>
                  <a:pt x="17250047" y="3587204"/>
                  <a:pt x="17221200" y="3787882"/>
                </a:cubicBezTo>
                <a:cubicBezTo>
                  <a:pt x="17192353" y="3988560"/>
                  <a:pt x="17213865" y="4324660"/>
                  <a:pt x="17221200" y="4487744"/>
                </a:cubicBezTo>
                <a:cubicBezTo>
                  <a:pt x="17228535" y="4650828"/>
                  <a:pt x="17189611" y="5123200"/>
                  <a:pt x="17221200" y="5371780"/>
                </a:cubicBezTo>
                <a:cubicBezTo>
                  <a:pt x="17233663" y="5958593"/>
                  <a:pt x="16813220" y="6383729"/>
                  <a:pt x="16146818" y="6446162"/>
                </a:cubicBezTo>
                <a:cubicBezTo>
                  <a:pt x="15724535" y="6417962"/>
                  <a:pt x="15591278" y="6459726"/>
                  <a:pt x="15160259" y="6446162"/>
                </a:cubicBezTo>
                <a:cubicBezTo>
                  <a:pt x="14729240" y="6432598"/>
                  <a:pt x="14678429" y="6435063"/>
                  <a:pt x="14475148" y="6446162"/>
                </a:cubicBezTo>
                <a:cubicBezTo>
                  <a:pt x="14271867" y="6457261"/>
                  <a:pt x="14338565" y="6442301"/>
                  <a:pt x="14242210" y="6446162"/>
                </a:cubicBezTo>
                <a:cubicBezTo>
                  <a:pt x="14145855" y="6450023"/>
                  <a:pt x="14095319" y="6441339"/>
                  <a:pt x="14009273" y="6446162"/>
                </a:cubicBezTo>
                <a:cubicBezTo>
                  <a:pt x="13923227" y="6450985"/>
                  <a:pt x="13587020" y="6457600"/>
                  <a:pt x="13324162" y="6446162"/>
                </a:cubicBezTo>
                <a:cubicBezTo>
                  <a:pt x="13061304" y="6434724"/>
                  <a:pt x="12789480" y="6461265"/>
                  <a:pt x="12639051" y="6446162"/>
                </a:cubicBezTo>
                <a:cubicBezTo>
                  <a:pt x="12488622" y="6431059"/>
                  <a:pt x="12521172" y="6443941"/>
                  <a:pt x="12406113" y="6446162"/>
                </a:cubicBezTo>
                <a:cubicBezTo>
                  <a:pt x="12291054" y="6448383"/>
                  <a:pt x="12135100" y="6458542"/>
                  <a:pt x="11871727" y="6446162"/>
                </a:cubicBezTo>
                <a:cubicBezTo>
                  <a:pt x="11608354" y="6433782"/>
                  <a:pt x="11493932" y="6464142"/>
                  <a:pt x="11186616" y="6446162"/>
                </a:cubicBezTo>
                <a:cubicBezTo>
                  <a:pt x="10879300" y="6428182"/>
                  <a:pt x="11032591" y="6456800"/>
                  <a:pt x="10953679" y="6446162"/>
                </a:cubicBezTo>
                <a:cubicBezTo>
                  <a:pt x="10874767" y="6435524"/>
                  <a:pt x="10453885" y="6397239"/>
                  <a:pt x="9967119" y="6446162"/>
                </a:cubicBezTo>
                <a:cubicBezTo>
                  <a:pt x="9480353" y="6495085"/>
                  <a:pt x="9694178" y="6449146"/>
                  <a:pt x="9583457" y="6446162"/>
                </a:cubicBezTo>
                <a:cubicBezTo>
                  <a:pt x="9472736" y="6443178"/>
                  <a:pt x="9382779" y="6431359"/>
                  <a:pt x="9199795" y="6446162"/>
                </a:cubicBezTo>
                <a:cubicBezTo>
                  <a:pt x="9016811" y="6460965"/>
                  <a:pt x="8724888" y="6473771"/>
                  <a:pt x="8514684" y="6446162"/>
                </a:cubicBezTo>
                <a:cubicBezTo>
                  <a:pt x="8304480" y="6418553"/>
                  <a:pt x="7782940" y="6481446"/>
                  <a:pt x="7528125" y="6446162"/>
                </a:cubicBezTo>
                <a:cubicBezTo>
                  <a:pt x="7273310" y="6410878"/>
                  <a:pt x="7381697" y="6443408"/>
                  <a:pt x="7295187" y="6446162"/>
                </a:cubicBezTo>
                <a:cubicBezTo>
                  <a:pt x="7208677" y="6448916"/>
                  <a:pt x="6995478" y="6457996"/>
                  <a:pt x="6911525" y="6446162"/>
                </a:cubicBezTo>
                <a:cubicBezTo>
                  <a:pt x="6827572" y="6434328"/>
                  <a:pt x="6590530" y="6419986"/>
                  <a:pt x="6377139" y="6446162"/>
                </a:cubicBezTo>
                <a:cubicBezTo>
                  <a:pt x="6163748" y="6472338"/>
                  <a:pt x="5921700" y="6479788"/>
                  <a:pt x="5692028" y="6446162"/>
                </a:cubicBezTo>
                <a:cubicBezTo>
                  <a:pt x="5462356" y="6412536"/>
                  <a:pt x="5388460" y="6455391"/>
                  <a:pt x="5157642" y="6446162"/>
                </a:cubicBezTo>
                <a:cubicBezTo>
                  <a:pt x="4926824" y="6436933"/>
                  <a:pt x="4861776" y="6437982"/>
                  <a:pt x="4623256" y="6446162"/>
                </a:cubicBezTo>
                <a:cubicBezTo>
                  <a:pt x="4384736" y="6454342"/>
                  <a:pt x="4197834" y="6433985"/>
                  <a:pt x="3787420" y="6446162"/>
                </a:cubicBezTo>
                <a:cubicBezTo>
                  <a:pt x="3377006" y="6458339"/>
                  <a:pt x="3373646" y="6426723"/>
                  <a:pt x="3253034" y="6446162"/>
                </a:cubicBezTo>
                <a:cubicBezTo>
                  <a:pt x="3132422" y="6465601"/>
                  <a:pt x="2829248" y="6444490"/>
                  <a:pt x="2567923" y="6446162"/>
                </a:cubicBezTo>
                <a:cubicBezTo>
                  <a:pt x="2306598" y="6447834"/>
                  <a:pt x="2362750" y="6439732"/>
                  <a:pt x="2184261" y="6446162"/>
                </a:cubicBezTo>
                <a:cubicBezTo>
                  <a:pt x="2005772" y="6452592"/>
                  <a:pt x="1380324" y="6451974"/>
                  <a:pt x="1074382" y="6446162"/>
                </a:cubicBezTo>
                <a:cubicBezTo>
                  <a:pt x="465636" y="6446212"/>
                  <a:pt x="39429" y="5935025"/>
                  <a:pt x="0" y="5371780"/>
                </a:cubicBezTo>
                <a:cubicBezTo>
                  <a:pt x="5062" y="5263901"/>
                  <a:pt x="-16892" y="5003011"/>
                  <a:pt x="0" y="4843814"/>
                </a:cubicBezTo>
                <a:cubicBezTo>
                  <a:pt x="16892" y="4684617"/>
                  <a:pt x="8352" y="4339690"/>
                  <a:pt x="0" y="4186926"/>
                </a:cubicBezTo>
                <a:cubicBezTo>
                  <a:pt x="-8352" y="4034162"/>
                  <a:pt x="5800" y="3797824"/>
                  <a:pt x="0" y="3530038"/>
                </a:cubicBezTo>
                <a:cubicBezTo>
                  <a:pt x="-5800" y="3262252"/>
                  <a:pt x="409" y="3171369"/>
                  <a:pt x="0" y="2959098"/>
                </a:cubicBezTo>
                <a:cubicBezTo>
                  <a:pt x="-409" y="2746827"/>
                  <a:pt x="-13702" y="2551995"/>
                  <a:pt x="0" y="2388158"/>
                </a:cubicBezTo>
                <a:cubicBezTo>
                  <a:pt x="13702" y="2224321"/>
                  <a:pt x="-15981" y="2028593"/>
                  <a:pt x="0" y="1817218"/>
                </a:cubicBezTo>
                <a:cubicBezTo>
                  <a:pt x="15981" y="1605843"/>
                  <a:pt x="11566" y="1441926"/>
                  <a:pt x="0" y="1074382"/>
                </a:cubicBez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 hành.</a:t>
            </a:r>
          </a:p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Dùng băng dính cố định máy phát điện vào hộp.</a:t>
            </a:r>
          </a:p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Dùng máy sấy tóc tạo ra gió làm quay cánh quạt. (Lưu ý: không sử dụng máy sấy tóc ở chế độ nhiệt.)</a:t>
            </a:r>
          </a:p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Quan sát bóng đèn và nhận xét</a:t>
            </a:r>
          </a:p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Điều chỉnh gió thổi mạnh hoặc thổi nhẹ vào cánh quạt.</a:t>
            </a:r>
          </a:p>
          <a:p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Quan sát và nhận xét về độ sáng bóng đèn trong trường hợp gió thổi mạnh và gió thổi nhẹ</a:t>
            </a:r>
          </a:p>
        </p:txBody>
      </p:sp>
    </p:spTree>
    <p:extLst>
      <p:ext uri="{BB962C8B-B14F-4D97-AF65-F5344CB8AC3E}">
        <p14:creationId xmlns:p14="http://schemas.microsoft.com/office/powerpoint/2010/main" val="391488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752600" y="852113"/>
            <a:ext cx="15241201" cy="26573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 panose="00000500000000000000" pitchFamily="2" charset="-93"/>
                <a:ea typeface="+mn-ea"/>
                <a:cs typeface="+mn-cs"/>
              </a:rPr>
              <a:t>Người ta có thể sử dụng năng lượng gió để tạo ra điện. Mức độ gió thổi (mạnh, nhẹ) có thể tạo ra điện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FAE0F-FE52-2E6E-BA9C-347D45D2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007" y="260401"/>
            <a:ext cx="1682642" cy="1920406"/>
          </a:xfrm>
          <a:prstGeom prst="rect">
            <a:avLst/>
          </a:prstGeom>
        </p:spPr>
      </p:pic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5DF769E-554D-C1FB-8F32-2FE88B33EA37}"/>
              </a:ext>
            </a:extLst>
          </p:cNvPr>
          <p:cNvSpPr/>
          <p:nvPr/>
        </p:nvSpPr>
        <p:spPr>
          <a:xfrm flipH="1">
            <a:off x="1690681" y="4267038"/>
            <a:ext cx="11049000" cy="4196300"/>
          </a:xfrm>
          <a:custGeom>
            <a:avLst/>
            <a:gdLst>
              <a:gd name="connsiteX0" fmla="*/ 0 w 11049000"/>
              <a:gd name="connsiteY0" fmla="*/ 699397 h 4196300"/>
              <a:gd name="connsiteX1" fmla="*/ 699397 w 11049000"/>
              <a:gd name="connsiteY1" fmla="*/ 0 h 4196300"/>
              <a:gd name="connsiteX2" fmla="*/ 1247606 w 11049000"/>
              <a:gd name="connsiteY2" fmla="*/ 0 h 4196300"/>
              <a:gd name="connsiteX3" fmla="*/ 1841500 w 11049000"/>
              <a:gd name="connsiteY3" fmla="*/ 0 h 4196300"/>
              <a:gd name="connsiteX4" fmla="*/ 1841500 w 11049000"/>
              <a:gd name="connsiteY4" fmla="*/ 0 h 4196300"/>
              <a:gd name="connsiteX5" fmla="*/ 2559685 w 11049000"/>
              <a:gd name="connsiteY5" fmla="*/ 0 h 4196300"/>
              <a:gd name="connsiteX6" fmla="*/ 3195003 w 11049000"/>
              <a:gd name="connsiteY6" fmla="*/ 0 h 4196300"/>
              <a:gd name="connsiteX7" fmla="*/ 3802698 w 11049000"/>
              <a:gd name="connsiteY7" fmla="*/ 0 h 4196300"/>
              <a:gd name="connsiteX8" fmla="*/ 4603750 w 11049000"/>
              <a:gd name="connsiteY8" fmla="*/ 0 h 4196300"/>
              <a:gd name="connsiteX9" fmla="*/ 5127261 w 11049000"/>
              <a:gd name="connsiteY9" fmla="*/ 0 h 4196300"/>
              <a:gd name="connsiteX10" fmla="*/ 5650772 w 11049000"/>
              <a:gd name="connsiteY10" fmla="*/ 0 h 4196300"/>
              <a:gd name="connsiteX11" fmla="*/ 6404117 w 11049000"/>
              <a:gd name="connsiteY11" fmla="*/ 0 h 4196300"/>
              <a:gd name="connsiteX12" fmla="*/ 6870170 w 11049000"/>
              <a:gd name="connsiteY12" fmla="*/ 0 h 4196300"/>
              <a:gd name="connsiteX13" fmla="*/ 7508598 w 11049000"/>
              <a:gd name="connsiteY13" fmla="*/ 0 h 4196300"/>
              <a:gd name="connsiteX14" fmla="*/ 8089567 w 11049000"/>
              <a:gd name="connsiteY14" fmla="*/ 0 h 4196300"/>
              <a:gd name="connsiteX15" fmla="*/ 8842913 w 11049000"/>
              <a:gd name="connsiteY15" fmla="*/ 0 h 4196300"/>
              <a:gd name="connsiteX16" fmla="*/ 9308965 w 11049000"/>
              <a:gd name="connsiteY16" fmla="*/ 0 h 4196300"/>
              <a:gd name="connsiteX17" fmla="*/ 10349603 w 11049000"/>
              <a:gd name="connsiteY17" fmla="*/ 0 h 4196300"/>
              <a:gd name="connsiteX18" fmla="*/ 11049000 w 11049000"/>
              <a:gd name="connsiteY18" fmla="*/ 699397 h 4196300"/>
              <a:gd name="connsiteX19" fmla="*/ 11049000 w 11049000"/>
              <a:gd name="connsiteY19" fmla="*/ 1299696 h 4196300"/>
              <a:gd name="connsiteX20" fmla="*/ 11049000 w 11049000"/>
              <a:gd name="connsiteY20" fmla="*/ 1830058 h 4196300"/>
              <a:gd name="connsiteX21" fmla="*/ 11049000 w 11049000"/>
              <a:gd name="connsiteY21" fmla="*/ 2447842 h 4196300"/>
              <a:gd name="connsiteX22" fmla="*/ 11049000 w 11049000"/>
              <a:gd name="connsiteY22" fmla="*/ 2447842 h 4196300"/>
              <a:gd name="connsiteX23" fmla="*/ 11049000 w 11049000"/>
              <a:gd name="connsiteY23" fmla="*/ 2993361 h 4196300"/>
              <a:gd name="connsiteX24" fmla="*/ 11049000 w 11049000"/>
              <a:gd name="connsiteY24" fmla="*/ 3496917 h 4196300"/>
              <a:gd name="connsiteX25" fmla="*/ 11049000 w 11049000"/>
              <a:gd name="connsiteY25" fmla="*/ 3496903 h 4196300"/>
              <a:gd name="connsiteX26" fmla="*/ 10349603 w 11049000"/>
              <a:gd name="connsiteY26" fmla="*/ 4196300 h 4196300"/>
              <a:gd name="connsiteX27" fmla="*/ 9596258 w 11049000"/>
              <a:gd name="connsiteY27" fmla="*/ 4196300 h 4196300"/>
              <a:gd name="connsiteX28" fmla="*/ 9072747 w 11049000"/>
              <a:gd name="connsiteY28" fmla="*/ 4196300 h 4196300"/>
              <a:gd name="connsiteX29" fmla="*/ 8606694 w 11049000"/>
              <a:gd name="connsiteY29" fmla="*/ 4196300 h 4196300"/>
              <a:gd name="connsiteX30" fmla="*/ 7853349 w 11049000"/>
              <a:gd name="connsiteY30" fmla="*/ 4196300 h 4196300"/>
              <a:gd name="connsiteX31" fmla="*/ 7157462 w 11049000"/>
              <a:gd name="connsiteY31" fmla="*/ 4196300 h 4196300"/>
              <a:gd name="connsiteX32" fmla="*/ 6461576 w 11049000"/>
              <a:gd name="connsiteY32" fmla="*/ 4196300 h 4196300"/>
              <a:gd name="connsiteX33" fmla="*/ 5708231 w 11049000"/>
              <a:gd name="connsiteY33" fmla="*/ 4196300 h 4196300"/>
              <a:gd name="connsiteX34" fmla="*/ 4603750 w 11049000"/>
              <a:gd name="connsiteY34" fmla="*/ 4196300 h 4196300"/>
              <a:gd name="connsiteX35" fmla="*/ 3940810 w 11049000"/>
              <a:gd name="connsiteY35" fmla="*/ 4196300 h 4196300"/>
              <a:gd name="connsiteX36" fmla="*/ 3305493 w 11049000"/>
              <a:gd name="connsiteY36" fmla="*/ 4196300 h 4196300"/>
              <a:gd name="connsiteX37" fmla="*/ 2642553 w 11049000"/>
              <a:gd name="connsiteY37" fmla="*/ 4196300 h 4196300"/>
              <a:gd name="connsiteX38" fmla="*/ 1841500 w 11049000"/>
              <a:gd name="connsiteY38" fmla="*/ 4196300 h 4196300"/>
              <a:gd name="connsiteX39" fmla="*/ 1841500 w 11049000"/>
              <a:gd name="connsiteY39" fmla="*/ 4196300 h 4196300"/>
              <a:gd name="connsiteX40" fmla="*/ 1259027 w 11049000"/>
              <a:gd name="connsiteY40" fmla="*/ 4196300 h 4196300"/>
              <a:gd name="connsiteX41" fmla="*/ 699397 w 11049000"/>
              <a:gd name="connsiteY41" fmla="*/ 4196300 h 4196300"/>
              <a:gd name="connsiteX42" fmla="*/ 0 w 11049000"/>
              <a:gd name="connsiteY42" fmla="*/ 3496903 h 4196300"/>
              <a:gd name="connsiteX43" fmla="*/ 0 w 11049000"/>
              <a:gd name="connsiteY43" fmla="*/ 3496917 h 4196300"/>
              <a:gd name="connsiteX44" fmla="*/ -171728 w 11049000"/>
              <a:gd name="connsiteY44" fmla="*/ 3107359 h 4196300"/>
              <a:gd name="connsiteX45" fmla="*/ -357767 w 11049000"/>
              <a:gd name="connsiteY45" fmla="*/ 2685338 h 4196300"/>
              <a:gd name="connsiteX46" fmla="*/ 0 w 11049000"/>
              <a:gd name="connsiteY46" fmla="*/ 2447842 h 4196300"/>
              <a:gd name="connsiteX47" fmla="*/ 0 w 11049000"/>
              <a:gd name="connsiteY47" fmla="*/ 1865027 h 4196300"/>
              <a:gd name="connsiteX48" fmla="*/ 0 w 11049000"/>
              <a:gd name="connsiteY48" fmla="*/ 1264728 h 4196300"/>
              <a:gd name="connsiteX49" fmla="*/ 0 w 11049000"/>
              <a:gd name="connsiteY49" fmla="*/ 699397 h 419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049000" h="4196300" fill="none" extrusionOk="0">
                <a:moveTo>
                  <a:pt x="0" y="699397"/>
                </a:moveTo>
                <a:cubicBezTo>
                  <a:pt x="17606" y="322774"/>
                  <a:pt x="347265" y="-36921"/>
                  <a:pt x="699397" y="0"/>
                </a:cubicBezTo>
                <a:cubicBezTo>
                  <a:pt x="851582" y="-4590"/>
                  <a:pt x="989173" y="-25083"/>
                  <a:pt x="1247606" y="0"/>
                </a:cubicBezTo>
                <a:cubicBezTo>
                  <a:pt x="1506039" y="25083"/>
                  <a:pt x="1626344" y="-25067"/>
                  <a:pt x="1841500" y="0"/>
                </a:cubicBezTo>
                <a:lnTo>
                  <a:pt x="1841500" y="0"/>
                </a:lnTo>
                <a:cubicBezTo>
                  <a:pt x="2064644" y="20696"/>
                  <a:pt x="2354049" y="-6274"/>
                  <a:pt x="2559685" y="0"/>
                </a:cubicBezTo>
                <a:cubicBezTo>
                  <a:pt x="2765322" y="6274"/>
                  <a:pt x="3056231" y="26805"/>
                  <a:pt x="3195003" y="0"/>
                </a:cubicBezTo>
                <a:cubicBezTo>
                  <a:pt x="3333775" y="-26805"/>
                  <a:pt x="3605044" y="18320"/>
                  <a:pt x="3802698" y="0"/>
                </a:cubicBezTo>
                <a:cubicBezTo>
                  <a:pt x="4000352" y="-18320"/>
                  <a:pt x="4406062" y="33201"/>
                  <a:pt x="4603750" y="0"/>
                </a:cubicBezTo>
                <a:cubicBezTo>
                  <a:pt x="4723522" y="-24235"/>
                  <a:pt x="4990619" y="3918"/>
                  <a:pt x="5127261" y="0"/>
                </a:cubicBezTo>
                <a:cubicBezTo>
                  <a:pt x="5263903" y="-3918"/>
                  <a:pt x="5476989" y="-1369"/>
                  <a:pt x="5650772" y="0"/>
                </a:cubicBezTo>
                <a:cubicBezTo>
                  <a:pt x="5824555" y="1369"/>
                  <a:pt x="6229517" y="-6703"/>
                  <a:pt x="6404117" y="0"/>
                </a:cubicBezTo>
                <a:cubicBezTo>
                  <a:pt x="6578718" y="6703"/>
                  <a:pt x="6644300" y="8051"/>
                  <a:pt x="6870170" y="0"/>
                </a:cubicBezTo>
                <a:cubicBezTo>
                  <a:pt x="7096040" y="-8051"/>
                  <a:pt x="7270845" y="-19424"/>
                  <a:pt x="7508598" y="0"/>
                </a:cubicBezTo>
                <a:cubicBezTo>
                  <a:pt x="7746351" y="19424"/>
                  <a:pt x="7943764" y="-17430"/>
                  <a:pt x="8089567" y="0"/>
                </a:cubicBezTo>
                <a:cubicBezTo>
                  <a:pt x="8235370" y="17430"/>
                  <a:pt x="8470817" y="15824"/>
                  <a:pt x="8842913" y="0"/>
                </a:cubicBezTo>
                <a:cubicBezTo>
                  <a:pt x="9215009" y="-15824"/>
                  <a:pt x="9113475" y="6943"/>
                  <a:pt x="9308965" y="0"/>
                </a:cubicBezTo>
                <a:cubicBezTo>
                  <a:pt x="9504455" y="-6943"/>
                  <a:pt x="9923472" y="-4830"/>
                  <a:pt x="10349603" y="0"/>
                </a:cubicBezTo>
                <a:cubicBezTo>
                  <a:pt x="10722074" y="22004"/>
                  <a:pt x="11090546" y="256034"/>
                  <a:pt x="11049000" y="699397"/>
                </a:cubicBezTo>
                <a:cubicBezTo>
                  <a:pt x="11072812" y="869354"/>
                  <a:pt x="11038512" y="1165366"/>
                  <a:pt x="11049000" y="1299696"/>
                </a:cubicBezTo>
                <a:cubicBezTo>
                  <a:pt x="11059488" y="1434026"/>
                  <a:pt x="11068144" y="1624409"/>
                  <a:pt x="11049000" y="1830058"/>
                </a:cubicBezTo>
                <a:cubicBezTo>
                  <a:pt x="11029856" y="2035707"/>
                  <a:pt x="11018582" y="2311199"/>
                  <a:pt x="11049000" y="2447842"/>
                </a:cubicBezTo>
                <a:lnTo>
                  <a:pt x="11049000" y="2447842"/>
                </a:lnTo>
                <a:cubicBezTo>
                  <a:pt x="11028278" y="2703203"/>
                  <a:pt x="11039787" y="2742101"/>
                  <a:pt x="11049000" y="2993361"/>
                </a:cubicBezTo>
                <a:cubicBezTo>
                  <a:pt x="11058213" y="3244621"/>
                  <a:pt x="11032341" y="3393213"/>
                  <a:pt x="11049000" y="3496917"/>
                </a:cubicBezTo>
                <a:cubicBezTo>
                  <a:pt x="11049001" y="3496911"/>
                  <a:pt x="11049000" y="3496909"/>
                  <a:pt x="11049000" y="3496903"/>
                </a:cubicBezTo>
                <a:cubicBezTo>
                  <a:pt x="11050436" y="3841272"/>
                  <a:pt x="10718589" y="4190697"/>
                  <a:pt x="10349603" y="4196300"/>
                </a:cubicBezTo>
                <a:cubicBezTo>
                  <a:pt x="10053940" y="4171873"/>
                  <a:pt x="9816656" y="4175385"/>
                  <a:pt x="9596258" y="4196300"/>
                </a:cubicBezTo>
                <a:cubicBezTo>
                  <a:pt x="9375861" y="4217215"/>
                  <a:pt x="9208481" y="4208943"/>
                  <a:pt x="9072747" y="4196300"/>
                </a:cubicBezTo>
                <a:cubicBezTo>
                  <a:pt x="8937013" y="4183657"/>
                  <a:pt x="8784024" y="4198915"/>
                  <a:pt x="8606694" y="4196300"/>
                </a:cubicBezTo>
                <a:cubicBezTo>
                  <a:pt x="8429364" y="4193685"/>
                  <a:pt x="8041410" y="4184885"/>
                  <a:pt x="7853349" y="4196300"/>
                </a:cubicBezTo>
                <a:cubicBezTo>
                  <a:pt x="7665288" y="4207715"/>
                  <a:pt x="7443994" y="4173573"/>
                  <a:pt x="7157462" y="4196300"/>
                </a:cubicBezTo>
                <a:cubicBezTo>
                  <a:pt x="6870930" y="4219027"/>
                  <a:pt x="6623210" y="4176303"/>
                  <a:pt x="6461576" y="4196300"/>
                </a:cubicBezTo>
                <a:cubicBezTo>
                  <a:pt x="6299942" y="4216297"/>
                  <a:pt x="6068284" y="4231638"/>
                  <a:pt x="5708231" y="4196300"/>
                </a:cubicBezTo>
                <a:cubicBezTo>
                  <a:pt x="5348179" y="4160962"/>
                  <a:pt x="5016474" y="4169078"/>
                  <a:pt x="4603750" y="4196300"/>
                </a:cubicBezTo>
                <a:cubicBezTo>
                  <a:pt x="4388369" y="4185957"/>
                  <a:pt x="4168808" y="4212590"/>
                  <a:pt x="3940810" y="4196300"/>
                </a:cubicBezTo>
                <a:cubicBezTo>
                  <a:pt x="3712812" y="4180010"/>
                  <a:pt x="3617373" y="4202941"/>
                  <a:pt x="3305493" y="4196300"/>
                </a:cubicBezTo>
                <a:cubicBezTo>
                  <a:pt x="2993613" y="4189659"/>
                  <a:pt x="2805472" y="4221158"/>
                  <a:pt x="2642553" y="4196300"/>
                </a:cubicBezTo>
                <a:cubicBezTo>
                  <a:pt x="2479634" y="4171442"/>
                  <a:pt x="2127766" y="4185555"/>
                  <a:pt x="1841500" y="4196300"/>
                </a:cubicBezTo>
                <a:lnTo>
                  <a:pt x="1841500" y="4196300"/>
                </a:lnTo>
                <a:cubicBezTo>
                  <a:pt x="1674519" y="4225325"/>
                  <a:pt x="1418049" y="4183834"/>
                  <a:pt x="1259027" y="4196300"/>
                </a:cubicBezTo>
                <a:cubicBezTo>
                  <a:pt x="1100005" y="4208766"/>
                  <a:pt x="941283" y="4197304"/>
                  <a:pt x="699397" y="4196300"/>
                </a:cubicBezTo>
                <a:cubicBezTo>
                  <a:pt x="310011" y="4218298"/>
                  <a:pt x="-18852" y="3848331"/>
                  <a:pt x="0" y="3496903"/>
                </a:cubicBezTo>
                <a:cubicBezTo>
                  <a:pt x="0" y="3496910"/>
                  <a:pt x="0" y="3496913"/>
                  <a:pt x="0" y="3496917"/>
                </a:cubicBezTo>
                <a:cubicBezTo>
                  <a:pt x="-72609" y="3348886"/>
                  <a:pt x="-86690" y="3260886"/>
                  <a:pt x="-171728" y="3107359"/>
                </a:cubicBezTo>
                <a:cubicBezTo>
                  <a:pt x="-256766" y="2953832"/>
                  <a:pt x="-314656" y="2782269"/>
                  <a:pt x="-357767" y="2685338"/>
                </a:cubicBezTo>
                <a:cubicBezTo>
                  <a:pt x="-252780" y="2590218"/>
                  <a:pt x="-143173" y="2554647"/>
                  <a:pt x="0" y="2447842"/>
                </a:cubicBezTo>
                <a:cubicBezTo>
                  <a:pt x="-17988" y="2302948"/>
                  <a:pt x="12757" y="2045621"/>
                  <a:pt x="0" y="1865027"/>
                </a:cubicBezTo>
                <a:cubicBezTo>
                  <a:pt x="-12757" y="1684434"/>
                  <a:pt x="24386" y="1479479"/>
                  <a:pt x="0" y="1264728"/>
                </a:cubicBezTo>
                <a:cubicBezTo>
                  <a:pt x="-24386" y="1049977"/>
                  <a:pt x="-5377" y="824673"/>
                  <a:pt x="0" y="699397"/>
                </a:cubicBezTo>
                <a:close/>
              </a:path>
              <a:path w="11049000" h="4196300" stroke="0" extrusionOk="0">
                <a:moveTo>
                  <a:pt x="0" y="699397"/>
                </a:moveTo>
                <a:cubicBezTo>
                  <a:pt x="26778" y="225979"/>
                  <a:pt x="285426" y="28568"/>
                  <a:pt x="699397" y="0"/>
                </a:cubicBezTo>
                <a:cubicBezTo>
                  <a:pt x="917058" y="16028"/>
                  <a:pt x="1109159" y="7783"/>
                  <a:pt x="1293291" y="0"/>
                </a:cubicBezTo>
                <a:cubicBezTo>
                  <a:pt x="1477423" y="-7783"/>
                  <a:pt x="1644059" y="6587"/>
                  <a:pt x="1841500" y="0"/>
                </a:cubicBezTo>
                <a:lnTo>
                  <a:pt x="1841500" y="0"/>
                </a:lnTo>
                <a:cubicBezTo>
                  <a:pt x="2004874" y="-36121"/>
                  <a:pt x="2218697" y="-9931"/>
                  <a:pt x="2587308" y="0"/>
                </a:cubicBezTo>
                <a:cubicBezTo>
                  <a:pt x="2955919" y="9931"/>
                  <a:pt x="3116159" y="-4102"/>
                  <a:pt x="3250248" y="0"/>
                </a:cubicBezTo>
                <a:cubicBezTo>
                  <a:pt x="3384337" y="4102"/>
                  <a:pt x="3758237" y="-30695"/>
                  <a:pt x="3996055" y="0"/>
                </a:cubicBezTo>
                <a:cubicBezTo>
                  <a:pt x="4233873" y="30695"/>
                  <a:pt x="4348827" y="-9951"/>
                  <a:pt x="4603750" y="0"/>
                </a:cubicBezTo>
                <a:cubicBezTo>
                  <a:pt x="4766372" y="-4282"/>
                  <a:pt x="4870988" y="4049"/>
                  <a:pt x="5127261" y="0"/>
                </a:cubicBezTo>
                <a:cubicBezTo>
                  <a:pt x="5383534" y="-4049"/>
                  <a:pt x="5584150" y="25125"/>
                  <a:pt x="5708231" y="0"/>
                </a:cubicBezTo>
                <a:cubicBezTo>
                  <a:pt x="5832312" y="-25125"/>
                  <a:pt x="6171890" y="26262"/>
                  <a:pt x="6461576" y="0"/>
                </a:cubicBezTo>
                <a:cubicBezTo>
                  <a:pt x="6751263" y="-26262"/>
                  <a:pt x="6869081" y="-8162"/>
                  <a:pt x="7214921" y="0"/>
                </a:cubicBezTo>
                <a:cubicBezTo>
                  <a:pt x="7560762" y="8162"/>
                  <a:pt x="7705507" y="5456"/>
                  <a:pt x="7968266" y="0"/>
                </a:cubicBezTo>
                <a:cubicBezTo>
                  <a:pt x="8231026" y="-5456"/>
                  <a:pt x="8314924" y="-13961"/>
                  <a:pt x="8434319" y="0"/>
                </a:cubicBezTo>
                <a:cubicBezTo>
                  <a:pt x="8553714" y="13961"/>
                  <a:pt x="8828446" y="-2037"/>
                  <a:pt x="9072747" y="0"/>
                </a:cubicBezTo>
                <a:cubicBezTo>
                  <a:pt x="9317048" y="2037"/>
                  <a:pt x="9316341" y="-17448"/>
                  <a:pt x="9538799" y="0"/>
                </a:cubicBezTo>
                <a:cubicBezTo>
                  <a:pt x="9761257" y="17448"/>
                  <a:pt x="9961691" y="-21270"/>
                  <a:pt x="10349603" y="0"/>
                </a:cubicBezTo>
                <a:cubicBezTo>
                  <a:pt x="10771514" y="82869"/>
                  <a:pt x="11090311" y="383883"/>
                  <a:pt x="11049000" y="699397"/>
                </a:cubicBezTo>
                <a:cubicBezTo>
                  <a:pt x="11034805" y="909748"/>
                  <a:pt x="11043089" y="1097654"/>
                  <a:pt x="11049000" y="1247243"/>
                </a:cubicBezTo>
                <a:cubicBezTo>
                  <a:pt x="11054911" y="1396832"/>
                  <a:pt x="11062604" y="1624736"/>
                  <a:pt x="11049000" y="1795089"/>
                </a:cubicBezTo>
                <a:cubicBezTo>
                  <a:pt x="11035396" y="1965442"/>
                  <a:pt x="11049476" y="2223265"/>
                  <a:pt x="11049000" y="2447842"/>
                </a:cubicBezTo>
                <a:lnTo>
                  <a:pt x="11049000" y="2447842"/>
                </a:lnTo>
                <a:cubicBezTo>
                  <a:pt x="11064067" y="2674882"/>
                  <a:pt x="11063011" y="2754701"/>
                  <a:pt x="11049000" y="2972380"/>
                </a:cubicBezTo>
                <a:cubicBezTo>
                  <a:pt x="11034989" y="3190059"/>
                  <a:pt x="11040142" y="3353817"/>
                  <a:pt x="11049000" y="3496917"/>
                </a:cubicBezTo>
                <a:cubicBezTo>
                  <a:pt x="11049000" y="3496910"/>
                  <a:pt x="11049001" y="3496907"/>
                  <a:pt x="11049000" y="3496903"/>
                </a:cubicBezTo>
                <a:cubicBezTo>
                  <a:pt x="11095950" y="3931598"/>
                  <a:pt x="10777031" y="4134615"/>
                  <a:pt x="10349603" y="4196300"/>
                </a:cubicBezTo>
                <a:cubicBezTo>
                  <a:pt x="10201249" y="4190341"/>
                  <a:pt x="9901135" y="4179373"/>
                  <a:pt x="9768633" y="4196300"/>
                </a:cubicBezTo>
                <a:cubicBezTo>
                  <a:pt x="9636131" y="4213228"/>
                  <a:pt x="9430437" y="4213536"/>
                  <a:pt x="9187664" y="4196300"/>
                </a:cubicBezTo>
                <a:cubicBezTo>
                  <a:pt x="8944891" y="4179064"/>
                  <a:pt x="8644647" y="4224205"/>
                  <a:pt x="8491777" y="4196300"/>
                </a:cubicBezTo>
                <a:cubicBezTo>
                  <a:pt x="8338907" y="4168395"/>
                  <a:pt x="7997408" y="4207685"/>
                  <a:pt x="7853349" y="4196300"/>
                </a:cubicBezTo>
                <a:cubicBezTo>
                  <a:pt x="7709290" y="4184915"/>
                  <a:pt x="7550187" y="4204178"/>
                  <a:pt x="7387297" y="4196300"/>
                </a:cubicBezTo>
                <a:cubicBezTo>
                  <a:pt x="7224407" y="4188422"/>
                  <a:pt x="7090946" y="4187606"/>
                  <a:pt x="6863786" y="4196300"/>
                </a:cubicBezTo>
                <a:cubicBezTo>
                  <a:pt x="6636626" y="4204994"/>
                  <a:pt x="6267522" y="4176741"/>
                  <a:pt x="6110440" y="4196300"/>
                </a:cubicBezTo>
                <a:cubicBezTo>
                  <a:pt x="5953358" y="4215859"/>
                  <a:pt x="5762119" y="4196740"/>
                  <a:pt x="5414554" y="4196300"/>
                </a:cubicBezTo>
                <a:cubicBezTo>
                  <a:pt x="5066989" y="4195860"/>
                  <a:pt x="4977567" y="4183619"/>
                  <a:pt x="4603750" y="4196300"/>
                </a:cubicBezTo>
                <a:cubicBezTo>
                  <a:pt x="4336186" y="4227011"/>
                  <a:pt x="4072130" y="4184718"/>
                  <a:pt x="3913188" y="4196300"/>
                </a:cubicBezTo>
                <a:cubicBezTo>
                  <a:pt x="3754246" y="4207882"/>
                  <a:pt x="3461496" y="4168105"/>
                  <a:pt x="3277870" y="4196300"/>
                </a:cubicBezTo>
                <a:cubicBezTo>
                  <a:pt x="3094244" y="4224495"/>
                  <a:pt x="2881070" y="4219023"/>
                  <a:pt x="2559685" y="4196300"/>
                </a:cubicBezTo>
                <a:cubicBezTo>
                  <a:pt x="2238300" y="4173577"/>
                  <a:pt x="2098828" y="4203630"/>
                  <a:pt x="1841500" y="4196300"/>
                </a:cubicBezTo>
                <a:lnTo>
                  <a:pt x="1841500" y="4196300"/>
                </a:lnTo>
                <a:cubicBezTo>
                  <a:pt x="1584211" y="4208437"/>
                  <a:pt x="1497548" y="4175634"/>
                  <a:pt x="1293291" y="4196300"/>
                </a:cubicBezTo>
                <a:cubicBezTo>
                  <a:pt x="1089034" y="4216966"/>
                  <a:pt x="864506" y="4176180"/>
                  <a:pt x="699397" y="4196300"/>
                </a:cubicBezTo>
                <a:cubicBezTo>
                  <a:pt x="283166" y="4149738"/>
                  <a:pt x="-24134" y="3879811"/>
                  <a:pt x="0" y="3496903"/>
                </a:cubicBezTo>
                <a:cubicBezTo>
                  <a:pt x="0" y="3496910"/>
                  <a:pt x="0" y="3496912"/>
                  <a:pt x="0" y="3496917"/>
                </a:cubicBezTo>
                <a:cubicBezTo>
                  <a:pt x="-41221" y="3391355"/>
                  <a:pt x="-136537" y="3194637"/>
                  <a:pt x="-171728" y="3107359"/>
                </a:cubicBezTo>
                <a:cubicBezTo>
                  <a:pt x="-206919" y="3020081"/>
                  <a:pt x="-285135" y="2863515"/>
                  <a:pt x="-357767" y="2685338"/>
                </a:cubicBezTo>
                <a:cubicBezTo>
                  <a:pt x="-200766" y="2593644"/>
                  <a:pt x="-76442" y="2496660"/>
                  <a:pt x="0" y="2447842"/>
                </a:cubicBezTo>
                <a:cubicBezTo>
                  <a:pt x="-19309" y="2198785"/>
                  <a:pt x="-15379" y="2075483"/>
                  <a:pt x="0" y="1865027"/>
                </a:cubicBezTo>
                <a:cubicBezTo>
                  <a:pt x="15379" y="1654571"/>
                  <a:pt x="-9539" y="1506287"/>
                  <a:pt x="0" y="1317181"/>
                </a:cubicBezTo>
                <a:cubicBezTo>
                  <a:pt x="9539" y="1128075"/>
                  <a:pt x="-10504" y="827306"/>
                  <a:pt x="0" y="699397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238"/>
                      <a:gd name="adj2" fmla="val 1399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7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 mạnh tạo ra điện mạnh hơn, gió nhẹ tạo ra điện nhẹ hơn.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1BB6410-6687-2DA5-6795-7E9F3C96A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0" y="4000500"/>
            <a:ext cx="5491446" cy="7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752600" y="852113"/>
            <a:ext cx="15241201" cy="26573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 panose="00000500000000000000" pitchFamily="2" charset="-93"/>
                <a:ea typeface="+mn-ea"/>
                <a:cs typeface="+mn-cs"/>
              </a:rPr>
              <a:t>Nếu chệch hướng thổi của gió và cánh quạt có ảnh hưởng tới việc tạo ra điện không?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FAE0F-FE52-2E6E-BA9C-347D45D2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007" y="260401"/>
            <a:ext cx="1682642" cy="1920406"/>
          </a:xfrm>
          <a:prstGeom prst="rect">
            <a:avLst/>
          </a:prstGeom>
        </p:spPr>
      </p:pic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5DF769E-554D-C1FB-8F32-2FE88B33EA37}"/>
              </a:ext>
            </a:extLst>
          </p:cNvPr>
          <p:cNvSpPr/>
          <p:nvPr/>
        </p:nvSpPr>
        <p:spPr>
          <a:xfrm flipH="1">
            <a:off x="1690681" y="4267037"/>
            <a:ext cx="11049000" cy="5713017"/>
          </a:xfrm>
          <a:custGeom>
            <a:avLst/>
            <a:gdLst>
              <a:gd name="connsiteX0" fmla="*/ 0 w 11049000"/>
              <a:gd name="connsiteY0" fmla="*/ 952189 h 5713017"/>
              <a:gd name="connsiteX1" fmla="*/ 952189 w 11049000"/>
              <a:gd name="connsiteY1" fmla="*/ 0 h 5713017"/>
              <a:gd name="connsiteX2" fmla="*/ 1405738 w 11049000"/>
              <a:gd name="connsiteY2" fmla="*/ 0 h 5713017"/>
              <a:gd name="connsiteX3" fmla="*/ 1841500 w 11049000"/>
              <a:gd name="connsiteY3" fmla="*/ 0 h 5713017"/>
              <a:gd name="connsiteX4" fmla="*/ 1841500 w 11049000"/>
              <a:gd name="connsiteY4" fmla="*/ 0 h 5713017"/>
              <a:gd name="connsiteX5" fmla="*/ 2449195 w 11049000"/>
              <a:gd name="connsiteY5" fmla="*/ 0 h 5713017"/>
              <a:gd name="connsiteX6" fmla="*/ 3056890 w 11049000"/>
              <a:gd name="connsiteY6" fmla="*/ 0 h 5713017"/>
              <a:gd name="connsiteX7" fmla="*/ 3692208 w 11049000"/>
              <a:gd name="connsiteY7" fmla="*/ 0 h 5713017"/>
              <a:gd name="connsiteX8" fmla="*/ 4603750 w 11049000"/>
              <a:gd name="connsiteY8" fmla="*/ 0 h 5713017"/>
              <a:gd name="connsiteX9" fmla="*/ 5125591 w 11049000"/>
              <a:gd name="connsiteY9" fmla="*/ 0 h 5713017"/>
              <a:gd name="connsiteX10" fmla="*/ 5922085 w 11049000"/>
              <a:gd name="connsiteY10" fmla="*/ 0 h 5713017"/>
              <a:gd name="connsiteX11" fmla="*/ 6443925 w 11049000"/>
              <a:gd name="connsiteY11" fmla="*/ 0 h 5713017"/>
              <a:gd name="connsiteX12" fmla="*/ 7130558 w 11049000"/>
              <a:gd name="connsiteY12" fmla="*/ 0 h 5713017"/>
              <a:gd name="connsiteX13" fmla="*/ 7762260 w 11049000"/>
              <a:gd name="connsiteY13" fmla="*/ 0 h 5713017"/>
              <a:gd name="connsiteX14" fmla="*/ 8558754 w 11049000"/>
              <a:gd name="connsiteY14" fmla="*/ 0 h 5713017"/>
              <a:gd name="connsiteX15" fmla="*/ 9080595 w 11049000"/>
              <a:gd name="connsiteY15" fmla="*/ 0 h 5713017"/>
              <a:gd name="connsiteX16" fmla="*/ 10096811 w 11049000"/>
              <a:gd name="connsiteY16" fmla="*/ 0 h 5713017"/>
              <a:gd name="connsiteX17" fmla="*/ 11049000 w 11049000"/>
              <a:gd name="connsiteY17" fmla="*/ 952189 h 5713017"/>
              <a:gd name="connsiteX18" fmla="*/ 11049000 w 11049000"/>
              <a:gd name="connsiteY18" fmla="*/ 1571094 h 5713017"/>
              <a:gd name="connsiteX19" fmla="*/ 11049000 w 11049000"/>
              <a:gd name="connsiteY19" fmla="*/ 2094783 h 5713017"/>
              <a:gd name="connsiteX20" fmla="*/ 11049000 w 11049000"/>
              <a:gd name="connsiteY20" fmla="*/ 2618472 h 5713017"/>
              <a:gd name="connsiteX21" fmla="*/ 11049000 w 11049000"/>
              <a:gd name="connsiteY21" fmla="*/ 3332593 h 5713017"/>
              <a:gd name="connsiteX22" fmla="*/ 11049000 w 11049000"/>
              <a:gd name="connsiteY22" fmla="*/ 3332593 h 5713017"/>
              <a:gd name="connsiteX23" fmla="*/ 11049000 w 11049000"/>
              <a:gd name="connsiteY23" fmla="*/ 3808678 h 5713017"/>
              <a:gd name="connsiteX24" fmla="*/ 11049000 w 11049000"/>
              <a:gd name="connsiteY24" fmla="*/ 4313328 h 5713017"/>
              <a:gd name="connsiteX25" fmla="*/ 11049000 w 11049000"/>
              <a:gd name="connsiteY25" fmla="*/ 4760848 h 5713017"/>
              <a:gd name="connsiteX26" fmla="*/ 11049000 w 11049000"/>
              <a:gd name="connsiteY26" fmla="*/ 4760828 h 5713017"/>
              <a:gd name="connsiteX27" fmla="*/ 10096811 w 11049000"/>
              <a:gd name="connsiteY27" fmla="*/ 5713017 h 5713017"/>
              <a:gd name="connsiteX28" fmla="*/ 9574970 w 11049000"/>
              <a:gd name="connsiteY28" fmla="*/ 5713017 h 5713017"/>
              <a:gd name="connsiteX29" fmla="*/ 8778476 w 11049000"/>
              <a:gd name="connsiteY29" fmla="*/ 5713017 h 5713017"/>
              <a:gd name="connsiteX30" fmla="*/ 8036913 w 11049000"/>
              <a:gd name="connsiteY30" fmla="*/ 5713017 h 5713017"/>
              <a:gd name="connsiteX31" fmla="*/ 7295350 w 11049000"/>
              <a:gd name="connsiteY31" fmla="*/ 5713017 h 5713017"/>
              <a:gd name="connsiteX32" fmla="*/ 6498856 w 11049000"/>
              <a:gd name="connsiteY32" fmla="*/ 5713017 h 5713017"/>
              <a:gd name="connsiteX33" fmla="*/ 5867154 w 11049000"/>
              <a:gd name="connsiteY33" fmla="*/ 5713017 h 5713017"/>
              <a:gd name="connsiteX34" fmla="*/ 5235452 w 11049000"/>
              <a:gd name="connsiteY34" fmla="*/ 5713017 h 5713017"/>
              <a:gd name="connsiteX35" fmla="*/ 4603750 w 11049000"/>
              <a:gd name="connsiteY35" fmla="*/ 5713017 h 5713017"/>
              <a:gd name="connsiteX36" fmla="*/ 3885565 w 11049000"/>
              <a:gd name="connsiteY36" fmla="*/ 5713017 h 5713017"/>
              <a:gd name="connsiteX37" fmla="*/ 3277870 w 11049000"/>
              <a:gd name="connsiteY37" fmla="*/ 5713017 h 5713017"/>
              <a:gd name="connsiteX38" fmla="*/ 2559685 w 11049000"/>
              <a:gd name="connsiteY38" fmla="*/ 5713017 h 5713017"/>
              <a:gd name="connsiteX39" fmla="*/ 1841500 w 11049000"/>
              <a:gd name="connsiteY39" fmla="*/ 5713017 h 5713017"/>
              <a:gd name="connsiteX40" fmla="*/ 1841500 w 11049000"/>
              <a:gd name="connsiteY40" fmla="*/ 5713017 h 5713017"/>
              <a:gd name="connsiteX41" fmla="*/ 1379058 w 11049000"/>
              <a:gd name="connsiteY41" fmla="*/ 5713017 h 5713017"/>
              <a:gd name="connsiteX42" fmla="*/ 952189 w 11049000"/>
              <a:gd name="connsiteY42" fmla="*/ 5713017 h 5713017"/>
              <a:gd name="connsiteX43" fmla="*/ 0 w 11049000"/>
              <a:gd name="connsiteY43" fmla="*/ 4760828 h 5713017"/>
              <a:gd name="connsiteX44" fmla="*/ 0 w 11049000"/>
              <a:gd name="connsiteY44" fmla="*/ 4760848 h 5713017"/>
              <a:gd name="connsiteX45" fmla="*/ -171728 w 11049000"/>
              <a:gd name="connsiteY45" fmla="*/ 4230488 h 5713017"/>
              <a:gd name="connsiteX46" fmla="*/ -357767 w 11049000"/>
              <a:gd name="connsiteY46" fmla="*/ 3655931 h 5713017"/>
              <a:gd name="connsiteX47" fmla="*/ 0 w 11049000"/>
              <a:gd name="connsiteY47" fmla="*/ 3332593 h 5713017"/>
              <a:gd name="connsiteX48" fmla="*/ 0 w 11049000"/>
              <a:gd name="connsiteY48" fmla="*/ 2737492 h 5713017"/>
              <a:gd name="connsiteX49" fmla="*/ 0 w 11049000"/>
              <a:gd name="connsiteY49" fmla="*/ 2094783 h 5713017"/>
              <a:gd name="connsiteX50" fmla="*/ 0 w 11049000"/>
              <a:gd name="connsiteY50" fmla="*/ 1499682 h 5713017"/>
              <a:gd name="connsiteX51" fmla="*/ 0 w 11049000"/>
              <a:gd name="connsiteY51" fmla="*/ 952189 h 57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49000" h="5713017" fill="none" extrusionOk="0">
                <a:moveTo>
                  <a:pt x="0" y="952189"/>
                </a:moveTo>
                <a:cubicBezTo>
                  <a:pt x="42245" y="431445"/>
                  <a:pt x="423318" y="-31319"/>
                  <a:pt x="952189" y="0"/>
                </a:cubicBezTo>
                <a:cubicBezTo>
                  <a:pt x="1121015" y="14559"/>
                  <a:pt x="1239605" y="-5422"/>
                  <a:pt x="1405738" y="0"/>
                </a:cubicBezTo>
                <a:cubicBezTo>
                  <a:pt x="1571871" y="5422"/>
                  <a:pt x="1625424" y="6175"/>
                  <a:pt x="1841500" y="0"/>
                </a:cubicBezTo>
                <a:lnTo>
                  <a:pt x="1841500" y="0"/>
                </a:lnTo>
                <a:cubicBezTo>
                  <a:pt x="2098165" y="2847"/>
                  <a:pt x="2315987" y="-10557"/>
                  <a:pt x="2449195" y="0"/>
                </a:cubicBezTo>
                <a:cubicBezTo>
                  <a:pt x="2582404" y="10557"/>
                  <a:pt x="2859236" y="18320"/>
                  <a:pt x="3056890" y="0"/>
                </a:cubicBezTo>
                <a:cubicBezTo>
                  <a:pt x="3254544" y="-18320"/>
                  <a:pt x="3526535" y="1293"/>
                  <a:pt x="3692208" y="0"/>
                </a:cubicBezTo>
                <a:cubicBezTo>
                  <a:pt x="3857881" y="-1293"/>
                  <a:pt x="4365517" y="-32196"/>
                  <a:pt x="4603750" y="0"/>
                </a:cubicBezTo>
                <a:cubicBezTo>
                  <a:pt x="4819036" y="17597"/>
                  <a:pt x="4870957" y="-10559"/>
                  <a:pt x="5125591" y="0"/>
                </a:cubicBezTo>
                <a:cubicBezTo>
                  <a:pt x="5380225" y="10559"/>
                  <a:pt x="5547946" y="-31089"/>
                  <a:pt x="5922085" y="0"/>
                </a:cubicBezTo>
                <a:cubicBezTo>
                  <a:pt x="6296224" y="31089"/>
                  <a:pt x="6302735" y="15384"/>
                  <a:pt x="6443925" y="0"/>
                </a:cubicBezTo>
                <a:cubicBezTo>
                  <a:pt x="6585115" y="-15384"/>
                  <a:pt x="6788679" y="-16694"/>
                  <a:pt x="7130558" y="0"/>
                </a:cubicBezTo>
                <a:cubicBezTo>
                  <a:pt x="7472437" y="16694"/>
                  <a:pt x="7616042" y="21148"/>
                  <a:pt x="7762260" y="0"/>
                </a:cubicBezTo>
                <a:cubicBezTo>
                  <a:pt x="7908478" y="-21148"/>
                  <a:pt x="8385525" y="-37762"/>
                  <a:pt x="8558754" y="0"/>
                </a:cubicBezTo>
                <a:cubicBezTo>
                  <a:pt x="8731983" y="37762"/>
                  <a:pt x="8861718" y="2725"/>
                  <a:pt x="9080595" y="0"/>
                </a:cubicBezTo>
                <a:cubicBezTo>
                  <a:pt x="9299472" y="-2725"/>
                  <a:pt x="9610054" y="-24549"/>
                  <a:pt x="10096811" y="0"/>
                </a:cubicBezTo>
                <a:cubicBezTo>
                  <a:pt x="10580452" y="67368"/>
                  <a:pt x="11066493" y="402270"/>
                  <a:pt x="11049000" y="952189"/>
                </a:cubicBezTo>
                <a:cubicBezTo>
                  <a:pt x="11072608" y="1098588"/>
                  <a:pt x="11018684" y="1272138"/>
                  <a:pt x="11049000" y="1571094"/>
                </a:cubicBezTo>
                <a:cubicBezTo>
                  <a:pt x="11079316" y="1870050"/>
                  <a:pt x="11067475" y="1965485"/>
                  <a:pt x="11049000" y="2094783"/>
                </a:cubicBezTo>
                <a:cubicBezTo>
                  <a:pt x="11030525" y="2224081"/>
                  <a:pt x="11030947" y="2420931"/>
                  <a:pt x="11049000" y="2618472"/>
                </a:cubicBezTo>
                <a:cubicBezTo>
                  <a:pt x="11067053" y="2816013"/>
                  <a:pt x="11036175" y="3071715"/>
                  <a:pt x="11049000" y="3332593"/>
                </a:cubicBezTo>
                <a:lnTo>
                  <a:pt x="11049000" y="3332593"/>
                </a:lnTo>
                <a:cubicBezTo>
                  <a:pt x="11030391" y="3499696"/>
                  <a:pt x="11059767" y="3619333"/>
                  <a:pt x="11049000" y="3808678"/>
                </a:cubicBezTo>
                <a:cubicBezTo>
                  <a:pt x="11038233" y="3998023"/>
                  <a:pt x="11069305" y="4172053"/>
                  <a:pt x="11049000" y="4313328"/>
                </a:cubicBezTo>
                <a:cubicBezTo>
                  <a:pt x="11028696" y="4454603"/>
                  <a:pt x="11035396" y="4603314"/>
                  <a:pt x="11049000" y="4760848"/>
                </a:cubicBezTo>
                <a:cubicBezTo>
                  <a:pt x="11048999" y="4760841"/>
                  <a:pt x="11049000" y="4760836"/>
                  <a:pt x="11049000" y="4760828"/>
                </a:cubicBezTo>
                <a:cubicBezTo>
                  <a:pt x="11002418" y="5327587"/>
                  <a:pt x="10690647" y="5687225"/>
                  <a:pt x="10096811" y="5713017"/>
                </a:cubicBezTo>
                <a:cubicBezTo>
                  <a:pt x="9933754" y="5723107"/>
                  <a:pt x="9704716" y="5695893"/>
                  <a:pt x="9574970" y="5713017"/>
                </a:cubicBezTo>
                <a:cubicBezTo>
                  <a:pt x="9445224" y="5730141"/>
                  <a:pt x="9108430" y="5686548"/>
                  <a:pt x="8778476" y="5713017"/>
                </a:cubicBezTo>
                <a:cubicBezTo>
                  <a:pt x="8448522" y="5739486"/>
                  <a:pt x="8280265" y="5687795"/>
                  <a:pt x="8036913" y="5713017"/>
                </a:cubicBezTo>
                <a:cubicBezTo>
                  <a:pt x="7793561" y="5738239"/>
                  <a:pt x="7580724" y="5676353"/>
                  <a:pt x="7295350" y="5713017"/>
                </a:cubicBezTo>
                <a:cubicBezTo>
                  <a:pt x="7009976" y="5749681"/>
                  <a:pt x="6687300" y="5719138"/>
                  <a:pt x="6498856" y="5713017"/>
                </a:cubicBezTo>
                <a:cubicBezTo>
                  <a:pt x="6310412" y="5706896"/>
                  <a:pt x="6179536" y="5728772"/>
                  <a:pt x="5867154" y="5713017"/>
                </a:cubicBezTo>
                <a:cubicBezTo>
                  <a:pt x="5554772" y="5697262"/>
                  <a:pt x="5508732" y="5713319"/>
                  <a:pt x="5235452" y="5713017"/>
                </a:cubicBezTo>
                <a:cubicBezTo>
                  <a:pt x="4962172" y="5712715"/>
                  <a:pt x="4783698" y="5742799"/>
                  <a:pt x="4603750" y="5713017"/>
                </a:cubicBezTo>
                <a:cubicBezTo>
                  <a:pt x="4301637" y="5682090"/>
                  <a:pt x="4141327" y="5690917"/>
                  <a:pt x="3885565" y="5713017"/>
                </a:cubicBezTo>
                <a:cubicBezTo>
                  <a:pt x="3629804" y="5735117"/>
                  <a:pt x="3534174" y="5692929"/>
                  <a:pt x="3277870" y="5713017"/>
                </a:cubicBezTo>
                <a:cubicBezTo>
                  <a:pt x="3021566" y="5733105"/>
                  <a:pt x="2890283" y="5702250"/>
                  <a:pt x="2559685" y="5713017"/>
                </a:cubicBezTo>
                <a:cubicBezTo>
                  <a:pt x="2229087" y="5723784"/>
                  <a:pt x="2191001" y="5698591"/>
                  <a:pt x="1841500" y="5713017"/>
                </a:cubicBezTo>
                <a:lnTo>
                  <a:pt x="1841500" y="5713017"/>
                </a:lnTo>
                <a:cubicBezTo>
                  <a:pt x="1632511" y="5698769"/>
                  <a:pt x="1593625" y="5702847"/>
                  <a:pt x="1379058" y="5713017"/>
                </a:cubicBezTo>
                <a:cubicBezTo>
                  <a:pt x="1164491" y="5723187"/>
                  <a:pt x="1109450" y="5699285"/>
                  <a:pt x="952189" y="5713017"/>
                </a:cubicBezTo>
                <a:cubicBezTo>
                  <a:pt x="340167" y="5731527"/>
                  <a:pt x="59925" y="5300698"/>
                  <a:pt x="0" y="4760828"/>
                </a:cubicBezTo>
                <a:cubicBezTo>
                  <a:pt x="1" y="4760838"/>
                  <a:pt x="0" y="4760839"/>
                  <a:pt x="0" y="4760848"/>
                </a:cubicBezTo>
                <a:cubicBezTo>
                  <a:pt x="-93630" y="4543299"/>
                  <a:pt x="-112714" y="4426496"/>
                  <a:pt x="-171728" y="4230488"/>
                </a:cubicBezTo>
                <a:cubicBezTo>
                  <a:pt x="-230742" y="4034480"/>
                  <a:pt x="-295981" y="3882291"/>
                  <a:pt x="-357767" y="3655931"/>
                </a:cubicBezTo>
                <a:cubicBezTo>
                  <a:pt x="-182875" y="3499788"/>
                  <a:pt x="-96229" y="3405490"/>
                  <a:pt x="0" y="3332593"/>
                </a:cubicBezTo>
                <a:cubicBezTo>
                  <a:pt x="-5329" y="3122346"/>
                  <a:pt x="5267" y="2957544"/>
                  <a:pt x="0" y="2737492"/>
                </a:cubicBezTo>
                <a:cubicBezTo>
                  <a:pt x="-5267" y="2517440"/>
                  <a:pt x="-11872" y="2239321"/>
                  <a:pt x="0" y="2094783"/>
                </a:cubicBezTo>
                <a:cubicBezTo>
                  <a:pt x="11872" y="1950245"/>
                  <a:pt x="11076" y="1621027"/>
                  <a:pt x="0" y="1499682"/>
                </a:cubicBezTo>
                <a:cubicBezTo>
                  <a:pt x="-11076" y="1378337"/>
                  <a:pt x="10202" y="1088872"/>
                  <a:pt x="0" y="952189"/>
                </a:cubicBezTo>
                <a:close/>
              </a:path>
              <a:path w="11049000" h="5713017" stroke="0" extrusionOk="0">
                <a:moveTo>
                  <a:pt x="0" y="952189"/>
                </a:moveTo>
                <a:cubicBezTo>
                  <a:pt x="32952" y="319063"/>
                  <a:pt x="395311" y="31964"/>
                  <a:pt x="952189" y="0"/>
                </a:cubicBezTo>
                <a:cubicBezTo>
                  <a:pt x="1167587" y="21869"/>
                  <a:pt x="1228646" y="-7887"/>
                  <a:pt x="1414631" y="0"/>
                </a:cubicBezTo>
                <a:cubicBezTo>
                  <a:pt x="1600616" y="7887"/>
                  <a:pt x="1697736" y="-13451"/>
                  <a:pt x="1841500" y="0"/>
                </a:cubicBezTo>
                <a:lnTo>
                  <a:pt x="1841500" y="0"/>
                </a:lnTo>
                <a:cubicBezTo>
                  <a:pt x="2004874" y="-36121"/>
                  <a:pt x="2218697" y="-9931"/>
                  <a:pt x="2587308" y="0"/>
                </a:cubicBezTo>
                <a:cubicBezTo>
                  <a:pt x="2955919" y="9931"/>
                  <a:pt x="3116159" y="-4102"/>
                  <a:pt x="3250248" y="0"/>
                </a:cubicBezTo>
                <a:cubicBezTo>
                  <a:pt x="3384337" y="4102"/>
                  <a:pt x="3758237" y="-30695"/>
                  <a:pt x="3996055" y="0"/>
                </a:cubicBezTo>
                <a:cubicBezTo>
                  <a:pt x="4233873" y="30695"/>
                  <a:pt x="4348827" y="-9951"/>
                  <a:pt x="4603750" y="0"/>
                </a:cubicBezTo>
                <a:cubicBezTo>
                  <a:pt x="4785387" y="13919"/>
                  <a:pt x="4946901" y="24800"/>
                  <a:pt x="5180521" y="0"/>
                </a:cubicBezTo>
                <a:cubicBezTo>
                  <a:pt x="5414141" y="-24800"/>
                  <a:pt x="5614490" y="3795"/>
                  <a:pt x="5812223" y="0"/>
                </a:cubicBezTo>
                <a:cubicBezTo>
                  <a:pt x="6009956" y="-3795"/>
                  <a:pt x="6410860" y="28853"/>
                  <a:pt x="6608717" y="0"/>
                </a:cubicBezTo>
                <a:cubicBezTo>
                  <a:pt x="6806574" y="-28853"/>
                  <a:pt x="7232414" y="-4590"/>
                  <a:pt x="7405211" y="0"/>
                </a:cubicBezTo>
                <a:cubicBezTo>
                  <a:pt x="7578008" y="4590"/>
                  <a:pt x="7863431" y="-24570"/>
                  <a:pt x="8201705" y="0"/>
                </a:cubicBezTo>
                <a:cubicBezTo>
                  <a:pt x="8539979" y="24570"/>
                  <a:pt x="8553775" y="-9577"/>
                  <a:pt x="8723546" y="0"/>
                </a:cubicBezTo>
                <a:cubicBezTo>
                  <a:pt x="8893317" y="9577"/>
                  <a:pt x="9104310" y="22375"/>
                  <a:pt x="9410178" y="0"/>
                </a:cubicBezTo>
                <a:cubicBezTo>
                  <a:pt x="9716046" y="-22375"/>
                  <a:pt x="9873008" y="-7895"/>
                  <a:pt x="10096811" y="0"/>
                </a:cubicBezTo>
                <a:cubicBezTo>
                  <a:pt x="10628831" y="-22261"/>
                  <a:pt x="11052286" y="444799"/>
                  <a:pt x="11049000" y="952189"/>
                </a:cubicBezTo>
                <a:cubicBezTo>
                  <a:pt x="11047358" y="1100146"/>
                  <a:pt x="11072651" y="1295540"/>
                  <a:pt x="11049000" y="1499682"/>
                </a:cubicBezTo>
                <a:cubicBezTo>
                  <a:pt x="11025349" y="1703824"/>
                  <a:pt x="11073966" y="1917977"/>
                  <a:pt x="11049000" y="2070979"/>
                </a:cubicBezTo>
                <a:cubicBezTo>
                  <a:pt x="11024034" y="2223981"/>
                  <a:pt x="11062985" y="2415894"/>
                  <a:pt x="11049000" y="2618472"/>
                </a:cubicBezTo>
                <a:cubicBezTo>
                  <a:pt x="11035015" y="2821050"/>
                  <a:pt x="11054387" y="3108706"/>
                  <a:pt x="11049000" y="3332593"/>
                </a:cubicBezTo>
                <a:lnTo>
                  <a:pt x="11049000" y="3332593"/>
                </a:lnTo>
                <a:cubicBezTo>
                  <a:pt x="11031427" y="3468604"/>
                  <a:pt x="11046395" y="3623862"/>
                  <a:pt x="11049000" y="3808678"/>
                </a:cubicBezTo>
                <a:cubicBezTo>
                  <a:pt x="11051605" y="3993494"/>
                  <a:pt x="11066922" y="4121568"/>
                  <a:pt x="11049000" y="4313328"/>
                </a:cubicBezTo>
                <a:cubicBezTo>
                  <a:pt x="11031079" y="4505088"/>
                  <a:pt x="11056019" y="4609408"/>
                  <a:pt x="11049000" y="4760848"/>
                </a:cubicBezTo>
                <a:cubicBezTo>
                  <a:pt x="11048999" y="4760844"/>
                  <a:pt x="11048999" y="4760835"/>
                  <a:pt x="11049000" y="4760828"/>
                </a:cubicBezTo>
                <a:cubicBezTo>
                  <a:pt x="11062203" y="5249540"/>
                  <a:pt x="10627710" y="5725358"/>
                  <a:pt x="10096811" y="5713017"/>
                </a:cubicBezTo>
                <a:cubicBezTo>
                  <a:pt x="9855401" y="5696610"/>
                  <a:pt x="9705759" y="5694841"/>
                  <a:pt x="9410178" y="5713017"/>
                </a:cubicBezTo>
                <a:cubicBezTo>
                  <a:pt x="9114597" y="5731193"/>
                  <a:pt x="8968540" y="5728431"/>
                  <a:pt x="8668615" y="5713017"/>
                </a:cubicBezTo>
                <a:cubicBezTo>
                  <a:pt x="8368690" y="5697603"/>
                  <a:pt x="8262522" y="5706900"/>
                  <a:pt x="7981983" y="5713017"/>
                </a:cubicBezTo>
                <a:cubicBezTo>
                  <a:pt x="7701444" y="5719134"/>
                  <a:pt x="7714890" y="5716700"/>
                  <a:pt x="7460142" y="5713017"/>
                </a:cubicBezTo>
                <a:cubicBezTo>
                  <a:pt x="7205394" y="5709334"/>
                  <a:pt x="7117615" y="5694352"/>
                  <a:pt x="6883370" y="5713017"/>
                </a:cubicBezTo>
                <a:cubicBezTo>
                  <a:pt x="6649125" y="5731682"/>
                  <a:pt x="6431589" y="5686933"/>
                  <a:pt x="6086876" y="5713017"/>
                </a:cubicBezTo>
                <a:cubicBezTo>
                  <a:pt x="5742163" y="5739101"/>
                  <a:pt x="5640218" y="5678515"/>
                  <a:pt x="5345313" y="5713017"/>
                </a:cubicBezTo>
                <a:cubicBezTo>
                  <a:pt x="5050408" y="5747519"/>
                  <a:pt x="4947049" y="5691054"/>
                  <a:pt x="4603750" y="5713017"/>
                </a:cubicBezTo>
                <a:cubicBezTo>
                  <a:pt x="4336186" y="5743728"/>
                  <a:pt x="4072130" y="5701435"/>
                  <a:pt x="3913188" y="5713017"/>
                </a:cubicBezTo>
                <a:cubicBezTo>
                  <a:pt x="3754246" y="5724599"/>
                  <a:pt x="3461496" y="5684822"/>
                  <a:pt x="3277870" y="5713017"/>
                </a:cubicBezTo>
                <a:cubicBezTo>
                  <a:pt x="3094244" y="5741212"/>
                  <a:pt x="2881070" y="5735740"/>
                  <a:pt x="2559685" y="5713017"/>
                </a:cubicBezTo>
                <a:cubicBezTo>
                  <a:pt x="2238300" y="5690294"/>
                  <a:pt x="2098828" y="5720347"/>
                  <a:pt x="1841500" y="5713017"/>
                </a:cubicBezTo>
                <a:lnTo>
                  <a:pt x="1841500" y="5713017"/>
                </a:lnTo>
                <a:cubicBezTo>
                  <a:pt x="1696128" y="5713995"/>
                  <a:pt x="1611891" y="5691826"/>
                  <a:pt x="1414631" y="5713017"/>
                </a:cubicBezTo>
                <a:cubicBezTo>
                  <a:pt x="1217371" y="5734208"/>
                  <a:pt x="1105805" y="5698113"/>
                  <a:pt x="952189" y="5713017"/>
                </a:cubicBezTo>
                <a:cubicBezTo>
                  <a:pt x="391988" y="5659686"/>
                  <a:pt x="-79799" y="5275603"/>
                  <a:pt x="0" y="4760828"/>
                </a:cubicBezTo>
                <a:cubicBezTo>
                  <a:pt x="0" y="4760835"/>
                  <a:pt x="0" y="4760843"/>
                  <a:pt x="0" y="4760848"/>
                </a:cubicBezTo>
                <a:cubicBezTo>
                  <a:pt x="-45497" y="4557079"/>
                  <a:pt x="-118248" y="4463876"/>
                  <a:pt x="-171728" y="4230488"/>
                </a:cubicBezTo>
                <a:cubicBezTo>
                  <a:pt x="-225208" y="3997100"/>
                  <a:pt x="-260716" y="3870213"/>
                  <a:pt x="-357767" y="3655931"/>
                </a:cubicBezTo>
                <a:cubicBezTo>
                  <a:pt x="-217340" y="3503280"/>
                  <a:pt x="-150689" y="3498246"/>
                  <a:pt x="0" y="3332593"/>
                </a:cubicBezTo>
                <a:cubicBezTo>
                  <a:pt x="14639" y="3086057"/>
                  <a:pt x="-4691" y="3029741"/>
                  <a:pt x="0" y="2737492"/>
                </a:cubicBezTo>
                <a:cubicBezTo>
                  <a:pt x="4691" y="2445243"/>
                  <a:pt x="-6684" y="2346731"/>
                  <a:pt x="0" y="2189999"/>
                </a:cubicBezTo>
                <a:cubicBezTo>
                  <a:pt x="6684" y="2033267"/>
                  <a:pt x="4108" y="1817395"/>
                  <a:pt x="0" y="1547290"/>
                </a:cubicBezTo>
                <a:cubicBezTo>
                  <a:pt x="-4108" y="1277185"/>
                  <a:pt x="4979" y="1077154"/>
                  <a:pt x="0" y="952189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238"/>
                      <a:gd name="adj2" fmla="val 1399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7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thổi của gió vào cánh quạt có ảnh hướng, nếu không đúng hướng thì cánh quạt quay chậm hơn nên tạo ra điện ít hơn.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1BB6410-6687-2DA5-6795-7E9F3C96A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0" y="4000500"/>
            <a:ext cx="5491446" cy="7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752600" y="852113"/>
            <a:ext cx="15241201" cy="26573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 panose="00000500000000000000" pitchFamily="2" charset="-93"/>
                <a:ea typeface="+mn-ea"/>
                <a:cs typeface="+mn-cs"/>
              </a:rPr>
              <a:t>Muốn sử dụng năng lượng gió để tạo ra điện cần có điều kiện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FAE0F-FE52-2E6E-BA9C-347D45D2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007" y="260401"/>
            <a:ext cx="1682642" cy="1920406"/>
          </a:xfrm>
          <a:prstGeom prst="rect">
            <a:avLst/>
          </a:prstGeom>
        </p:spPr>
      </p:pic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5DF769E-554D-C1FB-8F32-2FE88B33EA37}"/>
              </a:ext>
            </a:extLst>
          </p:cNvPr>
          <p:cNvSpPr/>
          <p:nvPr/>
        </p:nvSpPr>
        <p:spPr>
          <a:xfrm flipH="1">
            <a:off x="1690681" y="4267037"/>
            <a:ext cx="11049000" cy="5713017"/>
          </a:xfrm>
          <a:custGeom>
            <a:avLst/>
            <a:gdLst>
              <a:gd name="connsiteX0" fmla="*/ 0 w 11049000"/>
              <a:gd name="connsiteY0" fmla="*/ 952189 h 5713017"/>
              <a:gd name="connsiteX1" fmla="*/ 952189 w 11049000"/>
              <a:gd name="connsiteY1" fmla="*/ 0 h 5713017"/>
              <a:gd name="connsiteX2" fmla="*/ 1405738 w 11049000"/>
              <a:gd name="connsiteY2" fmla="*/ 0 h 5713017"/>
              <a:gd name="connsiteX3" fmla="*/ 1841500 w 11049000"/>
              <a:gd name="connsiteY3" fmla="*/ 0 h 5713017"/>
              <a:gd name="connsiteX4" fmla="*/ 1841500 w 11049000"/>
              <a:gd name="connsiteY4" fmla="*/ 0 h 5713017"/>
              <a:gd name="connsiteX5" fmla="*/ 2449195 w 11049000"/>
              <a:gd name="connsiteY5" fmla="*/ 0 h 5713017"/>
              <a:gd name="connsiteX6" fmla="*/ 3056890 w 11049000"/>
              <a:gd name="connsiteY6" fmla="*/ 0 h 5713017"/>
              <a:gd name="connsiteX7" fmla="*/ 3692208 w 11049000"/>
              <a:gd name="connsiteY7" fmla="*/ 0 h 5713017"/>
              <a:gd name="connsiteX8" fmla="*/ 4603750 w 11049000"/>
              <a:gd name="connsiteY8" fmla="*/ 0 h 5713017"/>
              <a:gd name="connsiteX9" fmla="*/ 5125591 w 11049000"/>
              <a:gd name="connsiteY9" fmla="*/ 0 h 5713017"/>
              <a:gd name="connsiteX10" fmla="*/ 5922085 w 11049000"/>
              <a:gd name="connsiteY10" fmla="*/ 0 h 5713017"/>
              <a:gd name="connsiteX11" fmla="*/ 6443925 w 11049000"/>
              <a:gd name="connsiteY11" fmla="*/ 0 h 5713017"/>
              <a:gd name="connsiteX12" fmla="*/ 7130558 w 11049000"/>
              <a:gd name="connsiteY12" fmla="*/ 0 h 5713017"/>
              <a:gd name="connsiteX13" fmla="*/ 7762260 w 11049000"/>
              <a:gd name="connsiteY13" fmla="*/ 0 h 5713017"/>
              <a:gd name="connsiteX14" fmla="*/ 8558754 w 11049000"/>
              <a:gd name="connsiteY14" fmla="*/ 0 h 5713017"/>
              <a:gd name="connsiteX15" fmla="*/ 9080595 w 11049000"/>
              <a:gd name="connsiteY15" fmla="*/ 0 h 5713017"/>
              <a:gd name="connsiteX16" fmla="*/ 10096811 w 11049000"/>
              <a:gd name="connsiteY16" fmla="*/ 0 h 5713017"/>
              <a:gd name="connsiteX17" fmla="*/ 11049000 w 11049000"/>
              <a:gd name="connsiteY17" fmla="*/ 952189 h 5713017"/>
              <a:gd name="connsiteX18" fmla="*/ 11049000 w 11049000"/>
              <a:gd name="connsiteY18" fmla="*/ 1571094 h 5713017"/>
              <a:gd name="connsiteX19" fmla="*/ 11049000 w 11049000"/>
              <a:gd name="connsiteY19" fmla="*/ 2094783 h 5713017"/>
              <a:gd name="connsiteX20" fmla="*/ 11049000 w 11049000"/>
              <a:gd name="connsiteY20" fmla="*/ 2618472 h 5713017"/>
              <a:gd name="connsiteX21" fmla="*/ 11049000 w 11049000"/>
              <a:gd name="connsiteY21" fmla="*/ 3332593 h 5713017"/>
              <a:gd name="connsiteX22" fmla="*/ 11049000 w 11049000"/>
              <a:gd name="connsiteY22" fmla="*/ 3332593 h 5713017"/>
              <a:gd name="connsiteX23" fmla="*/ 11049000 w 11049000"/>
              <a:gd name="connsiteY23" fmla="*/ 3808678 h 5713017"/>
              <a:gd name="connsiteX24" fmla="*/ 11049000 w 11049000"/>
              <a:gd name="connsiteY24" fmla="*/ 4313328 h 5713017"/>
              <a:gd name="connsiteX25" fmla="*/ 11049000 w 11049000"/>
              <a:gd name="connsiteY25" fmla="*/ 4760848 h 5713017"/>
              <a:gd name="connsiteX26" fmla="*/ 11049000 w 11049000"/>
              <a:gd name="connsiteY26" fmla="*/ 4760828 h 5713017"/>
              <a:gd name="connsiteX27" fmla="*/ 10096811 w 11049000"/>
              <a:gd name="connsiteY27" fmla="*/ 5713017 h 5713017"/>
              <a:gd name="connsiteX28" fmla="*/ 9574970 w 11049000"/>
              <a:gd name="connsiteY28" fmla="*/ 5713017 h 5713017"/>
              <a:gd name="connsiteX29" fmla="*/ 8778476 w 11049000"/>
              <a:gd name="connsiteY29" fmla="*/ 5713017 h 5713017"/>
              <a:gd name="connsiteX30" fmla="*/ 8036913 w 11049000"/>
              <a:gd name="connsiteY30" fmla="*/ 5713017 h 5713017"/>
              <a:gd name="connsiteX31" fmla="*/ 7295350 w 11049000"/>
              <a:gd name="connsiteY31" fmla="*/ 5713017 h 5713017"/>
              <a:gd name="connsiteX32" fmla="*/ 6498856 w 11049000"/>
              <a:gd name="connsiteY32" fmla="*/ 5713017 h 5713017"/>
              <a:gd name="connsiteX33" fmla="*/ 5867154 w 11049000"/>
              <a:gd name="connsiteY33" fmla="*/ 5713017 h 5713017"/>
              <a:gd name="connsiteX34" fmla="*/ 5235452 w 11049000"/>
              <a:gd name="connsiteY34" fmla="*/ 5713017 h 5713017"/>
              <a:gd name="connsiteX35" fmla="*/ 4603750 w 11049000"/>
              <a:gd name="connsiteY35" fmla="*/ 5713017 h 5713017"/>
              <a:gd name="connsiteX36" fmla="*/ 3885565 w 11049000"/>
              <a:gd name="connsiteY36" fmla="*/ 5713017 h 5713017"/>
              <a:gd name="connsiteX37" fmla="*/ 3277870 w 11049000"/>
              <a:gd name="connsiteY37" fmla="*/ 5713017 h 5713017"/>
              <a:gd name="connsiteX38" fmla="*/ 2559685 w 11049000"/>
              <a:gd name="connsiteY38" fmla="*/ 5713017 h 5713017"/>
              <a:gd name="connsiteX39" fmla="*/ 1841500 w 11049000"/>
              <a:gd name="connsiteY39" fmla="*/ 5713017 h 5713017"/>
              <a:gd name="connsiteX40" fmla="*/ 1841500 w 11049000"/>
              <a:gd name="connsiteY40" fmla="*/ 5713017 h 5713017"/>
              <a:gd name="connsiteX41" fmla="*/ 1379058 w 11049000"/>
              <a:gd name="connsiteY41" fmla="*/ 5713017 h 5713017"/>
              <a:gd name="connsiteX42" fmla="*/ 952189 w 11049000"/>
              <a:gd name="connsiteY42" fmla="*/ 5713017 h 5713017"/>
              <a:gd name="connsiteX43" fmla="*/ 0 w 11049000"/>
              <a:gd name="connsiteY43" fmla="*/ 4760828 h 5713017"/>
              <a:gd name="connsiteX44" fmla="*/ 0 w 11049000"/>
              <a:gd name="connsiteY44" fmla="*/ 4760848 h 5713017"/>
              <a:gd name="connsiteX45" fmla="*/ -171728 w 11049000"/>
              <a:gd name="connsiteY45" fmla="*/ 4230488 h 5713017"/>
              <a:gd name="connsiteX46" fmla="*/ -357767 w 11049000"/>
              <a:gd name="connsiteY46" fmla="*/ 3655931 h 5713017"/>
              <a:gd name="connsiteX47" fmla="*/ 0 w 11049000"/>
              <a:gd name="connsiteY47" fmla="*/ 3332593 h 5713017"/>
              <a:gd name="connsiteX48" fmla="*/ 0 w 11049000"/>
              <a:gd name="connsiteY48" fmla="*/ 2737492 h 5713017"/>
              <a:gd name="connsiteX49" fmla="*/ 0 w 11049000"/>
              <a:gd name="connsiteY49" fmla="*/ 2094783 h 5713017"/>
              <a:gd name="connsiteX50" fmla="*/ 0 w 11049000"/>
              <a:gd name="connsiteY50" fmla="*/ 1499682 h 5713017"/>
              <a:gd name="connsiteX51" fmla="*/ 0 w 11049000"/>
              <a:gd name="connsiteY51" fmla="*/ 952189 h 57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49000" h="5713017" fill="none" extrusionOk="0">
                <a:moveTo>
                  <a:pt x="0" y="952189"/>
                </a:moveTo>
                <a:cubicBezTo>
                  <a:pt x="42245" y="431445"/>
                  <a:pt x="423318" y="-31319"/>
                  <a:pt x="952189" y="0"/>
                </a:cubicBezTo>
                <a:cubicBezTo>
                  <a:pt x="1121015" y="14559"/>
                  <a:pt x="1239605" y="-5422"/>
                  <a:pt x="1405738" y="0"/>
                </a:cubicBezTo>
                <a:cubicBezTo>
                  <a:pt x="1571871" y="5422"/>
                  <a:pt x="1625424" y="6175"/>
                  <a:pt x="1841500" y="0"/>
                </a:cubicBezTo>
                <a:lnTo>
                  <a:pt x="1841500" y="0"/>
                </a:lnTo>
                <a:cubicBezTo>
                  <a:pt x="2098165" y="2847"/>
                  <a:pt x="2315987" y="-10557"/>
                  <a:pt x="2449195" y="0"/>
                </a:cubicBezTo>
                <a:cubicBezTo>
                  <a:pt x="2582404" y="10557"/>
                  <a:pt x="2859236" y="18320"/>
                  <a:pt x="3056890" y="0"/>
                </a:cubicBezTo>
                <a:cubicBezTo>
                  <a:pt x="3254544" y="-18320"/>
                  <a:pt x="3526535" y="1293"/>
                  <a:pt x="3692208" y="0"/>
                </a:cubicBezTo>
                <a:cubicBezTo>
                  <a:pt x="3857881" y="-1293"/>
                  <a:pt x="4365517" y="-32196"/>
                  <a:pt x="4603750" y="0"/>
                </a:cubicBezTo>
                <a:cubicBezTo>
                  <a:pt x="4819036" y="17597"/>
                  <a:pt x="4870957" y="-10559"/>
                  <a:pt x="5125591" y="0"/>
                </a:cubicBezTo>
                <a:cubicBezTo>
                  <a:pt x="5380225" y="10559"/>
                  <a:pt x="5547946" y="-31089"/>
                  <a:pt x="5922085" y="0"/>
                </a:cubicBezTo>
                <a:cubicBezTo>
                  <a:pt x="6296224" y="31089"/>
                  <a:pt x="6302735" y="15384"/>
                  <a:pt x="6443925" y="0"/>
                </a:cubicBezTo>
                <a:cubicBezTo>
                  <a:pt x="6585115" y="-15384"/>
                  <a:pt x="6788679" y="-16694"/>
                  <a:pt x="7130558" y="0"/>
                </a:cubicBezTo>
                <a:cubicBezTo>
                  <a:pt x="7472437" y="16694"/>
                  <a:pt x="7616042" y="21148"/>
                  <a:pt x="7762260" y="0"/>
                </a:cubicBezTo>
                <a:cubicBezTo>
                  <a:pt x="7908478" y="-21148"/>
                  <a:pt x="8385525" y="-37762"/>
                  <a:pt x="8558754" y="0"/>
                </a:cubicBezTo>
                <a:cubicBezTo>
                  <a:pt x="8731983" y="37762"/>
                  <a:pt x="8861718" y="2725"/>
                  <a:pt x="9080595" y="0"/>
                </a:cubicBezTo>
                <a:cubicBezTo>
                  <a:pt x="9299472" y="-2725"/>
                  <a:pt x="9610054" y="-24549"/>
                  <a:pt x="10096811" y="0"/>
                </a:cubicBezTo>
                <a:cubicBezTo>
                  <a:pt x="10580452" y="67368"/>
                  <a:pt x="11066493" y="402270"/>
                  <a:pt x="11049000" y="952189"/>
                </a:cubicBezTo>
                <a:cubicBezTo>
                  <a:pt x="11072608" y="1098588"/>
                  <a:pt x="11018684" y="1272138"/>
                  <a:pt x="11049000" y="1571094"/>
                </a:cubicBezTo>
                <a:cubicBezTo>
                  <a:pt x="11079316" y="1870050"/>
                  <a:pt x="11067475" y="1965485"/>
                  <a:pt x="11049000" y="2094783"/>
                </a:cubicBezTo>
                <a:cubicBezTo>
                  <a:pt x="11030525" y="2224081"/>
                  <a:pt x="11030947" y="2420931"/>
                  <a:pt x="11049000" y="2618472"/>
                </a:cubicBezTo>
                <a:cubicBezTo>
                  <a:pt x="11067053" y="2816013"/>
                  <a:pt x="11036175" y="3071715"/>
                  <a:pt x="11049000" y="3332593"/>
                </a:cubicBezTo>
                <a:lnTo>
                  <a:pt x="11049000" y="3332593"/>
                </a:lnTo>
                <a:cubicBezTo>
                  <a:pt x="11030391" y="3499696"/>
                  <a:pt x="11059767" y="3619333"/>
                  <a:pt x="11049000" y="3808678"/>
                </a:cubicBezTo>
                <a:cubicBezTo>
                  <a:pt x="11038233" y="3998023"/>
                  <a:pt x="11069305" y="4172053"/>
                  <a:pt x="11049000" y="4313328"/>
                </a:cubicBezTo>
                <a:cubicBezTo>
                  <a:pt x="11028696" y="4454603"/>
                  <a:pt x="11035396" y="4603314"/>
                  <a:pt x="11049000" y="4760848"/>
                </a:cubicBezTo>
                <a:cubicBezTo>
                  <a:pt x="11048999" y="4760841"/>
                  <a:pt x="11049000" y="4760836"/>
                  <a:pt x="11049000" y="4760828"/>
                </a:cubicBezTo>
                <a:cubicBezTo>
                  <a:pt x="11002418" y="5327587"/>
                  <a:pt x="10690647" y="5687225"/>
                  <a:pt x="10096811" y="5713017"/>
                </a:cubicBezTo>
                <a:cubicBezTo>
                  <a:pt x="9933754" y="5723107"/>
                  <a:pt x="9704716" y="5695893"/>
                  <a:pt x="9574970" y="5713017"/>
                </a:cubicBezTo>
                <a:cubicBezTo>
                  <a:pt x="9445224" y="5730141"/>
                  <a:pt x="9108430" y="5686548"/>
                  <a:pt x="8778476" y="5713017"/>
                </a:cubicBezTo>
                <a:cubicBezTo>
                  <a:pt x="8448522" y="5739486"/>
                  <a:pt x="8280265" y="5687795"/>
                  <a:pt x="8036913" y="5713017"/>
                </a:cubicBezTo>
                <a:cubicBezTo>
                  <a:pt x="7793561" y="5738239"/>
                  <a:pt x="7580724" y="5676353"/>
                  <a:pt x="7295350" y="5713017"/>
                </a:cubicBezTo>
                <a:cubicBezTo>
                  <a:pt x="7009976" y="5749681"/>
                  <a:pt x="6687300" y="5719138"/>
                  <a:pt x="6498856" y="5713017"/>
                </a:cubicBezTo>
                <a:cubicBezTo>
                  <a:pt x="6310412" y="5706896"/>
                  <a:pt x="6179536" y="5728772"/>
                  <a:pt x="5867154" y="5713017"/>
                </a:cubicBezTo>
                <a:cubicBezTo>
                  <a:pt x="5554772" y="5697262"/>
                  <a:pt x="5508732" y="5713319"/>
                  <a:pt x="5235452" y="5713017"/>
                </a:cubicBezTo>
                <a:cubicBezTo>
                  <a:pt x="4962172" y="5712715"/>
                  <a:pt x="4783698" y="5742799"/>
                  <a:pt x="4603750" y="5713017"/>
                </a:cubicBezTo>
                <a:cubicBezTo>
                  <a:pt x="4301637" y="5682090"/>
                  <a:pt x="4141327" y="5690917"/>
                  <a:pt x="3885565" y="5713017"/>
                </a:cubicBezTo>
                <a:cubicBezTo>
                  <a:pt x="3629804" y="5735117"/>
                  <a:pt x="3534174" y="5692929"/>
                  <a:pt x="3277870" y="5713017"/>
                </a:cubicBezTo>
                <a:cubicBezTo>
                  <a:pt x="3021566" y="5733105"/>
                  <a:pt x="2890283" y="5702250"/>
                  <a:pt x="2559685" y="5713017"/>
                </a:cubicBezTo>
                <a:cubicBezTo>
                  <a:pt x="2229087" y="5723784"/>
                  <a:pt x="2191001" y="5698591"/>
                  <a:pt x="1841500" y="5713017"/>
                </a:cubicBezTo>
                <a:lnTo>
                  <a:pt x="1841500" y="5713017"/>
                </a:lnTo>
                <a:cubicBezTo>
                  <a:pt x="1632511" y="5698769"/>
                  <a:pt x="1593625" y="5702847"/>
                  <a:pt x="1379058" y="5713017"/>
                </a:cubicBezTo>
                <a:cubicBezTo>
                  <a:pt x="1164491" y="5723187"/>
                  <a:pt x="1109450" y="5699285"/>
                  <a:pt x="952189" y="5713017"/>
                </a:cubicBezTo>
                <a:cubicBezTo>
                  <a:pt x="340167" y="5731527"/>
                  <a:pt x="59925" y="5300698"/>
                  <a:pt x="0" y="4760828"/>
                </a:cubicBezTo>
                <a:cubicBezTo>
                  <a:pt x="1" y="4760838"/>
                  <a:pt x="0" y="4760839"/>
                  <a:pt x="0" y="4760848"/>
                </a:cubicBezTo>
                <a:cubicBezTo>
                  <a:pt x="-93630" y="4543299"/>
                  <a:pt x="-112714" y="4426496"/>
                  <a:pt x="-171728" y="4230488"/>
                </a:cubicBezTo>
                <a:cubicBezTo>
                  <a:pt x="-230742" y="4034480"/>
                  <a:pt x="-295981" y="3882291"/>
                  <a:pt x="-357767" y="3655931"/>
                </a:cubicBezTo>
                <a:cubicBezTo>
                  <a:pt x="-182875" y="3499788"/>
                  <a:pt x="-96229" y="3405490"/>
                  <a:pt x="0" y="3332593"/>
                </a:cubicBezTo>
                <a:cubicBezTo>
                  <a:pt x="-5329" y="3122346"/>
                  <a:pt x="5267" y="2957544"/>
                  <a:pt x="0" y="2737492"/>
                </a:cubicBezTo>
                <a:cubicBezTo>
                  <a:pt x="-5267" y="2517440"/>
                  <a:pt x="-11872" y="2239321"/>
                  <a:pt x="0" y="2094783"/>
                </a:cubicBezTo>
                <a:cubicBezTo>
                  <a:pt x="11872" y="1950245"/>
                  <a:pt x="11076" y="1621027"/>
                  <a:pt x="0" y="1499682"/>
                </a:cubicBezTo>
                <a:cubicBezTo>
                  <a:pt x="-11076" y="1378337"/>
                  <a:pt x="10202" y="1088872"/>
                  <a:pt x="0" y="952189"/>
                </a:cubicBezTo>
                <a:close/>
              </a:path>
              <a:path w="11049000" h="5713017" stroke="0" extrusionOk="0">
                <a:moveTo>
                  <a:pt x="0" y="952189"/>
                </a:moveTo>
                <a:cubicBezTo>
                  <a:pt x="32952" y="319063"/>
                  <a:pt x="395311" y="31964"/>
                  <a:pt x="952189" y="0"/>
                </a:cubicBezTo>
                <a:cubicBezTo>
                  <a:pt x="1167587" y="21869"/>
                  <a:pt x="1228646" y="-7887"/>
                  <a:pt x="1414631" y="0"/>
                </a:cubicBezTo>
                <a:cubicBezTo>
                  <a:pt x="1600616" y="7887"/>
                  <a:pt x="1697736" y="-13451"/>
                  <a:pt x="1841500" y="0"/>
                </a:cubicBezTo>
                <a:lnTo>
                  <a:pt x="1841500" y="0"/>
                </a:lnTo>
                <a:cubicBezTo>
                  <a:pt x="2004874" y="-36121"/>
                  <a:pt x="2218697" y="-9931"/>
                  <a:pt x="2587308" y="0"/>
                </a:cubicBezTo>
                <a:cubicBezTo>
                  <a:pt x="2955919" y="9931"/>
                  <a:pt x="3116159" y="-4102"/>
                  <a:pt x="3250248" y="0"/>
                </a:cubicBezTo>
                <a:cubicBezTo>
                  <a:pt x="3384337" y="4102"/>
                  <a:pt x="3758237" y="-30695"/>
                  <a:pt x="3996055" y="0"/>
                </a:cubicBezTo>
                <a:cubicBezTo>
                  <a:pt x="4233873" y="30695"/>
                  <a:pt x="4348827" y="-9951"/>
                  <a:pt x="4603750" y="0"/>
                </a:cubicBezTo>
                <a:cubicBezTo>
                  <a:pt x="4785387" y="13919"/>
                  <a:pt x="4946901" y="24800"/>
                  <a:pt x="5180521" y="0"/>
                </a:cubicBezTo>
                <a:cubicBezTo>
                  <a:pt x="5414141" y="-24800"/>
                  <a:pt x="5614490" y="3795"/>
                  <a:pt x="5812223" y="0"/>
                </a:cubicBezTo>
                <a:cubicBezTo>
                  <a:pt x="6009956" y="-3795"/>
                  <a:pt x="6410860" y="28853"/>
                  <a:pt x="6608717" y="0"/>
                </a:cubicBezTo>
                <a:cubicBezTo>
                  <a:pt x="6806574" y="-28853"/>
                  <a:pt x="7232414" y="-4590"/>
                  <a:pt x="7405211" y="0"/>
                </a:cubicBezTo>
                <a:cubicBezTo>
                  <a:pt x="7578008" y="4590"/>
                  <a:pt x="7863431" y="-24570"/>
                  <a:pt x="8201705" y="0"/>
                </a:cubicBezTo>
                <a:cubicBezTo>
                  <a:pt x="8539979" y="24570"/>
                  <a:pt x="8553775" y="-9577"/>
                  <a:pt x="8723546" y="0"/>
                </a:cubicBezTo>
                <a:cubicBezTo>
                  <a:pt x="8893317" y="9577"/>
                  <a:pt x="9104310" y="22375"/>
                  <a:pt x="9410178" y="0"/>
                </a:cubicBezTo>
                <a:cubicBezTo>
                  <a:pt x="9716046" y="-22375"/>
                  <a:pt x="9873008" y="-7895"/>
                  <a:pt x="10096811" y="0"/>
                </a:cubicBezTo>
                <a:cubicBezTo>
                  <a:pt x="10628831" y="-22261"/>
                  <a:pt x="11052286" y="444799"/>
                  <a:pt x="11049000" y="952189"/>
                </a:cubicBezTo>
                <a:cubicBezTo>
                  <a:pt x="11047358" y="1100146"/>
                  <a:pt x="11072651" y="1295540"/>
                  <a:pt x="11049000" y="1499682"/>
                </a:cubicBezTo>
                <a:cubicBezTo>
                  <a:pt x="11025349" y="1703824"/>
                  <a:pt x="11073966" y="1917977"/>
                  <a:pt x="11049000" y="2070979"/>
                </a:cubicBezTo>
                <a:cubicBezTo>
                  <a:pt x="11024034" y="2223981"/>
                  <a:pt x="11062985" y="2415894"/>
                  <a:pt x="11049000" y="2618472"/>
                </a:cubicBezTo>
                <a:cubicBezTo>
                  <a:pt x="11035015" y="2821050"/>
                  <a:pt x="11054387" y="3108706"/>
                  <a:pt x="11049000" y="3332593"/>
                </a:cubicBezTo>
                <a:lnTo>
                  <a:pt x="11049000" y="3332593"/>
                </a:lnTo>
                <a:cubicBezTo>
                  <a:pt x="11031427" y="3468604"/>
                  <a:pt x="11046395" y="3623862"/>
                  <a:pt x="11049000" y="3808678"/>
                </a:cubicBezTo>
                <a:cubicBezTo>
                  <a:pt x="11051605" y="3993494"/>
                  <a:pt x="11066922" y="4121568"/>
                  <a:pt x="11049000" y="4313328"/>
                </a:cubicBezTo>
                <a:cubicBezTo>
                  <a:pt x="11031079" y="4505088"/>
                  <a:pt x="11056019" y="4609408"/>
                  <a:pt x="11049000" y="4760848"/>
                </a:cubicBezTo>
                <a:cubicBezTo>
                  <a:pt x="11048999" y="4760844"/>
                  <a:pt x="11048999" y="4760835"/>
                  <a:pt x="11049000" y="4760828"/>
                </a:cubicBezTo>
                <a:cubicBezTo>
                  <a:pt x="11062203" y="5249540"/>
                  <a:pt x="10627710" y="5725358"/>
                  <a:pt x="10096811" y="5713017"/>
                </a:cubicBezTo>
                <a:cubicBezTo>
                  <a:pt x="9855401" y="5696610"/>
                  <a:pt x="9705759" y="5694841"/>
                  <a:pt x="9410178" y="5713017"/>
                </a:cubicBezTo>
                <a:cubicBezTo>
                  <a:pt x="9114597" y="5731193"/>
                  <a:pt x="8968540" y="5728431"/>
                  <a:pt x="8668615" y="5713017"/>
                </a:cubicBezTo>
                <a:cubicBezTo>
                  <a:pt x="8368690" y="5697603"/>
                  <a:pt x="8262522" y="5706900"/>
                  <a:pt x="7981983" y="5713017"/>
                </a:cubicBezTo>
                <a:cubicBezTo>
                  <a:pt x="7701444" y="5719134"/>
                  <a:pt x="7714890" y="5716700"/>
                  <a:pt x="7460142" y="5713017"/>
                </a:cubicBezTo>
                <a:cubicBezTo>
                  <a:pt x="7205394" y="5709334"/>
                  <a:pt x="7117615" y="5694352"/>
                  <a:pt x="6883370" y="5713017"/>
                </a:cubicBezTo>
                <a:cubicBezTo>
                  <a:pt x="6649125" y="5731682"/>
                  <a:pt x="6431589" y="5686933"/>
                  <a:pt x="6086876" y="5713017"/>
                </a:cubicBezTo>
                <a:cubicBezTo>
                  <a:pt x="5742163" y="5739101"/>
                  <a:pt x="5640218" y="5678515"/>
                  <a:pt x="5345313" y="5713017"/>
                </a:cubicBezTo>
                <a:cubicBezTo>
                  <a:pt x="5050408" y="5747519"/>
                  <a:pt x="4947049" y="5691054"/>
                  <a:pt x="4603750" y="5713017"/>
                </a:cubicBezTo>
                <a:cubicBezTo>
                  <a:pt x="4336186" y="5743728"/>
                  <a:pt x="4072130" y="5701435"/>
                  <a:pt x="3913188" y="5713017"/>
                </a:cubicBezTo>
                <a:cubicBezTo>
                  <a:pt x="3754246" y="5724599"/>
                  <a:pt x="3461496" y="5684822"/>
                  <a:pt x="3277870" y="5713017"/>
                </a:cubicBezTo>
                <a:cubicBezTo>
                  <a:pt x="3094244" y="5741212"/>
                  <a:pt x="2881070" y="5735740"/>
                  <a:pt x="2559685" y="5713017"/>
                </a:cubicBezTo>
                <a:cubicBezTo>
                  <a:pt x="2238300" y="5690294"/>
                  <a:pt x="2098828" y="5720347"/>
                  <a:pt x="1841500" y="5713017"/>
                </a:cubicBezTo>
                <a:lnTo>
                  <a:pt x="1841500" y="5713017"/>
                </a:lnTo>
                <a:cubicBezTo>
                  <a:pt x="1696128" y="5713995"/>
                  <a:pt x="1611891" y="5691826"/>
                  <a:pt x="1414631" y="5713017"/>
                </a:cubicBezTo>
                <a:cubicBezTo>
                  <a:pt x="1217371" y="5734208"/>
                  <a:pt x="1105805" y="5698113"/>
                  <a:pt x="952189" y="5713017"/>
                </a:cubicBezTo>
                <a:cubicBezTo>
                  <a:pt x="391988" y="5659686"/>
                  <a:pt x="-79799" y="5275603"/>
                  <a:pt x="0" y="4760828"/>
                </a:cubicBezTo>
                <a:cubicBezTo>
                  <a:pt x="0" y="4760835"/>
                  <a:pt x="0" y="4760843"/>
                  <a:pt x="0" y="4760848"/>
                </a:cubicBezTo>
                <a:cubicBezTo>
                  <a:pt x="-45497" y="4557079"/>
                  <a:pt x="-118248" y="4463876"/>
                  <a:pt x="-171728" y="4230488"/>
                </a:cubicBezTo>
                <a:cubicBezTo>
                  <a:pt x="-225208" y="3997100"/>
                  <a:pt x="-260716" y="3870213"/>
                  <a:pt x="-357767" y="3655931"/>
                </a:cubicBezTo>
                <a:cubicBezTo>
                  <a:pt x="-217340" y="3503280"/>
                  <a:pt x="-150689" y="3498246"/>
                  <a:pt x="0" y="3332593"/>
                </a:cubicBezTo>
                <a:cubicBezTo>
                  <a:pt x="14639" y="3086057"/>
                  <a:pt x="-4691" y="3029741"/>
                  <a:pt x="0" y="2737492"/>
                </a:cubicBezTo>
                <a:cubicBezTo>
                  <a:pt x="4691" y="2445243"/>
                  <a:pt x="-6684" y="2346731"/>
                  <a:pt x="0" y="2189999"/>
                </a:cubicBezTo>
                <a:cubicBezTo>
                  <a:pt x="6684" y="2033267"/>
                  <a:pt x="4108" y="1817395"/>
                  <a:pt x="0" y="1547290"/>
                </a:cubicBezTo>
                <a:cubicBezTo>
                  <a:pt x="-4108" y="1277185"/>
                  <a:pt x="4979" y="1077154"/>
                  <a:pt x="0" y="952189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238"/>
                      <a:gd name="adj2" fmla="val 1399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7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có gió và các phương tiện hỗ trợ như tua bin, cánh quạt,…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1BB6410-6687-2DA5-6795-7E9F3C96A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0" y="4000500"/>
            <a:ext cx="5491446" cy="7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06759" y="4039347"/>
            <a:ext cx="11674482" cy="11703741"/>
          </a:xfrm>
          <a:custGeom>
            <a:avLst/>
            <a:gdLst/>
            <a:ahLst/>
            <a:cxnLst/>
            <a:rect l="l" t="t" r="r" b="b"/>
            <a:pathLst>
              <a:path w="11674482" h="11703741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315950" y="-311090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8186" y="7430492"/>
            <a:ext cx="18964371" cy="3358659"/>
          </a:xfrm>
          <a:custGeom>
            <a:avLst/>
            <a:gdLst/>
            <a:ahLst/>
            <a:cxnLst/>
            <a:rect l="l" t="t" r="r" b="b"/>
            <a:pathLst>
              <a:path w="18964371" h="3358659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0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BAE9E-EDE7-8093-C404-1431D14BD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164985"/>
            <a:ext cx="9020454" cy="79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5DF769E-554D-C1FB-8F32-2FE88B33EA37}"/>
              </a:ext>
            </a:extLst>
          </p:cNvPr>
          <p:cNvSpPr/>
          <p:nvPr/>
        </p:nvSpPr>
        <p:spPr>
          <a:xfrm flipH="1">
            <a:off x="1690681" y="4267037"/>
            <a:ext cx="11049000" cy="5713017"/>
          </a:xfrm>
          <a:custGeom>
            <a:avLst/>
            <a:gdLst>
              <a:gd name="connsiteX0" fmla="*/ 0 w 11049000"/>
              <a:gd name="connsiteY0" fmla="*/ 952189 h 5713017"/>
              <a:gd name="connsiteX1" fmla="*/ 952189 w 11049000"/>
              <a:gd name="connsiteY1" fmla="*/ 0 h 5713017"/>
              <a:gd name="connsiteX2" fmla="*/ 1405738 w 11049000"/>
              <a:gd name="connsiteY2" fmla="*/ 0 h 5713017"/>
              <a:gd name="connsiteX3" fmla="*/ 1841500 w 11049000"/>
              <a:gd name="connsiteY3" fmla="*/ 0 h 5713017"/>
              <a:gd name="connsiteX4" fmla="*/ 1841500 w 11049000"/>
              <a:gd name="connsiteY4" fmla="*/ 0 h 5713017"/>
              <a:gd name="connsiteX5" fmla="*/ 2449195 w 11049000"/>
              <a:gd name="connsiteY5" fmla="*/ 0 h 5713017"/>
              <a:gd name="connsiteX6" fmla="*/ 3056890 w 11049000"/>
              <a:gd name="connsiteY6" fmla="*/ 0 h 5713017"/>
              <a:gd name="connsiteX7" fmla="*/ 3692208 w 11049000"/>
              <a:gd name="connsiteY7" fmla="*/ 0 h 5713017"/>
              <a:gd name="connsiteX8" fmla="*/ 4603750 w 11049000"/>
              <a:gd name="connsiteY8" fmla="*/ 0 h 5713017"/>
              <a:gd name="connsiteX9" fmla="*/ 5125591 w 11049000"/>
              <a:gd name="connsiteY9" fmla="*/ 0 h 5713017"/>
              <a:gd name="connsiteX10" fmla="*/ 5922085 w 11049000"/>
              <a:gd name="connsiteY10" fmla="*/ 0 h 5713017"/>
              <a:gd name="connsiteX11" fmla="*/ 6443925 w 11049000"/>
              <a:gd name="connsiteY11" fmla="*/ 0 h 5713017"/>
              <a:gd name="connsiteX12" fmla="*/ 7130558 w 11049000"/>
              <a:gd name="connsiteY12" fmla="*/ 0 h 5713017"/>
              <a:gd name="connsiteX13" fmla="*/ 7762260 w 11049000"/>
              <a:gd name="connsiteY13" fmla="*/ 0 h 5713017"/>
              <a:gd name="connsiteX14" fmla="*/ 8558754 w 11049000"/>
              <a:gd name="connsiteY14" fmla="*/ 0 h 5713017"/>
              <a:gd name="connsiteX15" fmla="*/ 9080595 w 11049000"/>
              <a:gd name="connsiteY15" fmla="*/ 0 h 5713017"/>
              <a:gd name="connsiteX16" fmla="*/ 10096811 w 11049000"/>
              <a:gd name="connsiteY16" fmla="*/ 0 h 5713017"/>
              <a:gd name="connsiteX17" fmla="*/ 11049000 w 11049000"/>
              <a:gd name="connsiteY17" fmla="*/ 952189 h 5713017"/>
              <a:gd name="connsiteX18" fmla="*/ 11049000 w 11049000"/>
              <a:gd name="connsiteY18" fmla="*/ 1571094 h 5713017"/>
              <a:gd name="connsiteX19" fmla="*/ 11049000 w 11049000"/>
              <a:gd name="connsiteY19" fmla="*/ 2094783 h 5713017"/>
              <a:gd name="connsiteX20" fmla="*/ 11049000 w 11049000"/>
              <a:gd name="connsiteY20" fmla="*/ 2618472 h 5713017"/>
              <a:gd name="connsiteX21" fmla="*/ 11049000 w 11049000"/>
              <a:gd name="connsiteY21" fmla="*/ 3332593 h 5713017"/>
              <a:gd name="connsiteX22" fmla="*/ 11049000 w 11049000"/>
              <a:gd name="connsiteY22" fmla="*/ 3332593 h 5713017"/>
              <a:gd name="connsiteX23" fmla="*/ 11049000 w 11049000"/>
              <a:gd name="connsiteY23" fmla="*/ 3808678 h 5713017"/>
              <a:gd name="connsiteX24" fmla="*/ 11049000 w 11049000"/>
              <a:gd name="connsiteY24" fmla="*/ 4313328 h 5713017"/>
              <a:gd name="connsiteX25" fmla="*/ 11049000 w 11049000"/>
              <a:gd name="connsiteY25" fmla="*/ 4760848 h 5713017"/>
              <a:gd name="connsiteX26" fmla="*/ 11049000 w 11049000"/>
              <a:gd name="connsiteY26" fmla="*/ 4760828 h 5713017"/>
              <a:gd name="connsiteX27" fmla="*/ 10096811 w 11049000"/>
              <a:gd name="connsiteY27" fmla="*/ 5713017 h 5713017"/>
              <a:gd name="connsiteX28" fmla="*/ 9574970 w 11049000"/>
              <a:gd name="connsiteY28" fmla="*/ 5713017 h 5713017"/>
              <a:gd name="connsiteX29" fmla="*/ 8778476 w 11049000"/>
              <a:gd name="connsiteY29" fmla="*/ 5713017 h 5713017"/>
              <a:gd name="connsiteX30" fmla="*/ 8036913 w 11049000"/>
              <a:gd name="connsiteY30" fmla="*/ 5713017 h 5713017"/>
              <a:gd name="connsiteX31" fmla="*/ 7295350 w 11049000"/>
              <a:gd name="connsiteY31" fmla="*/ 5713017 h 5713017"/>
              <a:gd name="connsiteX32" fmla="*/ 6498856 w 11049000"/>
              <a:gd name="connsiteY32" fmla="*/ 5713017 h 5713017"/>
              <a:gd name="connsiteX33" fmla="*/ 5867154 w 11049000"/>
              <a:gd name="connsiteY33" fmla="*/ 5713017 h 5713017"/>
              <a:gd name="connsiteX34" fmla="*/ 5235452 w 11049000"/>
              <a:gd name="connsiteY34" fmla="*/ 5713017 h 5713017"/>
              <a:gd name="connsiteX35" fmla="*/ 4603750 w 11049000"/>
              <a:gd name="connsiteY35" fmla="*/ 5713017 h 5713017"/>
              <a:gd name="connsiteX36" fmla="*/ 3885565 w 11049000"/>
              <a:gd name="connsiteY36" fmla="*/ 5713017 h 5713017"/>
              <a:gd name="connsiteX37" fmla="*/ 3277870 w 11049000"/>
              <a:gd name="connsiteY37" fmla="*/ 5713017 h 5713017"/>
              <a:gd name="connsiteX38" fmla="*/ 2559685 w 11049000"/>
              <a:gd name="connsiteY38" fmla="*/ 5713017 h 5713017"/>
              <a:gd name="connsiteX39" fmla="*/ 1841500 w 11049000"/>
              <a:gd name="connsiteY39" fmla="*/ 5713017 h 5713017"/>
              <a:gd name="connsiteX40" fmla="*/ 1841500 w 11049000"/>
              <a:gd name="connsiteY40" fmla="*/ 5713017 h 5713017"/>
              <a:gd name="connsiteX41" fmla="*/ 1379058 w 11049000"/>
              <a:gd name="connsiteY41" fmla="*/ 5713017 h 5713017"/>
              <a:gd name="connsiteX42" fmla="*/ 952189 w 11049000"/>
              <a:gd name="connsiteY42" fmla="*/ 5713017 h 5713017"/>
              <a:gd name="connsiteX43" fmla="*/ 0 w 11049000"/>
              <a:gd name="connsiteY43" fmla="*/ 4760828 h 5713017"/>
              <a:gd name="connsiteX44" fmla="*/ 0 w 11049000"/>
              <a:gd name="connsiteY44" fmla="*/ 4760848 h 5713017"/>
              <a:gd name="connsiteX45" fmla="*/ -171728 w 11049000"/>
              <a:gd name="connsiteY45" fmla="*/ 4230488 h 5713017"/>
              <a:gd name="connsiteX46" fmla="*/ -357767 w 11049000"/>
              <a:gd name="connsiteY46" fmla="*/ 3655931 h 5713017"/>
              <a:gd name="connsiteX47" fmla="*/ 0 w 11049000"/>
              <a:gd name="connsiteY47" fmla="*/ 3332593 h 5713017"/>
              <a:gd name="connsiteX48" fmla="*/ 0 w 11049000"/>
              <a:gd name="connsiteY48" fmla="*/ 2737492 h 5713017"/>
              <a:gd name="connsiteX49" fmla="*/ 0 w 11049000"/>
              <a:gd name="connsiteY49" fmla="*/ 2094783 h 5713017"/>
              <a:gd name="connsiteX50" fmla="*/ 0 w 11049000"/>
              <a:gd name="connsiteY50" fmla="*/ 1499682 h 5713017"/>
              <a:gd name="connsiteX51" fmla="*/ 0 w 11049000"/>
              <a:gd name="connsiteY51" fmla="*/ 952189 h 57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49000" h="5713017" fill="none" extrusionOk="0">
                <a:moveTo>
                  <a:pt x="0" y="952189"/>
                </a:moveTo>
                <a:cubicBezTo>
                  <a:pt x="42245" y="431445"/>
                  <a:pt x="423318" y="-31319"/>
                  <a:pt x="952189" y="0"/>
                </a:cubicBezTo>
                <a:cubicBezTo>
                  <a:pt x="1121015" y="14559"/>
                  <a:pt x="1239605" y="-5422"/>
                  <a:pt x="1405738" y="0"/>
                </a:cubicBezTo>
                <a:cubicBezTo>
                  <a:pt x="1571871" y="5422"/>
                  <a:pt x="1625424" y="6175"/>
                  <a:pt x="1841500" y="0"/>
                </a:cubicBezTo>
                <a:lnTo>
                  <a:pt x="1841500" y="0"/>
                </a:lnTo>
                <a:cubicBezTo>
                  <a:pt x="2098165" y="2847"/>
                  <a:pt x="2315987" y="-10557"/>
                  <a:pt x="2449195" y="0"/>
                </a:cubicBezTo>
                <a:cubicBezTo>
                  <a:pt x="2582404" y="10557"/>
                  <a:pt x="2859236" y="18320"/>
                  <a:pt x="3056890" y="0"/>
                </a:cubicBezTo>
                <a:cubicBezTo>
                  <a:pt x="3254544" y="-18320"/>
                  <a:pt x="3526535" y="1293"/>
                  <a:pt x="3692208" y="0"/>
                </a:cubicBezTo>
                <a:cubicBezTo>
                  <a:pt x="3857881" y="-1293"/>
                  <a:pt x="4365517" y="-32196"/>
                  <a:pt x="4603750" y="0"/>
                </a:cubicBezTo>
                <a:cubicBezTo>
                  <a:pt x="4819036" y="17597"/>
                  <a:pt x="4870957" y="-10559"/>
                  <a:pt x="5125591" y="0"/>
                </a:cubicBezTo>
                <a:cubicBezTo>
                  <a:pt x="5380225" y="10559"/>
                  <a:pt x="5547946" y="-31089"/>
                  <a:pt x="5922085" y="0"/>
                </a:cubicBezTo>
                <a:cubicBezTo>
                  <a:pt x="6296224" y="31089"/>
                  <a:pt x="6302735" y="15384"/>
                  <a:pt x="6443925" y="0"/>
                </a:cubicBezTo>
                <a:cubicBezTo>
                  <a:pt x="6585115" y="-15384"/>
                  <a:pt x="6788679" y="-16694"/>
                  <a:pt x="7130558" y="0"/>
                </a:cubicBezTo>
                <a:cubicBezTo>
                  <a:pt x="7472437" y="16694"/>
                  <a:pt x="7616042" y="21148"/>
                  <a:pt x="7762260" y="0"/>
                </a:cubicBezTo>
                <a:cubicBezTo>
                  <a:pt x="7908478" y="-21148"/>
                  <a:pt x="8385525" y="-37762"/>
                  <a:pt x="8558754" y="0"/>
                </a:cubicBezTo>
                <a:cubicBezTo>
                  <a:pt x="8731983" y="37762"/>
                  <a:pt x="8861718" y="2725"/>
                  <a:pt x="9080595" y="0"/>
                </a:cubicBezTo>
                <a:cubicBezTo>
                  <a:pt x="9299472" y="-2725"/>
                  <a:pt x="9610054" y="-24549"/>
                  <a:pt x="10096811" y="0"/>
                </a:cubicBezTo>
                <a:cubicBezTo>
                  <a:pt x="10580452" y="67368"/>
                  <a:pt x="11066493" y="402270"/>
                  <a:pt x="11049000" y="952189"/>
                </a:cubicBezTo>
                <a:cubicBezTo>
                  <a:pt x="11072608" y="1098588"/>
                  <a:pt x="11018684" y="1272138"/>
                  <a:pt x="11049000" y="1571094"/>
                </a:cubicBezTo>
                <a:cubicBezTo>
                  <a:pt x="11079316" y="1870050"/>
                  <a:pt x="11067475" y="1965485"/>
                  <a:pt x="11049000" y="2094783"/>
                </a:cubicBezTo>
                <a:cubicBezTo>
                  <a:pt x="11030525" y="2224081"/>
                  <a:pt x="11030947" y="2420931"/>
                  <a:pt x="11049000" y="2618472"/>
                </a:cubicBezTo>
                <a:cubicBezTo>
                  <a:pt x="11067053" y="2816013"/>
                  <a:pt x="11036175" y="3071715"/>
                  <a:pt x="11049000" y="3332593"/>
                </a:cubicBezTo>
                <a:lnTo>
                  <a:pt x="11049000" y="3332593"/>
                </a:lnTo>
                <a:cubicBezTo>
                  <a:pt x="11030391" y="3499696"/>
                  <a:pt x="11059767" y="3619333"/>
                  <a:pt x="11049000" y="3808678"/>
                </a:cubicBezTo>
                <a:cubicBezTo>
                  <a:pt x="11038233" y="3998023"/>
                  <a:pt x="11069305" y="4172053"/>
                  <a:pt x="11049000" y="4313328"/>
                </a:cubicBezTo>
                <a:cubicBezTo>
                  <a:pt x="11028696" y="4454603"/>
                  <a:pt x="11035396" y="4603314"/>
                  <a:pt x="11049000" y="4760848"/>
                </a:cubicBezTo>
                <a:cubicBezTo>
                  <a:pt x="11048999" y="4760841"/>
                  <a:pt x="11049000" y="4760836"/>
                  <a:pt x="11049000" y="4760828"/>
                </a:cubicBezTo>
                <a:cubicBezTo>
                  <a:pt x="11002418" y="5327587"/>
                  <a:pt x="10690647" y="5687225"/>
                  <a:pt x="10096811" y="5713017"/>
                </a:cubicBezTo>
                <a:cubicBezTo>
                  <a:pt x="9933754" y="5723107"/>
                  <a:pt x="9704716" y="5695893"/>
                  <a:pt x="9574970" y="5713017"/>
                </a:cubicBezTo>
                <a:cubicBezTo>
                  <a:pt x="9445224" y="5730141"/>
                  <a:pt x="9108430" y="5686548"/>
                  <a:pt x="8778476" y="5713017"/>
                </a:cubicBezTo>
                <a:cubicBezTo>
                  <a:pt x="8448522" y="5739486"/>
                  <a:pt x="8280265" y="5687795"/>
                  <a:pt x="8036913" y="5713017"/>
                </a:cubicBezTo>
                <a:cubicBezTo>
                  <a:pt x="7793561" y="5738239"/>
                  <a:pt x="7580724" y="5676353"/>
                  <a:pt x="7295350" y="5713017"/>
                </a:cubicBezTo>
                <a:cubicBezTo>
                  <a:pt x="7009976" y="5749681"/>
                  <a:pt x="6687300" y="5719138"/>
                  <a:pt x="6498856" y="5713017"/>
                </a:cubicBezTo>
                <a:cubicBezTo>
                  <a:pt x="6310412" y="5706896"/>
                  <a:pt x="6179536" y="5728772"/>
                  <a:pt x="5867154" y="5713017"/>
                </a:cubicBezTo>
                <a:cubicBezTo>
                  <a:pt x="5554772" y="5697262"/>
                  <a:pt x="5508732" y="5713319"/>
                  <a:pt x="5235452" y="5713017"/>
                </a:cubicBezTo>
                <a:cubicBezTo>
                  <a:pt x="4962172" y="5712715"/>
                  <a:pt x="4783698" y="5742799"/>
                  <a:pt x="4603750" y="5713017"/>
                </a:cubicBezTo>
                <a:cubicBezTo>
                  <a:pt x="4301637" y="5682090"/>
                  <a:pt x="4141327" y="5690917"/>
                  <a:pt x="3885565" y="5713017"/>
                </a:cubicBezTo>
                <a:cubicBezTo>
                  <a:pt x="3629804" y="5735117"/>
                  <a:pt x="3534174" y="5692929"/>
                  <a:pt x="3277870" y="5713017"/>
                </a:cubicBezTo>
                <a:cubicBezTo>
                  <a:pt x="3021566" y="5733105"/>
                  <a:pt x="2890283" y="5702250"/>
                  <a:pt x="2559685" y="5713017"/>
                </a:cubicBezTo>
                <a:cubicBezTo>
                  <a:pt x="2229087" y="5723784"/>
                  <a:pt x="2191001" y="5698591"/>
                  <a:pt x="1841500" y="5713017"/>
                </a:cubicBezTo>
                <a:lnTo>
                  <a:pt x="1841500" y="5713017"/>
                </a:lnTo>
                <a:cubicBezTo>
                  <a:pt x="1632511" y="5698769"/>
                  <a:pt x="1593625" y="5702847"/>
                  <a:pt x="1379058" y="5713017"/>
                </a:cubicBezTo>
                <a:cubicBezTo>
                  <a:pt x="1164491" y="5723187"/>
                  <a:pt x="1109450" y="5699285"/>
                  <a:pt x="952189" y="5713017"/>
                </a:cubicBezTo>
                <a:cubicBezTo>
                  <a:pt x="340167" y="5731527"/>
                  <a:pt x="59925" y="5300698"/>
                  <a:pt x="0" y="4760828"/>
                </a:cubicBezTo>
                <a:cubicBezTo>
                  <a:pt x="1" y="4760838"/>
                  <a:pt x="0" y="4760839"/>
                  <a:pt x="0" y="4760848"/>
                </a:cubicBezTo>
                <a:cubicBezTo>
                  <a:pt x="-93630" y="4543299"/>
                  <a:pt x="-112714" y="4426496"/>
                  <a:pt x="-171728" y="4230488"/>
                </a:cubicBezTo>
                <a:cubicBezTo>
                  <a:pt x="-230742" y="4034480"/>
                  <a:pt x="-295981" y="3882291"/>
                  <a:pt x="-357767" y="3655931"/>
                </a:cubicBezTo>
                <a:cubicBezTo>
                  <a:pt x="-182875" y="3499788"/>
                  <a:pt x="-96229" y="3405490"/>
                  <a:pt x="0" y="3332593"/>
                </a:cubicBezTo>
                <a:cubicBezTo>
                  <a:pt x="-5329" y="3122346"/>
                  <a:pt x="5267" y="2957544"/>
                  <a:pt x="0" y="2737492"/>
                </a:cubicBezTo>
                <a:cubicBezTo>
                  <a:pt x="-5267" y="2517440"/>
                  <a:pt x="-11872" y="2239321"/>
                  <a:pt x="0" y="2094783"/>
                </a:cubicBezTo>
                <a:cubicBezTo>
                  <a:pt x="11872" y="1950245"/>
                  <a:pt x="11076" y="1621027"/>
                  <a:pt x="0" y="1499682"/>
                </a:cubicBezTo>
                <a:cubicBezTo>
                  <a:pt x="-11076" y="1378337"/>
                  <a:pt x="10202" y="1088872"/>
                  <a:pt x="0" y="952189"/>
                </a:cubicBezTo>
                <a:close/>
              </a:path>
              <a:path w="11049000" h="5713017" stroke="0" extrusionOk="0">
                <a:moveTo>
                  <a:pt x="0" y="952189"/>
                </a:moveTo>
                <a:cubicBezTo>
                  <a:pt x="32952" y="319063"/>
                  <a:pt x="395311" y="31964"/>
                  <a:pt x="952189" y="0"/>
                </a:cubicBezTo>
                <a:cubicBezTo>
                  <a:pt x="1167587" y="21869"/>
                  <a:pt x="1228646" y="-7887"/>
                  <a:pt x="1414631" y="0"/>
                </a:cubicBezTo>
                <a:cubicBezTo>
                  <a:pt x="1600616" y="7887"/>
                  <a:pt x="1697736" y="-13451"/>
                  <a:pt x="1841500" y="0"/>
                </a:cubicBezTo>
                <a:lnTo>
                  <a:pt x="1841500" y="0"/>
                </a:lnTo>
                <a:cubicBezTo>
                  <a:pt x="2004874" y="-36121"/>
                  <a:pt x="2218697" y="-9931"/>
                  <a:pt x="2587308" y="0"/>
                </a:cubicBezTo>
                <a:cubicBezTo>
                  <a:pt x="2955919" y="9931"/>
                  <a:pt x="3116159" y="-4102"/>
                  <a:pt x="3250248" y="0"/>
                </a:cubicBezTo>
                <a:cubicBezTo>
                  <a:pt x="3384337" y="4102"/>
                  <a:pt x="3758237" y="-30695"/>
                  <a:pt x="3996055" y="0"/>
                </a:cubicBezTo>
                <a:cubicBezTo>
                  <a:pt x="4233873" y="30695"/>
                  <a:pt x="4348827" y="-9951"/>
                  <a:pt x="4603750" y="0"/>
                </a:cubicBezTo>
                <a:cubicBezTo>
                  <a:pt x="4785387" y="13919"/>
                  <a:pt x="4946901" y="24800"/>
                  <a:pt x="5180521" y="0"/>
                </a:cubicBezTo>
                <a:cubicBezTo>
                  <a:pt x="5414141" y="-24800"/>
                  <a:pt x="5614490" y="3795"/>
                  <a:pt x="5812223" y="0"/>
                </a:cubicBezTo>
                <a:cubicBezTo>
                  <a:pt x="6009956" y="-3795"/>
                  <a:pt x="6410860" y="28853"/>
                  <a:pt x="6608717" y="0"/>
                </a:cubicBezTo>
                <a:cubicBezTo>
                  <a:pt x="6806574" y="-28853"/>
                  <a:pt x="7232414" y="-4590"/>
                  <a:pt x="7405211" y="0"/>
                </a:cubicBezTo>
                <a:cubicBezTo>
                  <a:pt x="7578008" y="4590"/>
                  <a:pt x="7863431" y="-24570"/>
                  <a:pt x="8201705" y="0"/>
                </a:cubicBezTo>
                <a:cubicBezTo>
                  <a:pt x="8539979" y="24570"/>
                  <a:pt x="8553775" y="-9577"/>
                  <a:pt x="8723546" y="0"/>
                </a:cubicBezTo>
                <a:cubicBezTo>
                  <a:pt x="8893317" y="9577"/>
                  <a:pt x="9104310" y="22375"/>
                  <a:pt x="9410178" y="0"/>
                </a:cubicBezTo>
                <a:cubicBezTo>
                  <a:pt x="9716046" y="-22375"/>
                  <a:pt x="9873008" y="-7895"/>
                  <a:pt x="10096811" y="0"/>
                </a:cubicBezTo>
                <a:cubicBezTo>
                  <a:pt x="10628831" y="-22261"/>
                  <a:pt x="11052286" y="444799"/>
                  <a:pt x="11049000" y="952189"/>
                </a:cubicBezTo>
                <a:cubicBezTo>
                  <a:pt x="11047358" y="1100146"/>
                  <a:pt x="11072651" y="1295540"/>
                  <a:pt x="11049000" y="1499682"/>
                </a:cubicBezTo>
                <a:cubicBezTo>
                  <a:pt x="11025349" y="1703824"/>
                  <a:pt x="11073966" y="1917977"/>
                  <a:pt x="11049000" y="2070979"/>
                </a:cubicBezTo>
                <a:cubicBezTo>
                  <a:pt x="11024034" y="2223981"/>
                  <a:pt x="11062985" y="2415894"/>
                  <a:pt x="11049000" y="2618472"/>
                </a:cubicBezTo>
                <a:cubicBezTo>
                  <a:pt x="11035015" y="2821050"/>
                  <a:pt x="11054387" y="3108706"/>
                  <a:pt x="11049000" y="3332593"/>
                </a:cubicBezTo>
                <a:lnTo>
                  <a:pt x="11049000" y="3332593"/>
                </a:lnTo>
                <a:cubicBezTo>
                  <a:pt x="11031427" y="3468604"/>
                  <a:pt x="11046395" y="3623862"/>
                  <a:pt x="11049000" y="3808678"/>
                </a:cubicBezTo>
                <a:cubicBezTo>
                  <a:pt x="11051605" y="3993494"/>
                  <a:pt x="11066922" y="4121568"/>
                  <a:pt x="11049000" y="4313328"/>
                </a:cubicBezTo>
                <a:cubicBezTo>
                  <a:pt x="11031079" y="4505088"/>
                  <a:pt x="11056019" y="4609408"/>
                  <a:pt x="11049000" y="4760848"/>
                </a:cubicBezTo>
                <a:cubicBezTo>
                  <a:pt x="11048999" y="4760844"/>
                  <a:pt x="11048999" y="4760835"/>
                  <a:pt x="11049000" y="4760828"/>
                </a:cubicBezTo>
                <a:cubicBezTo>
                  <a:pt x="11062203" y="5249540"/>
                  <a:pt x="10627710" y="5725358"/>
                  <a:pt x="10096811" y="5713017"/>
                </a:cubicBezTo>
                <a:cubicBezTo>
                  <a:pt x="9855401" y="5696610"/>
                  <a:pt x="9705759" y="5694841"/>
                  <a:pt x="9410178" y="5713017"/>
                </a:cubicBezTo>
                <a:cubicBezTo>
                  <a:pt x="9114597" y="5731193"/>
                  <a:pt x="8968540" y="5728431"/>
                  <a:pt x="8668615" y="5713017"/>
                </a:cubicBezTo>
                <a:cubicBezTo>
                  <a:pt x="8368690" y="5697603"/>
                  <a:pt x="8262522" y="5706900"/>
                  <a:pt x="7981983" y="5713017"/>
                </a:cubicBezTo>
                <a:cubicBezTo>
                  <a:pt x="7701444" y="5719134"/>
                  <a:pt x="7714890" y="5716700"/>
                  <a:pt x="7460142" y="5713017"/>
                </a:cubicBezTo>
                <a:cubicBezTo>
                  <a:pt x="7205394" y="5709334"/>
                  <a:pt x="7117615" y="5694352"/>
                  <a:pt x="6883370" y="5713017"/>
                </a:cubicBezTo>
                <a:cubicBezTo>
                  <a:pt x="6649125" y="5731682"/>
                  <a:pt x="6431589" y="5686933"/>
                  <a:pt x="6086876" y="5713017"/>
                </a:cubicBezTo>
                <a:cubicBezTo>
                  <a:pt x="5742163" y="5739101"/>
                  <a:pt x="5640218" y="5678515"/>
                  <a:pt x="5345313" y="5713017"/>
                </a:cubicBezTo>
                <a:cubicBezTo>
                  <a:pt x="5050408" y="5747519"/>
                  <a:pt x="4947049" y="5691054"/>
                  <a:pt x="4603750" y="5713017"/>
                </a:cubicBezTo>
                <a:cubicBezTo>
                  <a:pt x="4336186" y="5743728"/>
                  <a:pt x="4072130" y="5701435"/>
                  <a:pt x="3913188" y="5713017"/>
                </a:cubicBezTo>
                <a:cubicBezTo>
                  <a:pt x="3754246" y="5724599"/>
                  <a:pt x="3461496" y="5684822"/>
                  <a:pt x="3277870" y="5713017"/>
                </a:cubicBezTo>
                <a:cubicBezTo>
                  <a:pt x="3094244" y="5741212"/>
                  <a:pt x="2881070" y="5735740"/>
                  <a:pt x="2559685" y="5713017"/>
                </a:cubicBezTo>
                <a:cubicBezTo>
                  <a:pt x="2238300" y="5690294"/>
                  <a:pt x="2098828" y="5720347"/>
                  <a:pt x="1841500" y="5713017"/>
                </a:cubicBezTo>
                <a:lnTo>
                  <a:pt x="1841500" y="5713017"/>
                </a:lnTo>
                <a:cubicBezTo>
                  <a:pt x="1696128" y="5713995"/>
                  <a:pt x="1611891" y="5691826"/>
                  <a:pt x="1414631" y="5713017"/>
                </a:cubicBezTo>
                <a:cubicBezTo>
                  <a:pt x="1217371" y="5734208"/>
                  <a:pt x="1105805" y="5698113"/>
                  <a:pt x="952189" y="5713017"/>
                </a:cubicBezTo>
                <a:cubicBezTo>
                  <a:pt x="391988" y="5659686"/>
                  <a:pt x="-79799" y="5275603"/>
                  <a:pt x="0" y="4760828"/>
                </a:cubicBezTo>
                <a:cubicBezTo>
                  <a:pt x="0" y="4760835"/>
                  <a:pt x="0" y="4760843"/>
                  <a:pt x="0" y="4760848"/>
                </a:cubicBezTo>
                <a:cubicBezTo>
                  <a:pt x="-45497" y="4557079"/>
                  <a:pt x="-118248" y="4463876"/>
                  <a:pt x="-171728" y="4230488"/>
                </a:cubicBezTo>
                <a:cubicBezTo>
                  <a:pt x="-225208" y="3997100"/>
                  <a:pt x="-260716" y="3870213"/>
                  <a:pt x="-357767" y="3655931"/>
                </a:cubicBezTo>
                <a:cubicBezTo>
                  <a:pt x="-217340" y="3503280"/>
                  <a:pt x="-150689" y="3498246"/>
                  <a:pt x="0" y="3332593"/>
                </a:cubicBezTo>
                <a:cubicBezTo>
                  <a:pt x="14639" y="3086057"/>
                  <a:pt x="-4691" y="3029741"/>
                  <a:pt x="0" y="2737492"/>
                </a:cubicBezTo>
                <a:cubicBezTo>
                  <a:pt x="4691" y="2445243"/>
                  <a:pt x="-6684" y="2346731"/>
                  <a:pt x="0" y="2189999"/>
                </a:cubicBezTo>
                <a:cubicBezTo>
                  <a:pt x="6684" y="2033267"/>
                  <a:pt x="4108" y="1817395"/>
                  <a:pt x="0" y="1547290"/>
                </a:cubicBezTo>
                <a:cubicBezTo>
                  <a:pt x="-4108" y="1277185"/>
                  <a:pt x="4979" y="1077154"/>
                  <a:pt x="0" y="952189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238"/>
                      <a:gd name="adj2" fmla="val 1399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72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nhà máy điện mặt trời, nhà máy thuỷ điện và nhà máy điện gió ở Việt Nam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1BB6410-6687-2DA5-6795-7E9F3C96A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0" y="4000500"/>
            <a:ext cx="5491446" cy="7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n aerial view of a solar farm&#10;&#10;Description automatically generated">
            <a:extLst>
              <a:ext uri="{FF2B5EF4-FFF2-40B4-BE49-F238E27FC236}">
                <a16:creationId xmlns:a16="http://schemas.microsoft.com/office/drawing/2014/main" id="{8B2C880F-F519-7EA9-902F-A207F401CE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2500"/>
            <a:ext cx="795192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276506-95E6-ABE6-9FC0-644D9C1E2022}"/>
              </a:ext>
            </a:extLst>
          </p:cNvPr>
          <p:cNvSpPr/>
          <p:nvPr/>
        </p:nvSpPr>
        <p:spPr>
          <a:xfrm>
            <a:off x="152400" y="6083936"/>
            <a:ext cx="8839200" cy="1143000"/>
          </a:xfrm>
          <a:prstGeom prst="roundRect">
            <a:avLst>
              <a:gd name="adj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</a:rPr>
              <a:t> Nhà máy điện mặt trời Phú Mỹ</a:t>
            </a:r>
          </a:p>
        </p:txBody>
      </p:sp>
      <p:pic>
        <p:nvPicPr>
          <p:cNvPr id="10" name="Picture 9" descr="A large dam with a body of water&#10;&#10;Description automatically generated">
            <a:extLst>
              <a:ext uri="{FF2B5EF4-FFF2-40B4-BE49-F238E27FC236}">
                <a16:creationId xmlns:a16="http://schemas.microsoft.com/office/drawing/2014/main" id="{D9C98223-B10B-2B1E-6B5A-18F5E9384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91" y="867224"/>
            <a:ext cx="7329408" cy="480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6ECE82-401D-89E4-49D9-2963D8522679}"/>
              </a:ext>
            </a:extLst>
          </p:cNvPr>
          <p:cNvSpPr/>
          <p:nvPr/>
        </p:nvSpPr>
        <p:spPr>
          <a:xfrm>
            <a:off x="9188697" y="6210300"/>
            <a:ext cx="8839200" cy="1143000"/>
          </a:xfrm>
          <a:prstGeom prst="roundRect">
            <a:avLst>
              <a:gd name="adj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Nhà máy thủy điện Hòa Bình</a:t>
            </a:r>
            <a:endParaRPr lang="vi-VN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0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6ECE82-401D-89E4-49D9-2963D8522679}"/>
              </a:ext>
            </a:extLst>
          </p:cNvPr>
          <p:cNvSpPr/>
          <p:nvPr/>
        </p:nvSpPr>
        <p:spPr>
          <a:xfrm>
            <a:off x="2933698" y="8343900"/>
            <a:ext cx="12573001" cy="1082651"/>
          </a:xfrm>
          <a:prstGeom prst="roundRect">
            <a:avLst>
              <a:gd name="adj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</a:rPr>
              <a:t>Nhà máy điện gió Trung Nam Ninh Thuận</a:t>
            </a:r>
          </a:p>
        </p:txBody>
      </p:sp>
      <p:pic>
        <p:nvPicPr>
          <p:cNvPr id="5" name="Picture 4" descr="A field with windmills in the background&#10;&#10;Description automatically generated">
            <a:extLst>
              <a:ext uri="{FF2B5EF4-FFF2-40B4-BE49-F238E27FC236}">
                <a16:creationId xmlns:a16="http://schemas.microsoft.com/office/drawing/2014/main" id="{EC0B4153-D438-1474-5C77-C82CD8D5D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718889"/>
            <a:ext cx="12725400" cy="7158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248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57237" y="1697672"/>
            <a:ext cx="8703692" cy="6493138"/>
          </a:xfrm>
          <a:custGeom>
            <a:avLst/>
            <a:gdLst/>
            <a:ahLst/>
            <a:cxnLst/>
            <a:rect l="l" t="t" r="r" b="b"/>
            <a:pathLst>
              <a:path w="8703692" h="6493138">
                <a:moveTo>
                  <a:pt x="0" y="0"/>
                </a:moveTo>
                <a:lnTo>
                  <a:pt x="8703692" y="0"/>
                </a:lnTo>
                <a:lnTo>
                  <a:pt x="8703692" y="6493138"/>
                </a:lnTo>
                <a:lnTo>
                  <a:pt x="0" y="649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446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179989" y="0"/>
            <a:ext cx="5263972" cy="6771517"/>
          </a:xfrm>
          <a:custGeom>
            <a:avLst/>
            <a:gdLst/>
            <a:ahLst/>
            <a:cxnLst/>
            <a:rect l="l" t="t" r="r" b="b"/>
            <a:pathLst>
              <a:path w="5263972" h="6771517">
                <a:moveTo>
                  <a:pt x="0" y="0"/>
                </a:moveTo>
                <a:lnTo>
                  <a:pt x="5263972" y="0"/>
                </a:lnTo>
                <a:lnTo>
                  <a:pt x="5263972" y="6771517"/>
                </a:lnTo>
                <a:lnTo>
                  <a:pt x="0" y="6771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46" r="-5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flipH="1">
            <a:off x="-1365492" y="745392"/>
            <a:ext cx="7112815" cy="9788277"/>
          </a:xfrm>
          <a:custGeom>
            <a:avLst/>
            <a:gdLst/>
            <a:ahLst/>
            <a:cxnLst/>
            <a:rect l="l" t="t" r="r" b="b"/>
            <a:pathLst>
              <a:path w="7112815" h="9788277">
                <a:moveTo>
                  <a:pt x="7112815" y="0"/>
                </a:moveTo>
                <a:lnTo>
                  <a:pt x="0" y="0"/>
                </a:lnTo>
                <a:lnTo>
                  <a:pt x="0" y="9788277"/>
                </a:lnTo>
                <a:lnTo>
                  <a:pt x="7112815" y="9788277"/>
                </a:lnTo>
                <a:lnTo>
                  <a:pt x="71128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726377" y="7253139"/>
            <a:ext cx="24113879" cy="4300308"/>
          </a:xfrm>
          <a:custGeom>
            <a:avLst/>
            <a:gdLst/>
            <a:ahLst/>
            <a:cxnLst/>
            <a:rect l="l" t="t" r="r" b="b"/>
            <a:pathLst>
              <a:path w="24113879" h="4300308">
                <a:moveTo>
                  <a:pt x="24113879" y="0"/>
                </a:moveTo>
                <a:lnTo>
                  <a:pt x="0" y="0"/>
                </a:lnTo>
                <a:lnTo>
                  <a:pt x="0" y="4300309"/>
                </a:lnTo>
                <a:lnTo>
                  <a:pt x="24113879" y="4300309"/>
                </a:lnTo>
                <a:lnTo>
                  <a:pt x="2411387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2040461" y="9368756"/>
            <a:ext cx="7817916" cy="3921988"/>
          </a:xfrm>
          <a:custGeom>
            <a:avLst/>
            <a:gdLst/>
            <a:ahLst/>
            <a:cxnLst/>
            <a:rect l="l" t="t" r="r" b="b"/>
            <a:pathLst>
              <a:path w="7817916" h="3921988">
                <a:moveTo>
                  <a:pt x="0" y="0"/>
                </a:moveTo>
                <a:lnTo>
                  <a:pt x="7817916" y="0"/>
                </a:lnTo>
                <a:lnTo>
                  <a:pt x="7817916" y="3921987"/>
                </a:lnTo>
                <a:lnTo>
                  <a:pt x="0" y="3921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49419" y="6938814"/>
            <a:ext cx="6694164" cy="3609296"/>
          </a:xfrm>
          <a:custGeom>
            <a:avLst/>
            <a:gdLst/>
            <a:ahLst/>
            <a:cxnLst/>
            <a:rect l="l" t="t" r="r" b="b"/>
            <a:pathLst>
              <a:path w="6694164" h="3609296">
                <a:moveTo>
                  <a:pt x="0" y="0"/>
                </a:moveTo>
                <a:lnTo>
                  <a:pt x="6694164" y="0"/>
                </a:lnTo>
                <a:lnTo>
                  <a:pt x="6694164" y="3609296"/>
                </a:lnTo>
                <a:lnTo>
                  <a:pt x="0" y="360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2" descr="Young businesswoman finger point up cartoon illustration">
            <a:extLst>
              <a:ext uri="{FF2B5EF4-FFF2-40B4-BE49-F238E27FC236}">
                <a16:creationId xmlns:a16="http://schemas.microsoft.com/office/drawing/2014/main" id="{AFE478C7-2C7F-F077-6D14-FBE322CF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" b="93400" l="9744" r="89776">
                        <a14:foregroundMark x1="53834" y1="5200" x2="53834" y2="5200"/>
                        <a14:foregroundMark x1="51757" y1="93400" x2="51757" y2="93400"/>
                        <a14:foregroundMark x1="52077" y1="92000" x2="52077" y2="92000"/>
                        <a14:foregroundMark x1="51597" y1="91600" x2="51917" y2="9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2749874"/>
            <a:ext cx="10303496" cy="82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7F07D3C2-7736-DB00-1077-FEF9B19CF2FB}"/>
              </a:ext>
            </a:extLst>
          </p:cNvPr>
          <p:cNvSpPr/>
          <p:nvPr/>
        </p:nvSpPr>
        <p:spPr>
          <a:xfrm>
            <a:off x="4572000" y="538314"/>
            <a:ext cx="11536220" cy="6650462"/>
          </a:xfrm>
          <a:custGeom>
            <a:avLst/>
            <a:gdLst/>
            <a:ahLst/>
            <a:cxnLst/>
            <a:rect l="l" t="t" r="r" b="b"/>
            <a:pathLst>
              <a:path w="4573137" h="3237565">
                <a:moveTo>
                  <a:pt x="0" y="0"/>
                </a:moveTo>
                <a:lnTo>
                  <a:pt x="4573138" y="0"/>
                </a:lnTo>
                <a:lnTo>
                  <a:pt x="4573138" y="3237565"/>
                </a:lnTo>
                <a:lnTo>
                  <a:pt x="0" y="32375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84AD8C-7FB8-7949-97A3-9E231B91530B}"/>
              </a:ext>
            </a:extLst>
          </p:cNvPr>
          <p:cNvSpPr txBox="1"/>
          <p:nvPr/>
        </p:nvSpPr>
        <p:spPr>
          <a:xfrm rot="214100">
            <a:off x="5151365" y="1709467"/>
            <a:ext cx="103774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latin typeface="Montserrat" panose="00000500000000000000" pitchFamily="2" charset="-93"/>
              </a:rPr>
              <a:t>Theo em, con người có thể khai thác nguồn năng lượng nào khác thay thế chất đốt để bảo vệ môi trường?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06759" y="4039347"/>
            <a:ext cx="11674482" cy="11703741"/>
          </a:xfrm>
          <a:custGeom>
            <a:avLst/>
            <a:gdLst/>
            <a:ahLst/>
            <a:cxnLst/>
            <a:rect l="l" t="t" r="r" b="b"/>
            <a:pathLst>
              <a:path w="11674482" h="11703741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315950" y="-311090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8186" y="7430492"/>
            <a:ext cx="18964371" cy="3358659"/>
          </a:xfrm>
          <a:custGeom>
            <a:avLst/>
            <a:gdLst/>
            <a:ahLst/>
            <a:cxnLst/>
            <a:rect l="l" t="t" r="r" b="b"/>
            <a:pathLst>
              <a:path w="18964371" h="3358659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0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D17D4-34E3-725E-F70A-E1E31404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1849351"/>
            <a:ext cx="10620085" cy="61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9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b="-32666"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DD09F0-8807-A462-A9E3-5FDC342E522A}"/>
              </a:ext>
            </a:extLst>
          </p:cNvPr>
          <p:cNvSpPr/>
          <p:nvPr/>
        </p:nvSpPr>
        <p:spPr>
          <a:xfrm>
            <a:off x="4107180" y="1257300"/>
            <a:ext cx="3886200" cy="914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2"/>
                </a:solidFill>
                <a:latin typeface="#9Slide03 Encode SeEx Black" panose="00000A05000000000000" pitchFamily="2" charset="-93"/>
              </a:rPr>
              <a:t>Khoa </a:t>
            </a:r>
            <a:r>
              <a:rPr lang="en-GB" sz="4800" dirty="0" err="1">
                <a:solidFill>
                  <a:schemeClr val="tx2"/>
                </a:solidFill>
                <a:latin typeface="#9Slide03 Encode SeEx Black" panose="00000A05000000000000" pitchFamily="2" charset="-93"/>
              </a:rPr>
              <a:t>học</a:t>
            </a:r>
            <a:endParaRPr lang="vi-VN" sz="4800" dirty="0">
              <a:solidFill>
                <a:schemeClr val="tx2"/>
              </a:solidFill>
              <a:latin typeface="#9Slide03 Encode SeEx Black" panose="00000A05000000000000" pitchFamily="2" charset="-93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F477BF-0B0C-7416-E23B-D305F40C6FFB}"/>
              </a:ext>
            </a:extLst>
          </p:cNvPr>
          <p:cNvGrpSpPr/>
          <p:nvPr/>
        </p:nvGrpSpPr>
        <p:grpSpPr>
          <a:xfrm>
            <a:off x="838200" y="3009900"/>
            <a:ext cx="14279880" cy="3785652"/>
            <a:chOff x="1036320" y="3250674"/>
            <a:chExt cx="14279880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6B8B91-9FB3-7F36-577A-36FFEBF5D774}"/>
                </a:ext>
              </a:extLst>
            </p:cNvPr>
            <p:cNvSpPr txBox="1"/>
            <p:nvPr/>
          </p:nvSpPr>
          <p:spPr>
            <a:xfrm>
              <a:off x="1066800" y="3250674"/>
              <a:ext cx="1424940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8000" b="0" i="0" dirty="0">
                  <a:ln w="279400">
                    <a:solidFill>
                      <a:schemeClr val="bg1"/>
                    </a:solidFill>
                  </a:ln>
                  <a:solidFill>
                    <a:srgbClr val="22222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4 SFU Fenice" panose="00000400000000000000" pitchFamily="2" charset="-93"/>
                </a:rPr>
                <a:t>Năng lượng mặt trời, năng lượng gió và năng lượng nước chảy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81FD85-B005-B295-DE48-1E14DCE4AA3B}"/>
                </a:ext>
              </a:extLst>
            </p:cNvPr>
            <p:cNvSpPr txBox="1"/>
            <p:nvPr/>
          </p:nvSpPr>
          <p:spPr>
            <a:xfrm>
              <a:off x="1036320" y="3250674"/>
              <a:ext cx="1424940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8000" b="0" i="0" dirty="0">
                  <a:solidFill>
                    <a:srgbClr val="222222"/>
                  </a:solidFill>
                  <a:effectLst/>
                  <a:latin typeface="#9Slide04 SFU Fenice" panose="00000400000000000000" pitchFamily="2" charset="-93"/>
                </a:rPr>
                <a:t>Năng lượng mặt trời, năng lượng gió và năng lượng nước chảy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A50663-66FC-ABF2-9DD8-81E95CBE81E7}"/>
              </a:ext>
            </a:extLst>
          </p:cNvPr>
          <p:cNvSpPr txBox="1"/>
          <p:nvPr/>
        </p:nvSpPr>
        <p:spPr>
          <a:xfrm>
            <a:off x="920908" y="1984570"/>
            <a:ext cx="2265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SFU Fenice" panose="00000400000000000000" pitchFamily="2" charset="-93"/>
              </a:rPr>
              <a:t>Bài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SFU Fenice" panose="00000400000000000000" pitchFamily="2" charset="-93"/>
              </a:rPr>
              <a:t> 6</a:t>
            </a:r>
            <a:endParaRPr lang="vi-VN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SFU Fenice" panose="00000400000000000000" pitchFamily="2" charset="-93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D8FA0-84C6-27E8-4A6B-FF1EDBF53EF1}"/>
              </a:ext>
            </a:extLst>
          </p:cNvPr>
          <p:cNvGrpSpPr/>
          <p:nvPr/>
        </p:nvGrpSpPr>
        <p:grpSpPr>
          <a:xfrm>
            <a:off x="8991600" y="6057899"/>
            <a:ext cx="3145643" cy="1015664"/>
            <a:chOff x="8991600" y="6057899"/>
            <a:chExt cx="3145643" cy="1015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A86627-E329-D359-37FE-6BF98F6AE492}"/>
                </a:ext>
              </a:extLst>
            </p:cNvPr>
            <p:cNvSpPr txBox="1"/>
            <p:nvPr/>
          </p:nvSpPr>
          <p:spPr>
            <a:xfrm>
              <a:off x="8991600" y="6057900"/>
              <a:ext cx="31213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FU Fenice" panose="00000400000000000000" pitchFamily="2" charset="-93"/>
                </a:rPr>
                <a:t>(</a:t>
              </a:r>
              <a:r>
                <a:rPr lang="en-GB" sz="6000" dirty="0" err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FU Fenice" panose="00000400000000000000" pitchFamily="2" charset="-93"/>
                </a:rPr>
                <a:t>Tiết</a:t>
              </a:r>
              <a:r>
                <a:rPr lang="en-GB" sz="600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FU Fenice" panose="00000400000000000000" pitchFamily="2" charset="-93"/>
                </a:rPr>
                <a:t> 1)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SFU Fenice" panose="000004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D122B7-E377-1D94-8549-60190048ADAF}"/>
                </a:ext>
              </a:extLst>
            </p:cNvPr>
            <p:cNvSpPr txBox="1"/>
            <p:nvPr/>
          </p:nvSpPr>
          <p:spPr>
            <a:xfrm>
              <a:off x="9015876" y="6057899"/>
              <a:ext cx="31213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solidFill>
                    <a:schemeClr val="tx2"/>
                  </a:solidFill>
                  <a:latin typeface="#9Slide04 SFU Fenice" panose="00000400000000000000" pitchFamily="2" charset="-93"/>
                </a:rPr>
                <a:t>(</a:t>
              </a:r>
              <a:r>
                <a:rPr lang="en-GB" sz="6000" dirty="0" err="1">
                  <a:solidFill>
                    <a:schemeClr val="tx2"/>
                  </a:solidFill>
                  <a:latin typeface="#9Slide04 SFU Fenice" panose="00000400000000000000" pitchFamily="2" charset="-93"/>
                </a:rPr>
                <a:t>Tiết</a:t>
              </a:r>
              <a:r>
                <a:rPr lang="en-GB" sz="6000" dirty="0">
                  <a:solidFill>
                    <a:schemeClr val="tx2"/>
                  </a:solidFill>
                  <a:latin typeface="#9Slide04 SFU Fenice" panose="00000400000000000000" pitchFamily="2" charset="-93"/>
                </a:rPr>
                <a:t> 1)</a:t>
              </a:r>
              <a:endParaRPr lang="vi-VN" sz="6000" dirty="0">
                <a:solidFill>
                  <a:schemeClr val="tx2"/>
                </a:solidFill>
                <a:latin typeface="#9Slide04 SFU Fenice" panose="00000400000000000000" pitchFamily="2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06759" y="4039347"/>
            <a:ext cx="11674482" cy="11703741"/>
          </a:xfrm>
          <a:custGeom>
            <a:avLst/>
            <a:gdLst/>
            <a:ahLst/>
            <a:cxnLst/>
            <a:rect l="l" t="t" r="r" b="b"/>
            <a:pathLst>
              <a:path w="11674482" h="11703741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315950" y="-311090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38186" y="7430492"/>
            <a:ext cx="18964371" cy="3358659"/>
          </a:xfrm>
          <a:custGeom>
            <a:avLst/>
            <a:gdLst/>
            <a:ahLst/>
            <a:cxnLst/>
            <a:rect l="l" t="t" r="r" b="b"/>
            <a:pathLst>
              <a:path w="18964371" h="3358659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00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EF79D-E8AF-D19A-01F3-21E63B85D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11" y="1253856"/>
            <a:ext cx="11160975" cy="2629647"/>
          </a:xfrm>
          <a:prstGeom prst="rect">
            <a:avLst/>
          </a:prstGeom>
        </p:spPr>
      </p:pic>
      <p:sp>
        <p:nvSpPr>
          <p:cNvPr id="8" name="Freeform 16">
            <a:extLst>
              <a:ext uri="{FF2B5EF4-FFF2-40B4-BE49-F238E27FC236}">
                <a16:creationId xmlns:a16="http://schemas.microsoft.com/office/drawing/2014/main" id="{D7865576-4D88-D532-20B9-B7E56411743A}"/>
              </a:ext>
            </a:extLst>
          </p:cNvPr>
          <p:cNvSpPr/>
          <p:nvPr/>
        </p:nvSpPr>
        <p:spPr>
          <a:xfrm>
            <a:off x="3830301" y="4229100"/>
            <a:ext cx="10894185" cy="5081848"/>
          </a:xfrm>
          <a:custGeom>
            <a:avLst/>
            <a:gdLst/>
            <a:ahLst/>
            <a:cxnLst/>
            <a:rect l="l" t="t" r="r" b="b"/>
            <a:pathLst>
              <a:path w="7315200" h="3458095">
                <a:moveTo>
                  <a:pt x="0" y="0"/>
                </a:moveTo>
                <a:lnTo>
                  <a:pt x="7315200" y="0"/>
                </a:lnTo>
                <a:lnTo>
                  <a:pt x="7315200" y="3458094"/>
                </a:lnTo>
                <a:lnTo>
                  <a:pt x="0" y="3458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C3936-0229-2EC3-4CF4-21F1B2CEE684}"/>
              </a:ext>
            </a:extLst>
          </p:cNvPr>
          <p:cNvSpPr txBox="1"/>
          <p:nvPr/>
        </p:nvSpPr>
        <p:spPr>
          <a:xfrm>
            <a:off x="4724400" y="4467566"/>
            <a:ext cx="9485194" cy="4604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effectLst/>
                <a:latin typeface="Montserrat" panose="00000500000000000000" pitchFamily="2" charset="-93"/>
                <a:ea typeface="Times New Roman" panose="02020603050405020304" pitchFamily="18" charset="0"/>
              </a:rPr>
              <a:t>Hoạt động 1. </a:t>
            </a:r>
            <a:r>
              <a:rPr lang="vi-VN" sz="4000" b="1" dirty="0">
                <a:solidFill>
                  <a:srgbClr val="000000"/>
                </a:solidFill>
                <a:effectLst/>
                <a:latin typeface="Montserrat" panose="00000500000000000000" pitchFamily="2" charset="-93"/>
                <a:ea typeface="Times New Roman" panose="02020603050405020304" pitchFamily="18" charset="0"/>
              </a:rPr>
              <a:t>Tìm hiểu một số phương tiện, máy móc, hoạt động của con người sử dụng năng lượng mặt trời, năng lượng gió và năng lượng nước chảy.</a:t>
            </a:r>
            <a:endParaRPr lang="vi-VN" sz="3600" dirty="0">
              <a:solidFill>
                <a:srgbClr val="000000"/>
              </a:solidFill>
              <a:effectLst/>
              <a:latin typeface="Montserrat" panose="00000500000000000000" pitchFamily="2" charset="-93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8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598999" y="221357"/>
            <a:ext cx="16611600" cy="22098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2"/>
                </a:solidFill>
                <a:latin typeface="Montserrat" panose="00000500000000000000" pitchFamily="2" charset="-93"/>
              </a:rPr>
              <a:t>Các phương tiện, máy móc và hoạt động của con người trong hình 1 sử dụng năng lượng nào? Nêu tên các phương tiện, máy móc và hoạt động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F80BF-FAAC-82BB-B19F-75B7B235F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7" y="221357"/>
            <a:ext cx="1633870" cy="1444877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893558-CC66-35AC-19AA-E2F24E624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28518" r="9982" b="2592"/>
          <a:stretch/>
        </p:blipFill>
        <p:spPr>
          <a:xfrm>
            <a:off x="228600" y="2682711"/>
            <a:ext cx="11282676" cy="7830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8A4571-063C-B879-8075-E1FC27B7B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4335" y="6680218"/>
            <a:ext cx="7602371" cy="396274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0CF52629-489A-4A5A-3D55-CFA3BEB4984C}"/>
              </a:ext>
            </a:extLst>
          </p:cNvPr>
          <p:cNvSpPr/>
          <p:nvPr/>
        </p:nvSpPr>
        <p:spPr>
          <a:xfrm>
            <a:off x="12877800" y="4417656"/>
            <a:ext cx="4876800" cy="3011843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Thảo</a:t>
            </a:r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luận</a:t>
            </a:r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nhóm</a:t>
            </a:r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đôi</a:t>
            </a:r>
            <a:endParaRPr lang="vi-VN" sz="4800" b="1" dirty="0">
              <a:solidFill>
                <a:srgbClr val="C00000"/>
              </a:solidFill>
              <a:latin typeface="Montserrat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470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570A93-60FF-ED5F-1EE0-97EF8729BEAB}"/>
              </a:ext>
            </a:extLst>
          </p:cNvPr>
          <p:cNvSpPr/>
          <p:nvPr/>
        </p:nvSpPr>
        <p:spPr>
          <a:xfrm>
            <a:off x="1598999" y="221357"/>
            <a:ext cx="16611600" cy="22098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chemeClr val="tx2"/>
                </a:solidFill>
                <a:latin typeface="Montserrat" panose="00000500000000000000" pitchFamily="2" charset="-93"/>
              </a:rPr>
              <a:t>Các phương tiện, máy móc và hoạt động của con người trong hình 1 sử dụng năng lượng nào? Nêu tên các phương tiện, máy móc và hoạt động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F80BF-FAAC-82BB-B19F-75B7B235F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7" y="221357"/>
            <a:ext cx="1633870" cy="1444877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893558-CC66-35AC-19AA-E2F24E624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28518" r="9982" b="2592"/>
          <a:stretch/>
        </p:blipFill>
        <p:spPr>
          <a:xfrm>
            <a:off x="228600" y="2682711"/>
            <a:ext cx="11282676" cy="7830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8A4571-063C-B879-8075-E1FC27B7B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4335" y="6680218"/>
            <a:ext cx="7602371" cy="396274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0CF52629-489A-4A5A-3D55-CFA3BEB4984C}"/>
              </a:ext>
            </a:extLst>
          </p:cNvPr>
          <p:cNvSpPr/>
          <p:nvPr/>
        </p:nvSpPr>
        <p:spPr>
          <a:xfrm>
            <a:off x="12647120" y="4172406"/>
            <a:ext cx="4876800" cy="3011843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Chia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sẻ</a:t>
            </a:r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trước</a:t>
            </a:r>
            <a:r>
              <a:rPr lang="en-GB" sz="4800" b="1" dirty="0">
                <a:solidFill>
                  <a:srgbClr val="C00000"/>
                </a:solidFill>
                <a:latin typeface="Montserrat" panose="00000500000000000000" pitchFamily="2" charset="-93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Montserrat" panose="00000500000000000000" pitchFamily="2" charset="-93"/>
              </a:rPr>
              <a:t>lớp</a:t>
            </a:r>
            <a:endParaRPr lang="vi-VN" sz="4800" b="1" dirty="0">
              <a:solidFill>
                <a:srgbClr val="C00000"/>
              </a:solidFill>
              <a:latin typeface="Montserrat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6518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8BB9E4-1873-13BF-2FB2-E51C24455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21741"/>
              </p:ext>
            </p:extLst>
          </p:nvPr>
        </p:nvGraphicFramePr>
        <p:xfrm>
          <a:off x="762000" y="265841"/>
          <a:ext cx="16383001" cy="9755317"/>
        </p:xfrm>
        <a:graphic>
          <a:graphicData uri="http://schemas.openxmlformats.org/drawingml/2006/table">
            <a:tbl>
              <a:tblPr firstRow="1" firstCol="1" bandRow="1"/>
              <a:tblGrid>
                <a:gridCol w="1905000">
                  <a:extLst>
                    <a:ext uri="{9D8B030D-6E8A-4147-A177-3AD203B41FA5}">
                      <a16:colId xmlns:a16="http://schemas.microsoft.com/office/drawing/2014/main" val="2805104589"/>
                    </a:ext>
                  </a:extLst>
                </a:gridCol>
                <a:gridCol w="2934076">
                  <a:extLst>
                    <a:ext uri="{9D8B030D-6E8A-4147-A177-3AD203B41FA5}">
                      <a16:colId xmlns:a16="http://schemas.microsoft.com/office/drawing/2014/main" val="2521576444"/>
                    </a:ext>
                  </a:extLst>
                </a:gridCol>
                <a:gridCol w="11543925">
                  <a:extLst>
                    <a:ext uri="{9D8B030D-6E8A-4147-A177-3AD203B41FA5}">
                      <a16:colId xmlns:a16="http://schemas.microsoft.com/office/drawing/2014/main" val="3584218856"/>
                    </a:ext>
                  </a:extLst>
                </a:gridCol>
              </a:tblGrid>
              <a:tr h="22049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Hình</a:t>
                      </a:r>
                      <a:endParaRPr lang="vi-VN" sz="48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lượng</a:t>
                      </a:r>
                      <a:endParaRPr lang="vi-VN" sz="48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</a:pP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máy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móc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hoạt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4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người</a:t>
                      </a:r>
                      <a:endParaRPr lang="vi-VN" sz="48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89006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1a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Mặt trời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Pin tạo ra điện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59783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1b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Nước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Nhà máy thủy điện tạo ra điện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93043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1c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gió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Tuabin gió tạo ra điện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599865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1d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Mặt trời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Làm muối từ nước biển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323564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1e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Mặt trời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Pin để đun nước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367843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1g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gió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Dù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467624"/>
                  </a:ext>
                </a:extLst>
              </a:tr>
              <a:tr h="107861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1h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Mặt trời</a:t>
                      </a:r>
                      <a:endParaRPr lang="vi-VN" sz="480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</a:pP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Máy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tính</a:t>
                      </a:r>
                      <a:endParaRPr lang="vi-VN" sz="4800" dirty="0">
                        <a:solidFill>
                          <a:srgbClr val="000000"/>
                        </a:solidFill>
                        <a:effectLst/>
                        <a:latin typeface="+mj-lt"/>
                        <a:ea typeface="Courier New" panose="02070309020205020404" pitchFamily="49" charset="0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6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15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0800000">
            <a:off x="-282371" y="-23893"/>
            <a:ext cx="18942136" cy="4196298"/>
          </a:xfrm>
          <a:custGeom>
            <a:avLst/>
            <a:gdLst/>
            <a:ahLst/>
            <a:cxnLst/>
            <a:rect l="l" t="t" r="r" b="b"/>
            <a:pathLst>
              <a:path w="18942136" h="4196298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7" b="-3614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AD444BA-411C-DB30-B378-EBDC07B3A0A8}"/>
              </a:ext>
            </a:extLst>
          </p:cNvPr>
          <p:cNvSpPr/>
          <p:nvPr/>
        </p:nvSpPr>
        <p:spPr>
          <a:xfrm>
            <a:off x="-338186" y="4929944"/>
            <a:ext cx="18964371" cy="5713017"/>
          </a:xfrm>
          <a:custGeom>
            <a:avLst/>
            <a:gdLst/>
            <a:ahLst/>
            <a:cxnLst/>
            <a:rect l="l" t="t" r="r" b="b"/>
            <a:pathLst>
              <a:path w="18964371" h="5713017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1E4D06F9-B8F5-253D-8660-72EBF117EE31}"/>
              </a:ext>
            </a:extLst>
          </p:cNvPr>
          <p:cNvSpPr/>
          <p:nvPr/>
        </p:nvSpPr>
        <p:spPr>
          <a:xfrm flipH="1">
            <a:off x="1600199" y="2074256"/>
            <a:ext cx="10194377" cy="5126644"/>
          </a:xfrm>
          <a:custGeom>
            <a:avLst/>
            <a:gdLst>
              <a:gd name="connsiteX0" fmla="*/ 0 w 10194377"/>
              <a:gd name="connsiteY0" fmla="*/ 854458 h 5126644"/>
              <a:gd name="connsiteX1" fmla="*/ 854458 w 10194377"/>
              <a:gd name="connsiteY1" fmla="*/ 0 h 5126644"/>
              <a:gd name="connsiteX2" fmla="*/ 1259868 w 10194377"/>
              <a:gd name="connsiteY2" fmla="*/ 0 h 5126644"/>
              <a:gd name="connsiteX3" fmla="*/ 1699063 w 10194377"/>
              <a:gd name="connsiteY3" fmla="*/ 0 h 5126644"/>
              <a:gd name="connsiteX4" fmla="*/ 1699063 w 10194377"/>
              <a:gd name="connsiteY4" fmla="*/ 0 h 5126644"/>
              <a:gd name="connsiteX5" fmla="*/ 2336212 w 10194377"/>
              <a:gd name="connsiteY5" fmla="*/ 0 h 5126644"/>
              <a:gd name="connsiteX6" fmla="*/ 2896902 w 10194377"/>
              <a:gd name="connsiteY6" fmla="*/ 0 h 5126644"/>
              <a:gd name="connsiteX7" fmla="*/ 3508565 w 10194377"/>
              <a:gd name="connsiteY7" fmla="*/ 0 h 5126644"/>
              <a:gd name="connsiteX8" fmla="*/ 4247657 w 10194377"/>
              <a:gd name="connsiteY8" fmla="*/ 0 h 5126644"/>
              <a:gd name="connsiteX9" fmla="*/ 4833267 w 10194377"/>
              <a:gd name="connsiteY9" fmla="*/ 0 h 5126644"/>
              <a:gd name="connsiteX10" fmla="*/ 5418877 w 10194377"/>
              <a:gd name="connsiteY10" fmla="*/ 0 h 5126644"/>
              <a:gd name="connsiteX11" fmla="*/ 6157255 w 10194377"/>
              <a:gd name="connsiteY11" fmla="*/ 0 h 5126644"/>
              <a:gd name="connsiteX12" fmla="*/ 6641020 w 10194377"/>
              <a:gd name="connsiteY12" fmla="*/ 0 h 5126644"/>
              <a:gd name="connsiteX13" fmla="*/ 7379398 w 10194377"/>
              <a:gd name="connsiteY13" fmla="*/ 0 h 5126644"/>
              <a:gd name="connsiteX14" fmla="*/ 8015931 w 10194377"/>
              <a:gd name="connsiteY14" fmla="*/ 0 h 5126644"/>
              <a:gd name="connsiteX15" fmla="*/ 8499696 w 10194377"/>
              <a:gd name="connsiteY15" fmla="*/ 0 h 5126644"/>
              <a:gd name="connsiteX16" fmla="*/ 9339919 w 10194377"/>
              <a:gd name="connsiteY16" fmla="*/ 0 h 5126644"/>
              <a:gd name="connsiteX17" fmla="*/ 10194377 w 10194377"/>
              <a:gd name="connsiteY17" fmla="*/ 854458 h 5126644"/>
              <a:gd name="connsiteX18" fmla="*/ 10194377 w 10194377"/>
              <a:gd name="connsiteY18" fmla="*/ 1409840 h 5126644"/>
              <a:gd name="connsiteX19" fmla="*/ 10194377 w 10194377"/>
              <a:gd name="connsiteY19" fmla="*/ 1943861 h 5126644"/>
              <a:gd name="connsiteX20" fmla="*/ 10194377 w 10194377"/>
              <a:gd name="connsiteY20" fmla="*/ 2499243 h 5126644"/>
              <a:gd name="connsiteX21" fmla="*/ 10194377 w 10194377"/>
              <a:gd name="connsiteY21" fmla="*/ 2990542 h 5126644"/>
              <a:gd name="connsiteX22" fmla="*/ 10194377 w 10194377"/>
              <a:gd name="connsiteY22" fmla="*/ 2990542 h 5126644"/>
              <a:gd name="connsiteX23" fmla="*/ 10194377 w 10194377"/>
              <a:gd name="connsiteY23" fmla="*/ 3644189 h 5126644"/>
              <a:gd name="connsiteX24" fmla="*/ 10194377 w 10194377"/>
              <a:gd name="connsiteY24" fmla="*/ 4272203 h 5126644"/>
              <a:gd name="connsiteX25" fmla="*/ 10194377 w 10194377"/>
              <a:gd name="connsiteY25" fmla="*/ 4272186 h 5126644"/>
              <a:gd name="connsiteX26" fmla="*/ 9339919 w 10194377"/>
              <a:gd name="connsiteY26" fmla="*/ 5126644 h 5126644"/>
              <a:gd name="connsiteX27" fmla="*/ 8601541 w 10194377"/>
              <a:gd name="connsiteY27" fmla="*/ 5126644 h 5126644"/>
              <a:gd name="connsiteX28" fmla="*/ 7914086 w 10194377"/>
              <a:gd name="connsiteY28" fmla="*/ 5126644 h 5126644"/>
              <a:gd name="connsiteX29" fmla="*/ 7175708 w 10194377"/>
              <a:gd name="connsiteY29" fmla="*/ 5126644 h 5126644"/>
              <a:gd name="connsiteX30" fmla="*/ 6590098 w 10194377"/>
              <a:gd name="connsiteY30" fmla="*/ 5126644 h 5126644"/>
              <a:gd name="connsiteX31" fmla="*/ 6004487 w 10194377"/>
              <a:gd name="connsiteY31" fmla="*/ 5126644 h 5126644"/>
              <a:gd name="connsiteX32" fmla="*/ 5520723 w 10194377"/>
              <a:gd name="connsiteY32" fmla="*/ 5126644 h 5126644"/>
              <a:gd name="connsiteX33" fmla="*/ 4833267 w 10194377"/>
              <a:gd name="connsiteY33" fmla="*/ 5126644 h 5126644"/>
              <a:gd name="connsiteX34" fmla="*/ 4247657 w 10194377"/>
              <a:gd name="connsiteY34" fmla="*/ 5126644 h 5126644"/>
              <a:gd name="connsiteX35" fmla="*/ 3656515 w 10194377"/>
              <a:gd name="connsiteY35" fmla="*/ 5181526 h 5126644"/>
              <a:gd name="connsiteX36" fmla="*/ 2944457 w 10194377"/>
              <a:gd name="connsiteY36" fmla="*/ 5247633 h 5126644"/>
              <a:gd name="connsiteX37" fmla="*/ 2192093 w 10194377"/>
              <a:gd name="connsiteY37" fmla="*/ 5317483 h 5126644"/>
              <a:gd name="connsiteX38" fmla="*/ 1480035 w 10194377"/>
              <a:gd name="connsiteY38" fmla="*/ 5383591 h 5126644"/>
              <a:gd name="connsiteX39" fmla="*/ 929198 w 10194377"/>
              <a:gd name="connsiteY39" fmla="*/ 5434730 h 5126644"/>
              <a:gd name="connsiteX40" fmla="*/ 217140 w 10194377"/>
              <a:gd name="connsiteY40" fmla="*/ 5500838 h 5126644"/>
              <a:gd name="connsiteX41" fmla="*/ 725934 w 10194377"/>
              <a:gd name="connsiteY41" fmla="*/ 5372365 h 5126644"/>
              <a:gd name="connsiteX42" fmla="*/ 1190269 w 10194377"/>
              <a:gd name="connsiteY42" fmla="*/ 5255117 h 5126644"/>
              <a:gd name="connsiteX43" fmla="*/ 1699063 w 10194377"/>
              <a:gd name="connsiteY43" fmla="*/ 5126644 h 5126644"/>
              <a:gd name="connsiteX44" fmla="*/ 1276761 w 10194377"/>
              <a:gd name="connsiteY44" fmla="*/ 5126644 h 5126644"/>
              <a:gd name="connsiteX45" fmla="*/ 854458 w 10194377"/>
              <a:gd name="connsiteY45" fmla="*/ 5126644 h 5126644"/>
              <a:gd name="connsiteX46" fmla="*/ 0 w 10194377"/>
              <a:gd name="connsiteY46" fmla="*/ 4272186 h 5126644"/>
              <a:gd name="connsiteX47" fmla="*/ 0 w 10194377"/>
              <a:gd name="connsiteY47" fmla="*/ 4272203 h 5126644"/>
              <a:gd name="connsiteX48" fmla="*/ 0 w 10194377"/>
              <a:gd name="connsiteY48" fmla="*/ 3657006 h 5126644"/>
              <a:gd name="connsiteX49" fmla="*/ 0 w 10194377"/>
              <a:gd name="connsiteY49" fmla="*/ 2990542 h 5126644"/>
              <a:gd name="connsiteX50" fmla="*/ 0 w 10194377"/>
              <a:gd name="connsiteY50" fmla="*/ 2990542 h 5126644"/>
              <a:gd name="connsiteX51" fmla="*/ 0 w 10194377"/>
              <a:gd name="connsiteY51" fmla="*/ 2435160 h 5126644"/>
              <a:gd name="connsiteX52" fmla="*/ 0 w 10194377"/>
              <a:gd name="connsiteY52" fmla="*/ 1943861 h 5126644"/>
              <a:gd name="connsiteX53" fmla="*/ 0 w 10194377"/>
              <a:gd name="connsiteY53" fmla="*/ 1431201 h 5126644"/>
              <a:gd name="connsiteX54" fmla="*/ 0 w 10194377"/>
              <a:gd name="connsiteY54" fmla="*/ 854458 h 512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4377" h="5126644" fill="none" extrusionOk="0">
                <a:moveTo>
                  <a:pt x="0" y="854458"/>
                </a:moveTo>
                <a:cubicBezTo>
                  <a:pt x="-99761" y="385541"/>
                  <a:pt x="297757" y="67962"/>
                  <a:pt x="854458" y="0"/>
                </a:cubicBezTo>
                <a:cubicBezTo>
                  <a:pt x="1001897" y="-20005"/>
                  <a:pt x="1058331" y="15113"/>
                  <a:pt x="1259868" y="0"/>
                </a:cubicBezTo>
                <a:cubicBezTo>
                  <a:pt x="1461405" y="-15113"/>
                  <a:pt x="1570114" y="17037"/>
                  <a:pt x="1699063" y="0"/>
                </a:cubicBezTo>
                <a:lnTo>
                  <a:pt x="1699063" y="0"/>
                </a:lnTo>
                <a:cubicBezTo>
                  <a:pt x="1930249" y="-28125"/>
                  <a:pt x="2077048" y="24619"/>
                  <a:pt x="2336212" y="0"/>
                </a:cubicBezTo>
                <a:cubicBezTo>
                  <a:pt x="2595376" y="-24619"/>
                  <a:pt x="2739655" y="-12896"/>
                  <a:pt x="2896902" y="0"/>
                </a:cubicBezTo>
                <a:cubicBezTo>
                  <a:pt x="3054149" y="12896"/>
                  <a:pt x="3231542" y="-4684"/>
                  <a:pt x="3508565" y="0"/>
                </a:cubicBezTo>
                <a:cubicBezTo>
                  <a:pt x="3785588" y="4684"/>
                  <a:pt x="3897381" y="18339"/>
                  <a:pt x="4247657" y="0"/>
                </a:cubicBezTo>
                <a:cubicBezTo>
                  <a:pt x="4426303" y="10633"/>
                  <a:pt x="4675689" y="25699"/>
                  <a:pt x="4833267" y="0"/>
                </a:cubicBezTo>
                <a:cubicBezTo>
                  <a:pt x="4990845" y="-25699"/>
                  <a:pt x="5235652" y="22894"/>
                  <a:pt x="5418877" y="0"/>
                </a:cubicBezTo>
                <a:cubicBezTo>
                  <a:pt x="5602102" y="-22894"/>
                  <a:pt x="5822421" y="-23257"/>
                  <a:pt x="6157255" y="0"/>
                </a:cubicBezTo>
                <a:cubicBezTo>
                  <a:pt x="6492089" y="23257"/>
                  <a:pt x="6493003" y="16370"/>
                  <a:pt x="6641020" y="0"/>
                </a:cubicBezTo>
                <a:cubicBezTo>
                  <a:pt x="6789037" y="-16370"/>
                  <a:pt x="7011646" y="7260"/>
                  <a:pt x="7379398" y="0"/>
                </a:cubicBezTo>
                <a:cubicBezTo>
                  <a:pt x="7747150" y="-7260"/>
                  <a:pt x="7806419" y="-5461"/>
                  <a:pt x="8015931" y="0"/>
                </a:cubicBezTo>
                <a:cubicBezTo>
                  <a:pt x="8225443" y="5461"/>
                  <a:pt x="8345823" y="10752"/>
                  <a:pt x="8499696" y="0"/>
                </a:cubicBezTo>
                <a:cubicBezTo>
                  <a:pt x="8653570" y="-10752"/>
                  <a:pt x="8967777" y="-20208"/>
                  <a:pt x="9339919" y="0"/>
                </a:cubicBezTo>
                <a:cubicBezTo>
                  <a:pt x="9760801" y="-19929"/>
                  <a:pt x="10235052" y="397027"/>
                  <a:pt x="10194377" y="854458"/>
                </a:cubicBezTo>
                <a:cubicBezTo>
                  <a:pt x="10204505" y="1122527"/>
                  <a:pt x="10211204" y="1186668"/>
                  <a:pt x="10194377" y="1409840"/>
                </a:cubicBezTo>
                <a:cubicBezTo>
                  <a:pt x="10177550" y="1633012"/>
                  <a:pt x="10195908" y="1783919"/>
                  <a:pt x="10194377" y="1943861"/>
                </a:cubicBezTo>
                <a:cubicBezTo>
                  <a:pt x="10192846" y="2103803"/>
                  <a:pt x="10189280" y="2331790"/>
                  <a:pt x="10194377" y="2499243"/>
                </a:cubicBezTo>
                <a:cubicBezTo>
                  <a:pt x="10199474" y="2666696"/>
                  <a:pt x="10197475" y="2764500"/>
                  <a:pt x="10194377" y="2990542"/>
                </a:cubicBezTo>
                <a:lnTo>
                  <a:pt x="10194377" y="2990542"/>
                </a:lnTo>
                <a:cubicBezTo>
                  <a:pt x="10198548" y="3255776"/>
                  <a:pt x="10189085" y="3411503"/>
                  <a:pt x="10194377" y="3644189"/>
                </a:cubicBezTo>
                <a:cubicBezTo>
                  <a:pt x="10199669" y="3876875"/>
                  <a:pt x="10216466" y="4130529"/>
                  <a:pt x="10194377" y="4272203"/>
                </a:cubicBezTo>
                <a:cubicBezTo>
                  <a:pt x="10194376" y="4272194"/>
                  <a:pt x="10194377" y="4272194"/>
                  <a:pt x="10194377" y="4272186"/>
                </a:cubicBezTo>
                <a:cubicBezTo>
                  <a:pt x="10226664" y="4650161"/>
                  <a:pt x="9808760" y="5055807"/>
                  <a:pt x="9339919" y="5126644"/>
                </a:cubicBezTo>
                <a:cubicBezTo>
                  <a:pt x="9169886" y="5123441"/>
                  <a:pt x="8749858" y="5142257"/>
                  <a:pt x="8601541" y="5126644"/>
                </a:cubicBezTo>
                <a:cubicBezTo>
                  <a:pt x="8453224" y="5111031"/>
                  <a:pt x="8160989" y="5138154"/>
                  <a:pt x="7914086" y="5126644"/>
                </a:cubicBezTo>
                <a:cubicBezTo>
                  <a:pt x="7667184" y="5115134"/>
                  <a:pt x="7462769" y="5094638"/>
                  <a:pt x="7175708" y="5126644"/>
                </a:cubicBezTo>
                <a:cubicBezTo>
                  <a:pt x="6888647" y="5158650"/>
                  <a:pt x="6851445" y="5124714"/>
                  <a:pt x="6590098" y="5126644"/>
                </a:cubicBezTo>
                <a:cubicBezTo>
                  <a:pt x="6328751" y="5128575"/>
                  <a:pt x="6155724" y="5121410"/>
                  <a:pt x="6004487" y="5126644"/>
                </a:cubicBezTo>
                <a:cubicBezTo>
                  <a:pt x="5853250" y="5131878"/>
                  <a:pt x="5686615" y="5109778"/>
                  <a:pt x="5520723" y="5126644"/>
                </a:cubicBezTo>
                <a:cubicBezTo>
                  <a:pt x="5354831" y="5143510"/>
                  <a:pt x="5174001" y="5118356"/>
                  <a:pt x="4833267" y="5126644"/>
                </a:cubicBezTo>
                <a:cubicBezTo>
                  <a:pt x="4492533" y="5134932"/>
                  <a:pt x="4483793" y="5113865"/>
                  <a:pt x="4247657" y="5126644"/>
                </a:cubicBezTo>
                <a:cubicBezTo>
                  <a:pt x="4060719" y="5163449"/>
                  <a:pt x="3894926" y="5187712"/>
                  <a:pt x="3656515" y="5181526"/>
                </a:cubicBezTo>
                <a:cubicBezTo>
                  <a:pt x="3418104" y="5175340"/>
                  <a:pt x="3255620" y="5243586"/>
                  <a:pt x="2944457" y="5247633"/>
                </a:cubicBezTo>
                <a:cubicBezTo>
                  <a:pt x="2633294" y="5251680"/>
                  <a:pt x="2495439" y="5306187"/>
                  <a:pt x="2192093" y="5317483"/>
                </a:cubicBezTo>
                <a:cubicBezTo>
                  <a:pt x="1888747" y="5328779"/>
                  <a:pt x="1834680" y="5379413"/>
                  <a:pt x="1480035" y="5383591"/>
                </a:cubicBezTo>
                <a:cubicBezTo>
                  <a:pt x="1125390" y="5387768"/>
                  <a:pt x="1152342" y="5397413"/>
                  <a:pt x="929198" y="5434730"/>
                </a:cubicBezTo>
                <a:cubicBezTo>
                  <a:pt x="706054" y="5472048"/>
                  <a:pt x="558348" y="5454295"/>
                  <a:pt x="217140" y="5500838"/>
                </a:cubicBezTo>
                <a:cubicBezTo>
                  <a:pt x="434050" y="5453994"/>
                  <a:pt x="470228" y="5422967"/>
                  <a:pt x="725934" y="5372365"/>
                </a:cubicBezTo>
                <a:cubicBezTo>
                  <a:pt x="981640" y="5321763"/>
                  <a:pt x="974894" y="5289512"/>
                  <a:pt x="1190269" y="5255117"/>
                </a:cubicBezTo>
                <a:cubicBezTo>
                  <a:pt x="1405644" y="5220723"/>
                  <a:pt x="1557495" y="5138881"/>
                  <a:pt x="1699063" y="5126644"/>
                </a:cubicBezTo>
                <a:cubicBezTo>
                  <a:pt x="1549540" y="5131462"/>
                  <a:pt x="1435510" y="5142258"/>
                  <a:pt x="1276761" y="5126644"/>
                </a:cubicBezTo>
                <a:cubicBezTo>
                  <a:pt x="1118012" y="5111030"/>
                  <a:pt x="1005271" y="5138358"/>
                  <a:pt x="854458" y="5126644"/>
                </a:cubicBezTo>
                <a:cubicBezTo>
                  <a:pt x="453072" y="5146230"/>
                  <a:pt x="-28" y="4731613"/>
                  <a:pt x="0" y="4272186"/>
                </a:cubicBezTo>
                <a:cubicBezTo>
                  <a:pt x="1" y="4272193"/>
                  <a:pt x="0" y="4272197"/>
                  <a:pt x="0" y="4272203"/>
                </a:cubicBezTo>
                <a:cubicBezTo>
                  <a:pt x="14116" y="3999148"/>
                  <a:pt x="-28509" y="3917005"/>
                  <a:pt x="0" y="3657006"/>
                </a:cubicBezTo>
                <a:cubicBezTo>
                  <a:pt x="28509" y="3397007"/>
                  <a:pt x="17660" y="3278229"/>
                  <a:pt x="0" y="2990542"/>
                </a:cubicBezTo>
                <a:lnTo>
                  <a:pt x="0" y="2990542"/>
                </a:lnTo>
                <a:cubicBezTo>
                  <a:pt x="3372" y="2861826"/>
                  <a:pt x="4868" y="2642985"/>
                  <a:pt x="0" y="2435160"/>
                </a:cubicBezTo>
                <a:cubicBezTo>
                  <a:pt x="-4868" y="2227335"/>
                  <a:pt x="-5239" y="2093779"/>
                  <a:pt x="0" y="1943861"/>
                </a:cubicBezTo>
                <a:cubicBezTo>
                  <a:pt x="5239" y="1793943"/>
                  <a:pt x="22207" y="1612449"/>
                  <a:pt x="0" y="1431201"/>
                </a:cubicBezTo>
                <a:cubicBezTo>
                  <a:pt x="-22207" y="1249953"/>
                  <a:pt x="-18290" y="998514"/>
                  <a:pt x="0" y="854458"/>
                </a:cubicBezTo>
                <a:close/>
              </a:path>
              <a:path w="10194377" h="5126644" stroke="0" extrusionOk="0">
                <a:moveTo>
                  <a:pt x="0" y="854458"/>
                </a:moveTo>
                <a:cubicBezTo>
                  <a:pt x="4536" y="367791"/>
                  <a:pt x="329391" y="54817"/>
                  <a:pt x="854458" y="0"/>
                </a:cubicBezTo>
                <a:cubicBezTo>
                  <a:pt x="998657" y="13591"/>
                  <a:pt x="1157098" y="731"/>
                  <a:pt x="1293653" y="0"/>
                </a:cubicBezTo>
                <a:cubicBezTo>
                  <a:pt x="1430208" y="-731"/>
                  <a:pt x="1566003" y="-19298"/>
                  <a:pt x="1699063" y="0"/>
                </a:cubicBezTo>
                <a:lnTo>
                  <a:pt x="1699063" y="0"/>
                </a:lnTo>
                <a:cubicBezTo>
                  <a:pt x="2015609" y="19628"/>
                  <a:pt x="2076490" y="20975"/>
                  <a:pt x="2387183" y="0"/>
                </a:cubicBezTo>
                <a:cubicBezTo>
                  <a:pt x="2697876" y="-20975"/>
                  <a:pt x="2834141" y="-1621"/>
                  <a:pt x="2998846" y="0"/>
                </a:cubicBezTo>
                <a:cubicBezTo>
                  <a:pt x="3163551" y="1621"/>
                  <a:pt x="3474350" y="-4537"/>
                  <a:pt x="3686966" y="0"/>
                </a:cubicBezTo>
                <a:cubicBezTo>
                  <a:pt x="3899582" y="4537"/>
                  <a:pt x="4040819" y="21453"/>
                  <a:pt x="4247657" y="0"/>
                </a:cubicBezTo>
                <a:cubicBezTo>
                  <a:pt x="4502202" y="22563"/>
                  <a:pt x="4588868" y="-10425"/>
                  <a:pt x="4782345" y="0"/>
                </a:cubicBezTo>
                <a:cubicBezTo>
                  <a:pt x="4975822" y="10425"/>
                  <a:pt x="5180042" y="-15218"/>
                  <a:pt x="5367955" y="0"/>
                </a:cubicBezTo>
                <a:cubicBezTo>
                  <a:pt x="5555868" y="15218"/>
                  <a:pt x="5805817" y="-8374"/>
                  <a:pt x="6106333" y="0"/>
                </a:cubicBezTo>
                <a:cubicBezTo>
                  <a:pt x="6406849" y="8374"/>
                  <a:pt x="6617023" y="13448"/>
                  <a:pt x="6844711" y="0"/>
                </a:cubicBezTo>
                <a:cubicBezTo>
                  <a:pt x="7072399" y="-13448"/>
                  <a:pt x="7348621" y="36341"/>
                  <a:pt x="7583089" y="0"/>
                </a:cubicBezTo>
                <a:cubicBezTo>
                  <a:pt x="7817557" y="-36341"/>
                  <a:pt x="7958178" y="1626"/>
                  <a:pt x="8066854" y="0"/>
                </a:cubicBezTo>
                <a:cubicBezTo>
                  <a:pt x="8175530" y="-1626"/>
                  <a:pt x="8478538" y="-22889"/>
                  <a:pt x="8703386" y="0"/>
                </a:cubicBezTo>
                <a:cubicBezTo>
                  <a:pt x="8928234" y="22889"/>
                  <a:pt x="9095598" y="-18296"/>
                  <a:pt x="9339919" y="0"/>
                </a:cubicBezTo>
                <a:cubicBezTo>
                  <a:pt x="9818390" y="-23806"/>
                  <a:pt x="10204876" y="441622"/>
                  <a:pt x="10194377" y="854458"/>
                </a:cubicBezTo>
                <a:cubicBezTo>
                  <a:pt x="10204994" y="1051726"/>
                  <a:pt x="10183018" y="1108186"/>
                  <a:pt x="10194377" y="1345757"/>
                </a:cubicBezTo>
                <a:cubicBezTo>
                  <a:pt x="10205736" y="1583328"/>
                  <a:pt x="10183293" y="1645818"/>
                  <a:pt x="10194377" y="1858417"/>
                </a:cubicBezTo>
                <a:cubicBezTo>
                  <a:pt x="10205461" y="2071016"/>
                  <a:pt x="10184824" y="2178520"/>
                  <a:pt x="10194377" y="2349717"/>
                </a:cubicBezTo>
                <a:cubicBezTo>
                  <a:pt x="10203930" y="2520914"/>
                  <a:pt x="10189477" y="2777651"/>
                  <a:pt x="10194377" y="2990542"/>
                </a:cubicBezTo>
                <a:lnTo>
                  <a:pt x="10194377" y="2990542"/>
                </a:lnTo>
                <a:cubicBezTo>
                  <a:pt x="10198897" y="3174875"/>
                  <a:pt x="10185851" y="3438381"/>
                  <a:pt x="10194377" y="3631373"/>
                </a:cubicBezTo>
                <a:cubicBezTo>
                  <a:pt x="10202903" y="3824365"/>
                  <a:pt x="10207207" y="4074165"/>
                  <a:pt x="10194377" y="4272203"/>
                </a:cubicBezTo>
                <a:cubicBezTo>
                  <a:pt x="10194377" y="4272198"/>
                  <a:pt x="10194377" y="4272189"/>
                  <a:pt x="10194377" y="4272186"/>
                </a:cubicBezTo>
                <a:cubicBezTo>
                  <a:pt x="10237813" y="4788894"/>
                  <a:pt x="9825489" y="5106164"/>
                  <a:pt x="9339919" y="5126644"/>
                </a:cubicBezTo>
                <a:cubicBezTo>
                  <a:pt x="9154709" y="5115014"/>
                  <a:pt x="8901163" y="5102163"/>
                  <a:pt x="8754309" y="5126644"/>
                </a:cubicBezTo>
                <a:cubicBezTo>
                  <a:pt x="8607455" y="5151126"/>
                  <a:pt x="8435942" y="5120400"/>
                  <a:pt x="8168699" y="5126644"/>
                </a:cubicBezTo>
                <a:cubicBezTo>
                  <a:pt x="7901456" y="5132889"/>
                  <a:pt x="7751904" y="5121905"/>
                  <a:pt x="7481243" y="5126644"/>
                </a:cubicBezTo>
                <a:cubicBezTo>
                  <a:pt x="7210582" y="5131383"/>
                  <a:pt x="7089021" y="5119447"/>
                  <a:pt x="6844711" y="5126644"/>
                </a:cubicBezTo>
                <a:cubicBezTo>
                  <a:pt x="6600401" y="5133841"/>
                  <a:pt x="6478906" y="5134285"/>
                  <a:pt x="6360946" y="5126644"/>
                </a:cubicBezTo>
                <a:cubicBezTo>
                  <a:pt x="6242986" y="5119003"/>
                  <a:pt x="6066640" y="5150493"/>
                  <a:pt x="5826258" y="5126644"/>
                </a:cubicBezTo>
                <a:cubicBezTo>
                  <a:pt x="5585876" y="5102795"/>
                  <a:pt x="5391366" y="5146194"/>
                  <a:pt x="5087880" y="5126644"/>
                </a:cubicBezTo>
                <a:cubicBezTo>
                  <a:pt x="4784394" y="5107094"/>
                  <a:pt x="4580984" y="5129944"/>
                  <a:pt x="4247657" y="5126644"/>
                </a:cubicBezTo>
                <a:cubicBezTo>
                  <a:pt x="4018014" y="5158076"/>
                  <a:pt x="3833048" y="5151452"/>
                  <a:pt x="3535599" y="5192752"/>
                </a:cubicBezTo>
                <a:cubicBezTo>
                  <a:pt x="3238150" y="5234051"/>
                  <a:pt x="3054539" y="5236516"/>
                  <a:pt x="2863846" y="5255117"/>
                </a:cubicBezTo>
                <a:cubicBezTo>
                  <a:pt x="2673153" y="5273718"/>
                  <a:pt x="2567487" y="5288655"/>
                  <a:pt x="2272704" y="5309999"/>
                </a:cubicBezTo>
                <a:cubicBezTo>
                  <a:pt x="1977921" y="5331343"/>
                  <a:pt x="1776401" y="5364478"/>
                  <a:pt x="1560646" y="5376107"/>
                </a:cubicBezTo>
                <a:cubicBezTo>
                  <a:pt x="1344891" y="5387735"/>
                  <a:pt x="1010778" y="5391587"/>
                  <a:pt x="848588" y="5442214"/>
                </a:cubicBezTo>
                <a:cubicBezTo>
                  <a:pt x="686398" y="5492841"/>
                  <a:pt x="513774" y="5490912"/>
                  <a:pt x="217140" y="5500838"/>
                </a:cubicBezTo>
                <a:cubicBezTo>
                  <a:pt x="336501" y="5482072"/>
                  <a:pt x="530774" y="5443918"/>
                  <a:pt x="681476" y="5383591"/>
                </a:cubicBezTo>
                <a:cubicBezTo>
                  <a:pt x="832178" y="5323264"/>
                  <a:pt x="1003871" y="5322228"/>
                  <a:pt x="1205089" y="5251375"/>
                </a:cubicBezTo>
                <a:cubicBezTo>
                  <a:pt x="1406307" y="5180522"/>
                  <a:pt x="1509117" y="5153536"/>
                  <a:pt x="1699063" y="5126644"/>
                </a:cubicBezTo>
                <a:cubicBezTo>
                  <a:pt x="1519814" y="5123712"/>
                  <a:pt x="1399105" y="5140381"/>
                  <a:pt x="1293653" y="5126644"/>
                </a:cubicBezTo>
                <a:cubicBezTo>
                  <a:pt x="1188201" y="5112908"/>
                  <a:pt x="955043" y="5134863"/>
                  <a:pt x="854458" y="5126644"/>
                </a:cubicBezTo>
                <a:cubicBezTo>
                  <a:pt x="286213" y="5154994"/>
                  <a:pt x="37258" y="4765997"/>
                  <a:pt x="0" y="4272186"/>
                </a:cubicBezTo>
                <a:cubicBezTo>
                  <a:pt x="0" y="4272191"/>
                  <a:pt x="0" y="4272199"/>
                  <a:pt x="0" y="4272203"/>
                </a:cubicBezTo>
                <a:cubicBezTo>
                  <a:pt x="11822" y="4113522"/>
                  <a:pt x="12509" y="3820352"/>
                  <a:pt x="0" y="3644189"/>
                </a:cubicBezTo>
                <a:cubicBezTo>
                  <a:pt x="-12509" y="3468026"/>
                  <a:pt x="-13623" y="3201969"/>
                  <a:pt x="0" y="2990542"/>
                </a:cubicBezTo>
                <a:lnTo>
                  <a:pt x="0" y="2990542"/>
                </a:lnTo>
                <a:cubicBezTo>
                  <a:pt x="-5183" y="2791220"/>
                  <a:pt x="7235" y="2677535"/>
                  <a:pt x="0" y="2477882"/>
                </a:cubicBezTo>
                <a:cubicBezTo>
                  <a:pt x="-7235" y="2278229"/>
                  <a:pt x="23731" y="2125373"/>
                  <a:pt x="0" y="1943861"/>
                </a:cubicBezTo>
                <a:cubicBezTo>
                  <a:pt x="-23731" y="1762349"/>
                  <a:pt x="-17349" y="1596537"/>
                  <a:pt x="0" y="1452562"/>
                </a:cubicBezTo>
                <a:cubicBezTo>
                  <a:pt x="17349" y="1308587"/>
                  <a:pt x="-22012" y="1089940"/>
                  <a:pt x="0" y="854458"/>
                </a:cubicBezTo>
                <a:close/>
              </a:path>
            </a:pathLst>
          </a:custGeom>
          <a:solidFill>
            <a:srgbClr val="FFFF66"/>
          </a:solidFill>
          <a:ln w="38100" cap="flat" cmpd="sng" algn="ctr">
            <a:solidFill>
              <a:srgbClr val="FFC00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7870"/>
                      <a:gd name="adj2" fmla="val 5729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vi-VN" sz="6000" b="1" kern="0" dirty="0">
                <a:solidFill>
                  <a:srgbClr val="002060"/>
                </a:solidFill>
                <a:cs typeface="Calibri" panose="020F0502020204030204" pitchFamily="34" charset="0"/>
              </a:rPr>
              <a:t>Hãy tìm thêm một số phương tiện, máy móc và hoạt động của con người có sử dụng năng lượng mặt trời, nước chảy, gió.</a:t>
            </a:r>
            <a:endParaRPr lang="vi-VN" sz="6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D7FF51B-065A-2F9D-F83B-191B5554B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3390900"/>
            <a:ext cx="6577498" cy="84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84B42E-2C97-1391-4A22-1DC68F3F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1" y="4700"/>
            <a:ext cx="18291920" cy="10292291"/>
          </a:xfrm>
          <a:prstGeom prst="rect">
            <a:avLst/>
          </a:prstGeom>
        </p:spPr>
      </p:pic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8288000" cy="5143500"/>
          </a:xfrm>
          <a:prstGeom prst="rect">
            <a:avLst/>
          </a:prstGeom>
        </p:spPr>
      </p:pic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F2133798-941F-8C6D-530F-572DEF1E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0" y="954554"/>
            <a:ext cx="10103249" cy="101032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6C4645-84EC-AD9D-FE89-790EA45A4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234" y="3310766"/>
            <a:ext cx="5996046" cy="4562078"/>
          </a:xfrm>
          <a:prstGeom prst="rect">
            <a:avLst/>
          </a:prstGeom>
        </p:spPr>
      </p:pic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86B31D15-5173-1FB8-33F9-5D9DB6BA516D}"/>
              </a:ext>
            </a:extLst>
          </p:cNvPr>
          <p:cNvCxnSpPr>
            <a:cxnSpLocks/>
          </p:cNvCxnSpPr>
          <p:nvPr/>
        </p:nvCxnSpPr>
        <p:spPr>
          <a:xfrm>
            <a:off x="9376061" y="5315927"/>
            <a:ext cx="1981751" cy="7965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FBB919-4B5E-BACB-FEEC-0D3B98F2C2B0}"/>
              </a:ext>
            </a:extLst>
          </p:cNvPr>
          <p:cNvGrpSpPr/>
          <p:nvPr/>
        </p:nvGrpSpPr>
        <p:grpSpPr>
          <a:xfrm>
            <a:off x="8340578" y="-247695"/>
            <a:ext cx="8232813" cy="3565631"/>
            <a:chOff x="6787848" y="-13322"/>
            <a:chExt cx="5488542" cy="237708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058FD26-A7DA-BF04-C39F-7CF061A8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7848" y="-13322"/>
              <a:ext cx="5488542" cy="237708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4BE0BF-6F72-D230-BEFC-EF044FB40097}"/>
                </a:ext>
              </a:extLst>
            </p:cNvPr>
            <p:cNvSpPr txBox="1"/>
            <p:nvPr/>
          </p:nvSpPr>
          <p:spPr>
            <a:xfrm>
              <a:off x="7777636" y="662596"/>
              <a:ext cx="3508966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dirty="0">
                  <a:ln w="25400">
                    <a:solidFill>
                      <a:prstClr val="white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Kĩ  thuật</a:t>
              </a:r>
            </a:p>
            <a:p>
              <a:pPr algn="ctr" defTabSz="1371600">
                <a:defRPr/>
              </a:pPr>
              <a:r>
                <a:rPr lang="en-US" sz="6600" dirty="0">
                  <a:ln w="25400">
                    <a:solidFill>
                      <a:prstClr val="white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Khăn trải bàn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74FE93-474D-5E94-0BA7-3F4D082EC962}"/>
              </a:ext>
            </a:extLst>
          </p:cNvPr>
          <p:cNvGrpSpPr/>
          <p:nvPr/>
        </p:nvGrpSpPr>
        <p:grpSpPr>
          <a:xfrm>
            <a:off x="95444" y="3134792"/>
            <a:ext cx="3019961" cy="2162952"/>
            <a:chOff x="100306" y="1330883"/>
            <a:chExt cx="2013307" cy="1441968"/>
          </a:xfrm>
        </p:grpSpPr>
        <p:pic>
          <p:nvPicPr>
            <p:cNvPr id="42" name="Picture 41" descr="Shape&#10;&#10;Description automatically generated">
              <a:extLst>
                <a:ext uri="{FF2B5EF4-FFF2-40B4-BE49-F238E27FC236}">
                  <a16:creationId xmlns:a16="http://schemas.microsoft.com/office/drawing/2014/main" id="{B77190AD-8C56-A103-445E-25F3D20A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67" y="1330883"/>
              <a:ext cx="1992546" cy="14419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D66DF6-B363-52A5-E2C8-0C5B3338408F}"/>
                </a:ext>
              </a:extLst>
            </p:cNvPr>
            <p:cNvSpPr txBox="1"/>
            <p:nvPr/>
          </p:nvSpPr>
          <p:spPr>
            <a:xfrm>
              <a:off x="100306" y="1636368"/>
              <a:ext cx="19925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SVN-Poky’s"/>
                </a:rPr>
                <a:t>Chia sẻ trong nhóm nhỏ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3FD6F-6835-57AC-D28F-F4FCAEFE2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733" y="298104"/>
            <a:ext cx="4232576" cy="21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595</Words>
  <Application>Microsoft Office PowerPoint</Application>
  <PresentationFormat>Custom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Montserrat</vt:lpstr>
      <vt:lpstr>#9Slide04 SFU Fenice</vt:lpstr>
      <vt:lpstr>#9Slide03 Encode SeEx Black</vt:lpstr>
      <vt:lpstr>Calibri Light</vt:lpstr>
      <vt:lpstr>#9Slide07 Cadena</vt:lpstr>
      <vt:lpstr>SVN-Poky’s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VO THI YEN NHI</cp:lastModifiedBy>
  <cp:revision>2</cp:revision>
  <dcterms:created xsi:type="dcterms:W3CDTF">2006-08-16T00:00:00Z</dcterms:created>
  <dcterms:modified xsi:type="dcterms:W3CDTF">2024-09-30T11:53:41Z</dcterms:modified>
  <dc:identifier>DAGSN765y6s</dc:identifier>
</cp:coreProperties>
</file>