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56" r:id="rId4"/>
    <p:sldId id="322" r:id="rId5"/>
    <p:sldId id="359" r:id="rId6"/>
    <p:sldId id="373" r:id="rId7"/>
    <p:sldId id="356" r:id="rId8"/>
    <p:sldId id="366" r:id="rId9"/>
    <p:sldId id="370" r:id="rId10"/>
    <p:sldId id="331" r:id="rId11"/>
    <p:sldId id="369" r:id="rId12"/>
    <p:sldId id="372" r:id="rId13"/>
    <p:sldId id="374" r:id="rId14"/>
    <p:sldId id="375" r:id="rId15"/>
    <p:sldId id="376" r:id="rId16"/>
    <p:sldId id="377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5">
          <p15:clr>
            <a:srgbClr val="A4A3A4"/>
          </p15:clr>
        </p15:guide>
        <p15:guide id="2" pos="38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309"/>
    <a:srgbClr val="F36522"/>
    <a:srgbClr val="94EDF4"/>
    <a:srgbClr val="44CAD8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37" autoAdjust="0"/>
    <p:restoredTop sz="96061" autoAdjust="0"/>
  </p:normalViewPr>
  <p:slideViewPr>
    <p:cSldViewPr snapToGrid="0" showGuides="1">
      <p:cViewPr varScale="1">
        <p:scale>
          <a:sx n="71" d="100"/>
          <a:sy n="71" d="100"/>
        </p:scale>
        <p:origin x="250" y="77"/>
      </p:cViewPr>
      <p:guideLst>
        <p:guide orient="horz" pos="2315"/>
        <p:guide pos="38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2" d="100"/>
        <a:sy n="142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65-EE3A-4E59-AE83-31370A1A5224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9454C-C74F-4488-8342-D951352342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233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041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585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846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3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3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3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90"/>
            </a:lvl4pPr>
            <a:lvl5pPr>
              <a:defRPr sz="1690"/>
            </a:lvl5pPr>
            <a:lvl6pPr>
              <a:defRPr sz="1690"/>
            </a:lvl6pPr>
            <a:lvl7pPr>
              <a:defRPr sz="1690"/>
            </a:lvl7pPr>
            <a:lvl8pPr>
              <a:defRPr sz="1690"/>
            </a:lvl8pPr>
            <a:lvl9pPr>
              <a:defRPr sz="16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90"/>
            </a:lvl4pPr>
            <a:lvl5pPr>
              <a:defRPr sz="1690"/>
            </a:lvl5pPr>
            <a:lvl6pPr>
              <a:defRPr sz="1690"/>
            </a:lvl6pPr>
            <a:lvl7pPr>
              <a:defRPr sz="1690"/>
            </a:lvl7pPr>
            <a:lvl8pPr>
              <a:defRPr sz="1690"/>
            </a:lvl8pPr>
            <a:lvl9pPr>
              <a:defRPr sz="16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1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1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3" y="255984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1345406"/>
            <a:ext cx="3760391" cy="4397872"/>
          </a:xfrm>
        </p:spPr>
        <p:txBody>
          <a:bodyPr/>
          <a:lstStyle>
            <a:lvl1pPr marL="0" indent="0">
              <a:buNone/>
              <a:defRPr sz="1315"/>
            </a:lvl1pPr>
            <a:lvl2pPr marL="428625" indent="0">
              <a:buNone/>
              <a:defRPr sz="1125"/>
            </a:lvl2pPr>
            <a:lvl3pPr marL="857250" indent="0">
              <a:buNone/>
              <a:defRPr sz="940"/>
            </a:lvl3pPr>
            <a:lvl4pPr marL="1285875" indent="0">
              <a:buNone/>
              <a:defRPr sz="845"/>
            </a:lvl4pPr>
            <a:lvl5pPr marL="1714500" indent="0">
              <a:buNone/>
              <a:defRPr sz="845"/>
            </a:lvl5pPr>
            <a:lvl6pPr marL="2143125" indent="0">
              <a:buNone/>
              <a:defRPr sz="845"/>
            </a:lvl6pPr>
            <a:lvl7pPr marL="2571750" indent="0">
              <a:buNone/>
              <a:defRPr sz="845"/>
            </a:lvl7pPr>
            <a:lvl8pPr marL="3000375" indent="0">
              <a:buNone/>
              <a:defRPr sz="845"/>
            </a:lvl8pPr>
            <a:lvl9pPr marL="3429000" indent="0">
              <a:buNone/>
              <a:defRPr sz="84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3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5"/>
            </a:lvl1pPr>
            <a:lvl2pPr marL="428625" indent="0">
              <a:buNone/>
              <a:defRPr sz="1125"/>
            </a:lvl2pPr>
            <a:lvl3pPr marL="857250" indent="0">
              <a:buNone/>
              <a:defRPr sz="940"/>
            </a:lvl3pPr>
            <a:lvl4pPr marL="1285875" indent="0">
              <a:buNone/>
              <a:defRPr sz="845"/>
            </a:lvl4pPr>
            <a:lvl5pPr marL="1714500" indent="0">
              <a:buNone/>
              <a:defRPr sz="845"/>
            </a:lvl5pPr>
            <a:lvl6pPr marL="2143125" indent="0">
              <a:buNone/>
              <a:defRPr sz="845"/>
            </a:lvl6pPr>
            <a:lvl7pPr marL="2571750" indent="0">
              <a:buNone/>
              <a:defRPr sz="845"/>
            </a:lvl7pPr>
            <a:lvl8pPr marL="3000375" indent="0">
              <a:buNone/>
              <a:defRPr sz="845"/>
            </a:lvl8pPr>
            <a:lvl9pPr marL="3429000" indent="0">
              <a:buNone/>
              <a:defRPr sz="84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C:\Users\HP\Pictures\HINH SOAN BAI\2.png2"/>
          <p:cNvPicPr>
            <a:picLocks noChangeAspect="1"/>
          </p:cNvPicPr>
          <p:nvPr userDrawn="1"/>
        </p:nvPicPr>
        <p:blipFill rotWithShape="1">
          <a:blip r:embed="rId13">
            <a:lum bright="6000"/>
          </a:blip>
          <a:srcRect/>
          <a:stretch>
            <a:fillRect/>
          </a:stretch>
        </p:blipFill>
        <p:spPr>
          <a:xfrm>
            <a:off x="-1133" y="-1"/>
            <a:ext cx="12192000" cy="6858001"/>
          </a:xfrm>
          <a:prstGeom prst="rect">
            <a:avLst/>
          </a:prstGeom>
          <a:effectLst>
            <a:softEdge rad="3175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310" indent="-321310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95" indent="-267970" algn="l" defTabSz="857250" rtl="0" eaLnBrk="1" latinLnBrk="0" hangingPunct="1">
        <a:spcBef>
          <a:spcPts val="90"/>
        </a:spcBef>
        <a:buFont typeface="Arial" panose="020B0604020202020204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88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505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913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755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38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5005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63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svg"/><Relationship Id="rId12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11" Type="http://schemas.openxmlformats.org/officeDocument/2006/relationships/image" Target="../media/image1.svg"/><Relationship Id="rId10" Type="http://schemas.openxmlformats.org/officeDocument/2006/relationships/image" Target="../media/image6.png"/><Relationship Id="rId9" Type="http://schemas.openxmlformats.org/officeDocument/2006/relationships/image" Target="../media/image7.sv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sv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10" Type="http://schemas.openxmlformats.org/officeDocument/2006/relationships/image" Target="../media/image15.png"/><Relationship Id="rId9" Type="http://schemas.openxmlformats.org/officeDocument/2006/relationships/image" Target="../media/image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HP\Pictures\HINH SOAN BAI\2.png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9091" y="-933"/>
            <a:ext cx="12192000" cy="6858594"/>
          </a:xfrm>
          <a:prstGeom prst="rect">
            <a:avLst/>
          </a:prstGeom>
        </p:spPr>
      </p:pic>
      <p:pic>
        <p:nvPicPr>
          <p:cNvPr id="8" name="Picture 7" descr="chi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77190" y="0"/>
            <a:ext cx="2120900" cy="2131060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1841464" y="1055350"/>
            <a:ext cx="839089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/>
            <a:r>
              <a:rPr lang="en-GB" altLang="en-US" sz="4400" b="1" u="sng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GB" altLang="en-US" sz="4400" b="1" u="sng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u="sng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en-US" sz="4400" b="1" u="sng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4400" b="1" u="sng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heWhistlersSong-SteveBarakatt-27999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0900" y="-674033"/>
            <a:ext cx="609600" cy="609600"/>
          </a:xfrm>
          <a:prstGeom prst="rect">
            <a:avLst/>
          </a:prstGeom>
        </p:spPr>
      </p:pic>
      <p:sp>
        <p:nvSpPr>
          <p:cNvPr id="7" name="Rectangles 10"/>
          <p:cNvSpPr/>
          <p:nvPr/>
        </p:nvSpPr>
        <p:spPr>
          <a:xfrm>
            <a:off x="1900691" y="2854940"/>
            <a:ext cx="839089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VÀ BẢO VỆ MÔI TRƯỜNG ĐẤT (</a:t>
            </a:r>
            <a:r>
              <a:rPr lang="en-GB" altLang="en-US" sz="5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altLang="en-US" sz="5400" b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GB" altLang="en-US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GB" altLang="en-US" sz="5400" b="1" dirty="0"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s 10"/>
          <p:cNvSpPr/>
          <p:nvPr/>
        </p:nvSpPr>
        <p:spPr>
          <a:xfrm>
            <a:off x="178570" y="5060"/>
            <a:ext cx="1201342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altLang="en-US" sz="5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2642" y="1967148"/>
            <a:ext cx="10834777" cy="1569660"/>
          </a:xfrm>
          <a:prstGeom prst="rect">
            <a:avLst/>
          </a:prstGeom>
          <a:ln cmpd="thickThin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tơi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4" name="Picture 2" descr="Hướng dẫn cách làm đất trồng rau mầm tơi xốp | Cleanipedia 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99" y="3608167"/>
            <a:ext cx="5494727" cy="309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Đất đỏ bazan là gì? Cách cải tạo hiệu quả để tăng năng suất cây tr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724" y="3608167"/>
            <a:ext cx="4692471" cy="312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4471" y="913511"/>
            <a:ext cx="118080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tơi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218" name="Picture 2" descr="Hướng Dẫn】+3 Cách Làm Đất Tơi Xốp Để Trồng Rau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491" y="1682951"/>
            <a:ext cx="76200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ardrop 3"/>
          <p:cNvSpPr/>
          <p:nvPr/>
        </p:nvSpPr>
        <p:spPr>
          <a:xfrm>
            <a:off x="-143436" y="4778187"/>
            <a:ext cx="2940424" cy="2061883"/>
          </a:xfrm>
          <a:prstGeom prst="teardrop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Vun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xới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55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ẠI SAO KHÔNG THỂ DIỆT SẠCH CỎ DẠ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ẠI SAO KHÔNG THỂ DIỆT SẠCH CỎ DẠI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6" name="Picture 6" descr="TRƯỜNG MẦM NON XUÂN HỒNG XÂY DỰNG MÔI TRƯỜNG NGOÀI CHO TRẺ VUI CHƠI, KHÁM  PHÁ, TRẢI NGHIỆ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24" y="540263"/>
            <a:ext cx="8704729" cy="545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ardrop 4"/>
          <p:cNvSpPr/>
          <p:nvPr/>
        </p:nvSpPr>
        <p:spPr>
          <a:xfrm>
            <a:off x="-143436" y="4778187"/>
            <a:ext cx="2940424" cy="2061883"/>
          </a:xfrm>
          <a:prstGeom prst="teardrop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Nhổ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31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ông dụng của phân bón hữu cơ so với phân bón thông thường - Xuất bản thông  tin - Thị xã Việt Y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64776"/>
            <a:ext cx="8417859" cy="525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ardrop 3"/>
          <p:cNvSpPr/>
          <p:nvPr/>
        </p:nvSpPr>
        <p:spPr>
          <a:xfrm>
            <a:off x="-143436" y="4778187"/>
            <a:ext cx="2940424" cy="2061883"/>
          </a:xfrm>
          <a:prstGeom prst="teardrop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3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0612" y="1218311"/>
            <a:ext cx="110485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50+ Cách chào tạm biệt tiếng Anh trong tất cả các tình hu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45" y="2694921"/>
            <a:ext cx="575310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" y="426720"/>
            <a:ext cx="11155679" cy="600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7-Point Star 2"/>
          <p:cNvSpPr/>
          <p:nvPr/>
        </p:nvSpPr>
        <p:spPr>
          <a:xfrm>
            <a:off x="7970520" y="426720"/>
            <a:ext cx="4053840" cy="2895600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MỤC TIÊU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14350" y="4353737"/>
            <a:ext cx="3177650" cy="2378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98623" y="301547"/>
            <a:ext cx="2204268" cy="19673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606" y="4114800"/>
            <a:ext cx="1745673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6" y="0"/>
            <a:ext cx="11996714" cy="41727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ói mòn đất là gì? Nguyên nhân và giải pháp Greeningc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404812"/>
            <a:ext cx="11685905" cy="62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Xói mòn đất là gì? Nguyên nhân và giải pháp phòng trá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404812"/>
            <a:ext cx="11548746" cy="62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63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634" r="563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6"/>
            <a:ext cx="1828800" cy="13281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alphaModFix amt="7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498672"/>
            <a:ext cx="1724101" cy="2358844"/>
          </a:xfrm>
          <a:prstGeom prst="rect">
            <a:avLst/>
          </a:prstGeom>
        </p:spPr>
      </p:pic>
      <p:sp>
        <p:nvSpPr>
          <p:cNvPr id="24" name="Rectangles 10"/>
          <p:cNvSpPr/>
          <p:nvPr/>
        </p:nvSpPr>
        <p:spPr>
          <a:xfrm>
            <a:off x="178570" y="5060"/>
            <a:ext cx="1201342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GB" altLang="en-US" sz="5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GB" altLang="en-US" sz="54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0" y="1759386"/>
            <a:ext cx="11876270" cy="5098614"/>
          </a:xfrm>
          <a:prstGeom prst="rect">
            <a:avLst/>
          </a:prstGeom>
        </p:spPr>
      </p:pic>
      <p:sp>
        <p:nvSpPr>
          <p:cNvPr id="28" name="7-Point Star 27"/>
          <p:cNvSpPr/>
          <p:nvPr/>
        </p:nvSpPr>
        <p:spPr>
          <a:xfrm>
            <a:off x="8138160" y="1413093"/>
            <a:ext cx="4053840" cy="2895600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214558" y="1681471"/>
            <a:ext cx="5349240" cy="2358844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 BÀI TẬP 1 VÀO VỞ BÀI TẬP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442824"/>
            <a:ext cx="11478705" cy="5958704"/>
            <a:chOff x="0" y="0"/>
            <a:chExt cx="12210340" cy="6338503"/>
          </a:xfrm>
        </p:grpSpPr>
        <p:sp>
          <p:nvSpPr>
            <p:cNvPr id="3" name="Freeform 3"/>
            <p:cNvSpPr/>
            <p:nvPr/>
          </p:nvSpPr>
          <p:spPr>
            <a:xfrm>
              <a:off x="38100" y="44450"/>
              <a:ext cx="12173510" cy="6294053"/>
            </a:xfrm>
            <a:custGeom>
              <a:avLst/>
              <a:gdLst/>
              <a:ahLst/>
              <a:cxnLst/>
              <a:rect l="l" t="t" r="r" b="b"/>
              <a:pathLst>
                <a:path w="12173510" h="6294053">
                  <a:moveTo>
                    <a:pt x="2540" y="6263573"/>
                  </a:moveTo>
                  <a:cubicBezTo>
                    <a:pt x="0" y="6272463"/>
                    <a:pt x="5080" y="6278813"/>
                    <a:pt x="70962" y="6280083"/>
                  </a:cubicBezTo>
                  <a:cubicBezTo>
                    <a:pt x="147580" y="6281353"/>
                    <a:pt x="214620" y="6281353"/>
                    <a:pt x="291238" y="6281353"/>
                  </a:cubicBezTo>
                  <a:cubicBezTo>
                    <a:pt x="597711" y="6282623"/>
                    <a:pt x="904183" y="6282623"/>
                    <a:pt x="1220233" y="6283893"/>
                  </a:cubicBezTo>
                  <a:cubicBezTo>
                    <a:pt x="1392624" y="6285163"/>
                    <a:pt x="1565014" y="6286433"/>
                    <a:pt x="1727828" y="6287703"/>
                  </a:cubicBezTo>
                  <a:cubicBezTo>
                    <a:pt x="2015145" y="6288973"/>
                    <a:pt x="2292886" y="6288973"/>
                    <a:pt x="2580204" y="6290243"/>
                  </a:cubicBezTo>
                  <a:cubicBezTo>
                    <a:pt x="2695131" y="6290243"/>
                    <a:pt x="2800481" y="6290243"/>
                    <a:pt x="2915408" y="6288973"/>
                  </a:cubicBezTo>
                  <a:cubicBezTo>
                    <a:pt x="2963294" y="6288973"/>
                    <a:pt x="3020758" y="6287703"/>
                    <a:pt x="3068644" y="6287703"/>
                  </a:cubicBezTo>
                  <a:cubicBezTo>
                    <a:pt x="3260189" y="6288973"/>
                    <a:pt x="7091094" y="6280083"/>
                    <a:pt x="7282639" y="6281353"/>
                  </a:cubicBezTo>
                  <a:cubicBezTo>
                    <a:pt x="7550802" y="6282623"/>
                    <a:pt x="8288251" y="6282623"/>
                    <a:pt x="8556415" y="6282623"/>
                  </a:cubicBezTo>
                  <a:cubicBezTo>
                    <a:pt x="8661764" y="6282623"/>
                    <a:pt x="8757537" y="6281353"/>
                    <a:pt x="8862887" y="6281353"/>
                  </a:cubicBezTo>
                  <a:lnTo>
                    <a:pt x="9380059" y="6285163"/>
                  </a:lnTo>
                  <a:cubicBezTo>
                    <a:pt x="9753572" y="6287703"/>
                    <a:pt x="10117508" y="6285163"/>
                    <a:pt x="10491022" y="6288973"/>
                  </a:cubicBezTo>
                  <a:cubicBezTo>
                    <a:pt x="11113543" y="6294053"/>
                    <a:pt x="11745643" y="6287703"/>
                    <a:pt x="12108740" y="6292783"/>
                  </a:cubicBezTo>
                  <a:cubicBezTo>
                    <a:pt x="12129060" y="6294053"/>
                    <a:pt x="12149380" y="6292783"/>
                    <a:pt x="12172240" y="6292783"/>
                  </a:cubicBezTo>
                  <a:lnTo>
                    <a:pt x="12172240" y="6233093"/>
                  </a:lnTo>
                  <a:cubicBezTo>
                    <a:pt x="12170970" y="6064146"/>
                    <a:pt x="12169701" y="5827998"/>
                    <a:pt x="12169701" y="5577091"/>
                  </a:cubicBezTo>
                  <a:cubicBezTo>
                    <a:pt x="12169701" y="5286827"/>
                    <a:pt x="12173510" y="4991642"/>
                    <a:pt x="12167160" y="4701377"/>
                  </a:cubicBezTo>
                  <a:cubicBezTo>
                    <a:pt x="12159540" y="4509507"/>
                    <a:pt x="12148110" y="726224"/>
                    <a:pt x="12148110" y="534354"/>
                  </a:cubicBezTo>
                  <a:cubicBezTo>
                    <a:pt x="12145570" y="401521"/>
                    <a:pt x="12144301" y="263769"/>
                    <a:pt x="12141760" y="130935"/>
                  </a:cubicBezTo>
                  <a:cubicBezTo>
                    <a:pt x="12141760" y="91578"/>
                    <a:pt x="12140490" y="52220"/>
                    <a:pt x="12139220" y="6350"/>
                  </a:cubicBezTo>
                  <a:cubicBezTo>
                    <a:pt x="12129060" y="3810"/>
                    <a:pt x="12120170" y="2540"/>
                    <a:pt x="12110010" y="1270"/>
                  </a:cubicBezTo>
                  <a:cubicBezTo>
                    <a:pt x="12102390" y="0"/>
                    <a:pt x="12094770" y="1270"/>
                    <a:pt x="12088420" y="1270"/>
                  </a:cubicBezTo>
                  <a:lnTo>
                    <a:pt x="23075" y="6350"/>
                  </a:lnTo>
                  <a:lnTo>
                    <a:pt x="2540" y="6263573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1430" y="16510"/>
              <a:ext cx="12149380" cy="6283893"/>
            </a:xfrm>
            <a:custGeom>
              <a:avLst/>
              <a:gdLst/>
              <a:ahLst/>
              <a:cxnLst/>
              <a:rect l="l" t="t" r="r" b="b"/>
              <a:pathLst>
                <a:path w="12149380" h="6283893">
                  <a:moveTo>
                    <a:pt x="12149380" y="6283893"/>
                  </a:moveTo>
                  <a:lnTo>
                    <a:pt x="0" y="6276273"/>
                  </a:lnTo>
                  <a:lnTo>
                    <a:pt x="0" y="2215328"/>
                  </a:lnTo>
                  <a:lnTo>
                    <a:pt x="7620" y="20320"/>
                  </a:lnTo>
                  <a:lnTo>
                    <a:pt x="6112151" y="0"/>
                  </a:lnTo>
                  <a:lnTo>
                    <a:pt x="12127790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12178590" cy="6310563"/>
            </a:xfrm>
            <a:custGeom>
              <a:avLst/>
              <a:gdLst/>
              <a:ahLst/>
              <a:cxnLst/>
              <a:rect l="l" t="t" r="r" b="b"/>
              <a:pathLst>
                <a:path w="12178590" h="6310563">
                  <a:moveTo>
                    <a:pt x="12144300" y="21590"/>
                  </a:moveTo>
                  <a:cubicBezTo>
                    <a:pt x="12145570" y="34290"/>
                    <a:pt x="12145570" y="44450"/>
                    <a:pt x="12146840" y="62231"/>
                  </a:cubicBezTo>
                  <a:cubicBezTo>
                    <a:pt x="12149380" y="195064"/>
                    <a:pt x="12150650" y="332817"/>
                    <a:pt x="12153190" y="465650"/>
                  </a:cubicBezTo>
                  <a:cubicBezTo>
                    <a:pt x="12153190" y="657520"/>
                    <a:pt x="12165890" y="4440803"/>
                    <a:pt x="12172240" y="4632673"/>
                  </a:cubicBezTo>
                  <a:cubicBezTo>
                    <a:pt x="12178590" y="4922937"/>
                    <a:pt x="12174780" y="5218122"/>
                    <a:pt x="12174780" y="5508387"/>
                  </a:cubicBezTo>
                  <a:cubicBezTo>
                    <a:pt x="12174780" y="5764214"/>
                    <a:pt x="12176050" y="6000361"/>
                    <a:pt x="12177320" y="6249603"/>
                  </a:cubicBezTo>
                  <a:lnTo>
                    <a:pt x="12177320" y="6309293"/>
                  </a:lnTo>
                  <a:cubicBezTo>
                    <a:pt x="12154461" y="6309293"/>
                    <a:pt x="12134140" y="6310563"/>
                    <a:pt x="12113820" y="6309293"/>
                  </a:cubicBezTo>
                  <a:cubicBezTo>
                    <a:pt x="11509812" y="6304213"/>
                    <a:pt x="10877713" y="6310563"/>
                    <a:pt x="10255190" y="6305483"/>
                  </a:cubicBezTo>
                  <a:cubicBezTo>
                    <a:pt x="9881678" y="6301673"/>
                    <a:pt x="9517742" y="6304213"/>
                    <a:pt x="9144228" y="6301673"/>
                  </a:cubicBezTo>
                  <a:lnTo>
                    <a:pt x="8627057" y="6297863"/>
                  </a:lnTo>
                  <a:cubicBezTo>
                    <a:pt x="8521706" y="6297863"/>
                    <a:pt x="8425934" y="6299133"/>
                    <a:pt x="8320584" y="6299133"/>
                  </a:cubicBezTo>
                  <a:cubicBezTo>
                    <a:pt x="8052420" y="6297863"/>
                    <a:pt x="7314971" y="6299133"/>
                    <a:pt x="7046808" y="6297863"/>
                  </a:cubicBezTo>
                  <a:cubicBezTo>
                    <a:pt x="6855263" y="6296593"/>
                    <a:pt x="3024359" y="6305483"/>
                    <a:pt x="2832813" y="6304213"/>
                  </a:cubicBezTo>
                  <a:cubicBezTo>
                    <a:pt x="2784927" y="6304213"/>
                    <a:pt x="2727464" y="6305483"/>
                    <a:pt x="2679577" y="6305483"/>
                  </a:cubicBezTo>
                  <a:cubicBezTo>
                    <a:pt x="2564650" y="6305483"/>
                    <a:pt x="2459300" y="6306753"/>
                    <a:pt x="2344373" y="6306753"/>
                  </a:cubicBezTo>
                  <a:cubicBezTo>
                    <a:pt x="2057055" y="6306753"/>
                    <a:pt x="1779315" y="6305483"/>
                    <a:pt x="1491997" y="6304213"/>
                  </a:cubicBezTo>
                  <a:cubicBezTo>
                    <a:pt x="1319606" y="6302943"/>
                    <a:pt x="1147216" y="6301673"/>
                    <a:pt x="984402" y="6300403"/>
                  </a:cubicBezTo>
                  <a:cubicBezTo>
                    <a:pt x="677930" y="6299133"/>
                    <a:pt x="371457" y="6297863"/>
                    <a:pt x="55408" y="6297863"/>
                  </a:cubicBezTo>
                  <a:cubicBezTo>
                    <a:pt x="38100" y="6297863"/>
                    <a:pt x="29210" y="6297863"/>
                    <a:pt x="19050" y="6296593"/>
                  </a:cubicBezTo>
                  <a:cubicBezTo>
                    <a:pt x="10160" y="6295323"/>
                    <a:pt x="5080" y="6288973"/>
                    <a:pt x="7620" y="6280083"/>
                  </a:cubicBezTo>
                  <a:cubicBezTo>
                    <a:pt x="16510" y="6246349"/>
                    <a:pt x="12700" y="6123355"/>
                    <a:pt x="11430" y="5995442"/>
                  </a:cubicBezTo>
                  <a:cubicBezTo>
                    <a:pt x="10160" y="5734695"/>
                    <a:pt x="6350" y="5478869"/>
                    <a:pt x="7620" y="5218122"/>
                  </a:cubicBezTo>
                  <a:cubicBezTo>
                    <a:pt x="5080" y="4893419"/>
                    <a:pt x="0" y="873989"/>
                    <a:pt x="7620" y="544366"/>
                  </a:cubicBezTo>
                  <a:cubicBezTo>
                    <a:pt x="8890" y="480409"/>
                    <a:pt x="7620" y="411533"/>
                    <a:pt x="8890" y="347576"/>
                  </a:cubicBezTo>
                  <a:cubicBezTo>
                    <a:pt x="10160" y="244262"/>
                    <a:pt x="12700" y="13110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2026" y="30480"/>
                    <a:pt x="285262" y="29210"/>
                  </a:cubicBezTo>
                  <a:cubicBezTo>
                    <a:pt x="543848" y="25400"/>
                    <a:pt x="802434" y="22860"/>
                    <a:pt x="1070598" y="20320"/>
                  </a:cubicBezTo>
                  <a:cubicBezTo>
                    <a:pt x="1252566" y="17780"/>
                    <a:pt x="1434534" y="16510"/>
                    <a:pt x="1606924" y="13970"/>
                  </a:cubicBezTo>
                  <a:cubicBezTo>
                    <a:pt x="1779315" y="11430"/>
                    <a:pt x="1961283" y="8890"/>
                    <a:pt x="2133674" y="8890"/>
                  </a:cubicBezTo>
                  <a:cubicBezTo>
                    <a:pt x="2325219" y="7620"/>
                    <a:pt x="2516764" y="10160"/>
                    <a:pt x="2708309" y="8890"/>
                  </a:cubicBezTo>
                  <a:cubicBezTo>
                    <a:pt x="2947741" y="8890"/>
                    <a:pt x="7286240" y="6350"/>
                    <a:pt x="7525671" y="5080"/>
                  </a:cubicBezTo>
                  <a:cubicBezTo>
                    <a:pt x="7755526" y="3810"/>
                    <a:pt x="7985380" y="2540"/>
                    <a:pt x="8224811" y="2540"/>
                  </a:cubicBezTo>
                  <a:cubicBezTo>
                    <a:pt x="8617480" y="1270"/>
                    <a:pt x="9000569" y="0"/>
                    <a:pt x="9393237" y="0"/>
                  </a:cubicBezTo>
                  <a:cubicBezTo>
                    <a:pt x="9556051" y="0"/>
                    <a:pt x="9728441" y="2540"/>
                    <a:pt x="9891255" y="2540"/>
                  </a:cubicBezTo>
                  <a:cubicBezTo>
                    <a:pt x="10341386" y="3810"/>
                    <a:pt x="10801094" y="5080"/>
                    <a:pt x="11251226" y="7620"/>
                  </a:cubicBezTo>
                  <a:cubicBezTo>
                    <a:pt x="11490658" y="8890"/>
                    <a:pt x="11730089" y="12700"/>
                    <a:pt x="11969521" y="16510"/>
                  </a:cubicBezTo>
                  <a:lnTo>
                    <a:pt x="12113820" y="16510"/>
                  </a:lnTo>
                  <a:cubicBezTo>
                    <a:pt x="12125250" y="17780"/>
                    <a:pt x="12134140" y="20320"/>
                    <a:pt x="12144300" y="21590"/>
                  </a:cubicBezTo>
                  <a:close/>
                  <a:moveTo>
                    <a:pt x="12154461" y="6292783"/>
                  </a:moveTo>
                  <a:cubicBezTo>
                    <a:pt x="12155730" y="6276273"/>
                    <a:pt x="12157000" y="6263573"/>
                    <a:pt x="12157000" y="6250873"/>
                  </a:cubicBezTo>
                  <a:cubicBezTo>
                    <a:pt x="12155730" y="5975763"/>
                    <a:pt x="12154461" y="5715017"/>
                    <a:pt x="12154461" y="5434591"/>
                  </a:cubicBezTo>
                  <a:cubicBezTo>
                    <a:pt x="12154461" y="5306678"/>
                    <a:pt x="12157000" y="5178765"/>
                    <a:pt x="12155730" y="5050851"/>
                  </a:cubicBezTo>
                  <a:cubicBezTo>
                    <a:pt x="12155730" y="4932778"/>
                    <a:pt x="12154461" y="4809784"/>
                    <a:pt x="12153190" y="4691710"/>
                  </a:cubicBezTo>
                  <a:cubicBezTo>
                    <a:pt x="12148111" y="4509679"/>
                    <a:pt x="12136680" y="741156"/>
                    <a:pt x="12136680" y="559126"/>
                  </a:cubicBezTo>
                  <a:cubicBezTo>
                    <a:pt x="12134140" y="406614"/>
                    <a:pt x="12131600" y="249182"/>
                    <a:pt x="12129061" y="96670"/>
                  </a:cubicBezTo>
                  <a:cubicBezTo>
                    <a:pt x="12127790" y="44450"/>
                    <a:pt x="12126520" y="43180"/>
                    <a:pt x="12103602" y="41910"/>
                  </a:cubicBezTo>
                  <a:cubicBezTo>
                    <a:pt x="12074870" y="41910"/>
                    <a:pt x="12055715" y="41910"/>
                    <a:pt x="12026984" y="40640"/>
                  </a:cubicBezTo>
                  <a:cubicBezTo>
                    <a:pt x="11787553" y="36830"/>
                    <a:pt x="11538544" y="31750"/>
                    <a:pt x="11299112" y="30480"/>
                  </a:cubicBezTo>
                  <a:cubicBezTo>
                    <a:pt x="10714900" y="26670"/>
                    <a:pt x="10121109" y="25400"/>
                    <a:pt x="9536896" y="22860"/>
                  </a:cubicBezTo>
                  <a:lnTo>
                    <a:pt x="8847334" y="22860"/>
                  </a:lnTo>
                  <a:cubicBezTo>
                    <a:pt x="8540861" y="22860"/>
                    <a:pt x="8234389" y="22860"/>
                    <a:pt x="7937494" y="24130"/>
                  </a:cubicBezTo>
                  <a:cubicBezTo>
                    <a:pt x="7678907" y="25400"/>
                    <a:pt x="3321254" y="29210"/>
                    <a:pt x="3062668" y="29210"/>
                  </a:cubicBezTo>
                  <a:cubicBezTo>
                    <a:pt x="2641268" y="29210"/>
                    <a:pt x="2219869" y="26670"/>
                    <a:pt x="1798469" y="33020"/>
                  </a:cubicBezTo>
                  <a:cubicBezTo>
                    <a:pt x="1578192" y="36830"/>
                    <a:pt x="1367493" y="36830"/>
                    <a:pt x="1156793" y="38100"/>
                  </a:cubicBezTo>
                  <a:cubicBezTo>
                    <a:pt x="792857" y="41910"/>
                    <a:pt x="428921" y="45720"/>
                    <a:pt x="64985" y="50800"/>
                  </a:cubicBezTo>
                  <a:cubicBezTo>
                    <a:pt x="36830" y="50800"/>
                    <a:pt x="34290" y="57312"/>
                    <a:pt x="33020" y="116349"/>
                  </a:cubicBezTo>
                  <a:cubicBezTo>
                    <a:pt x="31750" y="204904"/>
                    <a:pt x="31750" y="293459"/>
                    <a:pt x="30480" y="382015"/>
                  </a:cubicBezTo>
                  <a:cubicBezTo>
                    <a:pt x="29210" y="529607"/>
                    <a:pt x="26670" y="672280"/>
                    <a:pt x="25400" y="819872"/>
                  </a:cubicBezTo>
                  <a:cubicBezTo>
                    <a:pt x="20320" y="977304"/>
                    <a:pt x="26670" y="4824543"/>
                    <a:pt x="29210" y="4981975"/>
                  </a:cubicBezTo>
                  <a:cubicBezTo>
                    <a:pt x="29210" y="5149246"/>
                    <a:pt x="29210" y="5321437"/>
                    <a:pt x="30480" y="5488708"/>
                  </a:cubicBezTo>
                  <a:cubicBezTo>
                    <a:pt x="30480" y="5611702"/>
                    <a:pt x="33020" y="5734696"/>
                    <a:pt x="33020" y="5857689"/>
                  </a:cubicBezTo>
                  <a:cubicBezTo>
                    <a:pt x="33020" y="5990522"/>
                    <a:pt x="33020" y="6123355"/>
                    <a:pt x="31750" y="6250873"/>
                  </a:cubicBezTo>
                  <a:lnTo>
                    <a:pt x="31750" y="6261033"/>
                  </a:lnTo>
                  <a:cubicBezTo>
                    <a:pt x="31750" y="6271193"/>
                    <a:pt x="35560" y="6275003"/>
                    <a:pt x="44450" y="6275003"/>
                  </a:cubicBezTo>
                  <a:cubicBezTo>
                    <a:pt x="151181" y="6275003"/>
                    <a:pt x="285262" y="6276273"/>
                    <a:pt x="409767" y="6276273"/>
                  </a:cubicBezTo>
                  <a:cubicBezTo>
                    <a:pt x="591735" y="6276273"/>
                    <a:pt x="783280" y="6273733"/>
                    <a:pt x="965248" y="6276273"/>
                  </a:cubicBezTo>
                  <a:cubicBezTo>
                    <a:pt x="1262143" y="6280083"/>
                    <a:pt x="1559038" y="6282623"/>
                    <a:pt x="1855933" y="6281353"/>
                  </a:cubicBezTo>
                  <a:cubicBezTo>
                    <a:pt x="2047478" y="6280083"/>
                    <a:pt x="2229446" y="6282623"/>
                    <a:pt x="2420991" y="6282623"/>
                  </a:cubicBezTo>
                  <a:cubicBezTo>
                    <a:pt x="2698732" y="6282623"/>
                    <a:pt x="2976473" y="6281353"/>
                    <a:pt x="3254213" y="6282623"/>
                  </a:cubicBezTo>
                  <a:cubicBezTo>
                    <a:pt x="3666035" y="6283893"/>
                    <a:pt x="8186503" y="6273733"/>
                    <a:pt x="8607902" y="6276273"/>
                  </a:cubicBezTo>
                  <a:cubicBezTo>
                    <a:pt x="8789870" y="6277543"/>
                    <a:pt x="8971838" y="6278813"/>
                    <a:pt x="9144229" y="6278813"/>
                  </a:cubicBezTo>
                  <a:cubicBezTo>
                    <a:pt x="9460279" y="6281353"/>
                    <a:pt x="9766751" y="6277543"/>
                    <a:pt x="10082800" y="6281353"/>
                  </a:cubicBezTo>
                  <a:cubicBezTo>
                    <a:pt x="10341386" y="6283893"/>
                    <a:pt x="10599973" y="6283893"/>
                    <a:pt x="10858558" y="6286433"/>
                  </a:cubicBezTo>
                  <a:cubicBezTo>
                    <a:pt x="11241649" y="6290243"/>
                    <a:pt x="11624739" y="6292783"/>
                    <a:pt x="12007830" y="6294053"/>
                  </a:cubicBezTo>
                  <a:cubicBezTo>
                    <a:pt x="12116361" y="6294053"/>
                    <a:pt x="12134140" y="6292783"/>
                    <a:pt x="12154461" y="6292783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380000">
            <a:off x="9957785" y="41102"/>
            <a:ext cx="1935086" cy="1727193"/>
          </a:xfrm>
          <a:prstGeom prst="rect">
            <a:avLst/>
          </a:prstGeom>
        </p:spPr>
      </p:pic>
      <p:sp>
        <p:nvSpPr>
          <p:cNvPr id="16" name="Rectangles 10"/>
          <p:cNvSpPr/>
          <p:nvPr/>
        </p:nvSpPr>
        <p:spPr>
          <a:xfrm>
            <a:off x="178570" y="5060"/>
            <a:ext cx="1201342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GB" altLang="en-US" sz="5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59386"/>
            <a:ext cx="12117942" cy="5098614"/>
          </a:xfrm>
          <a:prstGeom prst="rect">
            <a:avLst/>
          </a:prstGeom>
        </p:spPr>
      </p:pic>
      <p:sp>
        <p:nvSpPr>
          <p:cNvPr id="19" name="7-Point Star 18"/>
          <p:cNvSpPr/>
          <p:nvPr/>
        </p:nvSpPr>
        <p:spPr>
          <a:xfrm>
            <a:off x="8379700" y="2573548"/>
            <a:ext cx="4053840" cy="2895600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197305" y="2747510"/>
            <a:ext cx="5349240" cy="2358844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 BÀI TẬP 2 VÀO VỞ BÀI TẬP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442824"/>
            <a:ext cx="11478705" cy="5958704"/>
            <a:chOff x="0" y="0"/>
            <a:chExt cx="12210340" cy="6338503"/>
          </a:xfrm>
        </p:grpSpPr>
        <p:sp>
          <p:nvSpPr>
            <p:cNvPr id="3" name="Freeform 3"/>
            <p:cNvSpPr/>
            <p:nvPr/>
          </p:nvSpPr>
          <p:spPr>
            <a:xfrm>
              <a:off x="38100" y="44450"/>
              <a:ext cx="12173510" cy="6294053"/>
            </a:xfrm>
            <a:custGeom>
              <a:avLst/>
              <a:gdLst/>
              <a:ahLst/>
              <a:cxnLst/>
              <a:rect l="l" t="t" r="r" b="b"/>
              <a:pathLst>
                <a:path w="12173510" h="6294053">
                  <a:moveTo>
                    <a:pt x="2540" y="6263573"/>
                  </a:moveTo>
                  <a:cubicBezTo>
                    <a:pt x="0" y="6272463"/>
                    <a:pt x="5080" y="6278813"/>
                    <a:pt x="70962" y="6280083"/>
                  </a:cubicBezTo>
                  <a:cubicBezTo>
                    <a:pt x="147580" y="6281353"/>
                    <a:pt x="214620" y="6281353"/>
                    <a:pt x="291238" y="6281353"/>
                  </a:cubicBezTo>
                  <a:cubicBezTo>
                    <a:pt x="597711" y="6282623"/>
                    <a:pt x="904183" y="6282623"/>
                    <a:pt x="1220233" y="6283893"/>
                  </a:cubicBezTo>
                  <a:cubicBezTo>
                    <a:pt x="1392624" y="6285163"/>
                    <a:pt x="1565014" y="6286433"/>
                    <a:pt x="1727828" y="6287703"/>
                  </a:cubicBezTo>
                  <a:cubicBezTo>
                    <a:pt x="2015145" y="6288973"/>
                    <a:pt x="2292886" y="6288973"/>
                    <a:pt x="2580204" y="6290243"/>
                  </a:cubicBezTo>
                  <a:cubicBezTo>
                    <a:pt x="2695131" y="6290243"/>
                    <a:pt x="2800481" y="6290243"/>
                    <a:pt x="2915408" y="6288973"/>
                  </a:cubicBezTo>
                  <a:cubicBezTo>
                    <a:pt x="2963294" y="6288973"/>
                    <a:pt x="3020758" y="6287703"/>
                    <a:pt x="3068644" y="6287703"/>
                  </a:cubicBezTo>
                  <a:cubicBezTo>
                    <a:pt x="3260189" y="6288973"/>
                    <a:pt x="7091094" y="6280083"/>
                    <a:pt x="7282639" y="6281353"/>
                  </a:cubicBezTo>
                  <a:cubicBezTo>
                    <a:pt x="7550802" y="6282623"/>
                    <a:pt x="8288251" y="6282623"/>
                    <a:pt x="8556415" y="6282623"/>
                  </a:cubicBezTo>
                  <a:cubicBezTo>
                    <a:pt x="8661764" y="6282623"/>
                    <a:pt x="8757537" y="6281353"/>
                    <a:pt x="8862887" y="6281353"/>
                  </a:cubicBezTo>
                  <a:lnTo>
                    <a:pt x="9380059" y="6285163"/>
                  </a:lnTo>
                  <a:cubicBezTo>
                    <a:pt x="9753572" y="6287703"/>
                    <a:pt x="10117508" y="6285163"/>
                    <a:pt x="10491022" y="6288973"/>
                  </a:cubicBezTo>
                  <a:cubicBezTo>
                    <a:pt x="11113543" y="6294053"/>
                    <a:pt x="11745643" y="6287703"/>
                    <a:pt x="12108740" y="6292783"/>
                  </a:cubicBezTo>
                  <a:cubicBezTo>
                    <a:pt x="12129060" y="6294053"/>
                    <a:pt x="12149380" y="6292783"/>
                    <a:pt x="12172240" y="6292783"/>
                  </a:cubicBezTo>
                  <a:lnTo>
                    <a:pt x="12172240" y="6233093"/>
                  </a:lnTo>
                  <a:cubicBezTo>
                    <a:pt x="12170970" y="6064146"/>
                    <a:pt x="12169701" y="5827998"/>
                    <a:pt x="12169701" y="5577091"/>
                  </a:cubicBezTo>
                  <a:cubicBezTo>
                    <a:pt x="12169701" y="5286827"/>
                    <a:pt x="12173510" y="4991642"/>
                    <a:pt x="12167160" y="4701377"/>
                  </a:cubicBezTo>
                  <a:cubicBezTo>
                    <a:pt x="12159540" y="4509507"/>
                    <a:pt x="12148110" y="726224"/>
                    <a:pt x="12148110" y="534354"/>
                  </a:cubicBezTo>
                  <a:cubicBezTo>
                    <a:pt x="12145570" y="401521"/>
                    <a:pt x="12144301" y="263769"/>
                    <a:pt x="12141760" y="130935"/>
                  </a:cubicBezTo>
                  <a:cubicBezTo>
                    <a:pt x="12141760" y="91578"/>
                    <a:pt x="12140490" y="52220"/>
                    <a:pt x="12139220" y="6350"/>
                  </a:cubicBezTo>
                  <a:cubicBezTo>
                    <a:pt x="12129060" y="3810"/>
                    <a:pt x="12120170" y="2540"/>
                    <a:pt x="12110010" y="1270"/>
                  </a:cubicBezTo>
                  <a:cubicBezTo>
                    <a:pt x="12102390" y="0"/>
                    <a:pt x="12094770" y="1270"/>
                    <a:pt x="12088420" y="1270"/>
                  </a:cubicBezTo>
                  <a:lnTo>
                    <a:pt x="23075" y="6350"/>
                  </a:lnTo>
                  <a:lnTo>
                    <a:pt x="2540" y="6263573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1430" y="16510"/>
              <a:ext cx="12149380" cy="6283893"/>
            </a:xfrm>
            <a:custGeom>
              <a:avLst/>
              <a:gdLst/>
              <a:ahLst/>
              <a:cxnLst/>
              <a:rect l="l" t="t" r="r" b="b"/>
              <a:pathLst>
                <a:path w="12149380" h="6283893">
                  <a:moveTo>
                    <a:pt x="12149380" y="6283893"/>
                  </a:moveTo>
                  <a:lnTo>
                    <a:pt x="0" y="6276273"/>
                  </a:lnTo>
                  <a:lnTo>
                    <a:pt x="0" y="2215328"/>
                  </a:lnTo>
                  <a:lnTo>
                    <a:pt x="7620" y="20320"/>
                  </a:lnTo>
                  <a:lnTo>
                    <a:pt x="6112151" y="0"/>
                  </a:lnTo>
                  <a:lnTo>
                    <a:pt x="12127790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12178590" cy="6310563"/>
            </a:xfrm>
            <a:custGeom>
              <a:avLst/>
              <a:gdLst/>
              <a:ahLst/>
              <a:cxnLst/>
              <a:rect l="l" t="t" r="r" b="b"/>
              <a:pathLst>
                <a:path w="12178590" h="6310563">
                  <a:moveTo>
                    <a:pt x="12144300" y="21590"/>
                  </a:moveTo>
                  <a:cubicBezTo>
                    <a:pt x="12145570" y="34290"/>
                    <a:pt x="12145570" y="44450"/>
                    <a:pt x="12146840" y="62231"/>
                  </a:cubicBezTo>
                  <a:cubicBezTo>
                    <a:pt x="12149380" y="195064"/>
                    <a:pt x="12150650" y="332817"/>
                    <a:pt x="12153190" y="465650"/>
                  </a:cubicBezTo>
                  <a:cubicBezTo>
                    <a:pt x="12153190" y="657520"/>
                    <a:pt x="12165890" y="4440803"/>
                    <a:pt x="12172240" y="4632673"/>
                  </a:cubicBezTo>
                  <a:cubicBezTo>
                    <a:pt x="12178590" y="4922937"/>
                    <a:pt x="12174780" y="5218122"/>
                    <a:pt x="12174780" y="5508387"/>
                  </a:cubicBezTo>
                  <a:cubicBezTo>
                    <a:pt x="12174780" y="5764214"/>
                    <a:pt x="12176050" y="6000361"/>
                    <a:pt x="12177320" y="6249603"/>
                  </a:cubicBezTo>
                  <a:lnTo>
                    <a:pt x="12177320" y="6309293"/>
                  </a:lnTo>
                  <a:cubicBezTo>
                    <a:pt x="12154461" y="6309293"/>
                    <a:pt x="12134140" y="6310563"/>
                    <a:pt x="12113820" y="6309293"/>
                  </a:cubicBezTo>
                  <a:cubicBezTo>
                    <a:pt x="11509812" y="6304213"/>
                    <a:pt x="10877713" y="6310563"/>
                    <a:pt x="10255190" y="6305483"/>
                  </a:cubicBezTo>
                  <a:cubicBezTo>
                    <a:pt x="9881678" y="6301673"/>
                    <a:pt x="9517742" y="6304213"/>
                    <a:pt x="9144228" y="6301673"/>
                  </a:cubicBezTo>
                  <a:lnTo>
                    <a:pt x="8627057" y="6297863"/>
                  </a:lnTo>
                  <a:cubicBezTo>
                    <a:pt x="8521706" y="6297863"/>
                    <a:pt x="8425934" y="6299133"/>
                    <a:pt x="8320584" y="6299133"/>
                  </a:cubicBezTo>
                  <a:cubicBezTo>
                    <a:pt x="8052420" y="6297863"/>
                    <a:pt x="7314971" y="6299133"/>
                    <a:pt x="7046808" y="6297863"/>
                  </a:cubicBezTo>
                  <a:cubicBezTo>
                    <a:pt x="6855263" y="6296593"/>
                    <a:pt x="3024359" y="6305483"/>
                    <a:pt x="2832813" y="6304213"/>
                  </a:cubicBezTo>
                  <a:cubicBezTo>
                    <a:pt x="2784927" y="6304213"/>
                    <a:pt x="2727464" y="6305483"/>
                    <a:pt x="2679577" y="6305483"/>
                  </a:cubicBezTo>
                  <a:cubicBezTo>
                    <a:pt x="2564650" y="6305483"/>
                    <a:pt x="2459300" y="6306753"/>
                    <a:pt x="2344373" y="6306753"/>
                  </a:cubicBezTo>
                  <a:cubicBezTo>
                    <a:pt x="2057055" y="6306753"/>
                    <a:pt x="1779315" y="6305483"/>
                    <a:pt x="1491997" y="6304213"/>
                  </a:cubicBezTo>
                  <a:cubicBezTo>
                    <a:pt x="1319606" y="6302943"/>
                    <a:pt x="1147216" y="6301673"/>
                    <a:pt x="984402" y="6300403"/>
                  </a:cubicBezTo>
                  <a:cubicBezTo>
                    <a:pt x="677930" y="6299133"/>
                    <a:pt x="371457" y="6297863"/>
                    <a:pt x="55408" y="6297863"/>
                  </a:cubicBezTo>
                  <a:cubicBezTo>
                    <a:pt x="38100" y="6297863"/>
                    <a:pt x="29210" y="6297863"/>
                    <a:pt x="19050" y="6296593"/>
                  </a:cubicBezTo>
                  <a:cubicBezTo>
                    <a:pt x="10160" y="6295323"/>
                    <a:pt x="5080" y="6288973"/>
                    <a:pt x="7620" y="6280083"/>
                  </a:cubicBezTo>
                  <a:cubicBezTo>
                    <a:pt x="16510" y="6246349"/>
                    <a:pt x="12700" y="6123355"/>
                    <a:pt x="11430" y="5995442"/>
                  </a:cubicBezTo>
                  <a:cubicBezTo>
                    <a:pt x="10160" y="5734695"/>
                    <a:pt x="6350" y="5478869"/>
                    <a:pt x="7620" y="5218122"/>
                  </a:cubicBezTo>
                  <a:cubicBezTo>
                    <a:pt x="5080" y="4893419"/>
                    <a:pt x="0" y="873989"/>
                    <a:pt x="7620" y="544366"/>
                  </a:cubicBezTo>
                  <a:cubicBezTo>
                    <a:pt x="8890" y="480409"/>
                    <a:pt x="7620" y="411533"/>
                    <a:pt x="8890" y="347576"/>
                  </a:cubicBezTo>
                  <a:cubicBezTo>
                    <a:pt x="10160" y="244262"/>
                    <a:pt x="12700" y="13110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2026" y="30480"/>
                    <a:pt x="285262" y="29210"/>
                  </a:cubicBezTo>
                  <a:cubicBezTo>
                    <a:pt x="543848" y="25400"/>
                    <a:pt x="802434" y="22860"/>
                    <a:pt x="1070598" y="20320"/>
                  </a:cubicBezTo>
                  <a:cubicBezTo>
                    <a:pt x="1252566" y="17780"/>
                    <a:pt x="1434534" y="16510"/>
                    <a:pt x="1606924" y="13970"/>
                  </a:cubicBezTo>
                  <a:cubicBezTo>
                    <a:pt x="1779315" y="11430"/>
                    <a:pt x="1961283" y="8890"/>
                    <a:pt x="2133674" y="8890"/>
                  </a:cubicBezTo>
                  <a:cubicBezTo>
                    <a:pt x="2325219" y="7620"/>
                    <a:pt x="2516764" y="10160"/>
                    <a:pt x="2708309" y="8890"/>
                  </a:cubicBezTo>
                  <a:cubicBezTo>
                    <a:pt x="2947741" y="8890"/>
                    <a:pt x="7286240" y="6350"/>
                    <a:pt x="7525671" y="5080"/>
                  </a:cubicBezTo>
                  <a:cubicBezTo>
                    <a:pt x="7755526" y="3810"/>
                    <a:pt x="7985380" y="2540"/>
                    <a:pt x="8224811" y="2540"/>
                  </a:cubicBezTo>
                  <a:cubicBezTo>
                    <a:pt x="8617480" y="1270"/>
                    <a:pt x="9000569" y="0"/>
                    <a:pt x="9393237" y="0"/>
                  </a:cubicBezTo>
                  <a:cubicBezTo>
                    <a:pt x="9556051" y="0"/>
                    <a:pt x="9728441" y="2540"/>
                    <a:pt x="9891255" y="2540"/>
                  </a:cubicBezTo>
                  <a:cubicBezTo>
                    <a:pt x="10341386" y="3810"/>
                    <a:pt x="10801094" y="5080"/>
                    <a:pt x="11251226" y="7620"/>
                  </a:cubicBezTo>
                  <a:cubicBezTo>
                    <a:pt x="11490658" y="8890"/>
                    <a:pt x="11730089" y="12700"/>
                    <a:pt x="11969521" y="16510"/>
                  </a:cubicBezTo>
                  <a:lnTo>
                    <a:pt x="12113820" y="16510"/>
                  </a:lnTo>
                  <a:cubicBezTo>
                    <a:pt x="12125250" y="17780"/>
                    <a:pt x="12134140" y="20320"/>
                    <a:pt x="12144300" y="21590"/>
                  </a:cubicBezTo>
                  <a:close/>
                  <a:moveTo>
                    <a:pt x="12154461" y="6292783"/>
                  </a:moveTo>
                  <a:cubicBezTo>
                    <a:pt x="12155730" y="6276273"/>
                    <a:pt x="12157000" y="6263573"/>
                    <a:pt x="12157000" y="6250873"/>
                  </a:cubicBezTo>
                  <a:cubicBezTo>
                    <a:pt x="12155730" y="5975763"/>
                    <a:pt x="12154461" y="5715017"/>
                    <a:pt x="12154461" y="5434591"/>
                  </a:cubicBezTo>
                  <a:cubicBezTo>
                    <a:pt x="12154461" y="5306678"/>
                    <a:pt x="12157000" y="5178765"/>
                    <a:pt x="12155730" y="5050851"/>
                  </a:cubicBezTo>
                  <a:cubicBezTo>
                    <a:pt x="12155730" y="4932778"/>
                    <a:pt x="12154461" y="4809784"/>
                    <a:pt x="12153190" y="4691710"/>
                  </a:cubicBezTo>
                  <a:cubicBezTo>
                    <a:pt x="12148111" y="4509679"/>
                    <a:pt x="12136680" y="741156"/>
                    <a:pt x="12136680" y="559126"/>
                  </a:cubicBezTo>
                  <a:cubicBezTo>
                    <a:pt x="12134140" y="406614"/>
                    <a:pt x="12131600" y="249182"/>
                    <a:pt x="12129061" y="96670"/>
                  </a:cubicBezTo>
                  <a:cubicBezTo>
                    <a:pt x="12127790" y="44450"/>
                    <a:pt x="12126520" y="43180"/>
                    <a:pt x="12103602" y="41910"/>
                  </a:cubicBezTo>
                  <a:cubicBezTo>
                    <a:pt x="12074870" y="41910"/>
                    <a:pt x="12055715" y="41910"/>
                    <a:pt x="12026984" y="40640"/>
                  </a:cubicBezTo>
                  <a:cubicBezTo>
                    <a:pt x="11787553" y="36830"/>
                    <a:pt x="11538544" y="31750"/>
                    <a:pt x="11299112" y="30480"/>
                  </a:cubicBezTo>
                  <a:cubicBezTo>
                    <a:pt x="10714900" y="26670"/>
                    <a:pt x="10121109" y="25400"/>
                    <a:pt x="9536896" y="22860"/>
                  </a:cubicBezTo>
                  <a:lnTo>
                    <a:pt x="8847334" y="22860"/>
                  </a:lnTo>
                  <a:cubicBezTo>
                    <a:pt x="8540861" y="22860"/>
                    <a:pt x="8234389" y="22860"/>
                    <a:pt x="7937494" y="24130"/>
                  </a:cubicBezTo>
                  <a:cubicBezTo>
                    <a:pt x="7678907" y="25400"/>
                    <a:pt x="3321254" y="29210"/>
                    <a:pt x="3062668" y="29210"/>
                  </a:cubicBezTo>
                  <a:cubicBezTo>
                    <a:pt x="2641268" y="29210"/>
                    <a:pt x="2219869" y="26670"/>
                    <a:pt x="1798469" y="33020"/>
                  </a:cubicBezTo>
                  <a:cubicBezTo>
                    <a:pt x="1578192" y="36830"/>
                    <a:pt x="1367493" y="36830"/>
                    <a:pt x="1156793" y="38100"/>
                  </a:cubicBezTo>
                  <a:cubicBezTo>
                    <a:pt x="792857" y="41910"/>
                    <a:pt x="428921" y="45720"/>
                    <a:pt x="64985" y="50800"/>
                  </a:cubicBezTo>
                  <a:cubicBezTo>
                    <a:pt x="36830" y="50800"/>
                    <a:pt x="34290" y="57312"/>
                    <a:pt x="33020" y="116349"/>
                  </a:cubicBezTo>
                  <a:cubicBezTo>
                    <a:pt x="31750" y="204904"/>
                    <a:pt x="31750" y="293459"/>
                    <a:pt x="30480" y="382015"/>
                  </a:cubicBezTo>
                  <a:cubicBezTo>
                    <a:pt x="29210" y="529607"/>
                    <a:pt x="26670" y="672280"/>
                    <a:pt x="25400" y="819872"/>
                  </a:cubicBezTo>
                  <a:cubicBezTo>
                    <a:pt x="20320" y="977304"/>
                    <a:pt x="26670" y="4824543"/>
                    <a:pt x="29210" y="4981975"/>
                  </a:cubicBezTo>
                  <a:cubicBezTo>
                    <a:pt x="29210" y="5149246"/>
                    <a:pt x="29210" y="5321437"/>
                    <a:pt x="30480" y="5488708"/>
                  </a:cubicBezTo>
                  <a:cubicBezTo>
                    <a:pt x="30480" y="5611702"/>
                    <a:pt x="33020" y="5734696"/>
                    <a:pt x="33020" y="5857689"/>
                  </a:cubicBezTo>
                  <a:cubicBezTo>
                    <a:pt x="33020" y="5990522"/>
                    <a:pt x="33020" y="6123355"/>
                    <a:pt x="31750" y="6250873"/>
                  </a:cubicBezTo>
                  <a:lnTo>
                    <a:pt x="31750" y="6261033"/>
                  </a:lnTo>
                  <a:cubicBezTo>
                    <a:pt x="31750" y="6271193"/>
                    <a:pt x="35560" y="6275003"/>
                    <a:pt x="44450" y="6275003"/>
                  </a:cubicBezTo>
                  <a:cubicBezTo>
                    <a:pt x="151181" y="6275003"/>
                    <a:pt x="285262" y="6276273"/>
                    <a:pt x="409767" y="6276273"/>
                  </a:cubicBezTo>
                  <a:cubicBezTo>
                    <a:pt x="591735" y="6276273"/>
                    <a:pt x="783280" y="6273733"/>
                    <a:pt x="965248" y="6276273"/>
                  </a:cubicBezTo>
                  <a:cubicBezTo>
                    <a:pt x="1262143" y="6280083"/>
                    <a:pt x="1559038" y="6282623"/>
                    <a:pt x="1855933" y="6281353"/>
                  </a:cubicBezTo>
                  <a:cubicBezTo>
                    <a:pt x="2047478" y="6280083"/>
                    <a:pt x="2229446" y="6282623"/>
                    <a:pt x="2420991" y="6282623"/>
                  </a:cubicBezTo>
                  <a:cubicBezTo>
                    <a:pt x="2698732" y="6282623"/>
                    <a:pt x="2976473" y="6281353"/>
                    <a:pt x="3254213" y="6282623"/>
                  </a:cubicBezTo>
                  <a:cubicBezTo>
                    <a:pt x="3666035" y="6283893"/>
                    <a:pt x="8186503" y="6273733"/>
                    <a:pt x="8607902" y="6276273"/>
                  </a:cubicBezTo>
                  <a:cubicBezTo>
                    <a:pt x="8789870" y="6277543"/>
                    <a:pt x="8971838" y="6278813"/>
                    <a:pt x="9144229" y="6278813"/>
                  </a:cubicBezTo>
                  <a:cubicBezTo>
                    <a:pt x="9460279" y="6281353"/>
                    <a:pt x="9766751" y="6277543"/>
                    <a:pt x="10082800" y="6281353"/>
                  </a:cubicBezTo>
                  <a:cubicBezTo>
                    <a:pt x="10341386" y="6283893"/>
                    <a:pt x="10599973" y="6283893"/>
                    <a:pt x="10858558" y="6286433"/>
                  </a:cubicBezTo>
                  <a:cubicBezTo>
                    <a:pt x="11241649" y="6290243"/>
                    <a:pt x="11624739" y="6292783"/>
                    <a:pt x="12007830" y="6294053"/>
                  </a:cubicBezTo>
                  <a:cubicBezTo>
                    <a:pt x="12116361" y="6294053"/>
                    <a:pt x="12134140" y="6292783"/>
                    <a:pt x="12154461" y="6292783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7" y="442824"/>
            <a:ext cx="11303605" cy="5922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72" y="484967"/>
            <a:ext cx="11188460" cy="589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685800" y="442824"/>
            <a:ext cx="11478705" cy="5958704"/>
            <a:chOff x="0" y="0"/>
            <a:chExt cx="12210340" cy="6338503"/>
          </a:xfrm>
        </p:grpSpPr>
        <p:sp>
          <p:nvSpPr>
            <p:cNvPr id="11" name="Freeform 3"/>
            <p:cNvSpPr/>
            <p:nvPr/>
          </p:nvSpPr>
          <p:spPr>
            <a:xfrm>
              <a:off x="38100" y="44450"/>
              <a:ext cx="12173510" cy="6294053"/>
            </a:xfrm>
            <a:custGeom>
              <a:avLst/>
              <a:gdLst/>
              <a:ahLst/>
              <a:cxnLst/>
              <a:rect l="l" t="t" r="r" b="b"/>
              <a:pathLst>
                <a:path w="12173510" h="6294053">
                  <a:moveTo>
                    <a:pt x="2540" y="6263573"/>
                  </a:moveTo>
                  <a:cubicBezTo>
                    <a:pt x="0" y="6272463"/>
                    <a:pt x="5080" y="6278813"/>
                    <a:pt x="70962" y="6280083"/>
                  </a:cubicBezTo>
                  <a:cubicBezTo>
                    <a:pt x="147580" y="6281353"/>
                    <a:pt x="214620" y="6281353"/>
                    <a:pt x="291238" y="6281353"/>
                  </a:cubicBezTo>
                  <a:cubicBezTo>
                    <a:pt x="597711" y="6282623"/>
                    <a:pt x="904183" y="6282623"/>
                    <a:pt x="1220233" y="6283893"/>
                  </a:cubicBezTo>
                  <a:cubicBezTo>
                    <a:pt x="1392624" y="6285163"/>
                    <a:pt x="1565014" y="6286433"/>
                    <a:pt x="1727828" y="6287703"/>
                  </a:cubicBezTo>
                  <a:cubicBezTo>
                    <a:pt x="2015145" y="6288973"/>
                    <a:pt x="2292886" y="6288973"/>
                    <a:pt x="2580204" y="6290243"/>
                  </a:cubicBezTo>
                  <a:cubicBezTo>
                    <a:pt x="2695131" y="6290243"/>
                    <a:pt x="2800481" y="6290243"/>
                    <a:pt x="2915408" y="6288973"/>
                  </a:cubicBezTo>
                  <a:cubicBezTo>
                    <a:pt x="2963294" y="6288973"/>
                    <a:pt x="3020758" y="6287703"/>
                    <a:pt x="3068644" y="6287703"/>
                  </a:cubicBezTo>
                  <a:cubicBezTo>
                    <a:pt x="3260189" y="6288973"/>
                    <a:pt x="7091094" y="6280083"/>
                    <a:pt x="7282639" y="6281353"/>
                  </a:cubicBezTo>
                  <a:cubicBezTo>
                    <a:pt x="7550802" y="6282623"/>
                    <a:pt x="8288251" y="6282623"/>
                    <a:pt x="8556415" y="6282623"/>
                  </a:cubicBezTo>
                  <a:cubicBezTo>
                    <a:pt x="8661764" y="6282623"/>
                    <a:pt x="8757537" y="6281353"/>
                    <a:pt x="8862887" y="6281353"/>
                  </a:cubicBezTo>
                  <a:lnTo>
                    <a:pt x="9380059" y="6285163"/>
                  </a:lnTo>
                  <a:cubicBezTo>
                    <a:pt x="9753572" y="6287703"/>
                    <a:pt x="10117508" y="6285163"/>
                    <a:pt x="10491022" y="6288973"/>
                  </a:cubicBezTo>
                  <a:cubicBezTo>
                    <a:pt x="11113543" y="6294053"/>
                    <a:pt x="11745643" y="6287703"/>
                    <a:pt x="12108740" y="6292783"/>
                  </a:cubicBezTo>
                  <a:cubicBezTo>
                    <a:pt x="12129060" y="6294053"/>
                    <a:pt x="12149380" y="6292783"/>
                    <a:pt x="12172240" y="6292783"/>
                  </a:cubicBezTo>
                  <a:lnTo>
                    <a:pt x="12172240" y="6233093"/>
                  </a:lnTo>
                  <a:cubicBezTo>
                    <a:pt x="12170970" y="6064146"/>
                    <a:pt x="12169701" y="5827998"/>
                    <a:pt x="12169701" y="5577091"/>
                  </a:cubicBezTo>
                  <a:cubicBezTo>
                    <a:pt x="12169701" y="5286827"/>
                    <a:pt x="12173510" y="4991642"/>
                    <a:pt x="12167160" y="4701377"/>
                  </a:cubicBezTo>
                  <a:cubicBezTo>
                    <a:pt x="12159540" y="4509507"/>
                    <a:pt x="12148110" y="726224"/>
                    <a:pt x="12148110" y="534354"/>
                  </a:cubicBezTo>
                  <a:cubicBezTo>
                    <a:pt x="12145570" y="401521"/>
                    <a:pt x="12144301" y="263769"/>
                    <a:pt x="12141760" y="130935"/>
                  </a:cubicBezTo>
                  <a:cubicBezTo>
                    <a:pt x="12141760" y="91578"/>
                    <a:pt x="12140490" y="52220"/>
                    <a:pt x="12139220" y="6350"/>
                  </a:cubicBezTo>
                  <a:cubicBezTo>
                    <a:pt x="12129060" y="3810"/>
                    <a:pt x="12120170" y="2540"/>
                    <a:pt x="12110010" y="1270"/>
                  </a:cubicBezTo>
                  <a:cubicBezTo>
                    <a:pt x="12102390" y="0"/>
                    <a:pt x="12094770" y="1270"/>
                    <a:pt x="12088420" y="1270"/>
                  </a:cubicBezTo>
                  <a:lnTo>
                    <a:pt x="23075" y="6350"/>
                  </a:lnTo>
                  <a:lnTo>
                    <a:pt x="2540" y="6263573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12" name="Freeform 4"/>
            <p:cNvSpPr/>
            <p:nvPr/>
          </p:nvSpPr>
          <p:spPr>
            <a:xfrm>
              <a:off x="11430" y="16510"/>
              <a:ext cx="12149380" cy="6283893"/>
            </a:xfrm>
            <a:custGeom>
              <a:avLst/>
              <a:gdLst/>
              <a:ahLst/>
              <a:cxnLst/>
              <a:rect l="l" t="t" r="r" b="b"/>
              <a:pathLst>
                <a:path w="12149380" h="6283893">
                  <a:moveTo>
                    <a:pt x="12149380" y="6283893"/>
                  </a:moveTo>
                  <a:lnTo>
                    <a:pt x="0" y="6276273"/>
                  </a:lnTo>
                  <a:lnTo>
                    <a:pt x="0" y="2215328"/>
                  </a:lnTo>
                  <a:lnTo>
                    <a:pt x="7620" y="20320"/>
                  </a:lnTo>
                  <a:lnTo>
                    <a:pt x="6112151" y="0"/>
                  </a:lnTo>
                  <a:lnTo>
                    <a:pt x="12127790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13" name="Freeform 5"/>
            <p:cNvSpPr/>
            <p:nvPr/>
          </p:nvSpPr>
          <p:spPr>
            <a:xfrm>
              <a:off x="-3810" y="0"/>
              <a:ext cx="12178590" cy="6310563"/>
            </a:xfrm>
            <a:custGeom>
              <a:avLst/>
              <a:gdLst/>
              <a:ahLst/>
              <a:cxnLst/>
              <a:rect l="l" t="t" r="r" b="b"/>
              <a:pathLst>
                <a:path w="12178590" h="6310563">
                  <a:moveTo>
                    <a:pt x="12144300" y="21590"/>
                  </a:moveTo>
                  <a:cubicBezTo>
                    <a:pt x="12145570" y="34290"/>
                    <a:pt x="12145570" y="44450"/>
                    <a:pt x="12146840" y="62231"/>
                  </a:cubicBezTo>
                  <a:cubicBezTo>
                    <a:pt x="12149380" y="195064"/>
                    <a:pt x="12150650" y="332817"/>
                    <a:pt x="12153190" y="465650"/>
                  </a:cubicBezTo>
                  <a:cubicBezTo>
                    <a:pt x="12153190" y="657520"/>
                    <a:pt x="12165890" y="4440803"/>
                    <a:pt x="12172240" y="4632673"/>
                  </a:cubicBezTo>
                  <a:cubicBezTo>
                    <a:pt x="12178590" y="4922937"/>
                    <a:pt x="12174780" y="5218122"/>
                    <a:pt x="12174780" y="5508387"/>
                  </a:cubicBezTo>
                  <a:cubicBezTo>
                    <a:pt x="12174780" y="5764214"/>
                    <a:pt x="12176050" y="6000361"/>
                    <a:pt x="12177320" y="6249603"/>
                  </a:cubicBezTo>
                  <a:lnTo>
                    <a:pt x="12177320" y="6309293"/>
                  </a:lnTo>
                  <a:cubicBezTo>
                    <a:pt x="12154461" y="6309293"/>
                    <a:pt x="12134140" y="6310563"/>
                    <a:pt x="12113820" y="6309293"/>
                  </a:cubicBezTo>
                  <a:cubicBezTo>
                    <a:pt x="11509812" y="6304213"/>
                    <a:pt x="10877713" y="6310563"/>
                    <a:pt x="10255190" y="6305483"/>
                  </a:cubicBezTo>
                  <a:cubicBezTo>
                    <a:pt x="9881678" y="6301673"/>
                    <a:pt x="9517742" y="6304213"/>
                    <a:pt x="9144228" y="6301673"/>
                  </a:cubicBezTo>
                  <a:lnTo>
                    <a:pt x="8627057" y="6297863"/>
                  </a:lnTo>
                  <a:cubicBezTo>
                    <a:pt x="8521706" y="6297863"/>
                    <a:pt x="8425934" y="6299133"/>
                    <a:pt x="8320584" y="6299133"/>
                  </a:cubicBezTo>
                  <a:cubicBezTo>
                    <a:pt x="8052420" y="6297863"/>
                    <a:pt x="7314971" y="6299133"/>
                    <a:pt x="7046808" y="6297863"/>
                  </a:cubicBezTo>
                  <a:cubicBezTo>
                    <a:pt x="6855263" y="6296593"/>
                    <a:pt x="3024359" y="6305483"/>
                    <a:pt x="2832813" y="6304213"/>
                  </a:cubicBezTo>
                  <a:cubicBezTo>
                    <a:pt x="2784927" y="6304213"/>
                    <a:pt x="2727464" y="6305483"/>
                    <a:pt x="2679577" y="6305483"/>
                  </a:cubicBezTo>
                  <a:cubicBezTo>
                    <a:pt x="2564650" y="6305483"/>
                    <a:pt x="2459300" y="6306753"/>
                    <a:pt x="2344373" y="6306753"/>
                  </a:cubicBezTo>
                  <a:cubicBezTo>
                    <a:pt x="2057055" y="6306753"/>
                    <a:pt x="1779315" y="6305483"/>
                    <a:pt x="1491997" y="6304213"/>
                  </a:cubicBezTo>
                  <a:cubicBezTo>
                    <a:pt x="1319606" y="6302943"/>
                    <a:pt x="1147216" y="6301673"/>
                    <a:pt x="984402" y="6300403"/>
                  </a:cubicBezTo>
                  <a:cubicBezTo>
                    <a:pt x="677930" y="6299133"/>
                    <a:pt x="371457" y="6297863"/>
                    <a:pt x="55408" y="6297863"/>
                  </a:cubicBezTo>
                  <a:cubicBezTo>
                    <a:pt x="38100" y="6297863"/>
                    <a:pt x="29210" y="6297863"/>
                    <a:pt x="19050" y="6296593"/>
                  </a:cubicBezTo>
                  <a:cubicBezTo>
                    <a:pt x="10160" y="6295323"/>
                    <a:pt x="5080" y="6288973"/>
                    <a:pt x="7620" y="6280083"/>
                  </a:cubicBezTo>
                  <a:cubicBezTo>
                    <a:pt x="16510" y="6246349"/>
                    <a:pt x="12700" y="6123355"/>
                    <a:pt x="11430" y="5995442"/>
                  </a:cubicBezTo>
                  <a:cubicBezTo>
                    <a:pt x="10160" y="5734695"/>
                    <a:pt x="6350" y="5478869"/>
                    <a:pt x="7620" y="5218122"/>
                  </a:cubicBezTo>
                  <a:cubicBezTo>
                    <a:pt x="5080" y="4893419"/>
                    <a:pt x="0" y="873989"/>
                    <a:pt x="7620" y="544366"/>
                  </a:cubicBezTo>
                  <a:cubicBezTo>
                    <a:pt x="8890" y="480409"/>
                    <a:pt x="7620" y="411533"/>
                    <a:pt x="8890" y="347576"/>
                  </a:cubicBezTo>
                  <a:cubicBezTo>
                    <a:pt x="10160" y="244262"/>
                    <a:pt x="12700" y="13110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2026" y="30480"/>
                    <a:pt x="285262" y="29210"/>
                  </a:cubicBezTo>
                  <a:cubicBezTo>
                    <a:pt x="543848" y="25400"/>
                    <a:pt x="802434" y="22860"/>
                    <a:pt x="1070598" y="20320"/>
                  </a:cubicBezTo>
                  <a:cubicBezTo>
                    <a:pt x="1252566" y="17780"/>
                    <a:pt x="1434534" y="16510"/>
                    <a:pt x="1606924" y="13970"/>
                  </a:cubicBezTo>
                  <a:cubicBezTo>
                    <a:pt x="1779315" y="11430"/>
                    <a:pt x="1961283" y="8890"/>
                    <a:pt x="2133674" y="8890"/>
                  </a:cubicBezTo>
                  <a:cubicBezTo>
                    <a:pt x="2325219" y="7620"/>
                    <a:pt x="2516764" y="10160"/>
                    <a:pt x="2708309" y="8890"/>
                  </a:cubicBezTo>
                  <a:cubicBezTo>
                    <a:pt x="2947741" y="8890"/>
                    <a:pt x="7286240" y="6350"/>
                    <a:pt x="7525671" y="5080"/>
                  </a:cubicBezTo>
                  <a:cubicBezTo>
                    <a:pt x="7755526" y="3810"/>
                    <a:pt x="7985380" y="2540"/>
                    <a:pt x="8224811" y="2540"/>
                  </a:cubicBezTo>
                  <a:cubicBezTo>
                    <a:pt x="8617480" y="1270"/>
                    <a:pt x="9000569" y="0"/>
                    <a:pt x="9393237" y="0"/>
                  </a:cubicBezTo>
                  <a:cubicBezTo>
                    <a:pt x="9556051" y="0"/>
                    <a:pt x="9728441" y="2540"/>
                    <a:pt x="9891255" y="2540"/>
                  </a:cubicBezTo>
                  <a:cubicBezTo>
                    <a:pt x="10341386" y="3810"/>
                    <a:pt x="10801094" y="5080"/>
                    <a:pt x="11251226" y="7620"/>
                  </a:cubicBezTo>
                  <a:cubicBezTo>
                    <a:pt x="11490658" y="8890"/>
                    <a:pt x="11730089" y="12700"/>
                    <a:pt x="11969521" y="16510"/>
                  </a:cubicBezTo>
                  <a:lnTo>
                    <a:pt x="12113820" y="16510"/>
                  </a:lnTo>
                  <a:cubicBezTo>
                    <a:pt x="12125250" y="17780"/>
                    <a:pt x="12134140" y="20320"/>
                    <a:pt x="12144300" y="21590"/>
                  </a:cubicBezTo>
                  <a:close/>
                  <a:moveTo>
                    <a:pt x="12154461" y="6292783"/>
                  </a:moveTo>
                  <a:cubicBezTo>
                    <a:pt x="12155730" y="6276273"/>
                    <a:pt x="12157000" y="6263573"/>
                    <a:pt x="12157000" y="6250873"/>
                  </a:cubicBezTo>
                  <a:cubicBezTo>
                    <a:pt x="12155730" y="5975763"/>
                    <a:pt x="12154461" y="5715017"/>
                    <a:pt x="12154461" y="5434591"/>
                  </a:cubicBezTo>
                  <a:cubicBezTo>
                    <a:pt x="12154461" y="5306678"/>
                    <a:pt x="12157000" y="5178765"/>
                    <a:pt x="12155730" y="5050851"/>
                  </a:cubicBezTo>
                  <a:cubicBezTo>
                    <a:pt x="12155730" y="4932778"/>
                    <a:pt x="12154461" y="4809784"/>
                    <a:pt x="12153190" y="4691710"/>
                  </a:cubicBezTo>
                  <a:cubicBezTo>
                    <a:pt x="12148111" y="4509679"/>
                    <a:pt x="12136680" y="741156"/>
                    <a:pt x="12136680" y="559126"/>
                  </a:cubicBezTo>
                  <a:cubicBezTo>
                    <a:pt x="12134140" y="406614"/>
                    <a:pt x="12131600" y="249182"/>
                    <a:pt x="12129061" y="96670"/>
                  </a:cubicBezTo>
                  <a:cubicBezTo>
                    <a:pt x="12127790" y="44450"/>
                    <a:pt x="12126520" y="43180"/>
                    <a:pt x="12103602" y="41910"/>
                  </a:cubicBezTo>
                  <a:cubicBezTo>
                    <a:pt x="12074870" y="41910"/>
                    <a:pt x="12055715" y="41910"/>
                    <a:pt x="12026984" y="40640"/>
                  </a:cubicBezTo>
                  <a:cubicBezTo>
                    <a:pt x="11787553" y="36830"/>
                    <a:pt x="11538544" y="31750"/>
                    <a:pt x="11299112" y="30480"/>
                  </a:cubicBezTo>
                  <a:cubicBezTo>
                    <a:pt x="10714900" y="26670"/>
                    <a:pt x="10121109" y="25400"/>
                    <a:pt x="9536896" y="22860"/>
                  </a:cubicBezTo>
                  <a:lnTo>
                    <a:pt x="8847334" y="22860"/>
                  </a:lnTo>
                  <a:cubicBezTo>
                    <a:pt x="8540861" y="22860"/>
                    <a:pt x="8234389" y="22860"/>
                    <a:pt x="7937494" y="24130"/>
                  </a:cubicBezTo>
                  <a:cubicBezTo>
                    <a:pt x="7678907" y="25400"/>
                    <a:pt x="3321254" y="29210"/>
                    <a:pt x="3062668" y="29210"/>
                  </a:cubicBezTo>
                  <a:cubicBezTo>
                    <a:pt x="2641268" y="29210"/>
                    <a:pt x="2219869" y="26670"/>
                    <a:pt x="1798469" y="33020"/>
                  </a:cubicBezTo>
                  <a:cubicBezTo>
                    <a:pt x="1578192" y="36830"/>
                    <a:pt x="1367493" y="36830"/>
                    <a:pt x="1156793" y="38100"/>
                  </a:cubicBezTo>
                  <a:cubicBezTo>
                    <a:pt x="792857" y="41910"/>
                    <a:pt x="428921" y="45720"/>
                    <a:pt x="64985" y="50800"/>
                  </a:cubicBezTo>
                  <a:cubicBezTo>
                    <a:pt x="36830" y="50800"/>
                    <a:pt x="34290" y="57312"/>
                    <a:pt x="33020" y="116349"/>
                  </a:cubicBezTo>
                  <a:cubicBezTo>
                    <a:pt x="31750" y="204904"/>
                    <a:pt x="31750" y="293459"/>
                    <a:pt x="30480" y="382015"/>
                  </a:cubicBezTo>
                  <a:cubicBezTo>
                    <a:pt x="29210" y="529607"/>
                    <a:pt x="26670" y="672280"/>
                    <a:pt x="25400" y="819872"/>
                  </a:cubicBezTo>
                  <a:cubicBezTo>
                    <a:pt x="20320" y="977304"/>
                    <a:pt x="26670" y="4824543"/>
                    <a:pt x="29210" y="4981975"/>
                  </a:cubicBezTo>
                  <a:cubicBezTo>
                    <a:pt x="29210" y="5149246"/>
                    <a:pt x="29210" y="5321437"/>
                    <a:pt x="30480" y="5488708"/>
                  </a:cubicBezTo>
                  <a:cubicBezTo>
                    <a:pt x="30480" y="5611702"/>
                    <a:pt x="33020" y="5734696"/>
                    <a:pt x="33020" y="5857689"/>
                  </a:cubicBezTo>
                  <a:cubicBezTo>
                    <a:pt x="33020" y="5990522"/>
                    <a:pt x="33020" y="6123355"/>
                    <a:pt x="31750" y="6250873"/>
                  </a:cubicBezTo>
                  <a:lnTo>
                    <a:pt x="31750" y="6261033"/>
                  </a:lnTo>
                  <a:cubicBezTo>
                    <a:pt x="31750" y="6271193"/>
                    <a:pt x="35560" y="6275003"/>
                    <a:pt x="44450" y="6275003"/>
                  </a:cubicBezTo>
                  <a:cubicBezTo>
                    <a:pt x="151181" y="6275003"/>
                    <a:pt x="285262" y="6276273"/>
                    <a:pt x="409767" y="6276273"/>
                  </a:cubicBezTo>
                  <a:cubicBezTo>
                    <a:pt x="591735" y="6276273"/>
                    <a:pt x="783280" y="6273733"/>
                    <a:pt x="965248" y="6276273"/>
                  </a:cubicBezTo>
                  <a:cubicBezTo>
                    <a:pt x="1262143" y="6280083"/>
                    <a:pt x="1559038" y="6282623"/>
                    <a:pt x="1855933" y="6281353"/>
                  </a:cubicBezTo>
                  <a:cubicBezTo>
                    <a:pt x="2047478" y="6280083"/>
                    <a:pt x="2229446" y="6282623"/>
                    <a:pt x="2420991" y="6282623"/>
                  </a:cubicBezTo>
                  <a:cubicBezTo>
                    <a:pt x="2698732" y="6282623"/>
                    <a:pt x="2976473" y="6281353"/>
                    <a:pt x="3254213" y="6282623"/>
                  </a:cubicBezTo>
                  <a:cubicBezTo>
                    <a:pt x="3666035" y="6283893"/>
                    <a:pt x="8186503" y="6273733"/>
                    <a:pt x="8607902" y="6276273"/>
                  </a:cubicBezTo>
                  <a:cubicBezTo>
                    <a:pt x="8789870" y="6277543"/>
                    <a:pt x="8971838" y="6278813"/>
                    <a:pt x="9144229" y="6278813"/>
                  </a:cubicBezTo>
                  <a:cubicBezTo>
                    <a:pt x="9460279" y="6281353"/>
                    <a:pt x="9766751" y="6277543"/>
                    <a:pt x="10082800" y="6281353"/>
                  </a:cubicBezTo>
                  <a:cubicBezTo>
                    <a:pt x="10341386" y="6283893"/>
                    <a:pt x="10599973" y="6283893"/>
                    <a:pt x="10858558" y="6286433"/>
                  </a:cubicBezTo>
                  <a:cubicBezTo>
                    <a:pt x="11241649" y="6290243"/>
                    <a:pt x="11624739" y="6292783"/>
                    <a:pt x="12007830" y="6294053"/>
                  </a:cubicBezTo>
                  <a:cubicBezTo>
                    <a:pt x="12116361" y="6294053"/>
                    <a:pt x="12134140" y="6292783"/>
                    <a:pt x="12154461" y="6292783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sp>
        <p:nvSpPr>
          <p:cNvPr id="14" name="Rectangles 10"/>
          <p:cNvSpPr/>
          <p:nvPr/>
        </p:nvSpPr>
        <p:spPr>
          <a:xfrm>
            <a:off x="178570" y="5060"/>
            <a:ext cx="1201342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GB" altLang="en-US" sz="5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LÀM SAO CHO ĐẤT LUÔN MỀM, TƠI XỐP? – Công nghệ xanh 4.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10" y="1759385"/>
            <a:ext cx="5825166" cy="472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GUYÊN NHÂN KHIẾN CHO ĐẤT TRỒNG BỊ THOÁI HÓA VÀ BIỆN PHÁP KHẮC PH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5" y="1759385"/>
            <a:ext cx="5909094" cy="46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LÀM SAO CHO ĐẤT LUÔN MỀM, TƠI XỐP? – Công nghệ xanh 4.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5" y="1759386"/>
            <a:ext cx="11886661" cy="479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海洋风PPT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70</TotalTime>
  <Words>163</Words>
  <Application>Microsoft Office PowerPoint</Application>
  <PresentationFormat>Widescreen</PresentationFormat>
  <Paragraphs>23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等线</vt:lpstr>
      <vt:lpstr>黑体</vt:lpstr>
      <vt:lpstr>Times New Roman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Admin</cp:lastModifiedBy>
  <cp:revision>39</cp:revision>
  <dcterms:created xsi:type="dcterms:W3CDTF">2017-05-26T02:40:00Z</dcterms:created>
  <dcterms:modified xsi:type="dcterms:W3CDTF">2024-09-06T12:50:13Z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CB46E77B917B424497DDBFDCBBCBAAD7</vt:lpwstr>
  </property>
  <property fmtid="{D5CDD505-2E9C-101B-9397-08002B2CF9AE}" pid="3" name="KSOProductBuildVer">
    <vt:lpwstr>2057-11.2.0.10296</vt:lpwstr>
  </property>
</Properties>
</file>