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2" r:id="rId1"/>
    <p:sldMasterId id="2147483683" r:id="rId2"/>
    <p:sldMasterId id="2147483702" r:id="rId3"/>
    <p:sldMasterId id="2147483714" r:id="rId4"/>
  </p:sldMasterIdLst>
  <p:notesMasterIdLst>
    <p:notesMasterId r:id="rId33"/>
  </p:notesMasterIdLst>
  <p:sldIdLst>
    <p:sldId id="307" r:id="rId5"/>
    <p:sldId id="256" r:id="rId6"/>
    <p:sldId id="257" r:id="rId7"/>
    <p:sldId id="330" r:id="rId8"/>
    <p:sldId id="331" r:id="rId9"/>
    <p:sldId id="332" r:id="rId10"/>
    <p:sldId id="333" r:id="rId11"/>
    <p:sldId id="301" r:id="rId12"/>
    <p:sldId id="308" r:id="rId13"/>
    <p:sldId id="271" r:id="rId14"/>
    <p:sldId id="282" r:id="rId15"/>
    <p:sldId id="312" r:id="rId16"/>
    <p:sldId id="258" r:id="rId17"/>
    <p:sldId id="335" r:id="rId18"/>
    <p:sldId id="336" r:id="rId19"/>
    <p:sldId id="337" r:id="rId20"/>
    <p:sldId id="320" r:id="rId21"/>
    <p:sldId id="338" r:id="rId22"/>
    <p:sldId id="339" r:id="rId23"/>
    <p:sldId id="341" r:id="rId24"/>
    <p:sldId id="342" r:id="rId25"/>
    <p:sldId id="327" r:id="rId26"/>
    <p:sldId id="343" r:id="rId27"/>
    <p:sldId id="344" r:id="rId28"/>
    <p:sldId id="345" r:id="rId29"/>
    <p:sldId id="328" r:id="rId30"/>
    <p:sldId id="300" r:id="rId31"/>
    <p:sldId id="299" r:id="rId3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FF"/>
    <a:srgbClr val="EE046E"/>
    <a:srgbClr val="EEB104"/>
    <a:srgbClr val="E6E5EA"/>
    <a:srgbClr val="FFFF00"/>
    <a:srgbClr val="FB252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F90B10AB-AC79-4069-9E38-DDDAED7A272D}">
  <a:tblStyle styleId="{F90B10AB-AC79-4069-9E38-DDDAED7A272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124" autoAdjust="0"/>
  </p:normalViewPr>
  <p:slideViewPr>
    <p:cSldViewPr snapToGrid="0">
      <p:cViewPr varScale="1">
        <p:scale>
          <a:sx n="91" d="100"/>
          <a:sy n="91" d="100"/>
        </p:scale>
        <p:origin x="-750" y="-96"/>
      </p:cViewPr>
      <p:guideLst>
        <p:guide orient="horz" pos="162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2"/>
        <p:cNvGrpSpPr/>
        <p:nvPr/>
      </p:nvGrpSpPr>
      <p:grpSpPr>
        <a:xfrm>
          <a:off x="0" y="0"/>
          <a:ext cx="0" cy="0"/>
          <a:chOff x="0" y="0"/>
          <a:chExt cx="0" cy="0"/>
        </a:xfrm>
      </p:grpSpPr>
      <p:sp>
        <p:nvSpPr>
          <p:cNvPr id="7563" name="Google Shape;7563;gfa1a07f17b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64" name="Google Shape;7564;gfa1a07f17b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39900917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4"/>
        <p:cNvGrpSpPr/>
        <p:nvPr/>
      </p:nvGrpSpPr>
      <p:grpSpPr>
        <a:xfrm>
          <a:off x="0" y="0"/>
          <a:ext cx="0" cy="0"/>
          <a:chOff x="0" y="0"/>
          <a:chExt cx="0" cy="0"/>
        </a:xfrm>
      </p:grpSpPr>
      <p:sp>
        <p:nvSpPr>
          <p:cNvPr id="1055" name="Google Shape;1055;gb1c2217c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6" name="Google Shape;1056;gb1c2217c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37783792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4"/>
        <p:cNvGrpSpPr/>
        <p:nvPr/>
      </p:nvGrpSpPr>
      <p:grpSpPr>
        <a:xfrm>
          <a:off x="0" y="0"/>
          <a:ext cx="0" cy="0"/>
          <a:chOff x="0" y="0"/>
          <a:chExt cx="0" cy="0"/>
        </a:xfrm>
      </p:grpSpPr>
      <p:sp>
        <p:nvSpPr>
          <p:cNvPr id="1055" name="Google Shape;1055;gb1c2217c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6" name="Google Shape;1056;gb1c2217c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5"/>
        <p:cNvGrpSpPr/>
        <p:nvPr/>
      </p:nvGrpSpPr>
      <p:grpSpPr>
        <a:xfrm>
          <a:off x="0" y="0"/>
          <a:ext cx="0" cy="0"/>
          <a:chOff x="0" y="0"/>
          <a:chExt cx="0" cy="0"/>
        </a:xfrm>
      </p:grpSpPr>
      <p:sp>
        <p:nvSpPr>
          <p:cNvPr id="1436" name="Google Shape;1436;gcd2d494829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7" name="Google Shape;1437;gcd2d494829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9811705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4"/>
        <p:cNvGrpSpPr/>
        <p:nvPr/>
      </p:nvGrpSpPr>
      <p:grpSpPr>
        <a:xfrm>
          <a:off x="0" y="0"/>
          <a:ext cx="0" cy="0"/>
          <a:chOff x="0" y="0"/>
          <a:chExt cx="0" cy="0"/>
        </a:xfrm>
      </p:grpSpPr>
      <p:sp>
        <p:nvSpPr>
          <p:cNvPr id="1055" name="Google Shape;1055;gb1c2217c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6" name="Google Shape;1056;gb1c2217c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28988078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4"/>
        <p:cNvGrpSpPr/>
        <p:nvPr/>
      </p:nvGrpSpPr>
      <p:grpSpPr>
        <a:xfrm>
          <a:off x="0" y="0"/>
          <a:ext cx="0" cy="0"/>
          <a:chOff x="0" y="0"/>
          <a:chExt cx="0" cy="0"/>
        </a:xfrm>
      </p:grpSpPr>
      <p:sp>
        <p:nvSpPr>
          <p:cNvPr id="1055" name="Google Shape;1055;gb1c2217c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6" name="Google Shape;1056;gb1c2217c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38953886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2"/>
        <p:cNvGrpSpPr/>
        <p:nvPr/>
      </p:nvGrpSpPr>
      <p:grpSpPr>
        <a:xfrm>
          <a:off x="0" y="0"/>
          <a:ext cx="0" cy="0"/>
          <a:chOff x="0" y="0"/>
          <a:chExt cx="0" cy="0"/>
        </a:xfrm>
      </p:grpSpPr>
      <p:sp>
        <p:nvSpPr>
          <p:cNvPr id="7563" name="Google Shape;7563;gfa1a07f17b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64" name="Google Shape;7564;gfa1a07f17b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26532208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0"/>
        <p:cNvGrpSpPr/>
        <p:nvPr/>
      </p:nvGrpSpPr>
      <p:grpSpPr>
        <a:xfrm>
          <a:off x="0" y="0"/>
          <a:ext cx="0" cy="0"/>
          <a:chOff x="0" y="0"/>
          <a:chExt cx="0" cy="0"/>
        </a:xfrm>
      </p:grpSpPr>
      <p:sp>
        <p:nvSpPr>
          <p:cNvPr id="1961" name="Google Shape;1961;gd2479e2529_0_9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2" name="Google Shape;1962;gd2479e2529_0_9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12036560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0"/>
        <p:cNvGrpSpPr/>
        <p:nvPr/>
      </p:nvGrpSpPr>
      <p:grpSpPr>
        <a:xfrm>
          <a:off x="0" y="0"/>
          <a:ext cx="0" cy="0"/>
          <a:chOff x="0" y="0"/>
          <a:chExt cx="0" cy="0"/>
        </a:xfrm>
      </p:grpSpPr>
      <p:sp>
        <p:nvSpPr>
          <p:cNvPr id="1961" name="Google Shape;1961;gd2479e2529_0_9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2" name="Google Shape;1962;gd2479e2529_0_9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593113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4"/>
        <p:cNvGrpSpPr/>
        <p:nvPr/>
      </p:nvGrpSpPr>
      <p:grpSpPr>
        <a:xfrm>
          <a:off x="0" y="0"/>
          <a:ext cx="0" cy="0"/>
          <a:chOff x="0" y="0"/>
          <a:chExt cx="0" cy="0"/>
        </a:xfrm>
      </p:grpSpPr>
      <p:sp>
        <p:nvSpPr>
          <p:cNvPr id="1055" name="Google Shape;1055;gb1c2217c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6" name="Google Shape;1056;gb1c2217c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27246160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4"/>
        <p:cNvGrpSpPr/>
        <p:nvPr/>
      </p:nvGrpSpPr>
      <p:grpSpPr>
        <a:xfrm>
          <a:off x="0" y="0"/>
          <a:ext cx="0" cy="0"/>
          <a:chOff x="0" y="0"/>
          <a:chExt cx="0" cy="0"/>
        </a:xfrm>
      </p:grpSpPr>
      <p:sp>
        <p:nvSpPr>
          <p:cNvPr id="1055" name="Google Shape;1055;gb1c2217c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6" name="Google Shape;1056;gb1c2217c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1793752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2"/>
        <p:cNvGrpSpPr/>
        <p:nvPr/>
      </p:nvGrpSpPr>
      <p:grpSpPr>
        <a:xfrm>
          <a:off x="0" y="0"/>
          <a:ext cx="0" cy="0"/>
          <a:chOff x="0" y="0"/>
          <a:chExt cx="0" cy="0"/>
        </a:xfrm>
      </p:grpSpPr>
      <p:sp>
        <p:nvSpPr>
          <p:cNvPr id="7563" name="Google Shape;7563;gfa1a07f17b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64" name="Google Shape;7564;gfa1a07f17b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41176013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2"/>
        <p:cNvGrpSpPr/>
        <p:nvPr/>
      </p:nvGrpSpPr>
      <p:grpSpPr>
        <a:xfrm>
          <a:off x="0" y="0"/>
          <a:ext cx="0" cy="0"/>
          <a:chOff x="0" y="0"/>
          <a:chExt cx="0" cy="0"/>
        </a:xfrm>
      </p:grpSpPr>
      <p:sp>
        <p:nvSpPr>
          <p:cNvPr id="7563" name="Google Shape;7563;gfa1a07f17b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64" name="Google Shape;7564;gfa1a07f17b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35758594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4"/>
        <p:cNvGrpSpPr/>
        <p:nvPr/>
      </p:nvGrpSpPr>
      <p:grpSpPr>
        <a:xfrm>
          <a:off x="0" y="0"/>
          <a:ext cx="0" cy="0"/>
          <a:chOff x="0" y="0"/>
          <a:chExt cx="0" cy="0"/>
        </a:xfrm>
      </p:grpSpPr>
      <p:sp>
        <p:nvSpPr>
          <p:cNvPr id="1055" name="Google Shape;1055;gb1c2217c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6" name="Google Shape;1056;gb1c2217c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15701060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4"/>
        <p:cNvGrpSpPr/>
        <p:nvPr/>
      </p:nvGrpSpPr>
      <p:grpSpPr>
        <a:xfrm>
          <a:off x="0" y="0"/>
          <a:ext cx="0" cy="0"/>
          <a:chOff x="0" y="0"/>
          <a:chExt cx="0" cy="0"/>
        </a:xfrm>
      </p:grpSpPr>
      <p:sp>
        <p:nvSpPr>
          <p:cNvPr id="1055" name="Google Shape;1055;gb1c2217c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6" name="Google Shape;1056;gb1c2217c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7999500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4"/>
        <p:cNvGrpSpPr/>
        <p:nvPr/>
      </p:nvGrpSpPr>
      <p:grpSpPr>
        <a:xfrm>
          <a:off x="0" y="0"/>
          <a:ext cx="0" cy="0"/>
          <a:chOff x="0" y="0"/>
          <a:chExt cx="0" cy="0"/>
        </a:xfrm>
      </p:grpSpPr>
      <p:sp>
        <p:nvSpPr>
          <p:cNvPr id="1055" name="Google Shape;1055;gb1c2217c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6" name="Google Shape;1056;gb1c2217c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42933104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415379-2488-4DD6-A524-EEC7E4B484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7668491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5"/>
        <p:cNvGrpSpPr/>
        <p:nvPr/>
      </p:nvGrpSpPr>
      <p:grpSpPr>
        <a:xfrm>
          <a:off x="0" y="0"/>
          <a:ext cx="0" cy="0"/>
          <a:chOff x="0" y="0"/>
          <a:chExt cx="0" cy="0"/>
        </a:xfrm>
      </p:grpSpPr>
      <p:sp>
        <p:nvSpPr>
          <p:cNvPr id="1036" name="Google Shape;1036;gb1c2217c3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7" name="Google Shape;1037;gb1c2217c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33886556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2"/>
        <p:cNvGrpSpPr/>
        <p:nvPr/>
      </p:nvGrpSpPr>
      <p:grpSpPr>
        <a:xfrm>
          <a:off x="0" y="0"/>
          <a:ext cx="0" cy="0"/>
          <a:chOff x="0" y="0"/>
          <a:chExt cx="0" cy="0"/>
        </a:xfrm>
      </p:grpSpPr>
      <p:sp>
        <p:nvSpPr>
          <p:cNvPr id="7563" name="Google Shape;7563;gfa1a07f17b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64" name="Google Shape;7564;gfa1a07f17b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3016352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2"/>
        <p:cNvGrpSpPr/>
        <p:nvPr/>
      </p:nvGrpSpPr>
      <p:grpSpPr>
        <a:xfrm>
          <a:off x="0" y="0"/>
          <a:ext cx="0" cy="0"/>
          <a:chOff x="0" y="0"/>
          <a:chExt cx="0" cy="0"/>
        </a:xfrm>
      </p:grpSpPr>
      <p:sp>
        <p:nvSpPr>
          <p:cNvPr id="7563" name="Google Shape;7563;gfa1a07f17b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64" name="Google Shape;7564;gfa1a07f17b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2136129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2"/>
        <p:cNvGrpSpPr/>
        <p:nvPr/>
      </p:nvGrpSpPr>
      <p:grpSpPr>
        <a:xfrm>
          <a:off x="0" y="0"/>
          <a:ext cx="0" cy="0"/>
          <a:chOff x="0" y="0"/>
          <a:chExt cx="0" cy="0"/>
        </a:xfrm>
      </p:grpSpPr>
      <p:sp>
        <p:nvSpPr>
          <p:cNvPr id="7563" name="Google Shape;7563;gfa1a07f17b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64" name="Google Shape;7564;gfa1a07f17b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1997565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2"/>
        <p:cNvGrpSpPr/>
        <p:nvPr/>
      </p:nvGrpSpPr>
      <p:grpSpPr>
        <a:xfrm>
          <a:off x="0" y="0"/>
          <a:ext cx="0" cy="0"/>
          <a:chOff x="0" y="0"/>
          <a:chExt cx="0" cy="0"/>
        </a:xfrm>
      </p:grpSpPr>
      <p:sp>
        <p:nvSpPr>
          <p:cNvPr id="7563" name="Google Shape;7563;gfa1a07f17b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64" name="Google Shape;7564;gfa1a07f17b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2108329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3"/>
        <p:cNvGrpSpPr/>
        <p:nvPr/>
      </p:nvGrpSpPr>
      <p:grpSpPr>
        <a:xfrm>
          <a:off x="0" y="0"/>
          <a:ext cx="0" cy="0"/>
          <a:chOff x="0" y="0"/>
          <a:chExt cx="0" cy="0"/>
        </a:xfrm>
      </p:grpSpPr>
      <p:sp>
        <p:nvSpPr>
          <p:cNvPr id="954" name="Google Shape;95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5" name="Google Shape;95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xmlns="" val="791544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2"/>
        <p:cNvGrpSpPr/>
        <p:nvPr/>
      </p:nvGrpSpPr>
      <p:grpSpPr>
        <a:xfrm>
          <a:off x="0" y="0"/>
          <a:ext cx="0" cy="0"/>
          <a:chOff x="0" y="0"/>
          <a:chExt cx="0" cy="0"/>
        </a:xfrm>
      </p:grpSpPr>
      <p:sp>
        <p:nvSpPr>
          <p:cNvPr id="7563" name="Google Shape;7563;gfa1a07f17b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64" name="Google Shape;7564;gfa1a07f17b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26534276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5"/>
        <p:cNvGrpSpPr/>
        <p:nvPr/>
      </p:nvGrpSpPr>
      <p:grpSpPr>
        <a:xfrm>
          <a:off x="0" y="0"/>
          <a:ext cx="0" cy="0"/>
          <a:chOff x="0" y="0"/>
          <a:chExt cx="0" cy="0"/>
        </a:xfrm>
      </p:grpSpPr>
      <p:sp>
        <p:nvSpPr>
          <p:cNvPr id="1436" name="Google Shape;1436;gcd2d494829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7" name="Google Shape;1437;gcd2d494829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0"/>
        <p:cNvGrpSpPr/>
        <p:nvPr/>
      </p:nvGrpSpPr>
      <p:grpSpPr>
        <a:xfrm>
          <a:off x="0" y="0"/>
          <a:ext cx="0" cy="0"/>
          <a:chOff x="0" y="0"/>
          <a:chExt cx="0" cy="0"/>
        </a:xfrm>
      </p:grpSpPr>
      <p:sp>
        <p:nvSpPr>
          <p:cNvPr id="1961" name="Google Shape;1961;gd2479e2529_0_9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2" name="Google Shape;1962;gd2479e2529_0_9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830575" y="991475"/>
            <a:ext cx="5482800" cy="1865700"/>
          </a:xfrm>
          <a:prstGeom prst="rect">
            <a:avLst/>
          </a:prstGeom>
        </p:spPr>
        <p:txBody>
          <a:bodyPr spcFirstLastPara="1" wrap="square" lIns="91425" tIns="91425" rIns="91425" bIns="91425" anchor="b" anchorCtr="0">
            <a:noAutofit/>
          </a:bodyPr>
          <a:lstStyle>
            <a:lvl1pPr lvl="0">
              <a:lnSpc>
                <a:spcPct val="90000"/>
              </a:lnSpc>
              <a:spcBef>
                <a:spcPts val="0"/>
              </a:spcBef>
              <a:spcAft>
                <a:spcPts val="0"/>
              </a:spcAft>
              <a:buSzPts val="5200"/>
              <a:buNone/>
              <a:defRPr sz="5700">
                <a:solidFill>
                  <a:schemeClr val="lt2"/>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2158350" y="2641550"/>
            <a:ext cx="4827300" cy="522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1800">
                <a:solidFill>
                  <a:schemeClr val="accen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92"/>
        <p:cNvGrpSpPr/>
        <p:nvPr/>
      </p:nvGrpSpPr>
      <p:grpSpPr>
        <a:xfrm>
          <a:off x="0" y="0"/>
          <a:ext cx="0" cy="0"/>
          <a:chOff x="0" y="0"/>
          <a:chExt cx="0" cy="0"/>
        </a:xfrm>
      </p:grpSpPr>
      <p:sp>
        <p:nvSpPr>
          <p:cNvPr id="293" name="Google Shape;293;p5"/>
          <p:cNvSpPr/>
          <p:nvPr/>
        </p:nvSpPr>
        <p:spPr>
          <a:xfrm>
            <a:off x="726275" y="540000"/>
            <a:ext cx="76914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94" name="Google Shape;294;p5"/>
          <p:cNvGrpSpPr/>
          <p:nvPr/>
        </p:nvGrpSpPr>
        <p:grpSpPr>
          <a:xfrm flipH="1">
            <a:off x="122308" y="68542"/>
            <a:ext cx="8966083" cy="5041129"/>
            <a:chOff x="122308" y="68542"/>
            <a:chExt cx="8966083" cy="5041129"/>
          </a:xfrm>
        </p:grpSpPr>
        <p:sp>
          <p:nvSpPr>
            <p:cNvPr id="295" name="Google Shape;295;p5"/>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96" name="Google Shape;296;p5"/>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97" name="Google Shape;297;p5"/>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98" name="Google Shape;298;p5"/>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99" name="Google Shape;299;p5"/>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00" name="Google Shape;300;p5"/>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01" name="Google Shape;301;p5"/>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2" name="Google Shape;302;p5"/>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03" name="Google Shape;303;p5"/>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04" name="Google Shape;304;p5"/>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305" name="Google Shape;305;p5"/>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06" name="Google Shape;306;p5"/>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07" name="Google Shape;307;p5"/>
            <p:cNvSpPr/>
            <p:nvPr/>
          </p:nvSpPr>
          <p:spPr>
            <a:xfrm>
              <a:off x="362900" y="3181900"/>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8" name="Google Shape;308;p5"/>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309" name="Google Shape;309;p5"/>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10" name="Google Shape;310;p5"/>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11" name="Google Shape;311;p5"/>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312" name="Google Shape;312;p5"/>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13" name="Google Shape;313;p5"/>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314" name="Google Shape;314;p5"/>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15" name="Google Shape;315;p5"/>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16" name="Google Shape;316;p5"/>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17" name="Google Shape;317;p5"/>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318" name="Google Shape;318;p5"/>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19" name="Google Shape;319;p5"/>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20" name="Google Shape;320;p5"/>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21" name="Google Shape;321;p5"/>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22" name="Google Shape;322;p5"/>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323" name="Google Shape;323;p5"/>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24" name="Google Shape;324;p5"/>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25" name="Google Shape;325;p5"/>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26" name="Google Shape;326;p5"/>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27" name="Google Shape;327;p5"/>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28" name="Google Shape;328;p5"/>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29" name="Google Shape;329;p5"/>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30" name="Google Shape;330;p5"/>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31" name="Google Shape;331;p5"/>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32" name="Google Shape;332;p5"/>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33" name="Google Shape;333;p5"/>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34" name="Google Shape;334;p5"/>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35" name="Google Shape;335;p5"/>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336" name="Google Shape;336;p5"/>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37" name="Google Shape;337;p5"/>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38" name="Google Shape;338;p5"/>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39" name="Google Shape;339;p5"/>
            <p:cNvSpPr/>
            <p:nvPr/>
          </p:nvSpPr>
          <p:spPr>
            <a:xfrm rot="8999773">
              <a:off x="6712897" y="48162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340" name="Google Shape;340;p5"/>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41" name="Google Shape;341;p5"/>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42" name="Google Shape;342;p5"/>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343" name="Google Shape;343;p5"/>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44" name="Google Shape;344;p5"/>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45" name="Google Shape;345;p5"/>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46" name="Google Shape;346;p5"/>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347" name="Google Shape;347;p5"/>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348" name="Google Shape;348;p5"/>
          <p:cNvSpPr/>
          <p:nvPr/>
        </p:nvSpPr>
        <p:spPr>
          <a:xfrm>
            <a:off x="713800" y="540000"/>
            <a:ext cx="7704000" cy="668400"/>
          </a:xfrm>
          <a:prstGeom prst="roundRect">
            <a:avLst>
              <a:gd name="adj" fmla="val 27596"/>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9" name="Google Shape;349;p5"/>
          <p:cNvSpPr txBox="1">
            <a:spLocks noGrp="1"/>
          </p:cNvSpPr>
          <p:nvPr>
            <p:ph type="subTitle" idx="1"/>
          </p:nvPr>
        </p:nvSpPr>
        <p:spPr>
          <a:xfrm>
            <a:off x="1266975" y="2502013"/>
            <a:ext cx="3091500" cy="612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2700" b="1">
                <a:solidFill>
                  <a:schemeClr val="dk1"/>
                </a:solidFill>
                <a:latin typeface="Amatic SC"/>
                <a:ea typeface="Amatic SC"/>
                <a:cs typeface="Amatic SC"/>
                <a:sym typeface="Amatic SC"/>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350" name="Google Shape;350;p5"/>
          <p:cNvSpPr txBox="1">
            <a:spLocks noGrp="1"/>
          </p:cNvSpPr>
          <p:nvPr>
            <p:ph type="subTitle" idx="2"/>
          </p:nvPr>
        </p:nvSpPr>
        <p:spPr>
          <a:xfrm>
            <a:off x="4785511" y="2502013"/>
            <a:ext cx="3091500" cy="612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2700" b="1">
                <a:solidFill>
                  <a:schemeClr val="dk1"/>
                </a:solidFill>
                <a:latin typeface="Amatic SC"/>
                <a:ea typeface="Amatic SC"/>
                <a:cs typeface="Amatic SC"/>
                <a:sym typeface="Amatic SC"/>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351" name="Google Shape;351;p5"/>
          <p:cNvSpPr txBox="1">
            <a:spLocks noGrp="1"/>
          </p:cNvSpPr>
          <p:nvPr>
            <p:ph type="subTitle" idx="3"/>
          </p:nvPr>
        </p:nvSpPr>
        <p:spPr>
          <a:xfrm>
            <a:off x="1266975" y="3116038"/>
            <a:ext cx="3091500" cy="713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2" name="Google Shape;352;p5"/>
          <p:cNvSpPr txBox="1">
            <a:spLocks noGrp="1"/>
          </p:cNvSpPr>
          <p:nvPr>
            <p:ph type="subTitle" idx="4"/>
          </p:nvPr>
        </p:nvSpPr>
        <p:spPr>
          <a:xfrm>
            <a:off x="4785511" y="3116038"/>
            <a:ext cx="3091500" cy="713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3" name="Google Shape;353;p5"/>
          <p:cNvSpPr txBox="1">
            <a:spLocks noGrp="1"/>
          </p:cNvSpPr>
          <p:nvPr>
            <p:ph type="title"/>
          </p:nvPr>
        </p:nvSpPr>
        <p:spPr>
          <a:xfrm>
            <a:off x="720000" y="540000"/>
            <a:ext cx="7704000" cy="612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xmlns="" val="3452359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11"/>
        <p:cNvGrpSpPr/>
        <p:nvPr/>
      </p:nvGrpSpPr>
      <p:grpSpPr>
        <a:xfrm>
          <a:off x="0" y="0"/>
          <a:ext cx="0" cy="0"/>
          <a:chOff x="0" y="0"/>
          <a:chExt cx="0" cy="0"/>
        </a:xfrm>
      </p:grpSpPr>
      <p:grpSp>
        <p:nvGrpSpPr>
          <p:cNvPr id="412" name="Google Shape;412;p7"/>
          <p:cNvGrpSpPr/>
          <p:nvPr/>
        </p:nvGrpSpPr>
        <p:grpSpPr>
          <a:xfrm>
            <a:off x="122308" y="110399"/>
            <a:ext cx="8966083" cy="4999273"/>
            <a:chOff x="122308" y="110399"/>
            <a:chExt cx="8966083" cy="4999273"/>
          </a:xfrm>
        </p:grpSpPr>
        <p:grpSp>
          <p:nvGrpSpPr>
            <p:cNvPr id="413" name="Google Shape;413;p7"/>
            <p:cNvGrpSpPr/>
            <p:nvPr/>
          </p:nvGrpSpPr>
          <p:grpSpPr>
            <a:xfrm>
              <a:off x="122308" y="110399"/>
              <a:ext cx="8966083" cy="4999273"/>
              <a:chOff x="122308" y="110399"/>
              <a:chExt cx="8966083" cy="4999273"/>
            </a:xfrm>
          </p:grpSpPr>
          <p:grpSp>
            <p:nvGrpSpPr>
              <p:cNvPr id="414" name="Google Shape;414;p7"/>
              <p:cNvGrpSpPr/>
              <p:nvPr/>
            </p:nvGrpSpPr>
            <p:grpSpPr>
              <a:xfrm rot="10800000">
                <a:off x="6573247" y="988275"/>
                <a:ext cx="1752359" cy="2359987"/>
                <a:chOff x="8524342" y="1674075"/>
                <a:chExt cx="1752359" cy="2359987"/>
              </a:xfrm>
            </p:grpSpPr>
            <p:sp>
              <p:nvSpPr>
                <p:cNvPr id="415" name="Google Shape;415;p7"/>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416" name="Google Shape;416;p7"/>
                <p:cNvSpPr/>
                <p:nvPr/>
              </p:nvSpPr>
              <p:spPr>
                <a:xfrm>
                  <a:off x="10165514" y="36832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17" name="Google Shape;417;p7"/>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18" name="Google Shape;418;p7"/>
                <p:cNvSpPr/>
                <p:nvPr/>
              </p:nvSpPr>
              <p:spPr>
                <a:xfrm rot="-5400000">
                  <a:off x="9564028" y="20324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19" name="Google Shape;419;p7"/>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420" name="Google Shape;420;p7"/>
              <p:cNvGrpSpPr/>
              <p:nvPr/>
            </p:nvGrpSpPr>
            <p:grpSpPr>
              <a:xfrm>
                <a:off x="122308" y="110399"/>
                <a:ext cx="8966083" cy="4999273"/>
                <a:chOff x="122308" y="110399"/>
                <a:chExt cx="8966083" cy="4999273"/>
              </a:xfrm>
            </p:grpSpPr>
            <p:grpSp>
              <p:nvGrpSpPr>
                <p:cNvPr id="421" name="Google Shape;421;p7"/>
                <p:cNvGrpSpPr/>
                <p:nvPr/>
              </p:nvGrpSpPr>
              <p:grpSpPr>
                <a:xfrm>
                  <a:off x="122308" y="110399"/>
                  <a:ext cx="8966083" cy="4999273"/>
                  <a:chOff x="122308" y="110399"/>
                  <a:chExt cx="8966083" cy="4999273"/>
                </a:xfrm>
              </p:grpSpPr>
              <p:sp>
                <p:nvSpPr>
                  <p:cNvPr id="422" name="Google Shape;422;p7"/>
                  <p:cNvSpPr/>
                  <p:nvPr/>
                </p:nvSpPr>
                <p:spPr>
                  <a:xfrm rot="2700000">
                    <a:off x="365766" y="29748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23" name="Google Shape;423;p7"/>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424" name="Google Shape;424;p7"/>
                  <p:cNvSpPr/>
                  <p:nvPr/>
                </p:nvSpPr>
                <p:spPr>
                  <a:xfrm rot="6300406">
                    <a:off x="6543825" y="479970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25" name="Google Shape;425;p7"/>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26" name="Google Shape;426;p7"/>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27" name="Google Shape;427;p7"/>
                  <p:cNvSpPr/>
                  <p:nvPr/>
                </p:nvSpPr>
                <p:spPr>
                  <a:xfrm rot="-2700000">
                    <a:off x="8419665" y="3775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28" name="Google Shape;428;p7"/>
                  <p:cNvSpPr/>
                  <p:nvPr/>
                </p:nvSpPr>
                <p:spPr>
                  <a:xfrm>
                    <a:off x="5710514" y="88862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29" name="Google Shape;429;p7"/>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30" name="Google Shape;430;p7"/>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431" name="Google Shape;431;p7"/>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32" name="Google Shape;432;p7"/>
                  <p:cNvSpPr/>
                  <p:nvPr/>
                </p:nvSpPr>
                <p:spPr>
                  <a:xfrm rot="8100000" flipH="1">
                    <a:off x="8023319" y="407907"/>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33" name="Google Shape;433;p7"/>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434" name="Google Shape;434;p7"/>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35" name="Google Shape;435;p7"/>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36" name="Google Shape;436;p7"/>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437" name="Google Shape;437;p7"/>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38" name="Google Shape;438;p7"/>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439" name="Google Shape;439;p7"/>
                  <p:cNvSpPr/>
                  <p:nvPr/>
                </p:nvSpPr>
                <p:spPr>
                  <a:xfrm rot="8999773">
                    <a:off x="258672" y="12636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40" name="Google Shape;440;p7"/>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41" name="Google Shape;441;p7"/>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42" name="Google Shape;442;p7"/>
                  <p:cNvSpPr/>
                  <p:nvPr/>
                </p:nvSpPr>
                <p:spPr>
                  <a:xfrm rot="8999773">
                    <a:off x="5622622" y="17702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443" name="Google Shape;443;p7"/>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44" name="Google Shape;444;p7"/>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45" name="Google Shape;445;p7"/>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46" name="Google Shape;446;p7"/>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47" name="Google Shape;447;p7"/>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448" name="Google Shape;448;p7"/>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49" name="Google Shape;449;p7"/>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50" name="Google Shape;450;p7"/>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51" name="Google Shape;451;p7"/>
                  <p:cNvSpPr/>
                  <p:nvPr/>
                </p:nvSpPr>
                <p:spPr>
                  <a:xfrm rot="6300406">
                    <a:off x="665657" y="4775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52" name="Google Shape;452;p7"/>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53" name="Google Shape;453;p7"/>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54" name="Google Shape;454;p7"/>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55" name="Google Shape;455;p7"/>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56" name="Google Shape;456;p7"/>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57" name="Google Shape;457;p7"/>
                  <p:cNvSpPr/>
                  <p:nvPr/>
                </p:nvSpPr>
                <p:spPr>
                  <a:xfrm rot="-5400000">
                    <a:off x="6897028" y="16514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58" name="Google Shape;458;p7"/>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59" name="Google Shape;459;p7"/>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60" name="Google Shape;460;p7"/>
                  <p:cNvSpPr/>
                  <p:nvPr/>
                </p:nvSpPr>
                <p:spPr>
                  <a:xfrm rot="5400000" flipH="1">
                    <a:off x="6545060" y="71905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461" name="Google Shape;461;p7"/>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62" name="Google Shape;462;p7"/>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63" name="Google Shape;463;p7"/>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64" name="Google Shape;464;p7"/>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465" name="Google Shape;465;p7"/>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66" name="Google Shape;466;p7"/>
                  <p:cNvSpPr/>
                  <p:nvPr/>
                </p:nvSpPr>
                <p:spPr>
                  <a:xfrm rot="2700000">
                    <a:off x="7392164" y="48754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67" name="Google Shape;467;p7"/>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468" name="Google Shape;468;p7"/>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69" name="Google Shape;469;p7"/>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70" name="Google Shape;470;p7"/>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71" name="Google Shape;471;p7"/>
                  <p:cNvSpPr/>
                  <p:nvPr/>
                </p:nvSpPr>
                <p:spPr>
                  <a:xfrm rot="-5400000">
                    <a:off x="7044653" y="38809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472" name="Google Shape;472;p7"/>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473" name="Google Shape;473;p7"/>
                <p:cNvGrpSpPr/>
                <p:nvPr/>
              </p:nvGrpSpPr>
              <p:grpSpPr>
                <a:xfrm rot="10800000">
                  <a:off x="828058" y="1376836"/>
                  <a:ext cx="5359928" cy="2151381"/>
                  <a:chOff x="-4757605" y="2608221"/>
                  <a:chExt cx="5359928" cy="2151381"/>
                </a:xfrm>
              </p:grpSpPr>
              <p:sp>
                <p:nvSpPr>
                  <p:cNvPr id="474" name="Google Shape;474;p7"/>
                  <p:cNvSpPr/>
                  <p:nvPr/>
                </p:nvSpPr>
                <p:spPr>
                  <a:xfrm rot="2700000">
                    <a:off x="395991" y="26420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75" name="Google Shape;475;p7"/>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76" name="Google Shape;476;p7"/>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77" name="Google Shape;477;p7"/>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78" name="Google Shape;478;p7"/>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79" name="Google Shape;479;p7"/>
                  <p:cNvSpPr/>
                  <p:nvPr/>
                </p:nvSpPr>
                <p:spPr>
                  <a:xfrm rot="8999773">
                    <a:off x="-4755228" y="39712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grpSp>
          </p:grpSp>
        </p:grpSp>
        <p:sp>
          <p:nvSpPr>
            <p:cNvPr id="480" name="Google Shape;480;p7"/>
            <p:cNvSpPr/>
            <p:nvPr/>
          </p:nvSpPr>
          <p:spPr>
            <a:xfrm>
              <a:off x="7818600" y="40716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81" name="Google Shape;481;p7"/>
          <p:cNvSpPr/>
          <p:nvPr/>
        </p:nvSpPr>
        <p:spPr>
          <a:xfrm>
            <a:off x="726275" y="540000"/>
            <a:ext cx="47595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82" name="Google Shape;482;p7"/>
          <p:cNvGrpSpPr/>
          <p:nvPr/>
        </p:nvGrpSpPr>
        <p:grpSpPr>
          <a:xfrm>
            <a:off x="6622278" y="720692"/>
            <a:ext cx="1386230" cy="2576599"/>
            <a:chOff x="6622012" y="795963"/>
            <a:chExt cx="1304687" cy="2425262"/>
          </a:xfrm>
        </p:grpSpPr>
        <p:sp>
          <p:nvSpPr>
            <p:cNvPr id="483" name="Google Shape;483;p7"/>
            <p:cNvSpPr/>
            <p:nvPr/>
          </p:nvSpPr>
          <p:spPr>
            <a:xfrm rot="676147">
              <a:off x="7263594" y="835063"/>
              <a:ext cx="436082" cy="363936"/>
            </a:xfrm>
            <a:custGeom>
              <a:avLst/>
              <a:gdLst/>
              <a:ahLst/>
              <a:cxnLst/>
              <a:rect l="l" t="t" r="r" b="b"/>
              <a:pathLst>
                <a:path w="10218" h="8528" extrusionOk="0">
                  <a:moveTo>
                    <a:pt x="0" y="0"/>
                  </a:moveTo>
                  <a:lnTo>
                    <a:pt x="4834" y="8528"/>
                  </a:lnTo>
                  <a:lnTo>
                    <a:pt x="5864" y="6560"/>
                  </a:lnTo>
                  <a:lnTo>
                    <a:pt x="7521" y="7931"/>
                  </a:lnTo>
                  <a:lnTo>
                    <a:pt x="7542" y="4253"/>
                  </a:lnTo>
                  <a:lnTo>
                    <a:pt x="10217" y="3283"/>
                  </a:lnTo>
                  <a:lnTo>
                    <a:pt x="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4" name="Google Shape;484;p7"/>
            <p:cNvSpPr/>
            <p:nvPr/>
          </p:nvSpPr>
          <p:spPr>
            <a:xfrm rot="676147">
              <a:off x="7284315" y="828697"/>
              <a:ext cx="324479" cy="183888"/>
            </a:xfrm>
            <a:custGeom>
              <a:avLst/>
              <a:gdLst/>
              <a:ahLst/>
              <a:cxnLst/>
              <a:rect l="l" t="t" r="r" b="b"/>
              <a:pathLst>
                <a:path w="7603" h="4309" extrusionOk="0">
                  <a:moveTo>
                    <a:pt x="120" y="1"/>
                  </a:moveTo>
                  <a:cubicBezTo>
                    <a:pt x="83" y="1"/>
                    <a:pt x="47" y="21"/>
                    <a:pt x="29" y="54"/>
                  </a:cubicBezTo>
                  <a:cubicBezTo>
                    <a:pt x="1" y="104"/>
                    <a:pt x="17" y="170"/>
                    <a:pt x="67" y="198"/>
                  </a:cubicBezTo>
                  <a:lnTo>
                    <a:pt x="7433" y="4291"/>
                  </a:lnTo>
                  <a:cubicBezTo>
                    <a:pt x="7449" y="4302"/>
                    <a:pt x="7466" y="4308"/>
                    <a:pt x="7482" y="4308"/>
                  </a:cubicBezTo>
                  <a:cubicBezTo>
                    <a:pt x="7521" y="4308"/>
                    <a:pt x="7559" y="4286"/>
                    <a:pt x="7575" y="4253"/>
                  </a:cubicBezTo>
                  <a:cubicBezTo>
                    <a:pt x="7603" y="4198"/>
                    <a:pt x="7587" y="4137"/>
                    <a:pt x="7537" y="4104"/>
                  </a:cubicBezTo>
                  <a:lnTo>
                    <a:pt x="171" y="16"/>
                  </a:lnTo>
                  <a:cubicBezTo>
                    <a:pt x="155" y="5"/>
                    <a:pt x="137" y="1"/>
                    <a:pt x="12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5" name="Google Shape;485;p7"/>
            <p:cNvSpPr/>
            <p:nvPr/>
          </p:nvSpPr>
          <p:spPr>
            <a:xfrm rot="676147">
              <a:off x="7504274" y="1069992"/>
              <a:ext cx="64315" cy="120857"/>
            </a:xfrm>
            <a:custGeom>
              <a:avLst/>
              <a:gdLst/>
              <a:ahLst/>
              <a:cxnLst/>
              <a:rect l="l" t="t" r="r" b="b"/>
              <a:pathLst>
                <a:path w="1507" h="2832" extrusionOk="0">
                  <a:moveTo>
                    <a:pt x="117" y="1"/>
                  </a:moveTo>
                  <a:cubicBezTo>
                    <a:pt x="103" y="1"/>
                    <a:pt x="89" y="3"/>
                    <a:pt x="76" y="9"/>
                  </a:cubicBezTo>
                  <a:cubicBezTo>
                    <a:pt x="21" y="36"/>
                    <a:pt x="0" y="97"/>
                    <a:pt x="26" y="152"/>
                  </a:cubicBezTo>
                  <a:lnTo>
                    <a:pt x="1293" y="2771"/>
                  </a:lnTo>
                  <a:cubicBezTo>
                    <a:pt x="1309" y="2811"/>
                    <a:pt x="1348" y="2832"/>
                    <a:pt x="1387" y="2832"/>
                  </a:cubicBezTo>
                  <a:cubicBezTo>
                    <a:pt x="1402" y="2832"/>
                    <a:pt x="1419" y="2826"/>
                    <a:pt x="1435" y="2821"/>
                  </a:cubicBezTo>
                  <a:cubicBezTo>
                    <a:pt x="1485" y="2793"/>
                    <a:pt x="1506" y="2733"/>
                    <a:pt x="1480" y="2679"/>
                  </a:cubicBezTo>
                  <a:lnTo>
                    <a:pt x="213" y="59"/>
                  </a:lnTo>
                  <a:cubicBezTo>
                    <a:pt x="197" y="22"/>
                    <a:pt x="156" y="1"/>
                    <a:pt x="11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6" name="Google Shape;486;p7"/>
            <p:cNvSpPr/>
            <p:nvPr/>
          </p:nvSpPr>
          <p:spPr>
            <a:xfrm rot="676147">
              <a:off x="7280454" y="822935"/>
              <a:ext cx="269510" cy="228740"/>
            </a:xfrm>
            <a:custGeom>
              <a:avLst/>
              <a:gdLst/>
              <a:ahLst/>
              <a:cxnLst/>
              <a:rect l="l" t="t" r="r" b="b"/>
              <a:pathLst>
                <a:path w="6315" h="5360" extrusionOk="0">
                  <a:moveTo>
                    <a:pt x="119" y="0"/>
                  </a:moveTo>
                  <a:cubicBezTo>
                    <a:pt x="89" y="0"/>
                    <a:pt x="60" y="13"/>
                    <a:pt x="39" y="37"/>
                  </a:cubicBezTo>
                  <a:cubicBezTo>
                    <a:pt x="1" y="81"/>
                    <a:pt x="6" y="147"/>
                    <a:pt x="50" y="185"/>
                  </a:cubicBezTo>
                  <a:lnTo>
                    <a:pt x="6128" y="5332"/>
                  </a:lnTo>
                  <a:cubicBezTo>
                    <a:pt x="6145" y="5348"/>
                    <a:pt x="6173" y="5360"/>
                    <a:pt x="6194" y="5360"/>
                  </a:cubicBezTo>
                  <a:cubicBezTo>
                    <a:pt x="6221" y="5360"/>
                    <a:pt x="6254" y="5342"/>
                    <a:pt x="6277" y="5320"/>
                  </a:cubicBezTo>
                  <a:cubicBezTo>
                    <a:pt x="6315" y="5277"/>
                    <a:pt x="6310" y="5211"/>
                    <a:pt x="6260" y="5173"/>
                  </a:cubicBezTo>
                  <a:lnTo>
                    <a:pt x="188" y="26"/>
                  </a:lnTo>
                  <a:cubicBezTo>
                    <a:pt x="168" y="9"/>
                    <a:pt x="143" y="0"/>
                    <a:pt x="11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7" name="Google Shape;487;p7"/>
            <p:cNvSpPr/>
            <p:nvPr/>
          </p:nvSpPr>
          <p:spPr>
            <a:xfrm rot="676147">
              <a:off x="7494024" y="1063608"/>
              <a:ext cx="26930" cy="62477"/>
            </a:xfrm>
            <a:custGeom>
              <a:avLst/>
              <a:gdLst/>
              <a:ahLst/>
              <a:cxnLst/>
              <a:rect l="l" t="t" r="r" b="b"/>
              <a:pathLst>
                <a:path w="631" h="1464" extrusionOk="0">
                  <a:moveTo>
                    <a:pt x="515" y="0"/>
                  </a:moveTo>
                  <a:cubicBezTo>
                    <a:pt x="469" y="0"/>
                    <a:pt x="425" y="31"/>
                    <a:pt x="411" y="75"/>
                  </a:cubicBezTo>
                  <a:lnTo>
                    <a:pt x="17" y="1325"/>
                  </a:lnTo>
                  <a:cubicBezTo>
                    <a:pt x="1" y="1380"/>
                    <a:pt x="34" y="1441"/>
                    <a:pt x="88" y="1457"/>
                  </a:cubicBezTo>
                  <a:cubicBezTo>
                    <a:pt x="99" y="1463"/>
                    <a:pt x="110" y="1463"/>
                    <a:pt x="120" y="1463"/>
                  </a:cubicBezTo>
                  <a:cubicBezTo>
                    <a:pt x="165" y="1463"/>
                    <a:pt x="209" y="1436"/>
                    <a:pt x="219" y="1391"/>
                  </a:cubicBezTo>
                  <a:lnTo>
                    <a:pt x="608" y="136"/>
                  </a:lnTo>
                  <a:cubicBezTo>
                    <a:pt x="631" y="82"/>
                    <a:pt x="598" y="22"/>
                    <a:pt x="543" y="4"/>
                  </a:cubicBezTo>
                  <a:cubicBezTo>
                    <a:pt x="534" y="2"/>
                    <a:pt x="524" y="0"/>
                    <a:pt x="515" y="0"/>
                  </a:cubicBezTo>
                  <a:close/>
                </a:path>
              </a:pathLst>
            </a:custGeom>
            <a:solidFill>
              <a:srgbClr val="2E24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8" name="Google Shape;488;p7"/>
            <p:cNvSpPr/>
            <p:nvPr/>
          </p:nvSpPr>
          <p:spPr>
            <a:xfrm rot="676147">
              <a:off x="6799863" y="1233217"/>
              <a:ext cx="948984" cy="1913734"/>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89" name="Google Shape;489;p7"/>
          <p:cNvGrpSpPr/>
          <p:nvPr/>
        </p:nvGrpSpPr>
        <p:grpSpPr>
          <a:xfrm>
            <a:off x="4991670" y="2611790"/>
            <a:ext cx="1765307" cy="1991703"/>
            <a:chOff x="1917725" y="3910125"/>
            <a:chExt cx="1279950" cy="1444100"/>
          </a:xfrm>
        </p:grpSpPr>
        <p:sp>
          <p:nvSpPr>
            <p:cNvPr id="490" name="Google Shape;490;p7"/>
            <p:cNvSpPr/>
            <p:nvPr/>
          </p:nvSpPr>
          <p:spPr>
            <a:xfrm>
              <a:off x="2465000" y="4571425"/>
              <a:ext cx="170475" cy="105500"/>
            </a:xfrm>
            <a:custGeom>
              <a:avLst/>
              <a:gdLst/>
              <a:ahLst/>
              <a:cxnLst/>
              <a:rect l="l" t="t" r="r" b="b"/>
              <a:pathLst>
                <a:path w="6819" h="4220" extrusionOk="0">
                  <a:moveTo>
                    <a:pt x="4217" y="1"/>
                  </a:moveTo>
                  <a:cubicBezTo>
                    <a:pt x="2787" y="1"/>
                    <a:pt x="1088" y="846"/>
                    <a:pt x="0" y="4219"/>
                  </a:cubicBezTo>
                  <a:cubicBezTo>
                    <a:pt x="0" y="4219"/>
                    <a:pt x="6034" y="2641"/>
                    <a:pt x="6818" y="854"/>
                  </a:cubicBezTo>
                  <a:cubicBezTo>
                    <a:pt x="6818" y="854"/>
                    <a:pt x="5653" y="1"/>
                    <a:pt x="421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1" name="Google Shape;491;p7"/>
            <p:cNvSpPr/>
            <p:nvPr/>
          </p:nvSpPr>
          <p:spPr>
            <a:xfrm>
              <a:off x="2815350" y="4351000"/>
              <a:ext cx="382325" cy="392250"/>
            </a:xfrm>
            <a:custGeom>
              <a:avLst/>
              <a:gdLst/>
              <a:ahLst/>
              <a:cxnLst/>
              <a:rect l="l" t="t" r="r" b="b"/>
              <a:pathLst>
                <a:path w="15293" h="15690" extrusionOk="0">
                  <a:moveTo>
                    <a:pt x="13299" y="0"/>
                  </a:moveTo>
                  <a:cubicBezTo>
                    <a:pt x="13002" y="0"/>
                    <a:pt x="12447" y="2525"/>
                    <a:pt x="12447" y="2525"/>
                  </a:cubicBezTo>
                  <a:cubicBezTo>
                    <a:pt x="12447" y="2525"/>
                    <a:pt x="12163" y="408"/>
                    <a:pt x="11724" y="387"/>
                  </a:cubicBezTo>
                  <a:cubicBezTo>
                    <a:pt x="11722" y="387"/>
                    <a:pt x="11720" y="387"/>
                    <a:pt x="11719" y="387"/>
                  </a:cubicBezTo>
                  <a:cubicBezTo>
                    <a:pt x="11292" y="387"/>
                    <a:pt x="11473" y="3314"/>
                    <a:pt x="11473" y="3314"/>
                  </a:cubicBezTo>
                  <a:cubicBezTo>
                    <a:pt x="11473" y="3314"/>
                    <a:pt x="10651" y="1910"/>
                    <a:pt x="10365" y="1910"/>
                  </a:cubicBezTo>
                  <a:cubicBezTo>
                    <a:pt x="10351" y="1910"/>
                    <a:pt x="10338" y="1914"/>
                    <a:pt x="10327" y="1921"/>
                  </a:cubicBezTo>
                  <a:cubicBezTo>
                    <a:pt x="10091" y="2080"/>
                    <a:pt x="10891" y="4091"/>
                    <a:pt x="10891" y="4091"/>
                  </a:cubicBezTo>
                  <a:cubicBezTo>
                    <a:pt x="9849" y="8827"/>
                    <a:pt x="1" y="10088"/>
                    <a:pt x="1" y="10088"/>
                  </a:cubicBezTo>
                  <a:lnTo>
                    <a:pt x="1623" y="15689"/>
                  </a:lnTo>
                  <a:cubicBezTo>
                    <a:pt x="13709" y="13908"/>
                    <a:pt x="13226" y="4794"/>
                    <a:pt x="13226" y="4794"/>
                  </a:cubicBezTo>
                  <a:cubicBezTo>
                    <a:pt x="13226" y="4794"/>
                    <a:pt x="15292" y="3314"/>
                    <a:pt x="14936" y="2902"/>
                  </a:cubicBezTo>
                  <a:cubicBezTo>
                    <a:pt x="14878" y="2833"/>
                    <a:pt x="14802" y="2804"/>
                    <a:pt x="14717" y="2804"/>
                  </a:cubicBezTo>
                  <a:cubicBezTo>
                    <a:pt x="14290" y="2804"/>
                    <a:pt x="13621" y="3527"/>
                    <a:pt x="13621" y="3527"/>
                  </a:cubicBezTo>
                  <a:cubicBezTo>
                    <a:pt x="13621" y="3527"/>
                    <a:pt x="15194" y="1445"/>
                    <a:pt x="14683" y="1050"/>
                  </a:cubicBezTo>
                  <a:cubicBezTo>
                    <a:pt x="14639" y="1016"/>
                    <a:pt x="14592" y="1001"/>
                    <a:pt x="14544" y="1001"/>
                  </a:cubicBezTo>
                  <a:cubicBezTo>
                    <a:pt x="14042" y="1001"/>
                    <a:pt x="13385" y="2689"/>
                    <a:pt x="13385" y="2689"/>
                  </a:cubicBezTo>
                  <a:cubicBezTo>
                    <a:pt x="13385" y="2689"/>
                    <a:pt x="13626" y="349"/>
                    <a:pt x="13347" y="26"/>
                  </a:cubicBezTo>
                  <a:cubicBezTo>
                    <a:pt x="13332" y="8"/>
                    <a:pt x="13316" y="0"/>
                    <a:pt x="13299" y="0"/>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2" name="Google Shape;492;p7"/>
            <p:cNvSpPr/>
            <p:nvPr/>
          </p:nvSpPr>
          <p:spPr>
            <a:xfrm>
              <a:off x="3099125" y="4431150"/>
              <a:ext cx="23725" cy="26550"/>
            </a:xfrm>
            <a:custGeom>
              <a:avLst/>
              <a:gdLst/>
              <a:ahLst/>
              <a:cxnLst/>
              <a:rect l="l" t="t" r="r" b="b"/>
              <a:pathLst>
                <a:path w="949" h="1062" extrusionOk="0">
                  <a:moveTo>
                    <a:pt x="127" y="1"/>
                  </a:moveTo>
                  <a:cubicBezTo>
                    <a:pt x="87" y="1"/>
                    <a:pt x="49" y="23"/>
                    <a:pt x="28" y="63"/>
                  </a:cubicBezTo>
                  <a:cubicBezTo>
                    <a:pt x="0" y="113"/>
                    <a:pt x="28" y="179"/>
                    <a:pt x="77" y="201"/>
                  </a:cubicBezTo>
                  <a:cubicBezTo>
                    <a:pt x="708" y="503"/>
                    <a:pt x="653" y="918"/>
                    <a:pt x="653" y="941"/>
                  </a:cubicBezTo>
                  <a:cubicBezTo>
                    <a:pt x="642" y="996"/>
                    <a:pt x="681" y="1050"/>
                    <a:pt x="741" y="1062"/>
                  </a:cubicBezTo>
                  <a:lnTo>
                    <a:pt x="757" y="1062"/>
                  </a:lnTo>
                  <a:cubicBezTo>
                    <a:pt x="807" y="1062"/>
                    <a:pt x="850" y="1024"/>
                    <a:pt x="861" y="974"/>
                  </a:cubicBezTo>
                  <a:cubicBezTo>
                    <a:pt x="866" y="951"/>
                    <a:pt x="949" y="382"/>
                    <a:pt x="170" y="9"/>
                  </a:cubicBezTo>
                  <a:cubicBezTo>
                    <a:pt x="156" y="4"/>
                    <a:pt x="142" y="1"/>
                    <a:pt x="1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3" name="Google Shape;493;p7"/>
            <p:cNvSpPr/>
            <p:nvPr/>
          </p:nvSpPr>
          <p:spPr>
            <a:xfrm>
              <a:off x="1933575" y="4790075"/>
              <a:ext cx="452100" cy="290525"/>
            </a:xfrm>
            <a:custGeom>
              <a:avLst/>
              <a:gdLst/>
              <a:ahLst/>
              <a:cxnLst/>
              <a:rect l="l" t="t" r="r" b="b"/>
              <a:pathLst>
                <a:path w="18084" h="11621" extrusionOk="0">
                  <a:moveTo>
                    <a:pt x="4633" y="1"/>
                  </a:moveTo>
                  <a:cubicBezTo>
                    <a:pt x="4633" y="1"/>
                    <a:pt x="671" y="1097"/>
                    <a:pt x="95" y="1645"/>
                  </a:cubicBezTo>
                  <a:cubicBezTo>
                    <a:pt x="2" y="1735"/>
                    <a:pt x="1" y="1772"/>
                    <a:pt x="63" y="1772"/>
                  </a:cubicBezTo>
                  <a:cubicBezTo>
                    <a:pt x="388" y="1772"/>
                    <a:pt x="2442" y="762"/>
                    <a:pt x="2442" y="762"/>
                  </a:cubicBezTo>
                  <a:cubicBezTo>
                    <a:pt x="2442" y="762"/>
                    <a:pt x="3652" y="6259"/>
                    <a:pt x="7615" y="9729"/>
                  </a:cubicBezTo>
                  <a:cubicBezTo>
                    <a:pt x="9237" y="11150"/>
                    <a:pt x="10956" y="11620"/>
                    <a:pt x="12522" y="11620"/>
                  </a:cubicBezTo>
                  <a:cubicBezTo>
                    <a:pt x="15598" y="11620"/>
                    <a:pt x="18083" y="9806"/>
                    <a:pt x="18083" y="9806"/>
                  </a:cubicBezTo>
                  <a:lnTo>
                    <a:pt x="15063" y="4463"/>
                  </a:lnTo>
                  <a:cubicBezTo>
                    <a:pt x="14009" y="5007"/>
                    <a:pt x="13009" y="5233"/>
                    <a:pt x="12076" y="5233"/>
                  </a:cubicBezTo>
                  <a:cubicBezTo>
                    <a:pt x="7580" y="5233"/>
                    <a:pt x="4633" y="1"/>
                    <a:pt x="4633" y="1"/>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4" name="Google Shape;494;p7"/>
            <p:cNvSpPr/>
            <p:nvPr/>
          </p:nvSpPr>
          <p:spPr>
            <a:xfrm>
              <a:off x="1917725" y="4765025"/>
              <a:ext cx="147875" cy="88000"/>
            </a:xfrm>
            <a:custGeom>
              <a:avLst/>
              <a:gdLst/>
              <a:ahLst/>
              <a:cxnLst/>
              <a:rect l="l" t="t" r="r" b="b"/>
              <a:pathLst>
                <a:path w="5915" h="3520" extrusionOk="0">
                  <a:moveTo>
                    <a:pt x="4610" y="0"/>
                  </a:moveTo>
                  <a:lnTo>
                    <a:pt x="0" y="2861"/>
                  </a:lnTo>
                  <a:cubicBezTo>
                    <a:pt x="283" y="3143"/>
                    <a:pt x="744" y="3233"/>
                    <a:pt x="1220" y="3233"/>
                  </a:cubicBezTo>
                  <a:cubicBezTo>
                    <a:pt x="2066" y="3233"/>
                    <a:pt x="2955" y="2948"/>
                    <a:pt x="2955" y="2948"/>
                  </a:cubicBezTo>
                  <a:lnTo>
                    <a:pt x="3278" y="3519"/>
                  </a:lnTo>
                  <a:lnTo>
                    <a:pt x="5915" y="1984"/>
                  </a:lnTo>
                  <a:lnTo>
                    <a:pt x="461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5" name="Google Shape;495;p7"/>
            <p:cNvSpPr/>
            <p:nvPr/>
          </p:nvSpPr>
          <p:spPr>
            <a:xfrm>
              <a:off x="1991850" y="4825775"/>
              <a:ext cx="19625" cy="24600"/>
            </a:xfrm>
            <a:custGeom>
              <a:avLst/>
              <a:gdLst/>
              <a:ahLst/>
              <a:cxnLst/>
              <a:rect l="l" t="t" r="r" b="b"/>
              <a:pathLst>
                <a:path w="785" h="984" extrusionOk="0">
                  <a:moveTo>
                    <a:pt x="667" y="1"/>
                  </a:moveTo>
                  <a:cubicBezTo>
                    <a:pt x="634" y="1"/>
                    <a:pt x="600" y="17"/>
                    <a:pt x="577" y="47"/>
                  </a:cubicBezTo>
                  <a:lnTo>
                    <a:pt x="39" y="819"/>
                  </a:lnTo>
                  <a:cubicBezTo>
                    <a:pt x="0" y="869"/>
                    <a:pt x="17" y="935"/>
                    <a:pt x="61" y="968"/>
                  </a:cubicBezTo>
                  <a:cubicBezTo>
                    <a:pt x="83" y="979"/>
                    <a:pt x="99" y="984"/>
                    <a:pt x="121" y="984"/>
                  </a:cubicBezTo>
                  <a:cubicBezTo>
                    <a:pt x="154" y="984"/>
                    <a:pt x="187" y="968"/>
                    <a:pt x="210" y="941"/>
                  </a:cubicBezTo>
                  <a:lnTo>
                    <a:pt x="751" y="168"/>
                  </a:lnTo>
                  <a:cubicBezTo>
                    <a:pt x="784" y="118"/>
                    <a:pt x="774" y="53"/>
                    <a:pt x="724" y="20"/>
                  </a:cubicBezTo>
                  <a:cubicBezTo>
                    <a:pt x="707" y="7"/>
                    <a:pt x="687" y="1"/>
                    <a:pt x="66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6" name="Google Shape;496;p7"/>
            <p:cNvSpPr/>
            <p:nvPr/>
          </p:nvSpPr>
          <p:spPr>
            <a:xfrm>
              <a:off x="1983100" y="4817025"/>
              <a:ext cx="15075" cy="29425"/>
            </a:xfrm>
            <a:custGeom>
              <a:avLst/>
              <a:gdLst/>
              <a:ahLst/>
              <a:cxnLst/>
              <a:rect l="l" t="t" r="r" b="b"/>
              <a:pathLst>
                <a:path w="603" h="1177" extrusionOk="0">
                  <a:moveTo>
                    <a:pt x="481" y="0"/>
                  </a:moveTo>
                  <a:cubicBezTo>
                    <a:pt x="440" y="0"/>
                    <a:pt x="400" y="26"/>
                    <a:pt x="383" y="68"/>
                  </a:cubicBezTo>
                  <a:lnTo>
                    <a:pt x="22" y="1033"/>
                  </a:lnTo>
                  <a:cubicBezTo>
                    <a:pt x="0" y="1088"/>
                    <a:pt x="27" y="1148"/>
                    <a:pt x="82" y="1164"/>
                  </a:cubicBezTo>
                  <a:cubicBezTo>
                    <a:pt x="93" y="1169"/>
                    <a:pt x="104" y="1176"/>
                    <a:pt x="120" y="1176"/>
                  </a:cubicBezTo>
                  <a:cubicBezTo>
                    <a:pt x="158" y="1176"/>
                    <a:pt x="203" y="1148"/>
                    <a:pt x="219" y="1104"/>
                  </a:cubicBezTo>
                  <a:lnTo>
                    <a:pt x="581" y="145"/>
                  </a:lnTo>
                  <a:cubicBezTo>
                    <a:pt x="603" y="91"/>
                    <a:pt x="575" y="30"/>
                    <a:pt x="520" y="8"/>
                  </a:cubicBezTo>
                  <a:cubicBezTo>
                    <a:pt x="507" y="3"/>
                    <a:pt x="494" y="0"/>
                    <a:pt x="48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7" name="Google Shape;497;p7"/>
            <p:cNvSpPr/>
            <p:nvPr/>
          </p:nvSpPr>
          <p:spPr>
            <a:xfrm>
              <a:off x="2153125" y="5074400"/>
              <a:ext cx="432325" cy="265100"/>
            </a:xfrm>
            <a:custGeom>
              <a:avLst/>
              <a:gdLst/>
              <a:ahLst/>
              <a:cxnLst/>
              <a:rect l="l" t="t" r="r" b="b"/>
              <a:pathLst>
                <a:path w="17293" h="10604" extrusionOk="0">
                  <a:moveTo>
                    <a:pt x="11165" y="1"/>
                  </a:moveTo>
                  <a:cubicBezTo>
                    <a:pt x="10367" y="5287"/>
                    <a:pt x="4966" y="5882"/>
                    <a:pt x="2574" y="5882"/>
                  </a:cubicBezTo>
                  <a:cubicBezTo>
                    <a:pt x="1878" y="5882"/>
                    <a:pt x="1437" y="5832"/>
                    <a:pt x="1437" y="5832"/>
                  </a:cubicBezTo>
                  <a:cubicBezTo>
                    <a:pt x="1437" y="5832"/>
                    <a:pt x="0" y="9691"/>
                    <a:pt x="111" y="10481"/>
                  </a:cubicBezTo>
                  <a:cubicBezTo>
                    <a:pt x="123" y="10566"/>
                    <a:pt x="140" y="10604"/>
                    <a:pt x="161" y="10604"/>
                  </a:cubicBezTo>
                  <a:cubicBezTo>
                    <a:pt x="333" y="10604"/>
                    <a:pt x="768" y="8063"/>
                    <a:pt x="768" y="8063"/>
                  </a:cubicBezTo>
                  <a:cubicBezTo>
                    <a:pt x="768" y="8063"/>
                    <a:pt x="4002" y="9464"/>
                    <a:pt x="7897" y="9464"/>
                  </a:cubicBezTo>
                  <a:cubicBezTo>
                    <a:pt x="8923" y="9464"/>
                    <a:pt x="9996" y="9366"/>
                    <a:pt x="11067" y="9120"/>
                  </a:cubicBezTo>
                  <a:cubicBezTo>
                    <a:pt x="17293" y="7696"/>
                    <a:pt x="17265" y="686"/>
                    <a:pt x="17265" y="686"/>
                  </a:cubicBezTo>
                  <a:lnTo>
                    <a:pt x="11165" y="1"/>
                  </a:ln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8" name="Google Shape;498;p7"/>
            <p:cNvSpPr/>
            <p:nvPr/>
          </p:nvSpPr>
          <p:spPr>
            <a:xfrm>
              <a:off x="2149425" y="5218975"/>
              <a:ext cx="68950" cy="135250"/>
            </a:xfrm>
            <a:custGeom>
              <a:avLst/>
              <a:gdLst/>
              <a:ahLst/>
              <a:cxnLst/>
              <a:rect l="l" t="t" r="r" b="b"/>
              <a:pathLst>
                <a:path w="2758" h="5410" extrusionOk="0">
                  <a:moveTo>
                    <a:pt x="385" y="0"/>
                  </a:moveTo>
                  <a:lnTo>
                    <a:pt x="1" y="5409"/>
                  </a:lnTo>
                  <a:cubicBezTo>
                    <a:pt x="1102" y="5234"/>
                    <a:pt x="1804" y="3064"/>
                    <a:pt x="1804" y="3064"/>
                  </a:cubicBezTo>
                  <a:lnTo>
                    <a:pt x="2457" y="3140"/>
                  </a:lnTo>
                  <a:lnTo>
                    <a:pt x="2758" y="104"/>
                  </a:lnTo>
                  <a:lnTo>
                    <a:pt x="385"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9" name="Google Shape;499;p7"/>
            <p:cNvSpPr/>
            <p:nvPr/>
          </p:nvSpPr>
          <p:spPr>
            <a:xfrm>
              <a:off x="2193150" y="5273225"/>
              <a:ext cx="13725" cy="27675"/>
            </a:xfrm>
            <a:custGeom>
              <a:avLst/>
              <a:gdLst/>
              <a:ahLst/>
              <a:cxnLst/>
              <a:rect l="l" t="t" r="r" b="b"/>
              <a:pathLst>
                <a:path w="549" h="1107" extrusionOk="0">
                  <a:moveTo>
                    <a:pt x="115" y="1"/>
                  </a:moveTo>
                  <a:cubicBezTo>
                    <a:pt x="105" y="1"/>
                    <a:pt x="94" y="3"/>
                    <a:pt x="83" y="6"/>
                  </a:cubicBezTo>
                  <a:cubicBezTo>
                    <a:pt x="28" y="28"/>
                    <a:pt x="0" y="87"/>
                    <a:pt x="17" y="143"/>
                  </a:cubicBezTo>
                  <a:lnTo>
                    <a:pt x="329" y="1036"/>
                  </a:lnTo>
                  <a:cubicBezTo>
                    <a:pt x="346" y="1081"/>
                    <a:pt x="384" y="1107"/>
                    <a:pt x="428" y="1107"/>
                  </a:cubicBezTo>
                  <a:cubicBezTo>
                    <a:pt x="438" y="1107"/>
                    <a:pt x="450" y="1107"/>
                    <a:pt x="460" y="1102"/>
                  </a:cubicBezTo>
                  <a:cubicBezTo>
                    <a:pt x="516" y="1081"/>
                    <a:pt x="549" y="1020"/>
                    <a:pt x="526" y="965"/>
                  </a:cubicBezTo>
                  <a:lnTo>
                    <a:pt x="220" y="72"/>
                  </a:lnTo>
                  <a:cubicBezTo>
                    <a:pt x="202" y="27"/>
                    <a:pt x="159" y="1"/>
                    <a:pt x="11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0" name="Google Shape;500;p7"/>
            <p:cNvSpPr/>
            <p:nvPr/>
          </p:nvSpPr>
          <p:spPr>
            <a:xfrm>
              <a:off x="2178200" y="5278950"/>
              <a:ext cx="20150" cy="26750"/>
            </a:xfrm>
            <a:custGeom>
              <a:avLst/>
              <a:gdLst/>
              <a:ahLst/>
              <a:cxnLst/>
              <a:rect l="l" t="t" r="r" b="b"/>
              <a:pathLst>
                <a:path w="806" h="1070" extrusionOk="0">
                  <a:moveTo>
                    <a:pt x="118" y="0"/>
                  </a:moveTo>
                  <a:cubicBezTo>
                    <a:pt x="99" y="0"/>
                    <a:pt x="79" y="6"/>
                    <a:pt x="61" y="18"/>
                  </a:cubicBezTo>
                  <a:cubicBezTo>
                    <a:pt x="17" y="51"/>
                    <a:pt x="1" y="116"/>
                    <a:pt x="34" y="166"/>
                  </a:cubicBezTo>
                  <a:lnTo>
                    <a:pt x="598" y="1027"/>
                  </a:lnTo>
                  <a:cubicBezTo>
                    <a:pt x="620" y="1054"/>
                    <a:pt x="653" y="1070"/>
                    <a:pt x="686" y="1070"/>
                  </a:cubicBezTo>
                  <a:cubicBezTo>
                    <a:pt x="707" y="1070"/>
                    <a:pt x="724" y="1065"/>
                    <a:pt x="747" y="1054"/>
                  </a:cubicBezTo>
                  <a:cubicBezTo>
                    <a:pt x="795" y="1021"/>
                    <a:pt x="806" y="956"/>
                    <a:pt x="773" y="906"/>
                  </a:cubicBezTo>
                  <a:lnTo>
                    <a:pt x="209" y="45"/>
                  </a:lnTo>
                  <a:cubicBezTo>
                    <a:pt x="188" y="17"/>
                    <a:pt x="153" y="0"/>
                    <a:pt x="1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1" name="Google Shape;501;p7"/>
            <p:cNvSpPr/>
            <p:nvPr/>
          </p:nvSpPr>
          <p:spPr>
            <a:xfrm>
              <a:off x="2168900" y="5297100"/>
              <a:ext cx="21525" cy="18775"/>
            </a:xfrm>
            <a:custGeom>
              <a:avLst/>
              <a:gdLst/>
              <a:ahLst/>
              <a:cxnLst/>
              <a:rect l="l" t="t" r="r" b="b"/>
              <a:pathLst>
                <a:path w="861" h="751" extrusionOk="0">
                  <a:moveTo>
                    <a:pt x="116" y="1"/>
                  </a:moveTo>
                  <a:cubicBezTo>
                    <a:pt x="85" y="1"/>
                    <a:pt x="54" y="14"/>
                    <a:pt x="33" y="37"/>
                  </a:cubicBezTo>
                  <a:cubicBezTo>
                    <a:pt x="1" y="81"/>
                    <a:pt x="1" y="147"/>
                    <a:pt x="49" y="185"/>
                  </a:cubicBezTo>
                  <a:lnTo>
                    <a:pt x="674" y="723"/>
                  </a:lnTo>
                  <a:cubicBezTo>
                    <a:pt x="691" y="739"/>
                    <a:pt x="717" y="750"/>
                    <a:pt x="740" y="750"/>
                  </a:cubicBezTo>
                  <a:cubicBezTo>
                    <a:pt x="773" y="750"/>
                    <a:pt x="800" y="733"/>
                    <a:pt x="823" y="711"/>
                  </a:cubicBezTo>
                  <a:cubicBezTo>
                    <a:pt x="861" y="668"/>
                    <a:pt x="856" y="602"/>
                    <a:pt x="811" y="564"/>
                  </a:cubicBezTo>
                  <a:lnTo>
                    <a:pt x="186" y="27"/>
                  </a:lnTo>
                  <a:cubicBezTo>
                    <a:pt x="167" y="9"/>
                    <a:pt x="142" y="1"/>
                    <a:pt x="1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2" name="Google Shape;502;p7"/>
            <p:cNvSpPr/>
            <p:nvPr/>
          </p:nvSpPr>
          <p:spPr>
            <a:xfrm>
              <a:off x="2215475" y="4847750"/>
              <a:ext cx="444275" cy="439350"/>
            </a:xfrm>
            <a:custGeom>
              <a:avLst/>
              <a:gdLst/>
              <a:ahLst/>
              <a:cxnLst/>
              <a:rect l="l" t="t" r="r" b="b"/>
              <a:pathLst>
                <a:path w="17771" h="17574" extrusionOk="0">
                  <a:moveTo>
                    <a:pt x="5153" y="1"/>
                  </a:moveTo>
                  <a:cubicBezTo>
                    <a:pt x="3787" y="2156"/>
                    <a:pt x="111" y="2369"/>
                    <a:pt x="111" y="2369"/>
                  </a:cubicBezTo>
                  <a:cubicBezTo>
                    <a:pt x="0" y="3229"/>
                    <a:pt x="1174" y="10157"/>
                    <a:pt x="1174" y="10157"/>
                  </a:cubicBezTo>
                  <a:cubicBezTo>
                    <a:pt x="1617" y="10218"/>
                    <a:pt x="2097" y="10243"/>
                    <a:pt x="2582" y="10243"/>
                  </a:cubicBezTo>
                  <a:cubicBezTo>
                    <a:pt x="4640" y="10243"/>
                    <a:pt x="6807" y="9801"/>
                    <a:pt x="6807" y="9801"/>
                  </a:cubicBezTo>
                  <a:lnTo>
                    <a:pt x="6807" y="9801"/>
                  </a:lnTo>
                  <a:cubicBezTo>
                    <a:pt x="6807" y="11369"/>
                    <a:pt x="5186" y="13221"/>
                    <a:pt x="5186" y="13221"/>
                  </a:cubicBezTo>
                  <a:cubicBezTo>
                    <a:pt x="5925" y="14701"/>
                    <a:pt x="10321" y="17573"/>
                    <a:pt x="10321" y="17573"/>
                  </a:cubicBezTo>
                  <a:cubicBezTo>
                    <a:pt x="15144" y="14739"/>
                    <a:pt x="17770" y="9313"/>
                    <a:pt x="17770" y="9313"/>
                  </a:cubicBezTo>
                  <a:lnTo>
                    <a:pt x="5153"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3" name="Google Shape;503;p7"/>
            <p:cNvSpPr/>
            <p:nvPr/>
          </p:nvSpPr>
          <p:spPr>
            <a:xfrm>
              <a:off x="2303575" y="4587175"/>
              <a:ext cx="660350" cy="594950"/>
            </a:xfrm>
            <a:custGeom>
              <a:avLst/>
              <a:gdLst/>
              <a:ahLst/>
              <a:cxnLst/>
              <a:rect l="l" t="t" r="r" b="b"/>
              <a:pathLst>
                <a:path w="26414" h="23798" extrusionOk="0">
                  <a:moveTo>
                    <a:pt x="20916" y="0"/>
                  </a:moveTo>
                  <a:cubicBezTo>
                    <a:pt x="16975" y="0"/>
                    <a:pt x="8211" y="460"/>
                    <a:pt x="8211" y="460"/>
                  </a:cubicBezTo>
                  <a:cubicBezTo>
                    <a:pt x="5904" y="3305"/>
                    <a:pt x="0" y="11646"/>
                    <a:pt x="0" y="11646"/>
                  </a:cubicBezTo>
                  <a:cubicBezTo>
                    <a:pt x="4111" y="17330"/>
                    <a:pt x="12010" y="23798"/>
                    <a:pt x="12010" y="23798"/>
                  </a:cubicBezTo>
                  <a:cubicBezTo>
                    <a:pt x="26414" y="13171"/>
                    <a:pt x="22286" y="32"/>
                    <a:pt x="22286" y="32"/>
                  </a:cubicBezTo>
                  <a:cubicBezTo>
                    <a:pt x="21959" y="10"/>
                    <a:pt x="21488" y="0"/>
                    <a:pt x="2091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4" name="Google Shape;504;p7"/>
            <p:cNvSpPr/>
            <p:nvPr/>
          </p:nvSpPr>
          <p:spPr>
            <a:xfrm>
              <a:off x="2602975" y="4736250"/>
              <a:ext cx="457975" cy="315500"/>
            </a:xfrm>
            <a:custGeom>
              <a:avLst/>
              <a:gdLst/>
              <a:ahLst/>
              <a:cxnLst/>
              <a:rect l="l" t="t" r="r" b="b"/>
              <a:pathLst>
                <a:path w="18319" h="12620" extrusionOk="0">
                  <a:moveTo>
                    <a:pt x="4982" y="0"/>
                  </a:moveTo>
                  <a:lnTo>
                    <a:pt x="1" y="3036"/>
                  </a:lnTo>
                  <a:cubicBezTo>
                    <a:pt x="3237" y="10457"/>
                    <a:pt x="8137" y="11708"/>
                    <a:pt x="11074" y="11708"/>
                  </a:cubicBezTo>
                  <a:cubicBezTo>
                    <a:pt x="12568" y="11708"/>
                    <a:pt x="13555" y="11384"/>
                    <a:pt x="13555" y="11384"/>
                  </a:cubicBezTo>
                  <a:cubicBezTo>
                    <a:pt x="13555" y="11384"/>
                    <a:pt x="15069" y="12620"/>
                    <a:pt x="15648" y="12620"/>
                  </a:cubicBezTo>
                  <a:cubicBezTo>
                    <a:pt x="15729" y="12620"/>
                    <a:pt x="15792" y="12595"/>
                    <a:pt x="15829" y="12540"/>
                  </a:cubicBezTo>
                  <a:cubicBezTo>
                    <a:pt x="16136" y="12090"/>
                    <a:pt x="14881" y="11433"/>
                    <a:pt x="14881" y="11433"/>
                  </a:cubicBezTo>
                  <a:lnTo>
                    <a:pt x="14881" y="11433"/>
                  </a:lnTo>
                  <a:cubicBezTo>
                    <a:pt x="14881" y="11433"/>
                    <a:pt x="16304" y="12003"/>
                    <a:pt x="17080" y="12003"/>
                  </a:cubicBezTo>
                  <a:cubicBezTo>
                    <a:pt x="17316" y="12003"/>
                    <a:pt x="17492" y="11950"/>
                    <a:pt x="17550" y="11811"/>
                  </a:cubicBezTo>
                  <a:cubicBezTo>
                    <a:pt x="17792" y="11214"/>
                    <a:pt x="15627" y="10984"/>
                    <a:pt x="15627" y="10984"/>
                  </a:cubicBezTo>
                  <a:cubicBezTo>
                    <a:pt x="15627" y="10984"/>
                    <a:pt x="17950" y="10605"/>
                    <a:pt x="18186" y="10249"/>
                  </a:cubicBezTo>
                  <a:cubicBezTo>
                    <a:pt x="18319" y="10052"/>
                    <a:pt x="17469" y="10009"/>
                    <a:pt x="16697" y="10009"/>
                  </a:cubicBezTo>
                  <a:cubicBezTo>
                    <a:pt x="16094" y="10009"/>
                    <a:pt x="15539" y="10036"/>
                    <a:pt x="15539" y="10036"/>
                  </a:cubicBezTo>
                  <a:cubicBezTo>
                    <a:pt x="15539" y="10036"/>
                    <a:pt x="17506" y="9208"/>
                    <a:pt x="17413" y="8781"/>
                  </a:cubicBezTo>
                  <a:cubicBezTo>
                    <a:pt x="17397" y="8703"/>
                    <a:pt x="17290" y="8671"/>
                    <a:pt x="17126" y="8671"/>
                  </a:cubicBezTo>
                  <a:cubicBezTo>
                    <a:pt x="16393" y="8671"/>
                    <a:pt x="14524" y="9307"/>
                    <a:pt x="14524" y="9307"/>
                  </a:cubicBezTo>
                  <a:cubicBezTo>
                    <a:pt x="14524" y="9307"/>
                    <a:pt x="15779" y="8024"/>
                    <a:pt x="15566" y="7832"/>
                  </a:cubicBezTo>
                  <a:cubicBezTo>
                    <a:pt x="15552" y="7820"/>
                    <a:pt x="15531" y="7814"/>
                    <a:pt x="15504" y="7814"/>
                  </a:cubicBezTo>
                  <a:cubicBezTo>
                    <a:pt x="15127" y="7814"/>
                    <a:pt x="13621" y="8945"/>
                    <a:pt x="13621" y="8945"/>
                  </a:cubicBezTo>
                  <a:cubicBezTo>
                    <a:pt x="13559" y="8948"/>
                    <a:pt x="13498" y="8950"/>
                    <a:pt x="13437" y="8950"/>
                  </a:cubicBezTo>
                  <a:cubicBezTo>
                    <a:pt x="8686" y="8950"/>
                    <a:pt x="4982" y="0"/>
                    <a:pt x="4982" y="0"/>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5" name="Google Shape;505;p7"/>
            <p:cNvSpPr/>
            <p:nvPr/>
          </p:nvSpPr>
          <p:spPr>
            <a:xfrm>
              <a:off x="2602975" y="4458500"/>
              <a:ext cx="182200" cy="179600"/>
            </a:xfrm>
            <a:custGeom>
              <a:avLst/>
              <a:gdLst/>
              <a:ahLst/>
              <a:cxnLst/>
              <a:rect l="l" t="t" r="r" b="b"/>
              <a:pathLst>
                <a:path w="7288" h="7184" extrusionOk="0">
                  <a:moveTo>
                    <a:pt x="1645" y="1"/>
                  </a:moveTo>
                  <a:lnTo>
                    <a:pt x="1130" y="4873"/>
                  </a:lnTo>
                  <a:lnTo>
                    <a:pt x="1" y="4724"/>
                  </a:lnTo>
                  <a:lnTo>
                    <a:pt x="1" y="4724"/>
                  </a:lnTo>
                  <a:cubicBezTo>
                    <a:pt x="1" y="4724"/>
                    <a:pt x="1415" y="6895"/>
                    <a:pt x="4467" y="7164"/>
                  </a:cubicBezTo>
                  <a:cubicBezTo>
                    <a:pt x="4620" y="7178"/>
                    <a:pt x="4763" y="7184"/>
                    <a:pt x="4897" y="7184"/>
                  </a:cubicBezTo>
                  <a:cubicBezTo>
                    <a:pt x="7288" y="7184"/>
                    <a:pt x="6791" y="5179"/>
                    <a:pt x="6791" y="5179"/>
                  </a:cubicBezTo>
                  <a:lnTo>
                    <a:pt x="5519" y="5043"/>
                  </a:lnTo>
                  <a:lnTo>
                    <a:pt x="4736" y="762"/>
                  </a:lnTo>
                  <a:lnTo>
                    <a:pt x="1645" y="1"/>
                  </a:ln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6" name="Google Shape;506;p7"/>
            <p:cNvSpPr/>
            <p:nvPr/>
          </p:nvSpPr>
          <p:spPr>
            <a:xfrm>
              <a:off x="2458125" y="4067700"/>
              <a:ext cx="561550" cy="472775"/>
            </a:xfrm>
            <a:custGeom>
              <a:avLst/>
              <a:gdLst/>
              <a:ahLst/>
              <a:cxnLst/>
              <a:rect l="l" t="t" r="r" b="b"/>
              <a:pathLst>
                <a:path w="22462" h="18911" extrusionOk="0">
                  <a:moveTo>
                    <a:pt x="10263" y="1"/>
                  </a:moveTo>
                  <a:cubicBezTo>
                    <a:pt x="2867" y="1"/>
                    <a:pt x="977" y="7609"/>
                    <a:pt x="977" y="7609"/>
                  </a:cubicBezTo>
                  <a:cubicBezTo>
                    <a:pt x="0" y="13297"/>
                    <a:pt x="5591" y="18910"/>
                    <a:pt x="11328" y="18910"/>
                  </a:cubicBezTo>
                  <a:cubicBezTo>
                    <a:pt x="13319" y="18910"/>
                    <a:pt x="15327" y="18235"/>
                    <a:pt x="17085" y="16652"/>
                  </a:cubicBezTo>
                  <a:cubicBezTo>
                    <a:pt x="22461" y="11806"/>
                    <a:pt x="18274" y="1224"/>
                    <a:pt x="12372" y="192"/>
                  </a:cubicBezTo>
                  <a:cubicBezTo>
                    <a:pt x="11624" y="61"/>
                    <a:pt x="10922" y="1"/>
                    <a:pt x="10263" y="1"/>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7" name="Google Shape;507;p7"/>
            <p:cNvSpPr/>
            <p:nvPr/>
          </p:nvSpPr>
          <p:spPr>
            <a:xfrm>
              <a:off x="2634050" y="4515750"/>
              <a:ext cx="105150" cy="58825"/>
            </a:xfrm>
            <a:custGeom>
              <a:avLst/>
              <a:gdLst/>
              <a:ahLst/>
              <a:cxnLst/>
              <a:rect l="l" t="t" r="r" b="b"/>
              <a:pathLst>
                <a:path w="4206" h="2353" extrusionOk="0">
                  <a:moveTo>
                    <a:pt x="160" y="1"/>
                  </a:moveTo>
                  <a:lnTo>
                    <a:pt x="1" y="1761"/>
                  </a:lnTo>
                  <a:lnTo>
                    <a:pt x="4205" y="2353"/>
                  </a:lnTo>
                  <a:lnTo>
                    <a:pt x="3954" y="987"/>
                  </a:lnTo>
                  <a:cubicBezTo>
                    <a:pt x="3954" y="987"/>
                    <a:pt x="3835" y="998"/>
                    <a:pt x="3630" y="998"/>
                  </a:cubicBezTo>
                  <a:cubicBezTo>
                    <a:pt x="2988" y="998"/>
                    <a:pt x="1495" y="891"/>
                    <a:pt x="160" y="1"/>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8" name="Google Shape;508;p7"/>
            <p:cNvSpPr/>
            <p:nvPr/>
          </p:nvSpPr>
          <p:spPr>
            <a:xfrm>
              <a:off x="2519525" y="4645750"/>
              <a:ext cx="395325" cy="390500"/>
            </a:xfrm>
            <a:custGeom>
              <a:avLst/>
              <a:gdLst/>
              <a:ahLst/>
              <a:cxnLst/>
              <a:rect l="l" t="t" r="r" b="b"/>
              <a:pathLst>
                <a:path w="15813" h="15620" extrusionOk="0">
                  <a:moveTo>
                    <a:pt x="4580" y="1"/>
                  </a:moveTo>
                  <a:cubicBezTo>
                    <a:pt x="2543" y="1"/>
                    <a:pt x="0" y="732"/>
                    <a:pt x="0" y="732"/>
                  </a:cubicBezTo>
                  <a:cubicBezTo>
                    <a:pt x="0" y="732"/>
                    <a:pt x="532" y="6535"/>
                    <a:pt x="3826" y="10153"/>
                  </a:cubicBezTo>
                  <a:cubicBezTo>
                    <a:pt x="7281" y="13957"/>
                    <a:pt x="11687" y="15620"/>
                    <a:pt x="13300" y="15620"/>
                  </a:cubicBezTo>
                  <a:cubicBezTo>
                    <a:pt x="13437" y="15620"/>
                    <a:pt x="13553" y="15608"/>
                    <a:pt x="13648" y="15584"/>
                  </a:cubicBezTo>
                  <a:cubicBezTo>
                    <a:pt x="14854" y="15283"/>
                    <a:pt x="15813" y="12000"/>
                    <a:pt x="15599" y="11579"/>
                  </a:cubicBezTo>
                  <a:cubicBezTo>
                    <a:pt x="15385" y="11156"/>
                    <a:pt x="7290" y="3828"/>
                    <a:pt x="7076" y="1296"/>
                  </a:cubicBezTo>
                  <a:cubicBezTo>
                    <a:pt x="6993" y="303"/>
                    <a:pt x="5891" y="1"/>
                    <a:pt x="458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9" name="Google Shape;509;p7"/>
            <p:cNvSpPr/>
            <p:nvPr/>
          </p:nvSpPr>
          <p:spPr>
            <a:xfrm>
              <a:off x="2492650" y="4703650"/>
              <a:ext cx="272325" cy="302125"/>
            </a:xfrm>
            <a:custGeom>
              <a:avLst/>
              <a:gdLst/>
              <a:ahLst/>
              <a:cxnLst/>
              <a:rect l="l" t="t" r="r" b="b"/>
              <a:pathLst>
                <a:path w="10893" h="12085" extrusionOk="0">
                  <a:moveTo>
                    <a:pt x="121" y="0"/>
                  </a:moveTo>
                  <a:cubicBezTo>
                    <a:pt x="110" y="0"/>
                    <a:pt x="100" y="2"/>
                    <a:pt x="89" y="5"/>
                  </a:cubicBezTo>
                  <a:cubicBezTo>
                    <a:pt x="34" y="22"/>
                    <a:pt x="1" y="81"/>
                    <a:pt x="23" y="136"/>
                  </a:cubicBezTo>
                  <a:cubicBezTo>
                    <a:pt x="51" y="230"/>
                    <a:pt x="3185" y="9317"/>
                    <a:pt x="10738" y="12079"/>
                  </a:cubicBezTo>
                  <a:cubicBezTo>
                    <a:pt x="10749" y="12084"/>
                    <a:pt x="10761" y="12084"/>
                    <a:pt x="10777" y="12084"/>
                  </a:cubicBezTo>
                  <a:cubicBezTo>
                    <a:pt x="10815" y="12084"/>
                    <a:pt x="10859" y="12058"/>
                    <a:pt x="10875" y="12013"/>
                  </a:cubicBezTo>
                  <a:cubicBezTo>
                    <a:pt x="10892" y="11959"/>
                    <a:pt x="10865" y="11899"/>
                    <a:pt x="10809" y="11882"/>
                  </a:cubicBezTo>
                  <a:cubicBezTo>
                    <a:pt x="3355" y="9152"/>
                    <a:pt x="253" y="164"/>
                    <a:pt x="220" y="71"/>
                  </a:cubicBezTo>
                  <a:cubicBezTo>
                    <a:pt x="208" y="26"/>
                    <a:pt x="166" y="0"/>
                    <a:pt x="1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0" name="Google Shape;510;p7"/>
            <p:cNvSpPr/>
            <p:nvPr/>
          </p:nvSpPr>
          <p:spPr>
            <a:xfrm>
              <a:off x="2684900" y="4675475"/>
              <a:ext cx="156375" cy="185475"/>
            </a:xfrm>
            <a:custGeom>
              <a:avLst/>
              <a:gdLst/>
              <a:ahLst/>
              <a:cxnLst/>
              <a:rect l="l" t="t" r="r" b="b"/>
              <a:pathLst>
                <a:path w="6255" h="7419" extrusionOk="0">
                  <a:moveTo>
                    <a:pt x="122" y="0"/>
                  </a:moveTo>
                  <a:cubicBezTo>
                    <a:pt x="101" y="0"/>
                    <a:pt x="80" y="7"/>
                    <a:pt x="61" y="19"/>
                  </a:cubicBezTo>
                  <a:cubicBezTo>
                    <a:pt x="12" y="47"/>
                    <a:pt x="1" y="112"/>
                    <a:pt x="28" y="162"/>
                  </a:cubicBezTo>
                  <a:cubicBezTo>
                    <a:pt x="193" y="408"/>
                    <a:pt x="4078" y="6234"/>
                    <a:pt x="6079" y="7408"/>
                  </a:cubicBezTo>
                  <a:cubicBezTo>
                    <a:pt x="6096" y="7413"/>
                    <a:pt x="6117" y="7418"/>
                    <a:pt x="6134" y="7418"/>
                  </a:cubicBezTo>
                  <a:cubicBezTo>
                    <a:pt x="6173" y="7418"/>
                    <a:pt x="6205" y="7402"/>
                    <a:pt x="6228" y="7369"/>
                  </a:cubicBezTo>
                  <a:cubicBezTo>
                    <a:pt x="6254" y="7320"/>
                    <a:pt x="6238" y="7254"/>
                    <a:pt x="6188" y="7221"/>
                  </a:cubicBezTo>
                  <a:cubicBezTo>
                    <a:pt x="4227" y="6075"/>
                    <a:pt x="248" y="107"/>
                    <a:pt x="210" y="47"/>
                  </a:cubicBezTo>
                  <a:cubicBezTo>
                    <a:pt x="189" y="16"/>
                    <a:pt x="156" y="0"/>
                    <a:pt x="12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1" name="Google Shape;511;p7"/>
            <p:cNvSpPr/>
            <p:nvPr/>
          </p:nvSpPr>
          <p:spPr>
            <a:xfrm>
              <a:off x="2833575" y="4511650"/>
              <a:ext cx="292150" cy="247775"/>
            </a:xfrm>
            <a:custGeom>
              <a:avLst/>
              <a:gdLst/>
              <a:ahLst/>
              <a:cxnLst/>
              <a:rect l="l" t="t" r="r" b="b"/>
              <a:pathLst>
                <a:path w="11686" h="9911" extrusionOk="0">
                  <a:moveTo>
                    <a:pt x="8533" y="1"/>
                  </a:moveTo>
                  <a:cubicBezTo>
                    <a:pt x="8327" y="1"/>
                    <a:pt x="8125" y="51"/>
                    <a:pt x="7931" y="165"/>
                  </a:cubicBezTo>
                  <a:cubicBezTo>
                    <a:pt x="3919" y="2517"/>
                    <a:pt x="1" y="3020"/>
                    <a:pt x="1" y="3020"/>
                  </a:cubicBezTo>
                  <a:lnTo>
                    <a:pt x="1086" y="9911"/>
                  </a:lnTo>
                  <a:cubicBezTo>
                    <a:pt x="9411" y="8984"/>
                    <a:pt x="11685" y="4090"/>
                    <a:pt x="11384" y="2856"/>
                  </a:cubicBezTo>
                  <a:cubicBezTo>
                    <a:pt x="11122" y="1805"/>
                    <a:pt x="9765" y="1"/>
                    <a:pt x="85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2" name="Google Shape;512;p7"/>
            <p:cNvSpPr/>
            <p:nvPr/>
          </p:nvSpPr>
          <p:spPr>
            <a:xfrm>
              <a:off x="2825350" y="4596025"/>
              <a:ext cx="53600" cy="142975"/>
            </a:xfrm>
            <a:custGeom>
              <a:avLst/>
              <a:gdLst/>
              <a:ahLst/>
              <a:cxnLst/>
              <a:rect l="l" t="t" r="r" b="b"/>
              <a:pathLst>
                <a:path w="2144" h="5719" extrusionOk="0">
                  <a:moveTo>
                    <a:pt x="118" y="1"/>
                  </a:moveTo>
                  <a:cubicBezTo>
                    <a:pt x="87" y="1"/>
                    <a:pt x="56" y="15"/>
                    <a:pt x="34" y="40"/>
                  </a:cubicBezTo>
                  <a:cubicBezTo>
                    <a:pt x="1" y="85"/>
                    <a:pt x="6" y="151"/>
                    <a:pt x="51" y="189"/>
                  </a:cubicBezTo>
                  <a:cubicBezTo>
                    <a:pt x="1913" y="1674"/>
                    <a:pt x="1316" y="5554"/>
                    <a:pt x="1311" y="5592"/>
                  </a:cubicBezTo>
                  <a:cubicBezTo>
                    <a:pt x="1300" y="5653"/>
                    <a:pt x="1338" y="5708"/>
                    <a:pt x="1399" y="5713"/>
                  </a:cubicBezTo>
                  <a:cubicBezTo>
                    <a:pt x="1404" y="5719"/>
                    <a:pt x="1410" y="5719"/>
                    <a:pt x="1415" y="5719"/>
                  </a:cubicBezTo>
                  <a:cubicBezTo>
                    <a:pt x="1465" y="5719"/>
                    <a:pt x="1508" y="5680"/>
                    <a:pt x="1519" y="5625"/>
                  </a:cubicBezTo>
                  <a:cubicBezTo>
                    <a:pt x="1546" y="5461"/>
                    <a:pt x="2144" y="1586"/>
                    <a:pt x="182" y="24"/>
                  </a:cubicBezTo>
                  <a:cubicBezTo>
                    <a:pt x="163" y="8"/>
                    <a:pt x="141" y="1"/>
                    <a:pt x="11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3" name="Google Shape;513;p7"/>
            <p:cNvSpPr/>
            <p:nvPr/>
          </p:nvSpPr>
          <p:spPr>
            <a:xfrm>
              <a:off x="2600100" y="4596000"/>
              <a:ext cx="196375" cy="75150"/>
            </a:xfrm>
            <a:custGeom>
              <a:avLst/>
              <a:gdLst/>
              <a:ahLst/>
              <a:cxnLst/>
              <a:rect l="l" t="t" r="r" b="b"/>
              <a:pathLst>
                <a:path w="7855" h="3006" extrusionOk="0">
                  <a:moveTo>
                    <a:pt x="7491" y="1"/>
                  </a:moveTo>
                  <a:cubicBezTo>
                    <a:pt x="7484" y="1"/>
                    <a:pt x="7477" y="2"/>
                    <a:pt x="7470" y="3"/>
                  </a:cubicBezTo>
                  <a:cubicBezTo>
                    <a:pt x="7416" y="20"/>
                    <a:pt x="7377" y="74"/>
                    <a:pt x="7394" y="129"/>
                  </a:cubicBezTo>
                  <a:cubicBezTo>
                    <a:pt x="7394" y="140"/>
                    <a:pt x="7624" y="1159"/>
                    <a:pt x="7126" y="1933"/>
                  </a:cubicBezTo>
                  <a:cubicBezTo>
                    <a:pt x="6846" y="2360"/>
                    <a:pt x="6385" y="2639"/>
                    <a:pt x="5760" y="2755"/>
                  </a:cubicBezTo>
                  <a:cubicBezTo>
                    <a:pt x="5624" y="2780"/>
                    <a:pt x="5484" y="2792"/>
                    <a:pt x="5340" y="2792"/>
                  </a:cubicBezTo>
                  <a:cubicBezTo>
                    <a:pt x="3166" y="2792"/>
                    <a:pt x="218" y="61"/>
                    <a:pt x="187" y="31"/>
                  </a:cubicBezTo>
                  <a:cubicBezTo>
                    <a:pt x="165" y="12"/>
                    <a:pt x="139" y="3"/>
                    <a:pt x="113" y="3"/>
                  </a:cubicBezTo>
                  <a:cubicBezTo>
                    <a:pt x="85" y="3"/>
                    <a:pt x="58" y="13"/>
                    <a:pt x="38" y="36"/>
                  </a:cubicBezTo>
                  <a:cubicBezTo>
                    <a:pt x="0" y="79"/>
                    <a:pt x="0" y="145"/>
                    <a:pt x="44" y="184"/>
                  </a:cubicBezTo>
                  <a:cubicBezTo>
                    <a:pt x="175" y="304"/>
                    <a:pt x="3086" y="3006"/>
                    <a:pt x="5338" y="3006"/>
                  </a:cubicBezTo>
                  <a:cubicBezTo>
                    <a:pt x="5497" y="3006"/>
                    <a:pt x="5651" y="2990"/>
                    <a:pt x="5798" y="2963"/>
                  </a:cubicBezTo>
                  <a:cubicBezTo>
                    <a:pt x="6484" y="2836"/>
                    <a:pt x="6989" y="2525"/>
                    <a:pt x="7301" y="2042"/>
                  </a:cubicBezTo>
                  <a:cubicBezTo>
                    <a:pt x="7854" y="1197"/>
                    <a:pt x="7607" y="129"/>
                    <a:pt x="7597" y="86"/>
                  </a:cubicBezTo>
                  <a:cubicBezTo>
                    <a:pt x="7587" y="33"/>
                    <a:pt x="7540" y="1"/>
                    <a:pt x="749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4" name="Google Shape;514;p7"/>
            <p:cNvSpPr/>
            <p:nvPr/>
          </p:nvSpPr>
          <p:spPr>
            <a:xfrm>
              <a:off x="2390875" y="5033625"/>
              <a:ext cx="51000" cy="54100"/>
            </a:xfrm>
            <a:custGeom>
              <a:avLst/>
              <a:gdLst/>
              <a:ahLst/>
              <a:cxnLst/>
              <a:rect l="l" t="t" r="r" b="b"/>
              <a:pathLst>
                <a:path w="2040" h="2164" extrusionOk="0">
                  <a:moveTo>
                    <a:pt x="1658" y="0"/>
                  </a:moveTo>
                  <a:cubicBezTo>
                    <a:pt x="1629" y="0"/>
                    <a:pt x="1600" y="12"/>
                    <a:pt x="1579" y="36"/>
                  </a:cubicBezTo>
                  <a:lnTo>
                    <a:pt x="27" y="1812"/>
                  </a:lnTo>
                  <a:cubicBezTo>
                    <a:pt x="11" y="1834"/>
                    <a:pt x="1" y="1862"/>
                    <a:pt x="1" y="1890"/>
                  </a:cubicBezTo>
                  <a:cubicBezTo>
                    <a:pt x="6" y="1917"/>
                    <a:pt x="16" y="1944"/>
                    <a:pt x="39" y="1961"/>
                  </a:cubicBezTo>
                  <a:cubicBezTo>
                    <a:pt x="54" y="1971"/>
                    <a:pt x="297" y="2163"/>
                    <a:pt x="664" y="2163"/>
                  </a:cubicBezTo>
                  <a:cubicBezTo>
                    <a:pt x="717" y="2163"/>
                    <a:pt x="778" y="2158"/>
                    <a:pt x="844" y="2147"/>
                  </a:cubicBezTo>
                  <a:cubicBezTo>
                    <a:pt x="1266" y="2075"/>
                    <a:pt x="1661" y="1746"/>
                    <a:pt x="2007" y="1171"/>
                  </a:cubicBezTo>
                  <a:cubicBezTo>
                    <a:pt x="2039" y="1121"/>
                    <a:pt x="2022" y="1056"/>
                    <a:pt x="1974" y="1023"/>
                  </a:cubicBezTo>
                  <a:cubicBezTo>
                    <a:pt x="1958" y="1014"/>
                    <a:pt x="1940" y="1010"/>
                    <a:pt x="1922" y="1010"/>
                  </a:cubicBezTo>
                  <a:cubicBezTo>
                    <a:pt x="1885" y="1010"/>
                    <a:pt x="1847" y="1028"/>
                    <a:pt x="1825" y="1062"/>
                  </a:cubicBezTo>
                  <a:cubicBezTo>
                    <a:pt x="1513" y="1577"/>
                    <a:pt x="1173" y="1872"/>
                    <a:pt x="811" y="1938"/>
                  </a:cubicBezTo>
                  <a:cubicBezTo>
                    <a:pt x="758" y="1948"/>
                    <a:pt x="708" y="1952"/>
                    <a:pt x="660" y="1952"/>
                  </a:cubicBezTo>
                  <a:cubicBezTo>
                    <a:pt x="490" y="1952"/>
                    <a:pt x="354" y="1899"/>
                    <a:pt x="269" y="1857"/>
                  </a:cubicBezTo>
                  <a:lnTo>
                    <a:pt x="1737" y="174"/>
                  </a:lnTo>
                  <a:cubicBezTo>
                    <a:pt x="1776" y="130"/>
                    <a:pt x="1770" y="64"/>
                    <a:pt x="1726" y="26"/>
                  </a:cubicBezTo>
                  <a:cubicBezTo>
                    <a:pt x="1707" y="8"/>
                    <a:pt x="1683" y="0"/>
                    <a:pt x="165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5" name="Google Shape;515;p7"/>
            <p:cNvSpPr/>
            <p:nvPr/>
          </p:nvSpPr>
          <p:spPr>
            <a:xfrm>
              <a:off x="2458675" y="4743225"/>
              <a:ext cx="280525" cy="301375"/>
            </a:xfrm>
            <a:custGeom>
              <a:avLst/>
              <a:gdLst/>
              <a:ahLst/>
              <a:cxnLst/>
              <a:rect l="l" t="t" r="r" b="b"/>
              <a:pathLst>
                <a:path w="11221" h="12055" extrusionOk="0">
                  <a:moveTo>
                    <a:pt x="1689" y="0"/>
                  </a:moveTo>
                  <a:cubicBezTo>
                    <a:pt x="1689" y="0"/>
                    <a:pt x="1" y="2254"/>
                    <a:pt x="281" y="4457"/>
                  </a:cubicBezTo>
                  <a:cubicBezTo>
                    <a:pt x="559" y="6617"/>
                    <a:pt x="5768" y="12055"/>
                    <a:pt x="7904" y="12055"/>
                  </a:cubicBezTo>
                  <a:cubicBezTo>
                    <a:pt x="7951" y="12055"/>
                    <a:pt x="7998" y="12052"/>
                    <a:pt x="8042" y="12047"/>
                  </a:cubicBezTo>
                  <a:cubicBezTo>
                    <a:pt x="10074" y="11790"/>
                    <a:pt x="11220" y="10639"/>
                    <a:pt x="11220" y="10639"/>
                  </a:cubicBezTo>
                  <a:cubicBezTo>
                    <a:pt x="5389" y="8808"/>
                    <a:pt x="1689" y="0"/>
                    <a:pt x="168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6" name="Google Shape;516;p7"/>
            <p:cNvSpPr/>
            <p:nvPr/>
          </p:nvSpPr>
          <p:spPr>
            <a:xfrm>
              <a:off x="2258900" y="3910125"/>
              <a:ext cx="663225" cy="517725"/>
            </a:xfrm>
            <a:custGeom>
              <a:avLst/>
              <a:gdLst/>
              <a:ahLst/>
              <a:cxnLst/>
              <a:rect l="l" t="t" r="r" b="b"/>
              <a:pathLst>
                <a:path w="26529" h="20709" extrusionOk="0">
                  <a:moveTo>
                    <a:pt x="16662" y="1"/>
                  </a:moveTo>
                  <a:cubicBezTo>
                    <a:pt x="15985" y="1"/>
                    <a:pt x="15188" y="119"/>
                    <a:pt x="14251" y="396"/>
                  </a:cubicBezTo>
                  <a:cubicBezTo>
                    <a:pt x="10831" y="1403"/>
                    <a:pt x="12651" y="4391"/>
                    <a:pt x="9987" y="4863"/>
                  </a:cubicBezTo>
                  <a:cubicBezTo>
                    <a:pt x="1" y="6644"/>
                    <a:pt x="5383" y="15708"/>
                    <a:pt x="5383" y="15708"/>
                  </a:cubicBezTo>
                  <a:cubicBezTo>
                    <a:pt x="4629" y="19881"/>
                    <a:pt x="6563" y="20708"/>
                    <a:pt x="8469" y="20708"/>
                  </a:cubicBezTo>
                  <a:cubicBezTo>
                    <a:pt x="9720" y="20708"/>
                    <a:pt x="10959" y="20352"/>
                    <a:pt x="11417" y="20352"/>
                  </a:cubicBezTo>
                  <a:cubicBezTo>
                    <a:pt x="12580" y="20352"/>
                    <a:pt x="11002" y="16750"/>
                    <a:pt x="11002" y="16750"/>
                  </a:cubicBezTo>
                  <a:cubicBezTo>
                    <a:pt x="14799" y="16328"/>
                    <a:pt x="12163" y="12371"/>
                    <a:pt x="14799" y="9379"/>
                  </a:cubicBezTo>
                  <a:cubicBezTo>
                    <a:pt x="16589" y="7345"/>
                    <a:pt x="18217" y="6663"/>
                    <a:pt x="19597" y="6663"/>
                  </a:cubicBezTo>
                  <a:cubicBezTo>
                    <a:pt x="22399" y="6663"/>
                    <a:pt x="24171" y="9477"/>
                    <a:pt x="24171" y="9477"/>
                  </a:cubicBezTo>
                  <a:cubicBezTo>
                    <a:pt x="24171" y="9477"/>
                    <a:pt x="24969" y="10501"/>
                    <a:pt x="25590" y="10501"/>
                  </a:cubicBezTo>
                  <a:cubicBezTo>
                    <a:pt x="25765" y="10501"/>
                    <a:pt x="25926" y="10420"/>
                    <a:pt x="26051" y="10211"/>
                  </a:cubicBezTo>
                  <a:cubicBezTo>
                    <a:pt x="26529" y="9422"/>
                    <a:pt x="25745" y="4725"/>
                    <a:pt x="23405" y="3355"/>
                  </a:cubicBezTo>
                  <a:cubicBezTo>
                    <a:pt x="22758" y="2975"/>
                    <a:pt x="22246" y="2837"/>
                    <a:pt x="21842" y="2837"/>
                  </a:cubicBezTo>
                  <a:cubicBezTo>
                    <a:pt x="20787" y="2837"/>
                    <a:pt x="20478" y="3778"/>
                    <a:pt x="20478" y="3778"/>
                  </a:cubicBezTo>
                  <a:cubicBezTo>
                    <a:pt x="20478" y="3778"/>
                    <a:pt x="20493" y="1"/>
                    <a:pt x="1666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7" name="Google Shape;517;p7"/>
            <p:cNvSpPr/>
            <p:nvPr/>
          </p:nvSpPr>
          <p:spPr>
            <a:xfrm>
              <a:off x="2440550" y="4354700"/>
              <a:ext cx="155325" cy="120950"/>
            </a:xfrm>
            <a:custGeom>
              <a:avLst/>
              <a:gdLst/>
              <a:ahLst/>
              <a:cxnLst/>
              <a:rect l="l" t="t" r="r" b="b"/>
              <a:pathLst>
                <a:path w="6213" h="4838" extrusionOk="0">
                  <a:moveTo>
                    <a:pt x="2490" y="0"/>
                  </a:moveTo>
                  <a:cubicBezTo>
                    <a:pt x="2051" y="0"/>
                    <a:pt x="1624" y="275"/>
                    <a:pt x="1280" y="1034"/>
                  </a:cubicBezTo>
                  <a:cubicBezTo>
                    <a:pt x="1" y="3846"/>
                    <a:pt x="2167" y="4838"/>
                    <a:pt x="3798" y="4838"/>
                  </a:cubicBezTo>
                  <a:cubicBezTo>
                    <a:pt x="4145" y="4838"/>
                    <a:pt x="4467" y="4793"/>
                    <a:pt x="4727" y="4712"/>
                  </a:cubicBezTo>
                  <a:cubicBezTo>
                    <a:pt x="6212" y="4239"/>
                    <a:pt x="4864" y="1883"/>
                    <a:pt x="4864" y="1883"/>
                  </a:cubicBezTo>
                  <a:cubicBezTo>
                    <a:pt x="4864" y="1883"/>
                    <a:pt x="3639" y="0"/>
                    <a:pt x="2490" y="0"/>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8" name="Google Shape;518;p7"/>
            <p:cNvSpPr/>
            <p:nvPr/>
          </p:nvSpPr>
          <p:spPr>
            <a:xfrm>
              <a:off x="2492650" y="4398075"/>
              <a:ext cx="57575" cy="49075"/>
            </a:xfrm>
            <a:custGeom>
              <a:avLst/>
              <a:gdLst/>
              <a:ahLst/>
              <a:cxnLst/>
              <a:rect l="l" t="t" r="r" b="b"/>
              <a:pathLst>
                <a:path w="2303" h="1963" extrusionOk="0">
                  <a:moveTo>
                    <a:pt x="620" y="1"/>
                  </a:moveTo>
                  <a:cubicBezTo>
                    <a:pt x="287" y="1"/>
                    <a:pt x="65" y="172"/>
                    <a:pt x="56" y="181"/>
                  </a:cubicBezTo>
                  <a:cubicBezTo>
                    <a:pt x="13" y="220"/>
                    <a:pt x="1" y="285"/>
                    <a:pt x="40" y="334"/>
                  </a:cubicBezTo>
                  <a:cubicBezTo>
                    <a:pt x="61" y="359"/>
                    <a:pt x="91" y="371"/>
                    <a:pt x="120" y="371"/>
                  </a:cubicBezTo>
                  <a:cubicBezTo>
                    <a:pt x="144" y="371"/>
                    <a:pt x="168" y="363"/>
                    <a:pt x="188" y="346"/>
                  </a:cubicBezTo>
                  <a:cubicBezTo>
                    <a:pt x="188" y="346"/>
                    <a:pt x="358" y="215"/>
                    <a:pt x="612" y="215"/>
                  </a:cubicBezTo>
                  <a:cubicBezTo>
                    <a:pt x="674" y="215"/>
                    <a:pt x="742" y="223"/>
                    <a:pt x="812" y="242"/>
                  </a:cubicBezTo>
                  <a:cubicBezTo>
                    <a:pt x="1141" y="329"/>
                    <a:pt x="1624" y="685"/>
                    <a:pt x="2084" y="1891"/>
                  </a:cubicBezTo>
                  <a:cubicBezTo>
                    <a:pt x="2100" y="1935"/>
                    <a:pt x="2145" y="1962"/>
                    <a:pt x="2183" y="1962"/>
                  </a:cubicBezTo>
                  <a:cubicBezTo>
                    <a:pt x="2199" y="1962"/>
                    <a:pt x="2211" y="1957"/>
                    <a:pt x="2221" y="1952"/>
                  </a:cubicBezTo>
                  <a:cubicBezTo>
                    <a:pt x="2276" y="1935"/>
                    <a:pt x="2303" y="1869"/>
                    <a:pt x="2282" y="1814"/>
                  </a:cubicBezTo>
                  <a:cubicBezTo>
                    <a:pt x="1887" y="784"/>
                    <a:pt x="1410" y="181"/>
                    <a:pt x="868" y="33"/>
                  </a:cubicBezTo>
                  <a:cubicBezTo>
                    <a:pt x="780" y="10"/>
                    <a:pt x="697" y="1"/>
                    <a:pt x="62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9" name="Google Shape;519;p7"/>
            <p:cNvSpPr/>
            <p:nvPr/>
          </p:nvSpPr>
          <p:spPr>
            <a:xfrm>
              <a:off x="2749450" y="4347900"/>
              <a:ext cx="92800" cy="67450"/>
            </a:xfrm>
            <a:custGeom>
              <a:avLst/>
              <a:gdLst/>
              <a:ahLst/>
              <a:cxnLst/>
              <a:rect l="l" t="t" r="r" b="b"/>
              <a:pathLst>
                <a:path w="3712" h="2698" extrusionOk="0">
                  <a:moveTo>
                    <a:pt x="3371" y="0"/>
                  </a:moveTo>
                  <a:cubicBezTo>
                    <a:pt x="3367" y="0"/>
                    <a:pt x="3364" y="1"/>
                    <a:pt x="3360" y="1"/>
                  </a:cubicBezTo>
                  <a:cubicBezTo>
                    <a:pt x="3300" y="13"/>
                    <a:pt x="3262" y="61"/>
                    <a:pt x="3267" y="122"/>
                  </a:cubicBezTo>
                  <a:cubicBezTo>
                    <a:pt x="3272" y="138"/>
                    <a:pt x="3481" y="1657"/>
                    <a:pt x="2429" y="2341"/>
                  </a:cubicBezTo>
                  <a:cubicBezTo>
                    <a:pt x="2279" y="2435"/>
                    <a:pt x="2126" y="2485"/>
                    <a:pt x="1963" y="2485"/>
                  </a:cubicBezTo>
                  <a:cubicBezTo>
                    <a:pt x="1899" y="2485"/>
                    <a:pt x="1833" y="2478"/>
                    <a:pt x="1765" y="2462"/>
                  </a:cubicBezTo>
                  <a:cubicBezTo>
                    <a:pt x="954" y="2275"/>
                    <a:pt x="219" y="1091"/>
                    <a:pt x="209" y="1081"/>
                  </a:cubicBezTo>
                  <a:cubicBezTo>
                    <a:pt x="191" y="1049"/>
                    <a:pt x="157" y="1031"/>
                    <a:pt x="122" y="1031"/>
                  </a:cubicBezTo>
                  <a:cubicBezTo>
                    <a:pt x="103" y="1031"/>
                    <a:pt x="84" y="1036"/>
                    <a:pt x="67" y="1048"/>
                  </a:cubicBezTo>
                  <a:cubicBezTo>
                    <a:pt x="17" y="1076"/>
                    <a:pt x="1" y="1141"/>
                    <a:pt x="28" y="1190"/>
                  </a:cubicBezTo>
                  <a:cubicBezTo>
                    <a:pt x="61" y="1245"/>
                    <a:pt x="818" y="2462"/>
                    <a:pt x="1716" y="2665"/>
                  </a:cubicBezTo>
                  <a:cubicBezTo>
                    <a:pt x="1804" y="2687"/>
                    <a:pt x="1886" y="2697"/>
                    <a:pt x="1969" y="2697"/>
                  </a:cubicBezTo>
                  <a:cubicBezTo>
                    <a:pt x="2171" y="2697"/>
                    <a:pt x="2363" y="2637"/>
                    <a:pt x="2543" y="2517"/>
                  </a:cubicBezTo>
                  <a:cubicBezTo>
                    <a:pt x="3712" y="1761"/>
                    <a:pt x="3487" y="160"/>
                    <a:pt x="3481" y="89"/>
                  </a:cubicBezTo>
                  <a:cubicBezTo>
                    <a:pt x="3470" y="37"/>
                    <a:pt x="3422" y="0"/>
                    <a:pt x="337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0" name="Google Shape;520;p7"/>
            <p:cNvSpPr/>
            <p:nvPr/>
          </p:nvSpPr>
          <p:spPr>
            <a:xfrm>
              <a:off x="2612025" y="4366025"/>
              <a:ext cx="105525" cy="93950"/>
            </a:xfrm>
            <a:custGeom>
              <a:avLst/>
              <a:gdLst/>
              <a:ahLst/>
              <a:cxnLst/>
              <a:rect l="l" t="t" r="r" b="b"/>
              <a:pathLst>
                <a:path w="4221" h="3758" extrusionOk="0">
                  <a:moveTo>
                    <a:pt x="2110" y="0"/>
                  </a:moveTo>
                  <a:cubicBezTo>
                    <a:pt x="1690" y="0"/>
                    <a:pt x="1267" y="140"/>
                    <a:pt x="915" y="427"/>
                  </a:cubicBezTo>
                  <a:cubicBezTo>
                    <a:pt x="115" y="1085"/>
                    <a:pt x="1" y="2268"/>
                    <a:pt x="658" y="3069"/>
                  </a:cubicBezTo>
                  <a:cubicBezTo>
                    <a:pt x="1030" y="3522"/>
                    <a:pt x="1571" y="3757"/>
                    <a:pt x="2115" y="3757"/>
                  </a:cubicBezTo>
                  <a:cubicBezTo>
                    <a:pt x="2532" y="3757"/>
                    <a:pt x="2952" y="3618"/>
                    <a:pt x="3300" y="3333"/>
                  </a:cubicBezTo>
                  <a:cubicBezTo>
                    <a:pt x="4099" y="2675"/>
                    <a:pt x="4220" y="1491"/>
                    <a:pt x="3563" y="685"/>
                  </a:cubicBezTo>
                  <a:cubicBezTo>
                    <a:pt x="3192" y="234"/>
                    <a:pt x="2654" y="0"/>
                    <a:pt x="2110" y="0"/>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1" name="Google Shape;521;p7"/>
            <p:cNvSpPr/>
            <p:nvPr/>
          </p:nvSpPr>
          <p:spPr>
            <a:xfrm>
              <a:off x="2835225" y="4274650"/>
              <a:ext cx="105375" cy="93950"/>
            </a:xfrm>
            <a:custGeom>
              <a:avLst/>
              <a:gdLst/>
              <a:ahLst/>
              <a:cxnLst/>
              <a:rect l="l" t="t" r="r" b="b"/>
              <a:pathLst>
                <a:path w="4215" h="3758" extrusionOk="0">
                  <a:moveTo>
                    <a:pt x="2104" y="0"/>
                  </a:moveTo>
                  <a:cubicBezTo>
                    <a:pt x="1685" y="0"/>
                    <a:pt x="1264" y="140"/>
                    <a:pt x="916" y="426"/>
                  </a:cubicBezTo>
                  <a:cubicBezTo>
                    <a:pt x="116" y="1084"/>
                    <a:pt x="0" y="2268"/>
                    <a:pt x="658" y="3068"/>
                  </a:cubicBezTo>
                  <a:cubicBezTo>
                    <a:pt x="1029" y="3523"/>
                    <a:pt x="1568" y="3757"/>
                    <a:pt x="2110" y="3757"/>
                  </a:cubicBezTo>
                  <a:cubicBezTo>
                    <a:pt x="2529" y="3757"/>
                    <a:pt x="2951" y="3617"/>
                    <a:pt x="3299" y="3331"/>
                  </a:cubicBezTo>
                  <a:cubicBezTo>
                    <a:pt x="4100" y="2673"/>
                    <a:pt x="4215" y="1489"/>
                    <a:pt x="3557" y="689"/>
                  </a:cubicBezTo>
                  <a:cubicBezTo>
                    <a:pt x="3186" y="235"/>
                    <a:pt x="2647" y="0"/>
                    <a:pt x="2104" y="0"/>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2" name="Google Shape;522;p7"/>
            <p:cNvSpPr/>
            <p:nvPr/>
          </p:nvSpPr>
          <p:spPr>
            <a:xfrm>
              <a:off x="2656950" y="4301525"/>
              <a:ext cx="53475" cy="47575"/>
            </a:xfrm>
            <a:custGeom>
              <a:avLst/>
              <a:gdLst/>
              <a:ahLst/>
              <a:cxnLst/>
              <a:rect l="l" t="t" r="r" b="b"/>
              <a:pathLst>
                <a:path w="2139" h="1903" extrusionOk="0">
                  <a:moveTo>
                    <a:pt x="1070" y="1"/>
                  </a:moveTo>
                  <a:cubicBezTo>
                    <a:pt x="857" y="1"/>
                    <a:pt x="643" y="71"/>
                    <a:pt x="466" y="217"/>
                  </a:cubicBezTo>
                  <a:cubicBezTo>
                    <a:pt x="61" y="552"/>
                    <a:pt x="1" y="1149"/>
                    <a:pt x="335" y="1555"/>
                  </a:cubicBezTo>
                  <a:cubicBezTo>
                    <a:pt x="524" y="1783"/>
                    <a:pt x="797" y="1902"/>
                    <a:pt x="1072" y="1902"/>
                  </a:cubicBezTo>
                  <a:cubicBezTo>
                    <a:pt x="1283" y="1902"/>
                    <a:pt x="1496" y="1832"/>
                    <a:pt x="1672" y="1686"/>
                  </a:cubicBezTo>
                  <a:cubicBezTo>
                    <a:pt x="2078" y="1352"/>
                    <a:pt x="2138" y="755"/>
                    <a:pt x="1804" y="348"/>
                  </a:cubicBezTo>
                  <a:cubicBezTo>
                    <a:pt x="1618" y="120"/>
                    <a:pt x="1345" y="1"/>
                    <a:pt x="10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3" name="Google Shape;523;p7"/>
            <p:cNvSpPr/>
            <p:nvPr/>
          </p:nvSpPr>
          <p:spPr>
            <a:xfrm>
              <a:off x="2809350" y="4234550"/>
              <a:ext cx="53450" cy="47625"/>
            </a:xfrm>
            <a:custGeom>
              <a:avLst/>
              <a:gdLst/>
              <a:ahLst/>
              <a:cxnLst/>
              <a:rect l="l" t="t" r="r" b="b"/>
              <a:pathLst>
                <a:path w="2138" h="1905" extrusionOk="0">
                  <a:moveTo>
                    <a:pt x="1067" y="0"/>
                  </a:moveTo>
                  <a:cubicBezTo>
                    <a:pt x="855" y="0"/>
                    <a:pt x="642" y="71"/>
                    <a:pt x="466" y="216"/>
                  </a:cubicBezTo>
                  <a:cubicBezTo>
                    <a:pt x="59" y="551"/>
                    <a:pt x="0" y="1148"/>
                    <a:pt x="334" y="1554"/>
                  </a:cubicBezTo>
                  <a:cubicBezTo>
                    <a:pt x="520" y="1786"/>
                    <a:pt x="793" y="1904"/>
                    <a:pt x="1068" y="1904"/>
                  </a:cubicBezTo>
                  <a:cubicBezTo>
                    <a:pt x="1281" y="1904"/>
                    <a:pt x="1494" y="1834"/>
                    <a:pt x="1671" y="1691"/>
                  </a:cubicBezTo>
                  <a:cubicBezTo>
                    <a:pt x="2077" y="1357"/>
                    <a:pt x="2138" y="753"/>
                    <a:pt x="1802" y="348"/>
                  </a:cubicBezTo>
                  <a:cubicBezTo>
                    <a:pt x="1614" y="119"/>
                    <a:pt x="1341" y="0"/>
                    <a:pt x="106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4" name="Google Shape;524;p7"/>
            <p:cNvSpPr/>
            <p:nvPr/>
          </p:nvSpPr>
          <p:spPr>
            <a:xfrm>
              <a:off x="2759200" y="4292250"/>
              <a:ext cx="61500" cy="71175"/>
            </a:xfrm>
            <a:custGeom>
              <a:avLst/>
              <a:gdLst/>
              <a:ahLst/>
              <a:cxnLst/>
              <a:rect l="l" t="t" r="r" b="b"/>
              <a:pathLst>
                <a:path w="2460" h="2847" extrusionOk="0">
                  <a:moveTo>
                    <a:pt x="121" y="0"/>
                  </a:moveTo>
                  <a:cubicBezTo>
                    <a:pt x="104" y="0"/>
                    <a:pt x="87" y="4"/>
                    <a:pt x="71" y="13"/>
                  </a:cubicBezTo>
                  <a:cubicBezTo>
                    <a:pt x="21" y="41"/>
                    <a:pt x="0" y="106"/>
                    <a:pt x="26" y="155"/>
                  </a:cubicBezTo>
                  <a:lnTo>
                    <a:pt x="904" y="1756"/>
                  </a:lnTo>
                  <a:cubicBezTo>
                    <a:pt x="914" y="1784"/>
                    <a:pt x="942" y="1799"/>
                    <a:pt x="970" y="1805"/>
                  </a:cubicBezTo>
                  <a:cubicBezTo>
                    <a:pt x="980" y="1809"/>
                    <a:pt x="991" y="1811"/>
                    <a:pt x="1001" y="1811"/>
                  </a:cubicBezTo>
                  <a:cubicBezTo>
                    <a:pt x="1020" y="1811"/>
                    <a:pt x="1038" y="1805"/>
                    <a:pt x="1052" y="1794"/>
                  </a:cubicBezTo>
                  <a:lnTo>
                    <a:pt x="2138" y="1088"/>
                  </a:lnTo>
                  <a:lnTo>
                    <a:pt x="1551" y="2704"/>
                  </a:lnTo>
                  <a:cubicBezTo>
                    <a:pt x="1529" y="2758"/>
                    <a:pt x="1556" y="2819"/>
                    <a:pt x="1611" y="2841"/>
                  </a:cubicBezTo>
                  <a:cubicBezTo>
                    <a:pt x="1627" y="2841"/>
                    <a:pt x="1638" y="2846"/>
                    <a:pt x="1650" y="2846"/>
                  </a:cubicBezTo>
                  <a:cubicBezTo>
                    <a:pt x="1693" y="2846"/>
                    <a:pt x="1731" y="2819"/>
                    <a:pt x="1748" y="2775"/>
                  </a:cubicBezTo>
                  <a:lnTo>
                    <a:pt x="2444" y="863"/>
                  </a:lnTo>
                  <a:cubicBezTo>
                    <a:pt x="2460" y="818"/>
                    <a:pt x="2449" y="769"/>
                    <a:pt x="2411" y="742"/>
                  </a:cubicBezTo>
                  <a:cubicBezTo>
                    <a:pt x="2393" y="727"/>
                    <a:pt x="2370" y="718"/>
                    <a:pt x="2347" y="718"/>
                  </a:cubicBezTo>
                  <a:cubicBezTo>
                    <a:pt x="2327" y="718"/>
                    <a:pt x="2308" y="724"/>
                    <a:pt x="2290" y="737"/>
                  </a:cubicBezTo>
                  <a:lnTo>
                    <a:pt x="1035" y="1553"/>
                  </a:lnTo>
                  <a:lnTo>
                    <a:pt x="213" y="56"/>
                  </a:lnTo>
                  <a:cubicBezTo>
                    <a:pt x="194" y="20"/>
                    <a:pt x="158" y="0"/>
                    <a:pt x="1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5" name="Google Shape;525;p7"/>
            <p:cNvSpPr/>
            <p:nvPr/>
          </p:nvSpPr>
          <p:spPr>
            <a:xfrm>
              <a:off x="2243275" y="4905400"/>
              <a:ext cx="28675" cy="182325"/>
            </a:xfrm>
            <a:custGeom>
              <a:avLst/>
              <a:gdLst/>
              <a:ahLst/>
              <a:cxnLst/>
              <a:rect l="l" t="t" r="r" b="b"/>
              <a:pathLst>
                <a:path w="1147" h="7293" extrusionOk="0">
                  <a:moveTo>
                    <a:pt x="116" y="1"/>
                  </a:moveTo>
                  <a:cubicBezTo>
                    <a:pt x="111" y="1"/>
                    <a:pt x="105" y="1"/>
                    <a:pt x="100" y="2"/>
                  </a:cubicBezTo>
                  <a:cubicBezTo>
                    <a:pt x="44" y="2"/>
                    <a:pt x="1" y="57"/>
                    <a:pt x="6" y="113"/>
                  </a:cubicBezTo>
                  <a:cubicBezTo>
                    <a:pt x="23" y="338"/>
                    <a:pt x="439" y="5632"/>
                    <a:pt x="927" y="7221"/>
                  </a:cubicBezTo>
                  <a:cubicBezTo>
                    <a:pt x="944" y="7265"/>
                    <a:pt x="982" y="7292"/>
                    <a:pt x="1026" y="7292"/>
                  </a:cubicBezTo>
                  <a:cubicBezTo>
                    <a:pt x="1038" y="7292"/>
                    <a:pt x="1048" y="7292"/>
                    <a:pt x="1059" y="7287"/>
                  </a:cubicBezTo>
                  <a:cubicBezTo>
                    <a:pt x="1114" y="7270"/>
                    <a:pt x="1147" y="7216"/>
                    <a:pt x="1130" y="7155"/>
                  </a:cubicBezTo>
                  <a:cubicBezTo>
                    <a:pt x="648" y="5587"/>
                    <a:pt x="221" y="151"/>
                    <a:pt x="215" y="96"/>
                  </a:cubicBezTo>
                  <a:cubicBezTo>
                    <a:pt x="209" y="47"/>
                    <a:pt x="169" y="1"/>
                    <a:pt x="1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6" name="Google Shape;526;p7"/>
            <p:cNvSpPr/>
            <p:nvPr/>
          </p:nvSpPr>
          <p:spPr>
            <a:xfrm>
              <a:off x="2217675" y="4905400"/>
              <a:ext cx="111575" cy="37350"/>
            </a:xfrm>
            <a:custGeom>
              <a:avLst/>
              <a:gdLst/>
              <a:ahLst/>
              <a:cxnLst/>
              <a:rect l="l" t="t" r="r" b="b"/>
              <a:pathLst>
                <a:path w="4463" h="1494" extrusionOk="0">
                  <a:moveTo>
                    <a:pt x="4339" y="1"/>
                  </a:moveTo>
                  <a:cubicBezTo>
                    <a:pt x="4321" y="1"/>
                    <a:pt x="4302" y="5"/>
                    <a:pt x="4286" y="14"/>
                  </a:cubicBezTo>
                  <a:cubicBezTo>
                    <a:pt x="2325" y="1170"/>
                    <a:pt x="127" y="1279"/>
                    <a:pt x="104" y="1279"/>
                  </a:cubicBezTo>
                  <a:cubicBezTo>
                    <a:pt x="49" y="1285"/>
                    <a:pt x="0" y="1335"/>
                    <a:pt x="6" y="1390"/>
                  </a:cubicBezTo>
                  <a:cubicBezTo>
                    <a:pt x="6" y="1449"/>
                    <a:pt x="56" y="1494"/>
                    <a:pt x="109" y="1494"/>
                  </a:cubicBezTo>
                  <a:lnTo>
                    <a:pt x="115" y="1494"/>
                  </a:lnTo>
                  <a:cubicBezTo>
                    <a:pt x="137" y="1494"/>
                    <a:pt x="2384" y="1378"/>
                    <a:pt x="4396" y="194"/>
                  </a:cubicBezTo>
                  <a:cubicBezTo>
                    <a:pt x="4445" y="167"/>
                    <a:pt x="4462" y="101"/>
                    <a:pt x="4435" y="52"/>
                  </a:cubicBezTo>
                  <a:cubicBezTo>
                    <a:pt x="4412" y="19"/>
                    <a:pt x="4376" y="1"/>
                    <a:pt x="433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7" name="Google Shape;527;p7"/>
            <p:cNvSpPr/>
            <p:nvPr/>
          </p:nvSpPr>
          <p:spPr>
            <a:xfrm>
              <a:off x="2371675" y="5169900"/>
              <a:ext cx="118700" cy="100075"/>
            </a:xfrm>
            <a:custGeom>
              <a:avLst/>
              <a:gdLst/>
              <a:ahLst/>
              <a:cxnLst/>
              <a:rect l="l" t="t" r="r" b="b"/>
              <a:pathLst>
                <a:path w="4748" h="4003" extrusionOk="0">
                  <a:moveTo>
                    <a:pt x="117" y="0"/>
                  </a:moveTo>
                  <a:cubicBezTo>
                    <a:pt x="88" y="0"/>
                    <a:pt x="59" y="11"/>
                    <a:pt x="38" y="34"/>
                  </a:cubicBezTo>
                  <a:cubicBezTo>
                    <a:pt x="0" y="77"/>
                    <a:pt x="6" y="143"/>
                    <a:pt x="50" y="187"/>
                  </a:cubicBezTo>
                  <a:cubicBezTo>
                    <a:pt x="187" y="314"/>
                    <a:pt x="3519" y="3339"/>
                    <a:pt x="4571" y="3985"/>
                  </a:cubicBezTo>
                  <a:cubicBezTo>
                    <a:pt x="4588" y="3997"/>
                    <a:pt x="4610" y="4002"/>
                    <a:pt x="4627" y="4002"/>
                  </a:cubicBezTo>
                  <a:cubicBezTo>
                    <a:pt x="4665" y="4002"/>
                    <a:pt x="4698" y="3985"/>
                    <a:pt x="4715" y="3952"/>
                  </a:cubicBezTo>
                  <a:cubicBezTo>
                    <a:pt x="4748" y="3903"/>
                    <a:pt x="4731" y="3838"/>
                    <a:pt x="4682" y="3805"/>
                  </a:cubicBezTo>
                  <a:cubicBezTo>
                    <a:pt x="3645" y="3168"/>
                    <a:pt x="225" y="61"/>
                    <a:pt x="192" y="28"/>
                  </a:cubicBezTo>
                  <a:cubicBezTo>
                    <a:pt x="171" y="10"/>
                    <a:pt x="144" y="0"/>
                    <a:pt x="11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28" name="Google Shape;528;p7"/>
          <p:cNvSpPr/>
          <p:nvPr/>
        </p:nvSpPr>
        <p:spPr>
          <a:xfrm>
            <a:off x="8424000" y="1589694"/>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9" name="Google Shape;529;p7"/>
          <p:cNvSpPr/>
          <p:nvPr/>
        </p:nvSpPr>
        <p:spPr>
          <a:xfrm>
            <a:off x="6572825" y="4291249"/>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0" name="Google Shape;530;p7"/>
          <p:cNvSpPr txBox="1">
            <a:spLocks noGrp="1"/>
          </p:cNvSpPr>
          <p:nvPr>
            <p:ph type="title"/>
          </p:nvPr>
        </p:nvSpPr>
        <p:spPr>
          <a:xfrm>
            <a:off x="1220375" y="977088"/>
            <a:ext cx="3771300" cy="612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31" name="Google Shape;531;p7"/>
          <p:cNvSpPr txBox="1">
            <a:spLocks noGrp="1"/>
          </p:cNvSpPr>
          <p:nvPr>
            <p:ph type="body" idx="1"/>
          </p:nvPr>
        </p:nvSpPr>
        <p:spPr>
          <a:xfrm>
            <a:off x="1220375" y="1589688"/>
            <a:ext cx="3771300" cy="2576700"/>
          </a:xfrm>
          <a:prstGeom prst="rect">
            <a:avLst/>
          </a:prstGeom>
        </p:spPr>
        <p:txBody>
          <a:bodyPr spcFirstLastPara="1" wrap="square" lIns="91425" tIns="91425" rIns="91425" bIns="91425" anchor="ctr" anchorCtr="0">
            <a:noAutofit/>
          </a:bodyPr>
          <a:lstStyle>
            <a:lvl1pPr marL="457200" lvl="0" indent="-304800" rtl="0">
              <a:lnSpc>
                <a:spcPct val="100000"/>
              </a:lnSpc>
              <a:spcBef>
                <a:spcPts val="0"/>
              </a:spcBef>
              <a:spcAft>
                <a:spcPts val="0"/>
              </a:spcAft>
              <a:buClr>
                <a:srgbClr val="434343"/>
              </a:buClr>
              <a:buSzPts val="1200"/>
              <a:buChar char="●"/>
              <a:defRPr sz="1400">
                <a:solidFill>
                  <a:srgbClr val="434343"/>
                </a:solidFill>
              </a:defRPr>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endParaRPr/>
          </a:p>
        </p:txBody>
      </p:sp>
    </p:spTree>
    <p:extLst>
      <p:ext uri="{BB962C8B-B14F-4D97-AF65-F5344CB8AC3E}">
        <p14:creationId xmlns:p14="http://schemas.microsoft.com/office/powerpoint/2010/main" xmlns="" val="19020435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532"/>
        <p:cNvGrpSpPr/>
        <p:nvPr/>
      </p:nvGrpSpPr>
      <p:grpSpPr>
        <a:xfrm>
          <a:off x="0" y="0"/>
          <a:ext cx="0" cy="0"/>
          <a:chOff x="0" y="0"/>
          <a:chExt cx="0" cy="0"/>
        </a:xfrm>
      </p:grpSpPr>
      <p:grpSp>
        <p:nvGrpSpPr>
          <p:cNvPr id="533" name="Google Shape;533;p8"/>
          <p:cNvGrpSpPr/>
          <p:nvPr/>
        </p:nvGrpSpPr>
        <p:grpSpPr>
          <a:xfrm>
            <a:off x="122308" y="68542"/>
            <a:ext cx="8909048" cy="4975150"/>
            <a:chOff x="122308" y="68542"/>
            <a:chExt cx="8909048" cy="4975150"/>
          </a:xfrm>
        </p:grpSpPr>
        <p:grpSp>
          <p:nvGrpSpPr>
            <p:cNvPr id="534" name="Google Shape;534;p8"/>
            <p:cNvGrpSpPr/>
            <p:nvPr/>
          </p:nvGrpSpPr>
          <p:grpSpPr>
            <a:xfrm>
              <a:off x="122308" y="68542"/>
              <a:ext cx="8909048" cy="4975150"/>
              <a:chOff x="122308" y="68542"/>
              <a:chExt cx="8909048" cy="4975150"/>
            </a:xfrm>
          </p:grpSpPr>
          <p:grpSp>
            <p:nvGrpSpPr>
              <p:cNvPr id="535" name="Google Shape;535;p8"/>
              <p:cNvGrpSpPr/>
              <p:nvPr/>
            </p:nvGrpSpPr>
            <p:grpSpPr>
              <a:xfrm>
                <a:off x="122308" y="68542"/>
                <a:ext cx="8909048" cy="4975150"/>
                <a:chOff x="122308" y="68542"/>
                <a:chExt cx="8909048" cy="4975150"/>
              </a:xfrm>
            </p:grpSpPr>
            <p:grpSp>
              <p:nvGrpSpPr>
                <p:cNvPr id="536" name="Google Shape;536;p8"/>
                <p:cNvGrpSpPr/>
                <p:nvPr/>
              </p:nvGrpSpPr>
              <p:grpSpPr>
                <a:xfrm rot="10800000">
                  <a:off x="7868647" y="1236600"/>
                  <a:ext cx="456959" cy="2111662"/>
                  <a:chOff x="8524342" y="1674075"/>
                  <a:chExt cx="456959" cy="2111662"/>
                </a:xfrm>
              </p:grpSpPr>
              <p:sp>
                <p:nvSpPr>
                  <p:cNvPr id="537" name="Google Shape;537;p8"/>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538" name="Google Shape;538;p8"/>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39" name="Google Shape;539;p8"/>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40" name="Google Shape;540;p8"/>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541" name="Google Shape;541;p8"/>
                <p:cNvGrpSpPr/>
                <p:nvPr/>
              </p:nvGrpSpPr>
              <p:grpSpPr>
                <a:xfrm>
                  <a:off x="122308" y="68542"/>
                  <a:ext cx="8909048" cy="4975150"/>
                  <a:chOff x="122308" y="68542"/>
                  <a:chExt cx="8909048" cy="4975150"/>
                </a:xfrm>
              </p:grpSpPr>
              <p:grpSp>
                <p:nvGrpSpPr>
                  <p:cNvPr id="542" name="Google Shape;542;p8"/>
                  <p:cNvGrpSpPr/>
                  <p:nvPr/>
                </p:nvGrpSpPr>
                <p:grpSpPr>
                  <a:xfrm>
                    <a:off x="122308" y="68542"/>
                    <a:ext cx="8909048" cy="4975150"/>
                    <a:chOff x="122308" y="68542"/>
                    <a:chExt cx="8909048" cy="4975150"/>
                  </a:xfrm>
                </p:grpSpPr>
                <p:sp>
                  <p:nvSpPr>
                    <p:cNvPr id="543" name="Google Shape;543;p8"/>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44" name="Google Shape;544;p8"/>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45" name="Google Shape;545;p8"/>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46" name="Google Shape;546;p8"/>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47" name="Google Shape;547;p8"/>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48" name="Google Shape;548;p8"/>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49" name="Google Shape;549;p8"/>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50" name="Google Shape;550;p8"/>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51" name="Google Shape;551;p8"/>
                    <p:cNvSpPr/>
                    <p:nvPr/>
                  </p:nvSpPr>
                  <p:spPr>
                    <a:xfrm rot="5400000" flipH="1">
                      <a:off x="1080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52" name="Google Shape;552;p8"/>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53" name="Google Shape;553;p8"/>
                    <p:cNvSpPr/>
                    <p:nvPr/>
                  </p:nvSpPr>
                  <p:spPr>
                    <a:xfrm rot="8100000" flipH="1">
                      <a:off x="1537394" y="11504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54" name="Google Shape;554;p8"/>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555" name="Google Shape;555;p8"/>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56" name="Google Shape;556;p8"/>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57" name="Google Shape;557;p8"/>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58" name="Google Shape;558;p8"/>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559" name="Google Shape;559;p8"/>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560" name="Google Shape;560;p8"/>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61" name="Google Shape;561;p8"/>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562" name="Google Shape;562;p8"/>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63" name="Google Shape;563;p8"/>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64" name="Google Shape;564;p8"/>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65" name="Google Shape;565;p8"/>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66" name="Google Shape;566;p8"/>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567" name="Google Shape;567;p8"/>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68" name="Google Shape;568;p8"/>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569" name="Google Shape;569;p8"/>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70" name="Google Shape;570;p8"/>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571" name="Google Shape;571;p8"/>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72" name="Google Shape;572;p8"/>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573" name="Google Shape;573;p8"/>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74" name="Google Shape;574;p8"/>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75" name="Google Shape;575;p8"/>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76" name="Google Shape;576;p8"/>
                    <p:cNvSpPr/>
                    <p:nvPr/>
                  </p:nvSpPr>
                  <p:spPr>
                    <a:xfrm rot="8100000" flipH="1">
                      <a:off x="8826469" y="355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77" name="Google Shape;577;p8"/>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78" name="Google Shape;578;p8"/>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579" name="Google Shape;579;p8"/>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80" name="Google Shape;580;p8"/>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81" name="Google Shape;581;p8"/>
                    <p:cNvSpPr/>
                    <p:nvPr/>
                  </p:nvSpPr>
                  <p:spPr>
                    <a:xfrm rot="5400000" flipH="1">
                      <a:off x="1027810" y="46912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82" name="Google Shape;582;p8"/>
                    <p:cNvSpPr/>
                    <p:nvPr/>
                  </p:nvSpPr>
                  <p:spPr>
                    <a:xfrm rot="-900406" flipH="1">
                      <a:off x="7311885" y="3527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83" name="Google Shape;583;p8"/>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84" name="Google Shape;584;p8"/>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85" name="Google Shape;585;p8"/>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86" name="Google Shape;586;p8"/>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87" name="Google Shape;587;p8"/>
                    <p:cNvSpPr/>
                    <p:nvPr/>
                  </p:nvSpPr>
                  <p:spPr>
                    <a:xfrm rot="2700000">
                      <a:off x="74683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88" name="Google Shape;588;p8"/>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89" name="Google Shape;589;p8"/>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90" name="Google Shape;590;p8"/>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91" name="Google Shape;591;p8"/>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92" name="Google Shape;592;p8"/>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593" name="Google Shape;593;p8"/>
                  <p:cNvGrpSpPr/>
                  <p:nvPr/>
                </p:nvGrpSpPr>
                <p:grpSpPr>
                  <a:xfrm rot="10800000">
                    <a:off x="828058" y="1376836"/>
                    <a:ext cx="480016" cy="1076509"/>
                    <a:chOff x="122308" y="3683092"/>
                    <a:chExt cx="480016" cy="1076509"/>
                  </a:xfrm>
                </p:grpSpPr>
                <p:sp>
                  <p:nvSpPr>
                    <p:cNvPr id="594" name="Google Shape;594;p8"/>
                    <p:cNvSpPr/>
                    <p:nvPr/>
                  </p:nvSpPr>
                  <p:spPr>
                    <a:xfrm rot="8999773">
                      <a:off x="1246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95" name="Google Shape;595;p8"/>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96" name="Google Shape;596;p8"/>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grpSp>
          <p:sp>
            <p:nvSpPr>
              <p:cNvPr id="597" name="Google Shape;597;p8"/>
              <p:cNvSpPr/>
              <p:nvPr/>
            </p:nvSpPr>
            <p:spPr>
              <a:xfrm>
                <a:off x="394650" y="422407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8" name="Google Shape;598;p8"/>
              <p:cNvSpPr/>
              <p:nvPr/>
            </p:nvSpPr>
            <p:spPr>
              <a:xfrm>
                <a:off x="8047200" y="42240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99" name="Google Shape;599;p8"/>
            <p:cNvSpPr/>
            <p:nvPr/>
          </p:nvSpPr>
          <p:spPr>
            <a:xfrm rot="-2700000">
              <a:off x="1932765" y="34039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00" name="Google Shape;600;p8"/>
            <p:cNvSpPr/>
            <p:nvPr/>
          </p:nvSpPr>
          <p:spPr>
            <a:xfrm rot="6300406">
              <a:off x="1121095" y="44342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601" name="Google Shape;601;p8"/>
            <p:cNvSpPr/>
            <p:nvPr/>
          </p:nvSpPr>
          <p:spPr>
            <a:xfrm rot="6300406">
              <a:off x="7609637" y="15269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602" name="Google Shape;602;p8"/>
            <p:cNvSpPr/>
            <p:nvPr/>
          </p:nvSpPr>
          <p:spPr>
            <a:xfrm rot="-2700000">
              <a:off x="7522690" y="9231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03" name="Google Shape;603;p8"/>
            <p:cNvSpPr/>
            <p:nvPr/>
          </p:nvSpPr>
          <p:spPr>
            <a:xfrm rot="6300406">
              <a:off x="7996995" y="4195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604" name="Google Shape;604;p8"/>
            <p:cNvSpPr/>
            <p:nvPr/>
          </p:nvSpPr>
          <p:spPr>
            <a:xfrm rot="-4499594">
              <a:off x="1270787" y="29359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605" name="Google Shape;605;p8"/>
            <p:cNvSpPr/>
            <p:nvPr/>
          </p:nvSpPr>
          <p:spPr>
            <a:xfrm rot="-4499594">
              <a:off x="1580237" y="198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606" name="Google Shape;606;p8"/>
            <p:cNvSpPr/>
            <p:nvPr/>
          </p:nvSpPr>
          <p:spPr>
            <a:xfrm rot="8100000">
              <a:off x="7448940" y="29241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07" name="Google Shape;607;p8"/>
            <p:cNvSpPr/>
            <p:nvPr/>
          </p:nvSpPr>
          <p:spPr>
            <a:xfrm rot="-4499594">
              <a:off x="7303937" y="20272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608" name="Google Shape;608;p8"/>
          <p:cNvSpPr/>
          <p:nvPr/>
        </p:nvSpPr>
        <p:spPr>
          <a:xfrm>
            <a:off x="721050" y="553925"/>
            <a:ext cx="7701600" cy="40356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609" name="Google Shape;609;p8"/>
          <p:cNvGrpSpPr/>
          <p:nvPr/>
        </p:nvGrpSpPr>
        <p:grpSpPr>
          <a:xfrm rot="1799965" flipH="1">
            <a:off x="372879" y="2694432"/>
            <a:ext cx="1792663" cy="1738763"/>
            <a:chOff x="6997200" y="3219600"/>
            <a:chExt cx="1426800" cy="1383900"/>
          </a:xfrm>
        </p:grpSpPr>
        <p:sp>
          <p:nvSpPr>
            <p:cNvPr id="610" name="Google Shape;610;p8"/>
            <p:cNvSpPr/>
            <p:nvPr/>
          </p:nvSpPr>
          <p:spPr>
            <a:xfrm>
              <a:off x="7226125" y="4200625"/>
              <a:ext cx="413050" cy="393250"/>
            </a:xfrm>
            <a:custGeom>
              <a:avLst/>
              <a:gdLst/>
              <a:ahLst/>
              <a:cxnLst/>
              <a:rect l="l" t="t" r="r" b="b"/>
              <a:pathLst>
                <a:path w="16522" h="15730" extrusionOk="0">
                  <a:moveTo>
                    <a:pt x="16521" y="0"/>
                  </a:moveTo>
                  <a:lnTo>
                    <a:pt x="16521" y="0"/>
                  </a:lnTo>
                  <a:cubicBezTo>
                    <a:pt x="16521" y="0"/>
                    <a:pt x="12378" y="746"/>
                    <a:pt x="8432" y="4232"/>
                  </a:cubicBezTo>
                  <a:cubicBezTo>
                    <a:pt x="4480" y="7723"/>
                    <a:pt x="2310" y="14184"/>
                    <a:pt x="2310" y="14184"/>
                  </a:cubicBezTo>
                  <a:cubicBezTo>
                    <a:pt x="2310" y="14184"/>
                    <a:pt x="327" y="12910"/>
                    <a:pt x="49" y="12910"/>
                  </a:cubicBezTo>
                  <a:cubicBezTo>
                    <a:pt x="0" y="12910"/>
                    <a:pt x="4" y="12949"/>
                    <a:pt x="79" y="13040"/>
                  </a:cubicBezTo>
                  <a:cubicBezTo>
                    <a:pt x="588" y="13653"/>
                    <a:pt x="3269" y="15730"/>
                    <a:pt x="3269" y="15730"/>
                  </a:cubicBezTo>
                  <a:cubicBezTo>
                    <a:pt x="3269" y="15730"/>
                    <a:pt x="12044" y="7273"/>
                    <a:pt x="15775" y="6555"/>
                  </a:cubicBezTo>
                  <a:lnTo>
                    <a:pt x="16521" y="0"/>
                  </a:ln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1" name="Google Shape;611;p8"/>
            <p:cNvSpPr/>
            <p:nvPr/>
          </p:nvSpPr>
          <p:spPr>
            <a:xfrm>
              <a:off x="7210525" y="4512200"/>
              <a:ext cx="144450" cy="91300"/>
            </a:xfrm>
            <a:custGeom>
              <a:avLst/>
              <a:gdLst/>
              <a:ahLst/>
              <a:cxnLst/>
              <a:rect l="l" t="t" r="r" b="b"/>
              <a:pathLst>
                <a:path w="5778" h="3652" extrusionOk="0">
                  <a:moveTo>
                    <a:pt x="3334" y="1"/>
                  </a:moveTo>
                  <a:lnTo>
                    <a:pt x="2949" y="532"/>
                  </a:lnTo>
                  <a:cubicBezTo>
                    <a:pt x="2949" y="532"/>
                    <a:pt x="1841" y="32"/>
                    <a:pt x="903" y="32"/>
                  </a:cubicBezTo>
                  <a:cubicBezTo>
                    <a:pt x="558" y="32"/>
                    <a:pt x="235" y="100"/>
                    <a:pt x="0" y="286"/>
                  </a:cubicBezTo>
                  <a:lnTo>
                    <a:pt x="4260" y="3651"/>
                  </a:lnTo>
                  <a:lnTo>
                    <a:pt x="5778" y="1827"/>
                  </a:lnTo>
                  <a:lnTo>
                    <a:pt x="3334"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2" name="Google Shape;612;p8"/>
            <p:cNvSpPr/>
            <p:nvPr/>
          </p:nvSpPr>
          <p:spPr>
            <a:xfrm>
              <a:off x="7263125" y="4516325"/>
              <a:ext cx="6075" cy="25925"/>
            </a:xfrm>
            <a:custGeom>
              <a:avLst/>
              <a:gdLst/>
              <a:ahLst/>
              <a:cxnLst/>
              <a:rect l="l" t="t" r="r" b="b"/>
              <a:pathLst>
                <a:path w="243" h="1037" extrusionOk="0">
                  <a:moveTo>
                    <a:pt x="139" y="0"/>
                  </a:moveTo>
                  <a:cubicBezTo>
                    <a:pt x="79" y="0"/>
                    <a:pt x="29" y="44"/>
                    <a:pt x="29" y="104"/>
                  </a:cubicBezTo>
                  <a:lnTo>
                    <a:pt x="1" y="926"/>
                  </a:lnTo>
                  <a:cubicBezTo>
                    <a:pt x="1" y="981"/>
                    <a:pt x="46" y="1030"/>
                    <a:pt x="106" y="1037"/>
                  </a:cubicBezTo>
                  <a:lnTo>
                    <a:pt x="111" y="1037"/>
                  </a:lnTo>
                  <a:cubicBezTo>
                    <a:pt x="165" y="1037"/>
                    <a:pt x="215" y="992"/>
                    <a:pt x="215" y="932"/>
                  </a:cubicBezTo>
                  <a:lnTo>
                    <a:pt x="243" y="109"/>
                  </a:lnTo>
                  <a:cubicBezTo>
                    <a:pt x="243" y="50"/>
                    <a:pt x="198" y="0"/>
                    <a:pt x="13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3" name="Google Shape;613;p8"/>
            <p:cNvSpPr/>
            <p:nvPr/>
          </p:nvSpPr>
          <p:spPr>
            <a:xfrm>
              <a:off x="7006225" y="4047525"/>
              <a:ext cx="524675" cy="161200"/>
            </a:xfrm>
            <a:custGeom>
              <a:avLst/>
              <a:gdLst/>
              <a:ahLst/>
              <a:cxnLst/>
              <a:rect l="l" t="t" r="r" b="b"/>
              <a:pathLst>
                <a:path w="20987" h="6448" extrusionOk="0">
                  <a:moveTo>
                    <a:pt x="12871" y="0"/>
                  </a:moveTo>
                  <a:cubicBezTo>
                    <a:pt x="12597" y="0"/>
                    <a:pt x="12319" y="6"/>
                    <a:pt x="12037" y="18"/>
                  </a:cubicBezTo>
                  <a:cubicBezTo>
                    <a:pt x="6770" y="243"/>
                    <a:pt x="1020" y="3899"/>
                    <a:pt x="1020" y="3899"/>
                  </a:cubicBezTo>
                  <a:cubicBezTo>
                    <a:pt x="1020" y="3899"/>
                    <a:pt x="217" y="1481"/>
                    <a:pt x="37" y="1481"/>
                  </a:cubicBezTo>
                  <a:cubicBezTo>
                    <a:pt x="13" y="1481"/>
                    <a:pt x="0" y="1522"/>
                    <a:pt x="1" y="1614"/>
                  </a:cubicBezTo>
                  <a:cubicBezTo>
                    <a:pt x="11" y="2408"/>
                    <a:pt x="790" y="5707"/>
                    <a:pt x="790" y="5707"/>
                  </a:cubicBezTo>
                  <a:cubicBezTo>
                    <a:pt x="790" y="5707"/>
                    <a:pt x="4330" y="5401"/>
                    <a:pt x="8115" y="5401"/>
                  </a:cubicBezTo>
                  <a:cubicBezTo>
                    <a:pt x="11339" y="5401"/>
                    <a:pt x="14741" y="5623"/>
                    <a:pt x="16284" y="6448"/>
                  </a:cubicBezTo>
                  <a:lnTo>
                    <a:pt x="20987" y="1816"/>
                  </a:lnTo>
                  <a:cubicBezTo>
                    <a:pt x="20987" y="1816"/>
                    <a:pt x="17684" y="0"/>
                    <a:pt x="12871"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4" name="Google Shape;614;p8"/>
            <p:cNvSpPr/>
            <p:nvPr/>
          </p:nvSpPr>
          <p:spPr>
            <a:xfrm>
              <a:off x="6997200" y="4071000"/>
              <a:ext cx="88125" cy="132375"/>
            </a:xfrm>
            <a:custGeom>
              <a:avLst/>
              <a:gdLst/>
              <a:ahLst/>
              <a:cxnLst/>
              <a:rect l="l" t="t" r="r" b="b"/>
              <a:pathLst>
                <a:path w="3525" h="5295" extrusionOk="0">
                  <a:moveTo>
                    <a:pt x="0" y="0"/>
                  </a:moveTo>
                  <a:lnTo>
                    <a:pt x="1195" y="5295"/>
                  </a:lnTo>
                  <a:lnTo>
                    <a:pt x="3524" y="4834"/>
                  </a:lnTo>
                  <a:lnTo>
                    <a:pt x="2768" y="1881"/>
                  </a:lnTo>
                  <a:lnTo>
                    <a:pt x="2138" y="2051"/>
                  </a:lnTo>
                  <a:cubicBezTo>
                    <a:pt x="2138" y="2051"/>
                    <a:pt x="1113" y="12"/>
                    <a:pt x="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5" name="Google Shape;615;p8"/>
            <p:cNvSpPr/>
            <p:nvPr/>
          </p:nvSpPr>
          <p:spPr>
            <a:xfrm>
              <a:off x="7290125" y="4013025"/>
              <a:ext cx="506750" cy="403700"/>
            </a:xfrm>
            <a:custGeom>
              <a:avLst/>
              <a:gdLst/>
              <a:ahLst/>
              <a:cxnLst/>
              <a:rect l="l" t="t" r="r" b="b"/>
              <a:pathLst>
                <a:path w="20270" h="16148" extrusionOk="0">
                  <a:moveTo>
                    <a:pt x="6092" y="1"/>
                  </a:moveTo>
                  <a:cubicBezTo>
                    <a:pt x="3985" y="1"/>
                    <a:pt x="549" y="834"/>
                    <a:pt x="549" y="834"/>
                  </a:cubicBezTo>
                  <a:cubicBezTo>
                    <a:pt x="1" y="3224"/>
                    <a:pt x="1782" y="8711"/>
                    <a:pt x="1782" y="8711"/>
                  </a:cubicBezTo>
                  <a:cubicBezTo>
                    <a:pt x="4567" y="7876"/>
                    <a:pt x="7167" y="7542"/>
                    <a:pt x="7491" y="7542"/>
                  </a:cubicBezTo>
                  <a:cubicBezTo>
                    <a:pt x="7546" y="7542"/>
                    <a:pt x="7536" y="7552"/>
                    <a:pt x="7450" y="7570"/>
                  </a:cubicBezTo>
                  <a:cubicBezTo>
                    <a:pt x="6090" y="8529"/>
                    <a:pt x="4650" y="10941"/>
                    <a:pt x="4650" y="10941"/>
                  </a:cubicBezTo>
                  <a:cubicBezTo>
                    <a:pt x="6096" y="12842"/>
                    <a:pt x="10678" y="16148"/>
                    <a:pt x="10678" y="16148"/>
                  </a:cubicBezTo>
                  <a:cubicBezTo>
                    <a:pt x="15753" y="15249"/>
                    <a:pt x="20270" y="9692"/>
                    <a:pt x="20270" y="9692"/>
                  </a:cubicBezTo>
                  <a:cubicBezTo>
                    <a:pt x="17792" y="9028"/>
                    <a:pt x="7296" y="160"/>
                    <a:pt x="7296" y="160"/>
                  </a:cubicBezTo>
                  <a:cubicBezTo>
                    <a:pt x="7009" y="47"/>
                    <a:pt x="6587" y="1"/>
                    <a:pt x="609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6" name="Google Shape;616;p8"/>
            <p:cNvSpPr/>
            <p:nvPr/>
          </p:nvSpPr>
          <p:spPr>
            <a:xfrm>
              <a:off x="7489775" y="4145275"/>
              <a:ext cx="45125" cy="47700"/>
            </a:xfrm>
            <a:custGeom>
              <a:avLst/>
              <a:gdLst/>
              <a:ahLst/>
              <a:cxnLst/>
              <a:rect l="l" t="t" r="r" b="b"/>
              <a:pathLst>
                <a:path w="1805" h="1908" extrusionOk="0">
                  <a:moveTo>
                    <a:pt x="1108" y="0"/>
                  </a:moveTo>
                  <a:cubicBezTo>
                    <a:pt x="1094" y="0"/>
                    <a:pt x="1078" y="4"/>
                    <a:pt x="1064" y="11"/>
                  </a:cubicBezTo>
                  <a:cubicBezTo>
                    <a:pt x="105" y="444"/>
                    <a:pt x="11" y="1738"/>
                    <a:pt x="6" y="1792"/>
                  </a:cubicBezTo>
                  <a:cubicBezTo>
                    <a:pt x="1" y="1842"/>
                    <a:pt x="34" y="1885"/>
                    <a:pt x="77" y="1903"/>
                  </a:cubicBezTo>
                  <a:cubicBezTo>
                    <a:pt x="89" y="1903"/>
                    <a:pt x="99" y="1908"/>
                    <a:pt x="110" y="1908"/>
                  </a:cubicBezTo>
                  <a:cubicBezTo>
                    <a:pt x="149" y="1908"/>
                    <a:pt x="182" y="1885"/>
                    <a:pt x="203" y="1853"/>
                  </a:cubicBezTo>
                  <a:cubicBezTo>
                    <a:pt x="412" y="1508"/>
                    <a:pt x="1371" y="1080"/>
                    <a:pt x="1721" y="942"/>
                  </a:cubicBezTo>
                  <a:cubicBezTo>
                    <a:pt x="1777" y="921"/>
                    <a:pt x="1804" y="861"/>
                    <a:pt x="1782" y="806"/>
                  </a:cubicBezTo>
                  <a:cubicBezTo>
                    <a:pt x="1770" y="764"/>
                    <a:pt x="1728" y="738"/>
                    <a:pt x="1684" y="738"/>
                  </a:cubicBezTo>
                  <a:cubicBezTo>
                    <a:pt x="1671" y="738"/>
                    <a:pt x="1658" y="740"/>
                    <a:pt x="1645" y="745"/>
                  </a:cubicBezTo>
                  <a:cubicBezTo>
                    <a:pt x="1602" y="762"/>
                    <a:pt x="741" y="1096"/>
                    <a:pt x="269" y="1480"/>
                  </a:cubicBezTo>
                  <a:cubicBezTo>
                    <a:pt x="357" y="1091"/>
                    <a:pt x="582" y="461"/>
                    <a:pt x="1152" y="203"/>
                  </a:cubicBezTo>
                  <a:cubicBezTo>
                    <a:pt x="1207" y="181"/>
                    <a:pt x="1228" y="115"/>
                    <a:pt x="1207" y="66"/>
                  </a:cubicBezTo>
                  <a:cubicBezTo>
                    <a:pt x="1187" y="26"/>
                    <a:pt x="1149" y="0"/>
                    <a:pt x="11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7" name="Google Shape;617;p8"/>
            <p:cNvSpPr/>
            <p:nvPr/>
          </p:nvSpPr>
          <p:spPr>
            <a:xfrm>
              <a:off x="7291650" y="4034750"/>
              <a:ext cx="67050" cy="182350"/>
            </a:xfrm>
            <a:custGeom>
              <a:avLst/>
              <a:gdLst/>
              <a:ahLst/>
              <a:cxnLst/>
              <a:rect l="l" t="t" r="r" b="b"/>
              <a:pathLst>
                <a:path w="2682" h="7294" extrusionOk="0">
                  <a:moveTo>
                    <a:pt x="1637" y="0"/>
                  </a:moveTo>
                  <a:cubicBezTo>
                    <a:pt x="1608" y="0"/>
                    <a:pt x="1580" y="11"/>
                    <a:pt x="1557" y="31"/>
                  </a:cubicBezTo>
                  <a:cubicBezTo>
                    <a:pt x="1491" y="102"/>
                    <a:pt x="0" y="1735"/>
                    <a:pt x="2462" y="7233"/>
                  </a:cubicBezTo>
                  <a:cubicBezTo>
                    <a:pt x="2477" y="7271"/>
                    <a:pt x="2517" y="7293"/>
                    <a:pt x="2560" y="7293"/>
                  </a:cubicBezTo>
                  <a:cubicBezTo>
                    <a:pt x="2571" y="7293"/>
                    <a:pt x="2588" y="7293"/>
                    <a:pt x="2604" y="7288"/>
                  </a:cubicBezTo>
                  <a:cubicBezTo>
                    <a:pt x="2654" y="7260"/>
                    <a:pt x="2681" y="7200"/>
                    <a:pt x="2654" y="7146"/>
                  </a:cubicBezTo>
                  <a:cubicBezTo>
                    <a:pt x="263" y="1812"/>
                    <a:pt x="1695" y="195"/>
                    <a:pt x="1710" y="179"/>
                  </a:cubicBezTo>
                  <a:cubicBezTo>
                    <a:pt x="1749" y="135"/>
                    <a:pt x="1749" y="69"/>
                    <a:pt x="1710" y="31"/>
                  </a:cubicBezTo>
                  <a:cubicBezTo>
                    <a:pt x="1689" y="10"/>
                    <a:pt x="1663" y="0"/>
                    <a:pt x="163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8" name="Google Shape;618;p8"/>
            <p:cNvSpPr/>
            <p:nvPr/>
          </p:nvSpPr>
          <p:spPr>
            <a:xfrm>
              <a:off x="7421400" y="4275450"/>
              <a:ext cx="154475" cy="128400"/>
            </a:xfrm>
            <a:custGeom>
              <a:avLst/>
              <a:gdLst/>
              <a:ahLst/>
              <a:cxnLst/>
              <a:rect l="l" t="t" r="r" b="b"/>
              <a:pathLst>
                <a:path w="6179" h="5136" extrusionOk="0">
                  <a:moveTo>
                    <a:pt x="121" y="1"/>
                  </a:moveTo>
                  <a:cubicBezTo>
                    <a:pt x="98" y="1"/>
                    <a:pt x="75" y="8"/>
                    <a:pt x="56" y="22"/>
                  </a:cubicBezTo>
                  <a:cubicBezTo>
                    <a:pt x="6" y="60"/>
                    <a:pt x="1" y="126"/>
                    <a:pt x="39" y="170"/>
                  </a:cubicBezTo>
                  <a:cubicBezTo>
                    <a:pt x="67" y="208"/>
                    <a:pt x="3065" y="3891"/>
                    <a:pt x="6019" y="5130"/>
                  </a:cubicBezTo>
                  <a:cubicBezTo>
                    <a:pt x="6030" y="5135"/>
                    <a:pt x="6047" y="5135"/>
                    <a:pt x="6057" y="5135"/>
                  </a:cubicBezTo>
                  <a:cubicBezTo>
                    <a:pt x="6101" y="5135"/>
                    <a:pt x="6140" y="5114"/>
                    <a:pt x="6156" y="5069"/>
                  </a:cubicBezTo>
                  <a:cubicBezTo>
                    <a:pt x="6178" y="5021"/>
                    <a:pt x="6151" y="4955"/>
                    <a:pt x="6101" y="4933"/>
                  </a:cubicBezTo>
                  <a:cubicBezTo>
                    <a:pt x="3196" y="3716"/>
                    <a:pt x="231" y="76"/>
                    <a:pt x="204" y="38"/>
                  </a:cubicBezTo>
                  <a:cubicBezTo>
                    <a:pt x="182" y="13"/>
                    <a:pt x="151" y="1"/>
                    <a:pt x="12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9" name="Google Shape;619;p8"/>
            <p:cNvSpPr/>
            <p:nvPr/>
          </p:nvSpPr>
          <p:spPr>
            <a:xfrm>
              <a:off x="7536075" y="4278825"/>
              <a:ext cx="183100" cy="127350"/>
            </a:xfrm>
            <a:custGeom>
              <a:avLst/>
              <a:gdLst/>
              <a:ahLst/>
              <a:cxnLst/>
              <a:rect l="l" t="t" r="r" b="b"/>
              <a:pathLst>
                <a:path w="7324" h="5094" extrusionOk="0">
                  <a:moveTo>
                    <a:pt x="7206" y="1"/>
                  </a:moveTo>
                  <a:cubicBezTo>
                    <a:pt x="7175" y="1"/>
                    <a:pt x="7143" y="15"/>
                    <a:pt x="7121" y="40"/>
                  </a:cubicBezTo>
                  <a:cubicBezTo>
                    <a:pt x="4731" y="3164"/>
                    <a:pt x="132" y="4869"/>
                    <a:pt x="84" y="4886"/>
                  </a:cubicBezTo>
                  <a:cubicBezTo>
                    <a:pt x="28" y="4907"/>
                    <a:pt x="1" y="4967"/>
                    <a:pt x="23" y="5023"/>
                  </a:cubicBezTo>
                  <a:cubicBezTo>
                    <a:pt x="40" y="5066"/>
                    <a:pt x="78" y="5094"/>
                    <a:pt x="122" y="5094"/>
                  </a:cubicBezTo>
                  <a:cubicBezTo>
                    <a:pt x="132" y="5094"/>
                    <a:pt x="144" y="5088"/>
                    <a:pt x="155" y="5088"/>
                  </a:cubicBezTo>
                  <a:cubicBezTo>
                    <a:pt x="205" y="5066"/>
                    <a:pt x="4863" y="3340"/>
                    <a:pt x="7291" y="171"/>
                  </a:cubicBezTo>
                  <a:cubicBezTo>
                    <a:pt x="7324" y="123"/>
                    <a:pt x="7318" y="57"/>
                    <a:pt x="7268" y="24"/>
                  </a:cubicBezTo>
                  <a:cubicBezTo>
                    <a:pt x="7250" y="8"/>
                    <a:pt x="7228" y="1"/>
                    <a:pt x="720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0" name="Google Shape;620;p8"/>
            <p:cNvSpPr/>
            <p:nvPr/>
          </p:nvSpPr>
          <p:spPr>
            <a:xfrm>
              <a:off x="7581725" y="4247675"/>
              <a:ext cx="49475" cy="109050"/>
            </a:xfrm>
            <a:custGeom>
              <a:avLst/>
              <a:gdLst/>
              <a:ahLst/>
              <a:cxnLst/>
              <a:rect l="l" t="t" r="r" b="b"/>
              <a:pathLst>
                <a:path w="1979" h="4362" extrusionOk="0">
                  <a:moveTo>
                    <a:pt x="1374" y="0"/>
                  </a:moveTo>
                  <a:cubicBezTo>
                    <a:pt x="1339" y="0"/>
                    <a:pt x="1306" y="16"/>
                    <a:pt x="1288" y="48"/>
                  </a:cubicBezTo>
                  <a:cubicBezTo>
                    <a:pt x="1273" y="69"/>
                    <a:pt x="1" y="2087"/>
                    <a:pt x="1776" y="4323"/>
                  </a:cubicBezTo>
                  <a:cubicBezTo>
                    <a:pt x="1799" y="4351"/>
                    <a:pt x="1832" y="4361"/>
                    <a:pt x="1858" y="4361"/>
                  </a:cubicBezTo>
                  <a:cubicBezTo>
                    <a:pt x="1880" y="4361"/>
                    <a:pt x="1908" y="4356"/>
                    <a:pt x="1924" y="4339"/>
                  </a:cubicBezTo>
                  <a:cubicBezTo>
                    <a:pt x="1974" y="4301"/>
                    <a:pt x="1979" y="4235"/>
                    <a:pt x="1941" y="4192"/>
                  </a:cubicBezTo>
                  <a:cubicBezTo>
                    <a:pt x="264" y="2075"/>
                    <a:pt x="1415" y="240"/>
                    <a:pt x="1463" y="162"/>
                  </a:cubicBezTo>
                  <a:cubicBezTo>
                    <a:pt x="1496" y="114"/>
                    <a:pt x="1480" y="48"/>
                    <a:pt x="1430" y="15"/>
                  </a:cubicBezTo>
                  <a:cubicBezTo>
                    <a:pt x="1413" y="5"/>
                    <a:pt x="1393" y="0"/>
                    <a:pt x="137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1" name="Google Shape;621;p8"/>
            <p:cNvSpPr/>
            <p:nvPr/>
          </p:nvSpPr>
          <p:spPr>
            <a:xfrm>
              <a:off x="7607075" y="3219600"/>
              <a:ext cx="668675" cy="538650"/>
            </a:xfrm>
            <a:custGeom>
              <a:avLst/>
              <a:gdLst/>
              <a:ahLst/>
              <a:cxnLst/>
              <a:rect l="l" t="t" r="r" b="b"/>
              <a:pathLst>
                <a:path w="26747" h="21546" extrusionOk="0">
                  <a:moveTo>
                    <a:pt x="13552" y="1"/>
                  </a:moveTo>
                  <a:cubicBezTo>
                    <a:pt x="7681" y="1"/>
                    <a:pt x="5394" y="4734"/>
                    <a:pt x="5394" y="4734"/>
                  </a:cubicBezTo>
                  <a:cubicBezTo>
                    <a:pt x="5394" y="4734"/>
                    <a:pt x="1" y="12835"/>
                    <a:pt x="6057" y="17987"/>
                  </a:cubicBezTo>
                  <a:cubicBezTo>
                    <a:pt x="8775" y="20299"/>
                    <a:pt x="11904" y="21545"/>
                    <a:pt x="14852" y="21545"/>
                  </a:cubicBezTo>
                  <a:cubicBezTo>
                    <a:pt x="18474" y="21545"/>
                    <a:pt x="21822" y="19664"/>
                    <a:pt x="23798" y="15564"/>
                  </a:cubicBezTo>
                  <a:cubicBezTo>
                    <a:pt x="26747" y="9447"/>
                    <a:pt x="25350" y="2749"/>
                    <a:pt x="16947" y="480"/>
                  </a:cubicBezTo>
                  <a:cubicBezTo>
                    <a:pt x="15702" y="144"/>
                    <a:pt x="14573" y="1"/>
                    <a:pt x="1355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2" name="Google Shape;622;p8"/>
            <p:cNvSpPr/>
            <p:nvPr/>
          </p:nvSpPr>
          <p:spPr>
            <a:xfrm>
              <a:off x="7415800" y="3715425"/>
              <a:ext cx="626900" cy="627575"/>
            </a:xfrm>
            <a:custGeom>
              <a:avLst/>
              <a:gdLst/>
              <a:ahLst/>
              <a:cxnLst/>
              <a:rect l="l" t="t" r="r" b="b"/>
              <a:pathLst>
                <a:path w="25076" h="25103" extrusionOk="0">
                  <a:moveTo>
                    <a:pt x="9800" y="1"/>
                  </a:moveTo>
                  <a:cubicBezTo>
                    <a:pt x="7712" y="3009"/>
                    <a:pt x="0" y="11883"/>
                    <a:pt x="0" y="11883"/>
                  </a:cubicBezTo>
                  <a:cubicBezTo>
                    <a:pt x="1721" y="17523"/>
                    <a:pt x="12881" y="25103"/>
                    <a:pt x="12881" y="25103"/>
                  </a:cubicBezTo>
                  <a:cubicBezTo>
                    <a:pt x="25076" y="15912"/>
                    <a:pt x="23650" y="4846"/>
                    <a:pt x="23650" y="4846"/>
                  </a:cubicBezTo>
                  <a:cubicBezTo>
                    <a:pt x="19025" y="3634"/>
                    <a:pt x="9800" y="1"/>
                    <a:pt x="980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3" name="Google Shape;623;p8"/>
            <p:cNvSpPr/>
            <p:nvPr/>
          </p:nvSpPr>
          <p:spPr>
            <a:xfrm>
              <a:off x="7297150" y="3351150"/>
              <a:ext cx="352575" cy="476125"/>
            </a:xfrm>
            <a:custGeom>
              <a:avLst/>
              <a:gdLst/>
              <a:ahLst/>
              <a:cxnLst/>
              <a:rect l="l" t="t" r="r" b="b"/>
              <a:pathLst>
                <a:path w="14103" h="19045" extrusionOk="0">
                  <a:moveTo>
                    <a:pt x="5897" y="1"/>
                  </a:moveTo>
                  <a:cubicBezTo>
                    <a:pt x="5887" y="1"/>
                    <a:pt x="5876" y="3"/>
                    <a:pt x="5864" y="9"/>
                  </a:cubicBezTo>
                  <a:cubicBezTo>
                    <a:pt x="5480" y="191"/>
                    <a:pt x="4768" y="2432"/>
                    <a:pt x="4768" y="2432"/>
                  </a:cubicBezTo>
                  <a:cubicBezTo>
                    <a:pt x="4768" y="2432"/>
                    <a:pt x="4845" y="407"/>
                    <a:pt x="4286" y="407"/>
                  </a:cubicBezTo>
                  <a:cubicBezTo>
                    <a:pt x="4267" y="407"/>
                    <a:pt x="4246" y="409"/>
                    <a:pt x="4225" y="414"/>
                  </a:cubicBezTo>
                  <a:cubicBezTo>
                    <a:pt x="3606" y="573"/>
                    <a:pt x="4220" y="3111"/>
                    <a:pt x="4220" y="3111"/>
                  </a:cubicBezTo>
                  <a:cubicBezTo>
                    <a:pt x="4220" y="3111"/>
                    <a:pt x="3824" y="1986"/>
                    <a:pt x="3381" y="1986"/>
                  </a:cubicBezTo>
                  <a:cubicBezTo>
                    <a:pt x="3341" y="1986"/>
                    <a:pt x="3301" y="1995"/>
                    <a:pt x="3261" y="2015"/>
                  </a:cubicBezTo>
                  <a:cubicBezTo>
                    <a:pt x="2773" y="2250"/>
                    <a:pt x="4078" y="4426"/>
                    <a:pt x="4078" y="4426"/>
                  </a:cubicBezTo>
                  <a:cubicBezTo>
                    <a:pt x="4078" y="4426"/>
                    <a:pt x="0" y="12599"/>
                    <a:pt x="10380" y="19044"/>
                  </a:cubicBezTo>
                  <a:lnTo>
                    <a:pt x="14103" y="14555"/>
                  </a:lnTo>
                  <a:cubicBezTo>
                    <a:pt x="14103" y="14555"/>
                    <a:pt x="5568" y="9475"/>
                    <a:pt x="6494" y="4712"/>
                  </a:cubicBezTo>
                  <a:cubicBezTo>
                    <a:pt x="6494" y="4712"/>
                    <a:pt x="8035" y="3188"/>
                    <a:pt x="7875" y="2953"/>
                  </a:cubicBezTo>
                  <a:cubicBezTo>
                    <a:pt x="7860" y="2928"/>
                    <a:pt x="7830" y="2917"/>
                    <a:pt x="7790" y="2917"/>
                  </a:cubicBezTo>
                  <a:cubicBezTo>
                    <a:pt x="7440" y="2917"/>
                    <a:pt x="6269" y="3768"/>
                    <a:pt x="6269" y="3768"/>
                  </a:cubicBezTo>
                  <a:cubicBezTo>
                    <a:pt x="6269" y="3768"/>
                    <a:pt x="7612" y="1138"/>
                    <a:pt x="7207" y="985"/>
                  </a:cubicBezTo>
                  <a:cubicBezTo>
                    <a:pt x="7191" y="979"/>
                    <a:pt x="7173" y="976"/>
                    <a:pt x="7154" y="976"/>
                  </a:cubicBezTo>
                  <a:cubicBezTo>
                    <a:pt x="6708" y="976"/>
                    <a:pt x="5694" y="2657"/>
                    <a:pt x="5694" y="2657"/>
                  </a:cubicBezTo>
                  <a:cubicBezTo>
                    <a:pt x="5694" y="2657"/>
                    <a:pt x="6215" y="1"/>
                    <a:pt x="5897" y="1"/>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4" name="Google Shape;624;p8"/>
            <p:cNvSpPr/>
            <p:nvPr/>
          </p:nvSpPr>
          <p:spPr>
            <a:xfrm>
              <a:off x="7428000" y="3442750"/>
              <a:ext cx="28650" cy="18400"/>
            </a:xfrm>
            <a:custGeom>
              <a:avLst/>
              <a:gdLst/>
              <a:ahLst/>
              <a:cxnLst/>
              <a:rect l="l" t="t" r="r" b="b"/>
              <a:pathLst>
                <a:path w="1146" h="736" extrusionOk="0">
                  <a:moveTo>
                    <a:pt x="1035" y="1"/>
                  </a:moveTo>
                  <a:cubicBezTo>
                    <a:pt x="170" y="28"/>
                    <a:pt x="22" y="582"/>
                    <a:pt x="16" y="610"/>
                  </a:cubicBezTo>
                  <a:cubicBezTo>
                    <a:pt x="0" y="664"/>
                    <a:pt x="38" y="719"/>
                    <a:pt x="93" y="736"/>
                  </a:cubicBezTo>
                  <a:lnTo>
                    <a:pt x="121" y="736"/>
                  </a:lnTo>
                  <a:cubicBezTo>
                    <a:pt x="165" y="736"/>
                    <a:pt x="208" y="708"/>
                    <a:pt x="220" y="658"/>
                  </a:cubicBezTo>
                  <a:cubicBezTo>
                    <a:pt x="225" y="642"/>
                    <a:pt x="345" y="231"/>
                    <a:pt x="1042" y="210"/>
                  </a:cubicBezTo>
                  <a:cubicBezTo>
                    <a:pt x="1101" y="210"/>
                    <a:pt x="1146" y="160"/>
                    <a:pt x="1146" y="99"/>
                  </a:cubicBezTo>
                  <a:cubicBezTo>
                    <a:pt x="1141" y="45"/>
                    <a:pt x="1101" y="1"/>
                    <a:pt x="103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5" name="Google Shape;625;p8"/>
            <p:cNvSpPr/>
            <p:nvPr/>
          </p:nvSpPr>
          <p:spPr>
            <a:xfrm>
              <a:off x="7961950" y="3861900"/>
              <a:ext cx="355350" cy="446275"/>
            </a:xfrm>
            <a:custGeom>
              <a:avLst/>
              <a:gdLst/>
              <a:ahLst/>
              <a:cxnLst/>
              <a:rect l="l" t="t" r="r" b="b"/>
              <a:pathLst>
                <a:path w="14214" h="17851" extrusionOk="0">
                  <a:moveTo>
                    <a:pt x="2802" y="1"/>
                  </a:moveTo>
                  <a:lnTo>
                    <a:pt x="0" y="5115"/>
                  </a:lnTo>
                  <a:cubicBezTo>
                    <a:pt x="0" y="5115"/>
                    <a:pt x="9340" y="8490"/>
                    <a:pt x="9329" y="13336"/>
                  </a:cubicBezTo>
                  <a:cubicBezTo>
                    <a:pt x="9329" y="13336"/>
                    <a:pt x="8112" y="15128"/>
                    <a:pt x="8310" y="15330"/>
                  </a:cubicBezTo>
                  <a:cubicBezTo>
                    <a:pt x="8324" y="15345"/>
                    <a:pt x="8343" y="15352"/>
                    <a:pt x="8367" y="15352"/>
                  </a:cubicBezTo>
                  <a:cubicBezTo>
                    <a:pt x="8676" y="15352"/>
                    <a:pt x="9729" y="14224"/>
                    <a:pt x="9729" y="14224"/>
                  </a:cubicBezTo>
                  <a:lnTo>
                    <a:pt x="9729" y="14224"/>
                  </a:lnTo>
                  <a:cubicBezTo>
                    <a:pt x="9729" y="14224"/>
                    <a:pt x="8912" y="17063"/>
                    <a:pt x="9340" y="17134"/>
                  </a:cubicBezTo>
                  <a:cubicBezTo>
                    <a:pt x="9347" y="17135"/>
                    <a:pt x="9355" y="17136"/>
                    <a:pt x="9363" y="17136"/>
                  </a:cubicBezTo>
                  <a:cubicBezTo>
                    <a:pt x="9799" y="17136"/>
                    <a:pt x="10508" y="15204"/>
                    <a:pt x="10508" y="15204"/>
                  </a:cubicBezTo>
                  <a:lnTo>
                    <a:pt x="10508" y="15204"/>
                  </a:lnTo>
                  <a:cubicBezTo>
                    <a:pt x="10508" y="15205"/>
                    <a:pt x="10503" y="17851"/>
                    <a:pt x="10801" y="17851"/>
                  </a:cubicBezTo>
                  <a:cubicBezTo>
                    <a:pt x="10814" y="17851"/>
                    <a:pt x="10828" y="17846"/>
                    <a:pt x="10842" y="17835"/>
                  </a:cubicBezTo>
                  <a:cubicBezTo>
                    <a:pt x="11188" y="17584"/>
                    <a:pt x="11462" y="15249"/>
                    <a:pt x="11462" y="15249"/>
                  </a:cubicBezTo>
                  <a:cubicBezTo>
                    <a:pt x="11462" y="15249"/>
                    <a:pt x="11753" y="17152"/>
                    <a:pt x="12272" y="17152"/>
                  </a:cubicBezTo>
                  <a:cubicBezTo>
                    <a:pt x="12304" y="17152"/>
                    <a:pt x="12338" y="17144"/>
                    <a:pt x="12372" y="17129"/>
                  </a:cubicBezTo>
                  <a:cubicBezTo>
                    <a:pt x="12952" y="16855"/>
                    <a:pt x="11872" y="14481"/>
                    <a:pt x="11872" y="14481"/>
                  </a:cubicBezTo>
                  <a:lnTo>
                    <a:pt x="11872" y="14481"/>
                  </a:lnTo>
                  <a:cubicBezTo>
                    <a:pt x="11872" y="14481"/>
                    <a:pt x="12426" y="15431"/>
                    <a:pt x="12857" y="15431"/>
                  </a:cubicBezTo>
                  <a:cubicBezTo>
                    <a:pt x="12915" y="15431"/>
                    <a:pt x="12971" y="15414"/>
                    <a:pt x="13023" y="15375"/>
                  </a:cubicBezTo>
                  <a:cubicBezTo>
                    <a:pt x="13457" y="15052"/>
                    <a:pt x="11763" y="13160"/>
                    <a:pt x="11763" y="13160"/>
                  </a:cubicBezTo>
                  <a:cubicBezTo>
                    <a:pt x="11763" y="13160"/>
                    <a:pt x="14213" y="4364"/>
                    <a:pt x="2802" y="1"/>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6" name="Google Shape;626;p8"/>
            <p:cNvSpPr/>
            <p:nvPr/>
          </p:nvSpPr>
          <p:spPr>
            <a:xfrm>
              <a:off x="7613775" y="3292925"/>
              <a:ext cx="570050" cy="449950"/>
            </a:xfrm>
            <a:custGeom>
              <a:avLst/>
              <a:gdLst/>
              <a:ahLst/>
              <a:cxnLst/>
              <a:rect l="l" t="t" r="r" b="b"/>
              <a:pathLst>
                <a:path w="22802" h="17998" extrusionOk="0">
                  <a:moveTo>
                    <a:pt x="12211" y="0"/>
                  </a:moveTo>
                  <a:cubicBezTo>
                    <a:pt x="6594" y="0"/>
                    <a:pt x="1" y="6510"/>
                    <a:pt x="4128" y="13908"/>
                  </a:cubicBezTo>
                  <a:cubicBezTo>
                    <a:pt x="5670" y="16665"/>
                    <a:pt x="8779" y="17998"/>
                    <a:pt x="11946" y="17998"/>
                  </a:cubicBezTo>
                  <a:cubicBezTo>
                    <a:pt x="16040" y="17998"/>
                    <a:pt x="20232" y="15771"/>
                    <a:pt x="21267" y="11513"/>
                  </a:cubicBezTo>
                  <a:cubicBezTo>
                    <a:pt x="21267" y="11513"/>
                    <a:pt x="22801" y="2343"/>
                    <a:pt x="13763" y="178"/>
                  </a:cubicBezTo>
                  <a:cubicBezTo>
                    <a:pt x="13261" y="58"/>
                    <a:pt x="12740" y="0"/>
                    <a:pt x="12211"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7" name="Google Shape;627;p8"/>
            <p:cNvSpPr/>
            <p:nvPr/>
          </p:nvSpPr>
          <p:spPr>
            <a:xfrm>
              <a:off x="7730275" y="3687225"/>
              <a:ext cx="187300" cy="159650"/>
            </a:xfrm>
            <a:custGeom>
              <a:avLst/>
              <a:gdLst/>
              <a:ahLst/>
              <a:cxnLst/>
              <a:rect l="l" t="t" r="r" b="b"/>
              <a:pathLst>
                <a:path w="7492" h="6386" extrusionOk="0">
                  <a:moveTo>
                    <a:pt x="4352" y="0"/>
                  </a:moveTo>
                  <a:lnTo>
                    <a:pt x="2269" y="3047"/>
                  </a:lnTo>
                  <a:lnTo>
                    <a:pt x="1030" y="2586"/>
                  </a:lnTo>
                  <a:lnTo>
                    <a:pt x="1030" y="2586"/>
                  </a:lnTo>
                  <a:cubicBezTo>
                    <a:pt x="1030" y="2586"/>
                    <a:pt x="0" y="3743"/>
                    <a:pt x="2017" y="5518"/>
                  </a:cubicBezTo>
                  <a:cubicBezTo>
                    <a:pt x="2742" y="6157"/>
                    <a:pt x="3494" y="6385"/>
                    <a:pt x="4199" y="6385"/>
                  </a:cubicBezTo>
                  <a:cubicBezTo>
                    <a:pt x="5970" y="6385"/>
                    <a:pt x="7443" y="4944"/>
                    <a:pt x="7443" y="4944"/>
                  </a:cubicBezTo>
                  <a:lnTo>
                    <a:pt x="6133" y="4357"/>
                  </a:lnTo>
                  <a:lnTo>
                    <a:pt x="7492" y="532"/>
                  </a:lnTo>
                  <a:lnTo>
                    <a:pt x="4352" y="0"/>
                  </a:ln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8" name="Google Shape;628;p8"/>
            <p:cNvSpPr/>
            <p:nvPr/>
          </p:nvSpPr>
          <p:spPr>
            <a:xfrm>
              <a:off x="7767100" y="3535225"/>
              <a:ext cx="93350" cy="76075"/>
            </a:xfrm>
            <a:custGeom>
              <a:avLst/>
              <a:gdLst/>
              <a:ahLst/>
              <a:cxnLst/>
              <a:rect l="l" t="t" r="r" b="b"/>
              <a:pathLst>
                <a:path w="3734" h="3043" extrusionOk="0">
                  <a:moveTo>
                    <a:pt x="808" y="0"/>
                  </a:moveTo>
                  <a:cubicBezTo>
                    <a:pt x="769" y="0"/>
                    <a:pt x="733" y="23"/>
                    <a:pt x="714" y="62"/>
                  </a:cubicBezTo>
                  <a:cubicBezTo>
                    <a:pt x="686" y="121"/>
                    <a:pt x="1" y="1586"/>
                    <a:pt x="895" y="2654"/>
                  </a:cubicBezTo>
                  <a:cubicBezTo>
                    <a:pt x="1086" y="2890"/>
                    <a:pt x="1338" y="3015"/>
                    <a:pt x="1640" y="3038"/>
                  </a:cubicBezTo>
                  <a:cubicBezTo>
                    <a:pt x="1672" y="3043"/>
                    <a:pt x="1705" y="3043"/>
                    <a:pt x="1738" y="3043"/>
                  </a:cubicBezTo>
                  <a:cubicBezTo>
                    <a:pt x="2631" y="3043"/>
                    <a:pt x="3640" y="2167"/>
                    <a:pt x="3684" y="2127"/>
                  </a:cubicBezTo>
                  <a:cubicBezTo>
                    <a:pt x="3728" y="2089"/>
                    <a:pt x="3734" y="2024"/>
                    <a:pt x="3696" y="1980"/>
                  </a:cubicBezTo>
                  <a:cubicBezTo>
                    <a:pt x="3675" y="1956"/>
                    <a:pt x="3645" y="1943"/>
                    <a:pt x="3615" y="1943"/>
                  </a:cubicBezTo>
                  <a:cubicBezTo>
                    <a:pt x="3591" y="1943"/>
                    <a:pt x="3567" y="1952"/>
                    <a:pt x="3547" y="1970"/>
                  </a:cubicBezTo>
                  <a:cubicBezTo>
                    <a:pt x="3537" y="1980"/>
                    <a:pt x="2551" y="2833"/>
                    <a:pt x="1737" y="2833"/>
                  </a:cubicBezTo>
                  <a:cubicBezTo>
                    <a:pt x="1710" y="2833"/>
                    <a:pt x="1683" y="2832"/>
                    <a:pt x="1657" y="2830"/>
                  </a:cubicBezTo>
                  <a:cubicBezTo>
                    <a:pt x="1409" y="2808"/>
                    <a:pt x="1212" y="2709"/>
                    <a:pt x="1053" y="2522"/>
                  </a:cubicBezTo>
                  <a:cubicBezTo>
                    <a:pt x="253" y="1558"/>
                    <a:pt x="900" y="166"/>
                    <a:pt x="906" y="149"/>
                  </a:cubicBezTo>
                  <a:cubicBezTo>
                    <a:pt x="928" y="100"/>
                    <a:pt x="906" y="35"/>
                    <a:pt x="856" y="12"/>
                  </a:cubicBezTo>
                  <a:cubicBezTo>
                    <a:pt x="840" y="4"/>
                    <a:pt x="824" y="0"/>
                    <a:pt x="8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9" name="Google Shape;629;p8"/>
            <p:cNvSpPr/>
            <p:nvPr/>
          </p:nvSpPr>
          <p:spPr>
            <a:xfrm>
              <a:off x="7877000" y="3600300"/>
              <a:ext cx="107025" cy="93975"/>
            </a:xfrm>
            <a:custGeom>
              <a:avLst/>
              <a:gdLst/>
              <a:ahLst/>
              <a:cxnLst/>
              <a:rect l="l" t="t" r="r" b="b"/>
              <a:pathLst>
                <a:path w="4281" h="3759" extrusionOk="0">
                  <a:moveTo>
                    <a:pt x="2138" y="1"/>
                  </a:moveTo>
                  <a:cubicBezTo>
                    <a:pt x="1782" y="1"/>
                    <a:pt x="1422" y="102"/>
                    <a:pt x="1103" y="314"/>
                  </a:cubicBezTo>
                  <a:cubicBezTo>
                    <a:pt x="236" y="885"/>
                    <a:pt x="1" y="2051"/>
                    <a:pt x="577" y="2918"/>
                  </a:cubicBezTo>
                  <a:cubicBezTo>
                    <a:pt x="936" y="3464"/>
                    <a:pt x="1532" y="3759"/>
                    <a:pt x="2140" y="3759"/>
                  </a:cubicBezTo>
                  <a:cubicBezTo>
                    <a:pt x="2498" y="3759"/>
                    <a:pt x="2859" y="3657"/>
                    <a:pt x="3180" y="3444"/>
                  </a:cubicBezTo>
                  <a:cubicBezTo>
                    <a:pt x="4040" y="2873"/>
                    <a:pt x="4281" y="1707"/>
                    <a:pt x="3706" y="840"/>
                  </a:cubicBezTo>
                  <a:cubicBezTo>
                    <a:pt x="3346" y="297"/>
                    <a:pt x="2748" y="1"/>
                    <a:pt x="2138" y="1"/>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0" name="Google Shape;630;p8"/>
            <p:cNvSpPr/>
            <p:nvPr/>
          </p:nvSpPr>
          <p:spPr>
            <a:xfrm>
              <a:off x="7690650" y="3447325"/>
              <a:ext cx="106900" cy="93900"/>
            </a:xfrm>
            <a:custGeom>
              <a:avLst/>
              <a:gdLst/>
              <a:ahLst/>
              <a:cxnLst/>
              <a:rect l="l" t="t" r="r" b="b"/>
              <a:pathLst>
                <a:path w="4276" h="3756" extrusionOk="0">
                  <a:moveTo>
                    <a:pt x="2136" y="0"/>
                  </a:moveTo>
                  <a:cubicBezTo>
                    <a:pt x="1781" y="0"/>
                    <a:pt x="1422" y="101"/>
                    <a:pt x="1103" y="311"/>
                  </a:cubicBezTo>
                  <a:cubicBezTo>
                    <a:pt x="237" y="887"/>
                    <a:pt x="0" y="2048"/>
                    <a:pt x="571" y="2914"/>
                  </a:cubicBezTo>
                  <a:cubicBezTo>
                    <a:pt x="933" y="3460"/>
                    <a:pt x="1528" y="3755"/>
                    <a:pt x="2136" y="3755"/>
                  </a:cubicBezTo>
                  <a:cubicBezTo>
                    <a:pt x="2493" y="3755"/>
                    <a:pt x="2854" y="3653"/>
                    <a:pt x="3174" y="3440"/>
                  </a:cubicBezTo>
                  <a:cubicBezTo>
                    <a:pt x="4040" y="2871"/>
                    <a:pt x="4275" y="1704"/>
                    <a:pt x="3706" y="842"/>
                  </a:cubicBezTo>
                  <a:cubicBezTo>
                    <a:pt x="3343" y="296"/>
                    <a:pt x="2745" y="0"/>
                    <a:pt x="2136" y="0"/>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1" name="Google Shape;631;p8"/>
            <p:cNvSpPr/>
            <p:nvPr/>
          </p:nvSpPr>
          <p:spPr>
            <a:xfrm>
              <a:off x="7911150" y="3534075"/>
              <a:ext cx="54100" cy="47625"/>
            </a:xfrm>
            <a:custGeom>
              <a:avLst/>
              <a:gdLst/>
              <a:ahLst/>
              <a:cxnLst/>
              <a:rect l="l" t="t" r="r" b="b"/>
              <a:pathLst>
                <a:path w="2164" h="1905" extrusionOk="0">
                  <a:moveTo>
                    <a:pt x="1079" y="1"/>
                  </a:moveTo>
                  <a:cubicBezTo>
                    <a:pt x="898" y="1"/>
                    <a:pt x="715" y="52"/>
                    <a:pt x="553" y="157"/>
                  </a:cubicBezTo>
                  <a:cubicBezTo>
                    <a:pt x="120" y="448"/>
                    <a:pt x="0" y="1040"/>
                    <a:pt x="289" y="1478"/>
                  </a:cubicBezTo>
                  <a:cubicBezTo>
                    <a:pt x="473" y="1755"/>
                    <a:pt x="774" y="1905"/>
                    <a:pt x="1081" y="1905"/>
                  </a:cubicBezTo>
                  <a:cubicBezTo>
                    <a:pt x="1261" y="1905"/>
                    <a:pt x="1443" y="1853"/>
                    <a:pt x="1605" y="1746"/>
                  </a:cubicBezTo>
                  <a:cubicBezTo>
                    <a:pt x="2044" y="1457"/>
                    <a:pt x="2164" y="865"/>
                    <a:pt x="1875" y="425"/>
                  </a:cubicBezTo>
                  <a:cubicBezTo>
                    <a:pt x="1691" y="149"/>
                    <a:pt x="1388" y="1"/>
                    <a:pt x="10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2" name="Google Shape;632;p8"/>
            <p:cNvSpPr/>
            <p:nvPr/>
          </p:nvSpPr>
          <p:spPr>
            <a:xfrm>
              <a:off x="7785200" y="3425300"/>
              <a:ext cx="54150" cy="47600"/>
            </a:xfrm>
            <a:custGeom>
              <a:avLst/>
              <a:gdLst/>
              <a:ahLst/>
              <a:cxnLst/>
              <a:rect l="l" t="t" r="r" b="b"/>
              <a:pathLst>
                <a:path w="2166" h="1904" extrusionOk="0">
                  <a:moveTo>
                    <a:pt x="1085" y="1"/>
                  </a:moveTo>
                  <a:cubicBezTo>
                    <a:pt x="904" y="1"/>
                    <a:pt x="721" y="51"/>
                    <a:pt x="559" y="157"/>
                  </a:cubicBezTo>
                  <a:cubicBezTo>
                    <a:pt x="121" y="447"/>
                    <a:pt x="0" y="1039"/>
                    <a:pt x="291" y="1477"/>
                  </a:cubicBezTo>
                  <a:cubicBezTo>
                    <a:pt x="474" y="1754"/>
                    <a:pt x="778" y="1904"/>
                    <a:pt x="1087" y="1904"/>
                  </a:cubicBezTo>
                  <a:cubicBezTo>
                    <a:pt x="1268" y="1904"/>
                    <a:pt x="1450" y="1853"/>
                    <a:pt x="1611" y="1746"/>
                  </a:cubicBezTo>
                  <a:cubicBezTo>
                    <a:pt x="2051" y="1455"/>
                    <a:pt x="2165" y="863"/>
                    <a:pt x="1881" y="425"/>
                  </a:cubicBezTo>
                  <a:cubicBezTo>
                    <a:pt x="1698" y="149"/>
                    <a:pt x="1394" y="1"/>
                    <a:pt x="108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3" name="Google Shape;633;p8"/>
            <p:cNvSpPr/>
            <p:nvPr/>
          </p:nvSpPr>
          <p:spPr>
            <a:xfrm>
              <a:off x="7799725" y="3724225"/>
              <a:ext cx="104700" cy="53150"/>
            </a:xfrm>
            <a:custGeom>
              <a:avLst/>
              <a:gdLst/>
              <a:ahLst/>
              <a:cxnLst/>
              <a:rect l="l" t="t" r="r" b="b"/>
              <a:pathLst>
                <a:path w="4188" h="2126" extrusionOk="0">
                  <a:moveTo>
                    <a:pt x="582" y="0"/>
                  </a:moveTo>
                  <a:lnTo>
                    <a:pt x="0" y="871"/>
                  </a:lnTo>
                  <a:lnTo>
                    <a:pt x="3607" y="2126"/>
                  </a:lnTo>
                  <a:lnTo>
                    <a:pt x="4187" y="739"/>
                  </a:lnTo>
                  <a:lnTo>
                    <a:pt x="4187" y="739"/>
                  </a:lnTo>
                  <a:cubicBezTo>
                    <a:pt x="3993" y="756"/>
                    <a:pt x="3804" y="764"/>
                    <a:pt x="3621" y="764"/>
                  </a:cubicBezTo>
                  <a:cubicBezTo>
                    <a:pt x="1807" y="764"/>
                    <a:pt x="582" y="0"/>
                    <a:pt x="582" y="0"/>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4" name="Google Shape;634;p8"/>
            <p:cNvSpPr/>
            <p:nvPr/>
          </p:nvSpPr>
          <p:spPr>
            <a:xfrm>
              <a:off x="7961000" y="3659025"/>
              <a:ext cx="145950" cy="108800"/>
            </a:xfrm>
            <a:custGeom>
              <a:avLst/>
              <a:gdLst/>
              <a:ahLst/>
              <a:cxnLst/>
              <a:rect l="l" t="t" r="r" b="b"/>
              <a:pathLst>
                <a:path w="5838" h="4352" extrusionOk="0">
                  <a:moveTo>
                    <a:pt x="4556" y="0"/>
                  </a:moveTo>
                  <a:cubicBezTo>
                    <a:pt x="3505" y="0"/>
                    <a:pt x="2171" y="886"/>
                    <a:pt x="2171" y="886"/>
                  </a:cubicBezTo>
                  <a:cubicBezTo>
                    <a:pt x="2171" y="886"/>
                    <a:pt x="0" y="2509"/>
                    <a:pt x="1174" y="3534"/>
                  </a:cubicBezTo>
                  <a:cubicBezTo>
                    <a:pt x="1678" y="3971"/>
                    <a:pt x="2611" y="4352"/>
                    <a:pt x="3507" y="4352"/>
                  </a:cubicBezTo>
                  <a:cubicBezTo>
                    <a:pt x="4704" y="4352"/>
                    <a:pt x="5837" y="3671"/>
                    <a:pt x="5800" y="1533"/>
                  </a:cubicBezTo>
                  <a:cubicBezTo>
                    <a:pt x="5778" y="359"/>
                    <a:pt x="5225" y="0"/>
                    <a:pt x="4556"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5" name="Google Shape;635;p8"/>
            <p:cNvSpPr/>
            <p:nvPr/>
          </p:nvSpPr>
          <p:spPr>
            <a:xfrm>
              <a:off x="8010750" y="3693650"/>
              <a:ext cx="81275" cy="39900"/>
            </a:xfrm>
            <a:custGeom>
              <a:avLst/>
              <a:gdLst/>
              <a:ahLst/>
              <a:cxnLst/>
              <a:rect l="l" t="t" r="r" b="b"/>
              <a:pathLst>
                <a:path w="3251" h="1596" extrusionOk="0">
                  <a:moveTo>
                    <a:pt x="2481" y="1"/>
                  </a:moveTo>
                  <a:cubicBezTo>
                    <a:pt x="1868" y="1"/>
                    <a:pt x="1049" y="476"/>
                    <a:pt x="44" y="1409"/>
                  </a:cubicBezTo>
                  <a:cubicBezTo>
                    <a:pt x="0" y="1453"/>
                    <a:pt x="0" y="1519"/>
                    <a:pt x="39" y="1562"/>
                  </a:cubicBezTo>
                  <a:cubicBezTo>
                    <a:pt x="61" y="1585"/>
                    <a:pt x="87" y="1595"/>
                    <a:pt x="115" y="1595"/>
                  </a:cubicBezTo>
                  <a:cubicBezTo>
                    <a:pt x="142" y="1595"/>
                    <a:pt x="170" y="1585"/>
                    <a:pt x="186" y="1568"/>
                  </a:cubicBezTo>
                  <a:cubicBezTo>
                    <a:pt x="1355" y="480"/>
                    <a:pt x="2068" y="209"/>
                    <a:pt x="2485" y="209"/>
                  </a:cubicBezTo>
                  <a:cubicBezTo>
                    <a:pt x="2545" y="209"/>
                    <a:pt x="2599" y="215"/>
                    <a:pt x="2647" y="225"/>
                  </a:cubicBezTo>
                  <a:cubicBezTo>
                    <a:pt x="2932" y="280"/>
                    <a:pt x="3031" y="477"/>
                    <a:pt x="3036" y="488"/>
                  </a:cubicBezTo>
                  <a:cubicBezTo>
                    <a:pt x="3053" y="524"/>
                    <a:pt x="3092" y="549"/>
                    <a:pt x="3131" y="549"/>
                  </a:cubicBezTo>
                  <a:cubicBezTo>
                    <a:pt x="3145" y="549"/>
                    <a:pt x="3160" y="545"/>
                    <a:pt x="3173" y="538"/>
                  </a:cubicBezTo>
                  <a:cubicBezTo>
                    <a:pt x="3228" y="515"/>
                    <a:pt x="3251" y="455"/>
                    <a:pt x="3228" y="401"/>
                  </a:cubicBezTo>
                  <a:cubicBezTo>
                    <a:pt x="3223" y="389"/>
                    <a:pt x="3092" y="98"/>
                    <a:pt x="2697" y="22"/>
                  </a:cubicBezTo>
                  <a:cubicBezTo>
                    <a:pt x="2628" y="8"/>
                    <a:pt x="2556" y="1"/>
                    <a:pt x="248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6" name="Google Shape;636;p8"/>
            <p:cNvSpPr/>
            <p:nvPr/>
          </p:nvSpPr>
          <p:spPr>
            <a:xfrm>
              <a:off x="7810975" y="3503050"/>
              <a:ext cx="64025" cy="57025"/>
            </a:xfrm>
            <a:custGeom>
              <a:avLst/>
              <a:gdLst/>
              <a:ahLst/>
              <a:cxnLst/>
              <a:rect l="l" t="t" r="r" b="b"/>
              <a:pathLst>
                <a:path w="2561" h="2281" extrusionOk="0">
                  <a:moveTo>
                    <a:pt x="2447" y="0"/>
                  </a:moveTo>
                  <a:cubicBezTo>
                    <a:pt x="2420" y="0"/>
                    <a:pt x="2392" y="12"/>
                    <a:pt x="2373" y="34"/>
                  </a:cubicBezTo>
                  <a:lnTo>
                    <a:pt x="1146" y="1223"/>
                  </a:lnTo>
                  <a:lnTo>
                    <a:pt x="186" y="72"/>
                  </a:lnTo>
                  <a:cubicBezTo>
                    <a:pt x="167" y="45"/>
                    <a:pt x="137" y="32"/>
                    <a:pt x="106" y="32"/>
                  </a:cubicBezTo>
                  <a:cubicBezTo>
                    <a:pt x="93" y="32"/>
                    <a:pt x="79" y="34"/>
                    <a:pt x="66" y="39"/>
                  </a:cubicBezTo>
                  <a:cubicBezTo>
                    <a:pt x="28" y="55"/>
                    <a:pt x="0" y="100"/>
                    <a:pt x="0" y="143"/>
                  </a:cubicBezTo>
                  <a:lnTo>
                    <a:pt x="104" y="2182"/>
                  </a:lnTo>
                  <a:cubicBezTo>
                    <a:pt x="109" y="2237"/>
                    <a:pt x="153" y="2281"/>
                    <a:pt x="208" y="2281"/>
                  </a:cubicBezTo>
                  <a:lnTo>
                    <a:pt x="213" y="2281"/>
                  </a:lnTo>
                  <a:cubicBezTo>
                    <a:pt x="274" y="2275"/>
                    <a:pt x="317" y="2225"/>
                    <a:pt x="317" y="2171"/>
                  </a:cubicBezTo>
                  <a:lnTo>
                    <a:pt x="231" y="450"/>
                  </a:lnTo>
                  <a:lnTo>
                    <a:pt x="231" y="450"/>
                  </a:lnTo>
                  <a:lnTo>
                    <a:pt x="1058" y="1448"/>
                  </a:lnTo>
                  <a:cubicBezTo>
                    <a:pt x="1080" y="1469"/>
                    <a:pt x="1107" y="1481"/>
                    <a:pt x="1134" y="1486"/>
                  </a:cubicBezTo>
                  <a:cubicBezTo>
                    <a:pt x="1162" y="1486"/>
                    <a:pt x="1189" y="1474"/>
                    <a:pt x="1212" y="1453"/>
                  </a:cubicBezTo>
                  <a:lnTo>
                    <a:pt x="2521" y="181"/>
                  </a:lnTo>
                  <a:cubicBezTo>
                    <a:pt x="2560" y="143"/>
                    <a:pt x="2560" y="77"/>
                    <a:pt x="2521" y="34"/>
                  </a:cubicBezTo>
                  <a:cubicBezTo>
                    <a:pt x="2502" y="12"/>
                    <a:pt x="2474" y="0"/>
                    <a:pt x="244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7" name="Google Shape;637;p8"/>
            <p:cNvSpPr/>
            <p:nvPr/>
          </p:nvSpPr>
          <p:spPr>
            <a:xfrm>
              <a:off x="7759450" y="3237775"/>
              <a:ext cx="527950" cy="355400"/>
            </a:xfrm>
            <a:custGeom>
              <a:avLst/>
              <a:gdLst/>
              <a:ahLst/>
              <a:cxnLst/>
              <a:rect l="l" t="t" r="r" b="b"/>
              <a:pathLst>
                <a:path w="21118" h="14216" extrusionOk="0">
                  <a:moveTo>
                    <a:pt x="8082" y="0"/>
                  </a:moveTo>
                  <a:cubicBezTo>
                    <a:pt x="3664" y="0"/>
                    <a:pt x="590" y="3053"/>
                    <a:pt x="0" y="3914"/>
                  </a:cubicBezTo>
                  <a:cubicBezTo>
                    <a:pt x="0" y="3914"/>
                    <a:pt x="2710" y="7970"/>
                    <a:pt x="4785" y="7970"/>
                  </a:cubicBezTo>
                  <a:cubicBezTo>
                    <a:pt x="4846" y="7970"/>
                    <a:pt x="4906" y="7966"/>
                    <a:pt x="4966" y="7959"/>
                  </a:cubicBezTo>
                  <a:cubicBezTo>
                    <a:pt x="6101" y="7822"/>
                    <a:pt x="7114" y="6826"/>
                    <a:pt x="7804" y="5943"/>
                  </a:cubicBezTo>
                  <a:lnTo>
                    <a:pt x="7804" y="5943"/>
                  </a:lnTo>
                  <a:cubicBezTo>
                    <a:pt x="7203" y="6981"/>
                    <a:pt x="6580" y="8382"/>
                    <a:pt x="6840" y="9406"/>
                  </a:cubicBezTo>
                  <a:cubicBezTo>
                    <a:pt x="7277" y="11118"/>
                    <a:pt x="11686" y="14216"/>
                    <a:pt x="13533" y="14216"/>
                  </a:cubicBezTo>
                  <a:cubicBezTo>
                    <a:pt x="13654" y="14216"/>
                    <a:pt x="13764" y="14202"/>
                    <a:pt x="13862" y="14174"/>
                  </a:cubicBezTo>
                  <a:cubicBezTo>
                    <a:pt x="15440" y="13719"/>
                    <a:pt x="21118" y="6145"/>
                    <a:pt x="13862" y="1744"/>
                  </a:cubicBezTo>
                  <a:cubicBezTo>
                    <a:pt x="11773" y="474"/>
                    <a:pt x="9823" y="0"/>
                    <a:pt x="808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8" name="Google Shape;638;p8"/>
            <p:cNvSpPr/>
            <p:nvPr/>
          </p:nvSpPr>
          <p:spPr>
            <a:xfrm>
              <a:off x="8041975" y="3511725"/>
              <a:ext cx="144750" cy="178750"/>
            </a:xfrm>
            <a:custGeom>
              <a:avLst/>
              <a:gdLst/>
              <a:ahLst/>
              <a:cxnLst/>
              <a:rect l="l" t="t" r="r" b="b"/>
              <a:pathLst>
                <a:path w="5790" h="7150" extrusionOk="0">
                  <a:moveTo>
                    <a:pt x="4182" y="1"/>
                  </a:moveTo>
                  <a:cubicBezTo>
                    <a:pt x="3766" y="1"/>
                    <a:pt x="3237" y="212"/>
                    <a:pt x="2561" y="722"/>
                  </a:cubicBezTo>
                  <a:cubicBezTo>
                    <a:pt x="2561" y="722"/>
                    <a:pt x="2561" y="3972"/>
                    <a:pt x="72" y="7020"/>
                  </a:cubicBezTo>
                  <a:cubicBezTo>
                    <a:pt x="0" y="7109"/>
                    <a:pt x="18" y="7150"/>
                    <a:pt x="106" y="7150"/>
                  </a:cubicBezTo>
                  <a:cubicBezTo>
                    <a:pt x="796" y="7150"/>
                    <a:pt x="5789" y="4636"/>
                    <a:pt x="5668" y="2799"/>
                  </a:cubicBezTo>
                  <a:cubicBezTo>
                    <a:pt x="5576" y="1465"/>
                    <a:pt x="5275" y="1"/>
                    <a:pt x="418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9" name="Google Shape;639;p8"/>
            <p:cNvSpPr/>
            <p:nvPr/>
          </p:nvSpPr>
          <p:spPr>
            <a:xfrm>
              <a:off x="8177225" y="3531575"/>
              <a:ext cx="246775" cy="289950"/>
            </a:xfrm>
            <a:custGeom>
              <a:avLst/>
              <a:gdLst/>
              <a:ahLst/>
              <a:cxnLst/>
              <a:rect l="l" t="t" r="r" b="b"/>
              <a:pathLst>
                <a:path w="9871" h="11598" extrusionOk="0">
                  <a:moveTo>
                    <a:pt x="2841" y="1"/>
                  </a:moveTo>
                  <a:cubicBezTo>
                    <a:pt x="1998" y="1"/>
                    <a:pt x="1409" y="93"/>
                    <a:pt x="1409" y="93"/>
                  </a:cubicBezTo>
                  <a:cubicBezTo>
                    <a:pt x="0" y="6894"/>
                    <a:pt x="5504" y="11597"/>
                    <a:pt x="5504" y="11597"/>
                  </a:cubicBezTo>
                  <a:cubicBezTo>
                    <a:pt x="5504" y="11597"/>
                    <a:pt x="9871" y="5968"/>
                    <a:pt x="8315" y="2614"/>
                  </a:cubicBezTo>
                  <a:cubicBezTo>
                    <a:pt x="7275" y="373"/>
                    <a:pt x="4541" y="1"/>
                    <a:pt x="284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0" name="Google Shape;640;p8"/>
            <p:cNvSpPr/>
            <p:nvPr/>
          </p:nvSpPr>
          <p:spPr>
            <a:xfrm>
              <a:off x="7416350" y="3624050"/>
              <a:ext cx="331600" cy="251850"/>
            </a:xfrm>
            <a:custGeom>
              <a:avLst/>
              <a:gdLst/>
              <a:ahLst/>
              <a:cxnLst/>
              <a:rect l="l" t="t" r="r" b="b"/>
              <a:pathLst>
                <a:path w="13264" h="10074" extrusionOk="0">
                  <a:moveTo>
                    <a:pt x="4734" y="0"/>
                  </a:moveTo>
                  <a:cubicBezTo>
                    <a:pt x="4707" y="0"/>
                    <a:pt x="4689" y="7"/>
                    <a:pt x="4681" y="21"/>
                  </a:cubicBezTo>
                  <a:cubicBezTo>
                    <a:pt x="4450" y="406"/>
                    <a:pt x="581" y="4007"/>
                    <a:pt x="581" y="4007"/>
                  </a:cubicBezTo>
                  <a:cubicBezTo>
                    <a:pt x="1" y="4550"/>
                    <a:pt x="5085" y="10073"/>
                    <a:pt x="6352" y="10073"/>
                  </a:cubicBezTo>
                  <a:cubicBezTo>
                    <a:pt x="6390" y="10073"/>
                    <a:pt x="6425" y="10068"/>
                    <a:pt x="6456" y="10058"/>
                  </a:cubicBezTo>
                  <a:cubicBezTo>
                    <a:pt x="7514" y="9707"/>
                    <a:pt x="13264" y="5070"/>
                    <a:pt x="13264" y="5070"/>
                  </a:cubicBezTo>
                  <a:cubicBezTo>
                    <a:pt x="12440" y="4727"/>
                    <a:pt x="5448" y="0"/>
                    <a:pt x="473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1" name="Google Shape;641;p8"/>
            <p:cNvSpPr/>
            <p:nvPr/>
          </p:nvSpPr>
          <p:spPr>
            <a:xfrm>
              <a:off x="7852075" y="3810800"/>
              <a:ext cx="309975" cy="274350"/>
            </a:xfrm>
            <a:custGeom>
              <a:avLst/>
              <a:gdLst/>
              <a:ahLst/>
              <a:cxnLst/>
              <a:rect l="l" t="t" r="r" b="b"/>
              <a:pathLst>
                <a:path w="12399" h="10974" extrusionOk="0">
                  <a:moveTo>
                    <a:pt x="2571" y="1"/>
                  </a:moveTo>
                  <a:lnTo>
                    <a:pt x="1" y="7871"/>
                  </a:lnTo>
                  <a:cubicBezTo>
                    <a:pt x="55" y="7868"/>
                    <a:pt x="111" y="7866"/>
                    <a:pt x="168" y="7866"/>
                  </a:cubicBezTo>
                  <a:cubicBezTo>
                    <a:pt x="2900" y="7866"/>
                    <a:pt x="9477" y="10974"/>
                    <a:pt x="9477" y="10974"/>
                  </a:cubicBezTo>
                  <a:cubicBezTo>
                    <a:pt x="9833" y="10436"/>
                    <a:pt x="12398" y="4774"/>
                    <a:pt x="12398" y="4774"/>
                  </a:cubicBezTo>
                  <a:cubicBezTo>
                    <a:pt x="8468" y="970"/>
                    <a:pt x="2571" y="1"/>
                    <a:pt x="25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2" name="Google Shape;642;p8"/>
            <p:cNvSpPr/>
            <p:nvPr/>
          </p:nvSpPr>
          <p:spPr>
            <a:xfrm>
              <a:off x="7971975" y="3844150"/>
              <a:ext cx="41650" cy="170950"/>
            </a:xfrm>
            <a:custGeom>
              <a:avLst/>
              <a:gdLst/>
              <a:ahLst/>
              <a:cxnLst/>
              <a:rect l="l" t="t" r="r" b="b"/>
              <a:pathLst>
                <a:path w="1666" h="6838" extrusionOk="0">
                  <a:moveTo>
                    <a:pt x="384" y="1"/>
                  </a:moveTo>
                  <a:cubicBezTo>
                    <a:pt x="369" y="1"/>
                    <a:pt x="355" y="4"/>
                    <a:pt x="340" y="10"/>
                  </a:cubicBezTo>
                  <a:cubicBezTo>
                    <a:pt x="285" y="37"/>
                    <a:pt x="264" y="103"/>
                    <a:pt x="290" y="152"/>
                  </a:cubicBezTo>
                  <a:cubicBezTo>
                    <a:pt x="302" y="179"/>
                    <a:pt x="1436" y="2590"/>
                    <a:pt x="22" y="6696"/>
                  </a:cubicBezTo>
                  <a:cubicBezTo>
                    <a:pt x="1" y="6751"/>
                    <a:pt x="33" y="6812"/>
                    <a:pt x="87" y="6833"/>
                  </a:cubicBezTo>
                  <a:cubicBezTo>
                    <a:pt x="99" y="6838"/>
                    <a:pt x="110" y="6838"/>
                    <a:pt x="120" y="6838"/>
                  </a:cubicBezTo>
                  <a:cubicBezTo>
                    <a:pt x="165" y="6838"/>
                    <a:pt x="208" y="6812"/>
                    <a:pt x="219" y="6767"/>
                  </a:cubicBezTo>
                  <a:cubicBezTo>
                    <a:pt x="1666" y="2569"/>
                    <a:pt x="532" y="162"/>
                    <a:pt x="482" y="58"/>
                  </a:cubicBezTo>
                  <a:cubicBezTo>
                    <a:pt x="462" y="22"/>
                    <a:pt x="424" y="1"/>
                    <a:pt x="38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3" name="Google Shape;643;p8"/>
            <p:cNvSpPr/>
            <p:nvPr/>
          </p:nvSpPr>
          <p:spPr>
            <a:xfrm>
              <a:off x="7553650" y="3728275"/>
              <a:ext cx="133900" cy="121200"/>
            </a:xfrm>
            <a:custGeom>
              <a:avLst/>
              <a:gdLst/>
              <a:ahLst/>
              <a:cxnLst/>
              <a:rect l="l" t="t" r="r" b="b"/>
              <a:pathLst>
                <a:path w="5356" h="4848" extrusionOk="0">
                  <a:moveTo>
                    <a:pt x="5245" y="0"/>
                  </a:moveTo>
                  <a:cubicBezTo>
                    <a:pt x="5238" y="0"/>
                    <a:pt x="5231" y="1"/>
                    <a:pt x="5224" y="3"/>
                  </a:cubicBezTo>
                  <a:cubicBezTo>
                    <a:pt x="3284" y="342"/>
                    <a:pt x="170" y="4501"/>
                    <a:pt x="38" y="4677"/>
                  </a:cubicBezTo>
                  <a:cubicBezTo>
                    <a:pt x="0" y="4726"/>
                    <a:pt x="11" y="4792"/>
                    <a:pt x="61" y="4825"/>
                  </a:cubicBezTo>
                  <a:cubicBezTo>
                    <a:pt x="77" y="4842"/>
                    <a:pt x="99" y="4847"/>
                    <a:pt x="120" y="4847"/>
                  </a:cubicBezTo>
                  <a:cubicBezTo>
                    <a:pt x="153" y="4847"/>
                    <a:pt x="186" y="4830"/>
                    <a:pt x="208" y="4804"/>
                  </a:cubicBezTo>
                  <a:cubicBezTo>
                    <a:pt x="241" y="4764"/>
                    <a:pt x="3403" y="539"/>
                    <a:pt x="5262" y="210"/>
                  </a:cubicBezTo>
                  <a:cubicBezTo>
                    <a:pt x="5316" y="200"/>
                    <a:pt x="5355" y="145"/>
                    <a:pt x="5343" y="84"/>
                  </a:cubicBezTo>
                  <a:cubicBezTo>
                    <a:pt x="5339" y="36"/>
                    <a:pt x="5296" y="0"/>
                    <a:pt x="524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4" name="Google Shape;644;p8"/>
            <p:cNvSpPr/>
            <p:nvPr/>
          </p:nvSpPr>
          <p:spPr>
            <a:xfrm>
              <a:off x="7734900" y="3786175"/>
              <a:ext cx="172550" cy="87400"/>
            </a:xfrm>
            <a:custGeom>
              <a:avLst/>
              <a:gdLst/>
              <a:ahLst/>
              <a:cxnLst/>
              <a:rect l="l" t="t" r="r" b="b"/>
              <a:pathLst>
                <a:path w="6902" h="3496" extrusionOk="0">
                  <a:moveTo>
                    <a:pt x="116" y="1"/>
                  </a:moveTo>
                  <a:cubicBezTo>
                    <a:pt x="107" y="1"/>
                    <a:pt x="98" y="2"/>
                    <a:pt x="89" y="4"/>
                  </a:cubicBezTo>
                  <a:cubicBezTo>
                    <a:pt x="34" y="21"/>
                    <a:pt x="1" y="75"/>
                    <a:pt x="13" y="131"/>
                  </a:cubicBezTo>
                  <a:cubicBezTo>
                    <a:pt x="34" y="207"/>
                    <a:pt x="494" y="2038"/>
                    <a:pt x="2188" y="3118"/>
                  </a:cubicBezTo>
                  <a:cubicBezTo>
                    <a:pt x="2621" y="3391"/>
                    <a:pt x="3120" y="3495"/>
                    <a:pt x="3623" y="3495"/>
                  </a:cubicBezTo>
                  <a:cubicBezTo>
                    <a:pt x="5143" y="3495"/>
                    <a:pt x="6742" y="2569"/>
                    <a:pt x="6830" y="2514"/>
                  </a:cubicBezTo>
                  <a:cubicBezTo>
                    <a:pt x="6886" y="2488"/>
                    <a:pt x="6901" y="2422"/>
                    <a:pt x="6869" y="2372"/>
                  </a:cubicBezTo>
                  <a:cubicBezTo>
                    <a:pt x="6850" y="2339"/>
                    <a:pt x="6814" y="2321"/>
                    <a:pt x="6777" y="2321"/>
                  </a:cubicBezTo>
                  <a:cubicBezTo>
                    <a:pt x="6760" y="2321"/>
                    <a:pt x="6742" y="2325"/>
                    <a:pt x="6726" y="2334"/>
                  </a:cubicBezTo>
                  <a:cubicBezTo>
                    <a:pt x="6705" y="2346"/>
                    <a:pt x="5094" y="3282"/>
                    <a:pt x="3614" y="3282"/>
                  </a:cubicBezTo>
                  <a:cubicBezTo>
                    <a:pt x="3146" y="3282"/>
                    <a:pt x="2690" y="3188"/>
                    <a:pt x="2303" y="2942"/>
                  </a:cubicBezTo>
                  <a:cubicBezTo>
                    <a:pt x="681" y="1906"/>
                    <a:pt x="220" y="98"/>
                    <a:pt x="220" y="81"/>
                  </a:cubicBezTo>
                  <a:cubicBezTo>
                    <a:pt x="206" y="35"/>
                    <a:pt x="165" y="1"/>
                    <a:pt x="1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45" name="Google Shape;645;p8"/>
          <p:cNvGrpSpPr/>
          <p:nvPr/>
        </p:nvGrpSpPr>
        <p:grpSpPr>
          <a:xfrm flipH="1">
            <a:off x="7330376" y="2586447"/>
            <a:ext cx="1315503" cy="1991723"/>
            <a:chOff x="191900" y="2943925"/>
            <a:chExt cx="1080850" cy="1636450"/>
          </a:xfrm>
        </p:grpSpPr>
        <p:sp>
          <p:nvSpPr>
            <p:cNvPr id="646" name="Google Shape;646;p8"/>
            <p:cNvSpPr/>
            <p:nvPr/>
          </p:nvSpPr>
          <p:spPr>
            <a:xfrm>
              <a:off x="469350" y="2943925"/>
              <a:ext cx="742700" cy="528675"/>
            </a:xfrm>
            <a:custGeom>
              <a:avLst/>
              <a:gdLst/>
              <a:ahLst/>
              <a:cxnLst/>
              <a:rect l="l" t="t" r="r" b="b"/>
              <a:pathLst>
                <a:path w="29708" h="21147" extrusionOk="0">
                  <a:moveTo>
                    <a:pt x="14607" y="1"/>
                  </a:moveTo>
                  <a:cubicBezTo>
                    <a:pt x="12241" y="1"/>
                    <a:pt x="11302" y="2619"/>
                    <a:pt x="11302" y="2619"/>
                  </a:cubicBezTo>
                  <a:cubicBezTo>
                    <a:pt x="11302" y="2619"/>
                    <a:pt x="10319" y="1212"/>
                    <a:pt x="8250" y="1212"/>
                  </a:cubicBezTo>
                  <a:cubicBezTo>
                    <a:pt x="7604" y="1212"/>
                    <a:pt x="6853" y="1349"/>
                    <a:pt x="5992" y="1709"/>
                  </a:cubicBezTo>
                  <a:cubicBezTo>
                    <a:pt x="2375" y="3222"/>
                    <a:pt x="4315" y="7535"/>
                    <a:pt x="4315" y="7535"/>
                  </a:cubicBezTo>
                  <a:cubicBezTo>
                    <a:pt x="4315" y="7535"/>
                    <a:pt x="911" y="8374"/>
                    <a:pt x="1328" y="11322"/>
                  </a:cubicBezTo>
                  <a:cubicBezTo>
                    <a:pt x="1629" y="13444"/>
                    <a:pt x="3564" y="13975"/>
                    <a:pt x="3564" y="13975"/>
                  </a:cubicBezTo>
                  <a:cubicBezTo>
                    <a:pt x="3564" y="13975"/>
                    <a:pt x="0" y="16031"/>
                    <a:pt x="3493" y="19128"/>
                  </a:cubicBezTo>
                  <a:cubicBezTo>
                    <a:pt x="4664" y="20167"/>
                    <a:pt x="6435" y="20255"/>
                    <a:pt x="6998" y="20255"/>
                  </a:cubicBezTo>
                  <a:cubicBezTo>
                    <a:pt x="7112" y="20255"/>
                    <a:pt x="7176" y="20251"/>
                    <a:pt x="7176" y="20251"/>
                  </a:cubicBezTo>
                  <a:lnTo>
                    <a:pt x="23520" y="21144"/>
                  </a:lnTo>
                  <a:cubicBezTo>
                    <a:pt x="23520" y="21144"/>
                    <a:pt x="23557" y="21146"/>
                    <a:pt x="23625" y="21146"/>
                  </a:cubicBezTo>
                  <a:cubicBezTo>
                    <a:pt x="24149" y="21146"/>
                    <a:pt x="26512" y="21017"/>
                    <a:pt x="27696" y="18761"/>
                  </a:cubicBezTo>
                  <a:cubicBezTo>
                    <a:pt x="29033" y="16217"/>
                    <a:pt x="27181" y="14605"/>
                    <a:pt x="27181" y="14605"/>
                  </a:cubicBezTo>
                  <a:cubicBezTo>
                    <a:pt x="27181" y="14605"/>
                    <a:pt x="29708" y="13795"/>
                    <a:pt x="29351" y="10566"/>
                  </a:cubicBezTo>
                  <a:cubicBezTo>
                    <a:pt x="29095" y="8244"/>
                    <a:pt x="27399" y="7918"/>
                    <a:pt x="26466" y="7918"/>
                  </a:cubicBezTo>
                  <a:cubicBezTo>
                    <a:pt x="26102" y="7918"/>
                    <a:pt x="25855" y="7968"/>
                    <a:pt x="25855" y="7968"/>
                  </a:cubicBezTo>
                  <a:cubicBezTo>
                    <a:pt x="25855" y="7968"/>
                    <a:pt x="27208" y="4433"/>
                    <a:pt x="23657" y="2114"/>
                  </a:cubicBezTo>
                  <a:cubicBezTo>
                    <a:pt x="23194" y="1813"/>
                    <a:pt x="22748" y="1696"/>
                    <a:pt x="22335" y="1696"/>
                  </a:cubicBezTo>
                  <a:cubicBezTo>
                    <a:pt x="20890" y="1696"/>
                    <a:pt x="19837" y="3123"/>
                    <a:pt x="19837" y="3123"/>
                  </a:cubicBezTo>
                  <a:cubicBezTo>
                    <a:pt x="19837" y="3123"/>
                    <a:pt x="19096" y="1309"/>
                    <a:pt x="15825" y="214"/>
                  </a:cubicBezTo>
                  <a:cubicBezTo>
                    <a:pt x="15382" y="65"/>
                    <a:pt x="14977" y="1"/>
                    <a:pt x="1460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7" name="Google Shape;647;p8"/>
            <p:cNvSpPr/>
            <p:nvPr/>
          </p:nvSpPr>
          <p:spPr>
            <a:xfrm>
              <a:off x="536925" y="4108275"/>
              <a:ext cx="340800" cy="465100"/>
            </a:xfrm>
            <a:custGeom>
              <a:avLst/>
              <a:gdLst/>
              <a:ahLst/>
              <a:cxnLst/>
              <a:rect l="l" t="t" r="r" b="b"/>
              <a:pathLst>
                <a:path w="13632" h="18604" extrusionOk="0">
                  <a:moveTo>
                    <a:pt x="965" y="1"/>
                  </a:moveTo>
                  <a:lnTo>
                    <a:pt x="1" y="6529"/>
                  </a:lnTo>
                  <a:cubicBezTo>
                    <a:pt x="3431" y="8184"/>
                    <a:pt x="9735" y="18603"/>
                    <a:pt x="9735" y="18603"/>
                  </a:cubicBezTo>
                  <a:cubicBezTo>
                    <a:pt x="9735" y="18603"/>
                    <a:pt x="12859" y="17288"/>
                    <a:pt x="13510" y="16828"/>
                  </a:cubicBezTo>
                  <a:cubicBezTo>
                    <a:pt x="13632" y="16741"/>
                    <a:pt x="13621" y="16706"/>
                    <a:pt x="13523" y="16706"/>
                  </a:cubicBezTo>
                  <a:cubicBezTo>
                    <a:pt x="13100" y="16706"/>
                    <a:pt x="11061" y="17359"/>
                    <a:pt x="11061" y="17359"/>
                  </a:cubicBezTo>
                  <a:cubicBezTo>
                    <a:pt x="11061" y="17359"/>
                    <a:pt x="10623" y="10557"/>
                    <a:pt x="7701" y="6173"/>
                  </a:cubicBezTo>
                  <a:cubicBezTo>
                    <a:pt x="4780" y="1789"/>
                    <a:pt x="965" y="1"/>
                    <a:pt x="965" y="1"/>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8" name="Google Shape;648;p8"/>
            <p:cNvSpPr/>
            <p:nvPr/>
          </p:nvSpPr>
          <p:spPr>
            <a:xfrm>
              <a:off x="743950" y="4498275"/>
              <a:ext cx="149500" cy="82100"/>
            </a:xfrm>
            <a:custGeom>
              <a:avLst/>
              <a:gdLst/>
              <a:ahLst/>
              <a:cxnLst/>
              <a:rect l="l" t="t" r="r" b="b"/>
              <a:pathLst>
                <a:path w="5980" h="3284" extrusionOk="0">
                  <a:moveTo>
                    <a:pt x="2835" y="0"/>
                  </a:moveTo>
                  <a:lnTo>
                    <a:pt x="0" y="1129"/>
                  </a:lnTo>
                  <a:lnTo>
                    <a:pt x="1004" y="3283"/>
                  </a:lnTo>
                  <a:lnTo>
                    <a:pt x="5980" y="1124"/>
                  </a:lnTo>
                  <a:cubicBezTo>
                    <a:pt x="5619" y="641"/>
                    <a:pt x="4790" y="531"/>
                    <a:pt x="4109" y="531"/>
                  </a:cubicBezTo>
                  <a:cubicBezTo>
                    <a:pt x="3538" y="531"/>
                    <a:pt x="3070" y="608"/>
                    <a:pt x="3070" y="608"/>
                  </a:cubicBezTo>
                  <a:lnTo>
                    <a:pt x="2835"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9" name="Google Shape;649;p8"/>
            <p:cNvSpPr/>
            <p:nvPr/>
          </p:nvSpPr>
          <p:spPr>
            <a:xfrm>
              <a:off x="799575" y="4501400"/>
              <a:ext cx="22100" cy="22500"/>
            </a:xfrm>
            <a:custGeom>
              <a:avLst/>
              <a:gdLst/>
              <a:ahLst/>
              <a:cxnLst/>
              <a:rect l="l" t="t" r="r" b="b"/>
              <a:pathLst>
                <a:path w="884" h="900" extrusionOk="0">
                  <a:moveTo>
                    <a:pt x="766" y="0"/>
                  </a:moveTo>
                  <a:cubicBezTo>
                    <a:pt x="739" y="0"/>
                    <a:pt x="711" y="11"/>
                    <a:pt x="691" y="34"/>
                  </a:cubicBezTo>
                  <a:lnTo>
                    <a:pt x="39" y="718"/>
                  </a:lnTo>
                  <a:cubicBezTo>
                    <a:pt x="1" y="763"/>
                    <a:pt x="1" y="829"/>
                    <a:pt x="44" y="867"/>
                  </a:cubicBezTo>
                  <a:cubicBezTo>
                    <a:pt x="67" y="889"/>
                    <a:pt x="94" y="900"/>
                    <a:pt x="117" y="900"/>
                  </a:cubicBezTo>
                  <a:cubicBezTo>
                    <a:pt x="143" y="900"/>
                    <a:pt x="176" y="889"/>
                    <a:pt x="193" y="867"/>
                  </a:cubicBezTo>
                  <a:lnTo>
                    <a:pt x="845" y="176"/>
                  </a:lnTo>
                  <a:cubicBezTo>
                    <a:pt x="883" y="138"/>
                    <a:pt x="883" y="67"/>
                    <a:pt x="840" y="28"/>
                  </a:cubicBezTo>
                  <a:cubicBezTo>
                    <a:pt x="819" y="10"/>
                    <a:pt x="792" y="0"/>
                    <a:pt x="76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0" name="Google Shape;650;p8"/>
            <p:cNvSpPr/>
            <p:nvPr/>
          </p:nvSpPr>
          <p:spPr>
            <a:xfrm>
              <a:off x="811350" y="4506700"/>
              <a:ext cx="18675" cy="27775"/>
            </a:xfrm>
            <a:custGeom>
              <a:avLst/>
              <a:gdLst/>
              <a:ahLst/>
              <a:cxnLst/>
              <a:rect l="l" t="t" r="r" b="b"/>
              <a:pathLst>
                <a:path w="747" h="1111" extrusionOk="0">
                  <a:moveTo>
                    <a:pt x="624" y="1"/>
                  </a:moveTo>
                  <a:cubicBezTo>
                    <a:pt x="587" y="1"/>
                    <a:pt x="551" y="19"/>
                    <a:pt x="533" y="53"/>
                  </a:cubicBezTo>
                  <a:lnTo>
                    <a:pt x="28" y="951"/>
                  </a:lnTo>
                  <a:cubicBezTo>
                    <a:pt x="1" y="1000"/>
                    <a:pt x="18" y="1065"/>
                    <a:pt x="73" y="1093"/>
                  </a:cubicBezTo>
                  <a:cubicBezTo>
                    <a:pt x="89" y="1105"/>
                    <a:pt x="106" y="1110"/>
                    <a:pt x="122" y="1110"/>
                  </a:cubicBezTo>
                  <a:cubicBezTo>
                    <a:pt x="160" y="1110"/>
                    <a:pt x="193" y="1088"/>
                    <a:pt x="215" y="1055"/>
                  </a:cubicBezTo>
                  <a:lnTo>
                    <a:pt x="719" y="157"/>
                  </a:lnTo>
                  <a:cubicBezTo>
                    <a:pt x="747" y="107"/>
                    <a:pt x="724" y="41"/>
                    <a:pt x="676" y="13"/>
                  </a:cubicBezTo>
                  <a:cubicBezTo>
                    <a:pt x="659" y="5"/>
                    <a:pt x="642" y="1"/>
                    <a:pt x="62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1" name="Google Shape;651;p8"/>
            <p:cNvSpPr/>
            <p:nvPr/>
          </p:nvSpPr>
          <p:spPr>
            <a:xfrm>
              <a:off x="831900" y="4509050"/>
              <a:ext cx="10600" cy="25425"/>
            </a:xfrm>
            <a:custGeom>
              <a:avLst/>
              <a:gdLst/>
              <a:ahLst/>
              <a:cxnLst/>
              <a:rect l="l" t="t" r="r" b="b"/>
              <a:pathLst>
                <a:path w="424" h="1017" extrusionOk="0">
                  <a:moveTo>
                    <a:pt x="309" y="0"/>
                  </a:moveTo>
                  <a:cubicBezTo>
                    <a:pt x="262" y="0"/>
                    <a:pt x="214" y="32"/>
                    <a:pt x="205" y="84"/>
                  </a:cubicBezTo>
                  <a:lnTo>
                    <a:pt x="18" y="885"/>
                  </a:lnTo>
                  <a:cubicBezTo>
                    <a:pt x="1" y="939"/>
                    <a:pt x="40" y="999"/>
                    <a:pt x="94" y="1011"/>
                  </a:cubicBezTo>
                  <a:cubicBezTo>
                    <a:pt x="106" y="1016"/>
                    <a:pt x="111" y="1016"/>
                    <a:pt x="122" y="1016"/>
                  </a:cubicBezTo>
                  <a:cubicBezTo>
                    <a:pt x="165" y="1016"/>
                    <a:pt x="210" y="983"/>
                    <a:pt x="221" y="933"/>
                  </a:cubicBezTo>
                  <a:lnTo>
                    <a:pt x="407" y="128"/>
                  </a:lnTo>
                  <a:cubicBezTo>
                    <a:pt x="423" y="73"/>
                    <a:pt x="385" y="18"/>
                    <a:pt x="330" y="2"/>
                  </a:cubicBezTo>
                  <a:cubicBezTo>
                    <a:pt x="323" y="1"/>
                    <a:pt x="316" y="0"/>
                    <a:pt x="30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2" name="Google Shape;652;p8"/>
            <p:cNvSpPr/>
            <p:nvPr/>
          </p:nvSpPr>
          <p:spPr>
            <a:xfrm>
              <a:off x="731350" y="4042250"/>
              <a:ext cx="404650" cy="401650"/>
            </a:xfrm>
            <a:custGeom>
              <a:avLst/>
              <a:gdLst/>
              <a:ahLst/>
              <a:cxnLst/>
              <a:rect l="l" t="t" r="r" b="b"/>
              <a:pathLst>
                <a:path w="16186" h="16066" extrusionOk="0">
                  <a:moveTo>
                    <a:pt x="0" y="1"/>
                  </a:moveTo>
                  <a:lnTo>
                    <a:pt x="577" y="6572"/>
                  </a:lnTo>
                  <a:cubicBezTo>
                    <a:pt x="4293" y="7389"/>
                    <a:pt x="12843" y="16066"/>
                    <a:pt x="12843" y="16066"/>
                  </a:cubicBezTo>
                  <a:cubicBezTo>
                    <a:pt x="12843" y="16066"/>
                    <a:pt x="15577" y="14060"/>
                    <a:pt x="16104" y="13456"/>
                  </a:cubicBezTo>
                  <a:cubicBezTo>
                    <a:pt x="16182" y="13366"/>
                    <a:pt x="16186" y="13328"/>
                    <a:pt x="16135" y="13328"/>
                  </a:cubicBezTo>
                  <a:cubicBezTo>
                    <a:pt x="15850" y="13328"/>
                    <a:pt x="13845" y="14541"/>
                    <a:pt x="13845" y="14541"/>
                  </a:cubicBezTo>
                  <a:cubicBezTo>
                    <a:pt x="13845" y="14541"/>
                    <a:pt x="11839" y="8030"/>
                    <a:pt x="7981" y="4440"/>
                  </a:cubicBezTo>
                  <a:cubicBezTo>
                    <a:pt x="4122" y="850"/>
                    <a:pt x="0" y="1"/>
                    <a:pt x="0" y="1"/>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3" name="Google Shape;653;p8"/>
            <p:cNvSpPr/>
            <p:nvPr/>
          </p:nvSpPr>
          <p:spPr>
            <a:xfrm>
              <a:off x="1006200" y="4362625"/>
              <a:ext cx="145400" cy="90575"/>
            </a:xfrm>
            <a:custGeom>
              <a:avLst/>
              <a:gdLst/>
              <a:ahLst/>
              <a:cxnLst/>
              <a:rect l="l" t="t" r="r" b="b"/>
              <a:pathLst>
                <a:path w="5816" h="3623" extrusionOk="0">
                  <a:moveTo>
                    <a:pt x="2495" y="0"/>
                  </a:moveTo>
                  <a:lnTo>
                    <a:pt x="1" y="1764"/>
                  </a:lnTo>
                  <a:lnTo>
                    <a:pt x="1475" y="3623"/>
                  </a:lnTo>
                  <a:lnTo>
                    <a:pt x="5816" y="367"/>
                  </a:lnTo>
                  <a:cubicBezTo>
                    <a:pt x="5573" y="163"/>
                    <a:pt x="5227" y="90"/>
                    <a:pt x="4857" y="90"/>
                  </a:cubicBezTo>
                  <a:cubicBezTo>
                    <a:pt x="3936" y="90"/>
                    <a:pt x="2868" y="542"/>
                    <a:pt x="2868" y="542"/>
                  </a:cubicBezTo>
                  <a:lnTo>
                    <a:pt x="2495"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4" name="Google Shape;654;p8"/>
            <p:cNvSpPr/>
            <p:nvPr/>
          </p:nvSpPr>
          <p:spPr>
            <a:xfrm>
              <a:off x="1058825" y="4364750"/>
              <a:ext cx="17975" cy="25850"/>
            </a:xfrm>
            <a:custGeom>
              <a:avLst/>
              <a:gdLst/>
              <a:ahLst/>
              <a:cxnLst/>
              <a:rect l="l" t="t" r="r" b="b"/>
              <a:pathLst>
                <a:path w="719" h="1034" extrusionOk="0">
                  <a:moveTo>
                    <a:pt x="596" y="0"/>
                  </a:moveTo>
                  <a:cubicBezTo>
                    <a:pt x="559" y="0"/>
                    <a:pt x="524" y="19"/>
                    <a:pt x="505" y="52"/>
                  </a:cubicBezTo>
                  <a:lnTo>
                    <a:pt x="33" y="874"/>
                  </a:lnTo>
                  <a:cubicBezTo>
                    <a:pt x="0" y="923"/>
                    <a:pt x="23" y="989"/>
                    <a:pt x="73" y="1016"/>
                  </a:cubicBezTo>
                  <a:cubicBezTo>
                    <a:pt x="88" y="1028"/>
                    <a:pt x="105" y="1033"/>
                    <a:pt x="121" y="1033"/>
                  </a:cubicBezTo>
                  <a:cubicBezTo>
                    <a:pt x="159" y="1033"/>
                    <a:pt x="197" y="1011"/>
                    <a:pt x="215" y="978"/>
                  </a:cubicBezTo>
                  <a:lnTo>
                    <a:pt x="686" y="161"/>
                  </a:lnTo>
                  <a:cubicBezTo>
                    <a:pt x="718" y="107"/>
                    <a:pt x="703" y="47"/>
                    <a:pt x="647" y="14"/>
                  </a:cubicBezTo>
                  <a:cubicBezTo>
                    <a:pt x="631" y="5"/>
                    <a:pt x="613" y="0"/>
                    <a:pt x="59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5" name="Google Shape;655;p8"/>
            <p:cNvSpPr/>
            <p:nvPr/>
          </p:nvSpPr>
          <p:spPr>
            <a:xfrm>
              <a:off x="283975" y="3532400"/>
              <a:ext cx="545800" cy="575900"/>
            </a:xfrm>
            <a:custGeom>
              <a:avLst/>
              <a:gdLst/>
              <a:ahLst/>
              <a:cxnLst/>
              <a:rect l="l" t="t" r="r" b="b"/>
              <a:pathLst>
                <a:path w="21832" h="23036" extrusionOk="0">
                  <a:moveTo>
                    <a:pt x="10699" y="1"/>
                  </a:moveTo>
                  <a:cubicBezTo>
                    <a:pt x="10699" y="1"/>
                    <a:pt x="1" y="5712"/>
                    <a:pt x="4511" y="23036"/>
                  </a:cubicBezTo>
                  <a:cubicBezTo>
                    <a:pt x="4511" y="23036"/>
                    <a:pt x="14645" y="23036"/>
                    <a:pt x="21069" y="21123"/>
                  </a:cubicBezTo>
                  <a:cubicBezTo>
                    <a:pt x="21069" y="21123"/>
                    <a:pt x="21831" y="10342"/>
                    <a:pt x="21831" y="6681"/>
                  </a:cubicBezTo>
                  <a:cubicBezTo>
                    <a:pt x="21831" y="6681"/>
                    <a:pt x="12815" y="1491"/>
                    <a:pt x="1069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6" name="Google Shape;656;p8"/>
            <p:cNvSpPr/>
            <p:nvPr/>
          </p:nvSpPr>
          <p:spPr>
            <a:xfrm>
              <a:off x="857825" y="3490950"/>
              <a:ext cx="414925" cy="327950"/>
            </a:xfrm>
            <a:custGeom>
              <a:avLst/>
              <a:gdLst/>
              <a:ahLst/>
              <a:cxnLst/>
              <a:rect l="l" t="t" r="r" b="b"/>
              <a:pathLst>
                <a:path w="16597" h="13118" extrusionOk="0">
                  <a:moveTo>
                    <a:pt x="15013" y="0"/>
                  </a:moveTo>
                  <a:cubicBezTo>
                    <a:pt x="14706" y="0"/>
                    <a:pt x="13691" y="2306"/>
                    <a:pt x="13691" y="2306"/>
                  </a:cubicBezTo>
                  <a:cubicBezTo>
                    <a:pt x="13691" y="2306"/>
                    <a:pt x="13828" y="179"/>
                    <a:pt x="13407" y="70"/>
                  </a:cubicBezTo>
                  <a:cubicBezTo>
                    <a:pt x="13399" y="67"/>
                    <a:pt x="13391" y="66"/>
                    <a:pt x="13384" y="66"/>
                  </a:cubicBezTo>
                  <a:cubicBezTo>
                    <a:pt x="12970" y="66"/>
                    <a:pt x="12585" y="2886"/>
                    <a:pt x="12585" y="2886"/>
                  </a:cubicBezTo>
                  <a:cubicBezTo>
                    <a:pt x="12585" y="2886"/>
                    <a:pt x="12034" y="1297"/>
                    <a:pt x="11761" y="1297"/>
                  </a:cubicBezTo>
                  <a:cubicBezTo>
                    <a:pt x="11752" y="1297"/>
                    <a:pt x="11743" y="1299"/>
                    <a:pt x="11735" y="1302"/>
                  </a:cubicBezTo>
                  <a:cubicBezTo>
                    <a:pt x="11472" y="1406"/>
                    <a:pt x="11861" y="3538"/>
                    <a:pt x="11861" y="3538"/>
                  </a:cubicBezTo>
                  <a:cubicBezTo>
                    <a:pt x="10374" y="6907"/>
                    <a:pt x="4301" y="7312"/>
                    <a:pt x="1468" y="7312"/>
                  </a:cubicBezTo>
                  <a:cubicBezTo>
                    <a:pt x="572" y="7312"/>
                    <a:pt x="0" y="7271"/>
                    <a:pt x="0" y="7271"/>
                  </a:cubicBezTo>
                  <a:lnTo>
                    <a:pt x="0" y="7271"/>
                  </a:lnTo>
                  <a:lnTo>
                    <a:pt x="488" y="13085"/>
                  </a:lnTo>
                  <a:cubicBezTo>
                    <a:pt x="900" y="13107"/>
                    <a:pt x="1300" y="13117"/>
                    <a:pt x="1688" y="13117"/>
                  </a:cubicBezTo>
                  <a:cubicBezTo>
                    <a:pt x="12777" y="13117"/>
                    <a:pt x="14010" y="4684"/>
                    <a:pt x="14010" y="4684"/>
                  </a:cubicBezTo>
                  <a:cubicBezTo>
                    <a:pt x="14010" y="4684"/>
                    <a:pt x="16322" y="3642"/>
                    <a:pt x="16059" y="3166"/>
                  </a:cubicBezTo>
                  <a:cubicBezTo>
                    <a:pt x="16000" y="3060"/>
                    <a:pt x="15898" y="3018"/>
                    <a:pt x="15774" y="3018"/>
                  </a:cubicBezTo>
                  <a:cubicBezTo>
                    <a:pt x="15341" y="3018"/>
                    <a:pt x="14645" y="3522"/>
                    <a:pt x="14645" y="3522"/>
                  </a:cubicBezTo>
                  <a:cubicBezTo>
                    <a:pt x="14645" y="3522"/>
                    <a:pt x="16597" y="1785"/>
                    <a:pt x="16175" y="1302"/>
                  </a:cubicBezTo>
                  <a:cubicBezTo>
                    <a:pt x="16125" y="1246"/>
                    <a:pt x="16066" y="1221"/>
                    <a:pt x="16000" y="1221"/>
                  </a:cubicBezTo>
                  <a:cubicBezTo>
                    <a:pt x="15495" y="1221"/>
                    <a:pt x="14579" y="2650"/>
                    <a:pt x="14579" y="2650"/>
                  </a:cubicBezTo>
                  <a:cubicBezTo>
                    <a:pt x="14579" y="2650"/>
                    <a:pt x="15275" y="404"/>
                    <a:pt x="15067" y="37"/>
                  </a:cubicBezTo>
                  <a:cubicBezTo>
                    <a:pt x="15053" y="12"/>
                    <a:pt x="15035" y="0"/>
                    <a:pt x="15013"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7" name="Google Shape;657;p8"/>
            <p:cNvSpPr/>
            <p:nvPr/>
          </p:nvSpPr>
          <p:spPr>
            <a:xfrm>
              <a:off x="1169400" y="3560525"/>
              <a:ext cx="21975" cy="29175"/>
            </a:xfrm>
            <a:custGeom>
              <a:avLst/>
              <a:gdLst/>
              <a:ahLst/>
              <a:cxnLst/>
              <a:rect l="l" t="t" r="r" b="b"/>
              <a:pathLst>
                <a:path w="879" h="1167" extrusionOk="0">
                  <a:moveTo>
                    <a:pt x="118" y="0"/>
                  </a:moveTo>
                  <a:cubicBezTo>
                    <a:pt x="87" y="0"/>
                    <a:pt x="56" y="14"/>
                    <a:pt x="34" y="42"/>
                  </a:cubicBezTo>
                  <a:cubicBezTo>
                    <a:pt x="1" y="87"/>
                    <a:pt x="11" y="153"/>
                    <a:pt x="56" y="191"/>
                  </a:cubicBezTo>
                  <a:cubicBezTo>
                    <a:pt x="615" y="608"/>
                    <a:pt x="484" y="1008"/>
                    <a:pt x="477" y="1024"/>
                  </a:cubicBezTo>
                  <a:cubicBezTo>
                    <a:pt x="456" y="1079"/>
                    <a:pt x="484" y="1139"/>
                    <a:pt x="538" y="1160"/>
                  </a:cubicBezTo>
                  <a:cubicBezTo>
                    <a:pt x="549" y="1167"/>
                    <a:pt x="560" y="1167"/>
                    <a:pt x="576" y="1167"/>
                  </a:cubicBezTo>
                  <a:cubicBezTo>
                    <a:pt x="615" y="1167"/>
                    <a:pt x="659" y="1145"/>
                    <a:pt x="674" y="1101"/>
                  </a:cubicBezTo>
                  <a:cubicBezTo>
                    <a:pt x="681" y="1079"/>
                    <a:pt x="878" y="536"/>
                    <a:pt x="181" y="21"/>
                  </a:cubicBezTo>
                  <a:cubicBezTo>
                    <a:pt x="163" y="7"/>
                    <a:pt x="141" y="0"/>
                    <a:pt x="1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8" name="Google Shape;658;p8"/>
            <p:cNvSpPr/>
            <p:nvPr/>
          </p:nvSpPr>
          <p:spPr>
            <a:xfrm>
              <a:off x="191900" y="3129525"/>
              <a:ext cx="311600" cy="490050"/>
            </a:xfrm>
            <a:custGeom>
              <a:avLst/>
              <a:gdLst/>
              <a:ahLst/>
              <a:cxnLst/>
              <a:rect l="l" t="t" r="r" b="b"/>
              <a:pathLst>
                <a:path w="12464" h="19602" extrusionOk="0">
                  <a:moveTo>
                    <a:pt x="8282" y="0"/>
                  </a:moveTo>
                  <a:cubicBezTo>
                    <a:pt x="7663" y="0"/>
                    <a:pt x="7334" y="2517"/>
                    <a:pt x="7334" y="2517"/>
                  </a:cubicBezTo>
                  <a:cubicBezTo>
                    <a:pt x="7334" y="2517"/>
                    <a:pt x="7376" y="1146"/>
                    <a:pt x="6863" y="1146"/>
                  </a:cubicBezTo>
                  <a:cubicBezTo>
                    <a:pt x="6854" y="1146"/>
                    <a:pt x="6845" y="1147"/>
                    <a:pt x="6835" y="1148"/>
                  </a:cubicBezTo>
                  <a:cubicBezTo>
                    <a:pt x="6292" y="1196"/>
                    <a:pt x="6731" y="3696"/>
                    <a:pt x="6731" y="3696"/>
                  </a:cubicBezTo>
                  <a:cubicBezTo>
                    <a:pt x="6731" y="3696"/>
                    <a:pt x="0" y="9862"/>
                    <a:pt x="7382" y="19601"/>
                  </a:cubicBezTo>
                  <a:lnTo>
                    <a:pt x="12464" y="16740"/>
                  </a:lnTo>
                  <a:cubicBezTo>
                    <a:pt x="12464" y="16740"/>
                    <a:pt x="6314" y="8941"/>
                    <a:pt x="8890" y="4831"/>
                  </a:cubicBezTo>
                  <a:cubicBezTo>
                    <a:pt x="8890" y="4831"/>
                    <a:pt x="10868" y="3953"/>
                    <a:pt x="10809" y="3674"/>
                  </a:cubicBezTo>
                  <a:cubicBezTo>
                    <a:pt x="10795" y="3612"/>
                    <a:pt x="10695" y="3588"/>
                    <a:pt x="10547" y="3588"/>
                  </a:cubicBezTo>
                  <a:cubicBezTo>
                    <a:pt x="10049" y="3588"/>
                    <a:pt x="9016" y="3865"/>
                    <a:pt x="9016" y="3865"/>
                  </a:cubicBezTo>
                  <a:cubicBezTo>
                    <a:pt x="9016" y="3865"/>
                    <a:pt x="11214" y="1887"/>
                    <a:pt x="10885" y="1603"/>
                  </a:cubicBezTo>
                  <a:cubicBezTo>
                    <a:pt x="10853" y="1574"/>
                    <a:pt x="10807" y="1561"/>
                    <a:pt x="10751" y="1561"/>
                  </a:cubicBezTo>
                  <a:cubicBezTo>
                    <a:pt x="10242" y="1561"/>
                    <a:pt x="8874" y="2622"/>
                    <a:pt x="8874" y="2622"/>
                  </a:cubicBezTo>
                  <a:cubicBezTo>
                    <a:pt x="8874" y="2622"/>
                    <a:pt x="10387" y="209"/>
                    <a:pt x="9989" y="209"/>
                  </a:cubicBezTo>
                  <a:cubicBezTo>
                    <a:pt x="9986" y="209"/>
                    <a:pt x="9983" y="209"/>
                    <a:pt x="9980" y="210"/>
                  </a:cubicBezTo>
                  <a:cubicBezTo>
                    <a:pt x="9559" y="243"/>
                    <a:pt x="8090" y="2079"/>
                    <a:pt x="8090" y="2079"/>
                  </a:cubicBezTo>
                  <a:cubicBezTo>
                    <a:pt x="8090" y="2079"/>
                    <a:pt x="8945" y="78"/>
                    <a:pt x="8310" y="2"/>
                  </a:cubicBezTo>
                  <a:cubicBezTo>
                    <a:pt x="8301" y="1"/>
                    <a:pt x="8291" y="0"/>
                    <a:pt x="8282"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9" name="Google Shape;659;p8"/>
            <p:cNvSpPr/>
            <p:nvPr/>
          </p:nvSpPr>
          <p:spPr>
            <a:xfrm>
              <a:off x="388125" y="3221375"/>
              <a:ext cx="32225" cy="11525"/>
            </a:xfrm>
            <a:custGeom>
              <a:avLst/>
              <a:gdLst/>
              <a:ahLst/>
              <a:cxnLst/>
              <a:rect l="l" t="t" r="r" b="b"/>
              <a:pathLst>
                <a:path w="1289" h="461" extrusionOk="0">
                  <a:moveTo>
                    <a:pt x="707" y="1"/>
                  </a:moveTo>
                  <a:cubicBezTo>
                    <a:pt x="245" y="1"/>
                    <a:pt x="45" y="279"/>
                    <a:pt x="33" y="296"/>
                  </a:cubicBezTo>
                  <a:cubicBezTo>
                    <a:pt x="0" y="340"/>
                    <a:pt x="11" y="406"/>
                    <a:pt x="60" y="438"/>
                  </a:cubicBezTo>
                  <a:cubicBezTo>
                    <a:pt x="77" y="454"/>
                    <a:pt x="99" y="461"/>
                    <a:pt x="120" y="461"/>
                  </a:cubicBezTo>
                  <a:cubicBezTo>
                    <a:pt x="153" y="461"/>
                    <a:pt x="186" y="444"/>
                    <a:pt x="208" y="416"/>
                  </a:cubicBezTo>
                  <a:cubicBezTo>
                    <a:pt x="216" y="404"/>
                    <a:pt x="360" y="210"/>
                    <a:pt x="710" y="210"/>
                  </a:cubicBezTo>
                  <a:cubicBezTo>
                    <a:pt x="827" y="210"/>
                    <a:pt x="968" y="232"/>
                    <a:pt x="1134" y="290"/>
                  </a:cubicBezTo>
                  <a:cubicBezTo>
                    <a:pt x="1146" y="295"/>
                    <a:pt x="1158" y="297"/>
                    <a:pt x="1170" y="297"/>
                  </a:cubicBezTo>
                  <a:cubicBezTo>
                    <a:pt x="1214" y="297"/>
                    <a:pt x="1253" y="267"/>
                    <a:pt x="1266" y="224"/>
                  </a:cubicBezTo>
                  <a:cubicBezTo>
                    <a:pt x="1288" y="170"/>
                    <a:pt x="1261" y="110"/>
                    <a:pt x="1200" y="93"/>
                  </a:cubicBezTo>
                  <a:cubicBezTo>
                    <a:pt x="1010" y="26"/>
                    <a:pt x="846" y="1"/>
                    <a:pt x="70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0" name="Google Shape;660;p8"/>
            <p:cNvSpPr/>
            <p:nvPr/>
          </p:nvSpPr>
          <p:spPr>
            <a:xfrm>
              <a:off x="396750" y="4060475"/>
              <a:ext cx="522200" cy="280375"/>
            </a:xfrm>
            <a:custGeom>
              <a:avLst/>
              <a:gdLst/>
              <a:ahLst/>
              <a:cxnLst/>
              <a:rect l="l" t="t" r="r" b="b"/>
              <a:pathLst>
                <a:path w="20888" h="11215" extrusionOk="0">
                  <a:moveTo>
                    <a:pt x="16230" y="0"/>
                  </a:moveTo>
                  <a:cubicBezTo>
                    <a:pt x="12408" y="1338"/>
                    <a:pt x="0" y="1913"/>
                    <a:pt x="0" y="1913"/>
                  </a:cubicBezTo>
                  <a:cubicBezTo>
                    <a:pt x="2532" y="5158"/>
                    <a:pt x="7668" y="11214"/>
                    <a:pt x="7668" y="11214"/>
                  </a:cubicBezTo>
                  <a:cubicBezTo>
                    <a:pt x="9147" y="10387"/>
                    <a:pt x="14497" y="7816"/>
                    <a:pt x="14497" y="7816"/>
                  </a:cubicBezTo>
                  <a:cubicBezTo>
                    <a:pt x="13938" y="6200"/>
                    <a:pt x="11581" y="3908"/>
                    <a:pt x="11581" y="3908"/>
                  </a:cubicBezTo>
                  <a:lnTo>
                    <a:pt x="11581" y="3908"/>
                  </a:lnTo>
                  <a:cubicBezTo>
                    <a:pt x="13242" y="4999"/>
                    <a:pt x="15236" y="7301"/>
                    <a:pt x="15236" y="7301"/>
                  </a:cubicBezTo>
                  <a:lnTo>
                    <a:pt x="20887" y="3284"/>
                  </a:lnTo>
                  <a:cubicBezTo>
                    <a:pt x="18920" y="1222"/>
                    <a:pt x="16230" y="0"/>
                    <a:pt x="1623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1" name="Google Shape;661;p8"/>
            <p:cNvSpPr/>
            <p:nvPr/>
          </p:nvSpPr>
          <p:spPr>
            <a:xfrm>
              <a:off x="430450" y="4119425"/>
              <a:ext cx="180325" cy="197300"/>
            </a:xfrm>
            <a:custGeom>
              <a:avLst/>
              <a:gdLst/>
              <a:ahLst/>
              <a:cxnLst/>
              <a:rect l="l" t="t" r="r" b="b"/>
              <a:pathLst>
                <a:path w="7213" h="7892" extrusionOk="0">
                  <a:moveTo>
                    <a:pt x="121" y="1"/>
                  </a:moveTo>
                  <a:cubicBezTo>
                    <a:pt x="91" y="1"/>
                    <a:pt x="60" y="13"/>
                    <a:pt x="39" y="38"/>
                  </a:cubicBezTo>
                  <a:cubicBezTo>
                    <a:pt x="0" y="88"/>
                    <a:pt x="11" y="153"/>
                    <a:pt x="56" y="192"/>
                  </a:cubicBezTo>
                  <a:cubicBezTo>
                    <a:pt x="110" y="235"/>
                    <a:pt x="5821" y="4856"/>
                    <a:pt x="6994" y="7821"/>
                  </a:cubicBezTo>
                  <a:cubicBezTo>
                    <a:pt x="7010" y="7864"/>
                    <a:pt x="7055" y="7892"/>
                    <a:pt x="7093" y="7892"/>
                  </a:cubicBezTo>
                  <a:cubicBezTo>
                    <a:pt x="7109" y="7892"/>
                    <a:pt x="7121" y="7887"/>
                    <a:pt x="7131" y="7881"/>
                  </a:cubicBezTo>
                  <a:cubicBezTo>
                    <a:pt x="7186" y="7859"/>
                    <a:pt x="7213" y="7799"/>
                    <a:pt x="7192" y="7743"/>
                  </a:cubicBezTo>
                  <a:cubicBezTo>
                    <a:pt x="5996" y="4724"/>
                    <a:pt x="423" y="213"/>
                    <a:pt x="187" y="22"/>
                  </a:cubicBezTo>
                  <a:cubicBezTo>
                    <a:pt x="168" y="8"/>
                    <a:pt x="145" y="1"/>
                    <a:pt x="12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2" name="Google Shape;662;p8"/>
            <p:cNvSpPr/>
            <p:nvPr/>
          </p:nvSpPr>
          <p:spPr>
            <a:xfrm>
              <a:off x="627750" y="4085950"/>
              <a:ext cx="61300" cy="59925"/>
            </a:xfrm>
            <a:custGeom>
              <a:avLst/>
              <a:gdLst/>
              <a:ahLst/>
              <a:cxnLst/>
              <a:rect l="l" t="t" r="r" b="b"/>
              <a:pathLst>
                <a:path w="2452" h="2397" extrusionOk="0">
                  <a:moveTo>
                    <a:pt x="1597" y="1"/>
                  </a:moveTo>
                  <a:cubicBezTo>
                    <a:pt x="1578" y="1"/>
                    <a:pt x="1559" y="6"/>
                    <a:pt x="1541" y="18"/>
                  </a:cubicBezTo>
                  <a:cubicBezTo>
                    <a:pt x="1491" y="51"/>
                    <a:pt x="1475" y="116"/>
                    <a:pt x="1508" y="165"/>
                  </a:cubicBezTo>
                  <a:cubicBezTo>
                    <a:pt x="1936" y="835"/>
                    <a:pt x="2123" y="1612"/>
                    <a:pt x="2194" y="2019"/>
                  </a:cubicBezTo>
                  <a:lnTo>
                    <a:pt x="188" y="236"/>
                  </a:lnTo>
                  <a:cubicBezTo>
                    <a:pt x="168" y="219"/>
                    <a:pt x="143" y="211"/>
                    <a:pt x="119" y="211"/>
                  </a:cubicBezTo>
                  <a:cubicBezTo>
                    <a:pt x="89" y="211"/>
                    <a:pt x="60" y="223"/>
                    <a:pt x="39" y="248"/>
                  </a:cubicBezTo>
                  <a:cubicBezTo>
                    <a:pt x="1" y="291"/>
                    <a:pt x="6" y="357"/>
                    <a:pt x="44" y="395"/>
                  </a:cubicBezTo>
                  <a:lnTo>
                    <a:pt x="2270" y="2368"/>
                  </a:lnTo>
                  <a:cubicBezTo>
                    <a:pt x="2292" y="2386"/>
                    <a:pt x="2320" y="2396"/>
                    <a:pt x="2341" y="2396"/>
                  </a:cubicBezTo>
                  <a:cubicBezTo>
                    <a:pt x="2358" y="2396"/>
                    <a:pt x="2374" y="2391"/>
                    <a:pt x="2391" y="2386"/>
                  </a:cubicBezTo>
                  <a:cubicBezTo>
                    <a:pt x="2429" y="2363"/>
                    <a:pt x="2451" y="2325"/>
                    <a:pt x="2445" y="2282"/>
                  </a:cubicBezTo>
                  <a:cubicBezTo>
                    <a:pt x="2440" y="2232"/>
                    <a:pt x="2325" y="1048"/>
                    <a:pt x="1683" y="51"/>
                  </a:cubicBezTo>
                  <a:cubicBezTo>
                    <a:pt x="1665" y="19"/>
                    <a:pt x="1632" y="1"/>
                    <a:pt x="159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3" name="Google Shape;663;p8"/>
            <p:cNvSpPr/>
            <p:nvPr/>
          </p:nvSpPr>
          <p:spPr>
            <a:xfrm>
              <a:off x="508000" y="4097150"/>
              <a:ext cx="35800" cy="82150"/>
            </a:xfrm>
            <a:custGeom>
              <a:avLst/>
              <a:gdLst/>
              <a:ahLst/>
              <a:cxnLst/>
              <a:rect l="l" t="t" r="r" b="b"/>
              <a:pathLst>
                <a:path w="1432" h="3286" extrusionOk="0">
                  <a:moveTo>
                    <a:pt x="821" y="1"/>
                  </a:moveTo>
                  <a:cubicBezTo>
                    <a:pt x="815" y="1"/>
                    <a:pt x="808" y="1"/>
                    <a:pt x="801" y="3"/>
                  </a:cubicBezTo>
                  <a:cubicBezTo>
                    <a:pt x="741" y="18"/>
                    <a:pt x="708" y="74"/>
                    <a:pt x="724" y="134"/>
                  </a:cubicBezTo>
                  <a:cubicBezTo>
                    <a:pt x="1196" y="2041"/>
                    <a:pt x="61" y="3094"/>
                    <a:pt x="50" y="3104"/>
                  </a:cubicBezTo>
                  <a:cubicBezTo>
                    <a:pt x="7" y="3142"/>
                    <a:pt x="0" y="3208"/>
                    <a:pt x="40" y="3253"/>
                  </a:cubicBezTo>
                  <a:cubicBezTo>
                    <a:pt x="61" y="3274"/>
                    <a:pt x="88" y="3286"/>
                    <a:pt x="116" y="3286"/>
                  </a:cubicBezTo>
                  <a:cubicBezTo>
                    <a:pt x="143" y="3286"/>
                    <a:pt x="171" y="3281"/>
                    <a:pt x="187" y="3258"/>
                  </a:cubicBezTo>
                  <a:cubicBezTo>
                    <a:pt x="242" y="3215"/>
                    <a:pt x="1431" y="2118"/>
                    <a:pt x="927" y="84"/>
                  </a:cubicBezTo>
                  <a:cubicBezTo>
                    <a:pt x="912" y="32"/>
                    <a:pt x="868" y="1"/>
                    <a:pt x="82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4" name="Google Shape;664;p8"/>
            <p:cNvSpPr/>
            <p:nvPr/>
          </p:nvSpPr>
          <p:spPr>
            <a:xfrm>
              <a:off x="760000" y="4070125"/>
              <a:ext cx="95525" cy="36150"/>
            </a:xfrm>
            <a:custGeom>
              <a:avLst/>
              <a:gdLst/>
              <a:ahLst/>
              <a:cxnLst/>
              <a:rect l="l" t="t" r="r" b="b"/>
              <a:pathLst>
                <a:path w="3821" h="1446" extrusionOk="0">
                  <a:moveTo>
                    <a:pt x="118" y="0"/>
                  </a:moveTo>
                  <a:cubicBezTo>
                    <a:pt x="88" y="0"/>
                    <a:pt x="59" y="13"/>
                    <a:pt x="38" y="37"/>
                  </a:cubicBezTo>
                  <a:cubicBezTo>
                    <a:pt x="0" y="80"/>
                    <a:pt x="5" y="146"/>
                    <a:pt x="49" y="185"/>
                  </a:cubicBezTo>
                  <a:cubicBezTo>
                    <a:pt x="115" y="244"/>
                    <a:pt x="1485" y="1445"/>
                    <a:pt x="2904" y="1445"/>
                  </a:cubicBezTo>
                  <a:cubicBezTo>
                    <a:pt x="3185" y="1445"/>
                    <a:pt x="3469" y="1395"/>
                    <a:pt x="3744" y="1286"/>
                  </a:cubicBezTo>
                  <a:cubicBezTo>
                    <a:pt x="3798" y="1264"/>
                    <a:pt x="3820" y="1205"/>
                    <a:pt x="3798" y="1149"/>
                  </a:cubicBezTo>
                  <a:cubicBezTo>
                    <a:pt x="3782" y="1107"/>
                    <a:pt x="3742" y="1081"/>
                    <a:pt x="3700" y="1081"/>
                  </a:cubicBezTo>
                  <a:cubicBezTo>
                    <a:pt x="3687" y="1081"/>
                    <a:pt x="3674" y="1084"/>
                    <a:pt x="3661" y="1089"/>
                  </a:cubicBezTo>
                  <a:cubicBezTo>
                    <a:pt x="3417" y="1188"/>
                    <a:pt x="3165" y="1230"/>
                    <a:pt x="2912" y="1230"/>
                  </a:cubicBezTo>
                  <a:cubicBezTo>
                    <a:pt x="1563" y="1230"/>
                    <a:pt x="205" y="39"/>
                    <a:pt x="187" y="26"/>
                  </a:cubicBezTo>
                  <a:cubicBezTo>
                    <a:pt x="167" y="9"/>
                    <a:pt x="142" y="0"/>
                    <a:pt x="1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5" name="Google Shape;665;p8"/>
            <p:cNvSpPr/>
            <p:nvPr/>
          </p:nvSpPr>
          <p:spPr>
            <a:xfrm>
              <a:off x="799575" y="4057825"/>
              <a:ext cx="108425" cy="97225"/>
            </a:xfrm>
            <a:custGeom>
              <a:avLst/>
              <a:gdLst/>
              <a:ahLst/>
              <a:cxnLst/>
              <a:rect l="l" t="t" r="r" b="b"/>
              <a:pathLst>
                <a:path w="4337" h="3889" extrusionOk="0">
                  <a:moveTo>
                    <a:pt x="121" y="0"/>
                  </a:moveTo>
                  <a:cubicBezTo>
                    <a:pt x="87" y="0"/>
                    <a:pt x="54" y="14"/>
                    <a:pt x="34" y="41"/>
                  </a:cubicBezTo>
                  <a:cubicBezTo>
                    <a:pt x="1" y="85"/>
                    <a:pt x="6" y="156"/>
                    <a:pt x="56" y="189"/>
                  </a:cubicBezTo>
                  <a:cubicBezTo>
                    <a:pt x="1688" y="1439"/>
                    <a:pt x="4122" y="3834"/>
                    <a:pt x="4144" y="3860"/>
                  </a:cubicBezTo>
                  <a:cubicBezTo>
                    <a:pt x="4167" y="3883"/>
                    <a:pt x="4194" y="3888"/>
                    <a:pt x="4221" y="3888"/>
                  </a:cubicBezTo>
                  <a:cubicBezTo>
                    <a:pt x="4248" y="3888"/>
                    <a:pt x="4276" y="3878"/>
                    <a:pt x="4293" y="3860"/>
                  </a:cubicBezTo>
                  <a:cubicBezTo>
                    <a:pt x="4336" y="3817"/>
                    <a:pt x="4336" y="3751"/>
                    <a:pt x="4293" y="3708"/>
                  </a:cubicBezTo>
                  <a:cubicBezTo>
                    <a:pt x="4271" y="3686"/>
                    <a:pt x="1832" y="1280"/>
                    <a:pt x="182" y="19"/>
                  </a:cubicBezTo>
                  <a:cubicBezTo>
                    <a:pt x="165" y="6"/>
                    <a:pt x="143" y="0"/>
                    <a:pt x="1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6" name="Google Shape;666;p8"/>
            <p:cNvSpPr/>
            <p:nvPr/>
          </p:nvSpPr>
          <p:spPr>
            <a:xfrm>
              <a:off x="273875" y="3434400"/>
              <a:ext cx="315125" cy="300200"/>
            </a:xfrm>
            <a:custGeom>
              <a:avLst/>
              <a:gdLst/>
              <a:ahLst/>
              <a:cxnLst/>
              <a:rect l="l" t="t" r="r" b="b"/>
              <a:pathLst>
                <a:path w="12605" h="12008" extrusionOk="0">
                  <a:moveTo>
                    <a:pt x="7032" y="1"/>
                  </a:moveTo>
                  <a:cubicBezTo>
                    <a:pt x="5754" y="1"/>
                    <a:pt x="1490" y="2780"/>
                    <a:pt x="1490" y="2780"/>
                  </a:cubicBezTo>
                  <a:cubicBezTo>
                    <a:pt x="1" y="3702"/>
                    <a:pt x="3689" y="12008"/>
                    <a:pt x="5626" y="12008"/>
                  </a:cubicBezTo>
                  <a:cubicBezTo>
                    <a:pt x="5693" y="12008"/>
                    <a:pt x="5758" y="11998"/>
                    <a:pt x="5820" y="11977"/>
                  </a:cubicBezTo>
                  <a:cubicBezTo>
                    <a:pt x="7688" y="11363"/>
                    <a:pt x="12605" y="4897"/>
                    <a:pt x="12605" y="4897"/>
                  </a:cubicBezTo>
                  <a:cubicBezTo>
                    <a:pt x="12605" y="4897"/>
                    <a:pt x="8039" y="670"/>
                    <a:pt x="7300" y="73"/>
                  </a:cubicBezTo>
                  <a:cubicBezTo>
                    <a:pt x="7239" y="23"/>
                    <a:pt x="7147" y="1"/>
                    <a:pt x="703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7" name="Google Shape;667;p8"/>
            <p:cNvSpPr/>
            <p:nvPr/>
          </p:nvSpPr>
          <p:spPr>
            <a:xfrm>
              <a:off x="728475" y="3654900"/>
              <a:ext cx="251175" cy="213350"/>
            </a:xfrm>
            <a:custGeom>
              <a:avLst/>
              <a:gdLst/>
              <a:ahLst/>
              <a:cxnLst/>
              <a:rect l="l" t="t" r="r" b="b"/>
              <a:pathLst>
                <a:path w="10047" h="8534" extrusionOk="0">
                  <a:moveTo>
                    <a:pt x="981" y="0"/>
                  </a:moveTo>
                  <a:cubicBezTo>
                    <a:pt x="981" y="0"/>
                    <a:pt x="1" y="7592"/>
                    <a:pt x="538" y="8260"/>
                  </a:cubicBezTo>
                  <a:cubicBezTo>
                    <a:pt x="694" y="8455"/>
                    <a:pt x="1480" y="8533"/>
                    <a:pt x="2526" y="8533"/>
                  </a:cubicBezTo>
                  <a:cubicBezTo>
                    <a:pt x="5060" y="8533"/>
                    <a:pt x="9123" y="8073"/>
                    <a:pt x="9472" y="7701"/>
                  </a:cubicBezTo>
                  <a:cubicBezTo>
                    <a:pt x="9964" y="7171"/>
                    <a:pt x="10046" y="504"/>
                    <a:pt x="8538" y="504"/>
                  </a:cubicBezTo>
                  <a:cubicBezTo>
                    <a:pt x="8533" y="504"/>
                    <a:pt x="8528" y="504"/>
                    <a:pt x="8523" y="504"/>
                  </a:cubicBezTo>
                  <a:cubicBezTo>
                    <a:pt x="8471" y="506"/>
                    <a:pt x="8414" y="506"/>
                    <a:pt x="8352" y="506"/>
                  </a:cubicBezTo>
                  <a:cubicBezTo>
                    <a:pt x="6592" y="506"/>
                    <a:pt x="981" y="0"/>
                    <a:pt x="98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8" name="Google Shape;668;p8"/>
            <p:cNvSpPr/>
            <p:nvPr/>
          </p:nvSpPr>
          <p:spPr>
            <a:xfrm>
              <a:off x="542875" y="3158850"/>
              <a:ext cx="578175" cy="461250"/>
            </a:xfrm>
            <a:custGeom>
              <a:avLst/>
              <a:gdLst/>
              <a:ahLst/>
              <a:cxnLst/>
              <a:rect l="l" t="t" r="r" b="b"/>
              <a:pathLst>
                <a:path w="23127" h="18450" extrusionOk="0">
                  <a:moveTo>
                    <a:pt x="12196" y="0"/>
                  </a:moveTo>
                  <a:cubicBezTo>
                    <a:pt x="8167" y="0"/>
                    <a:pt x="5144" y="2818"/>
                    <a:pt x="5144" y="2818"/>
                  </a:cubicBezTo>
                  <a:cubicBezTo>
                    <a:pt x="1" y="8380"/>
                    <a:pt x="5123" y="18449"/>
                    <a:pt x="12068" y="18449"/>
                  </a:cubicBezTo>
                  <a:cubicBezTo>
                    <a:pt x="12249" y="18449"/>
                    <a:pt x="12431" y="18442"/>
                    <a:pt x="12614" y="18428"/>
                  </a:cubicBezTo>
                  <a:cubicBezTo>
                    <a:pt x="21855" y="17733"/>
                    <a:pt x="23127" y="6908"/>
                    <a:pt x="18743" y="2818"/>
                  </a:cubicBezTo>
                  <a:cubicBezTo>
                    <a:pt x="16477" y="705"/>
                    <a:pt x="14211" y="0"/>
                    <a:pt x="12196"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9" name="Google Shape;669;p8"/>
            <p:cNvSpPr/>
            <p:nvPr/>
          </p:nvSpPr>
          <p:spPr>
            <a:xfrm>
              <a:off x="577875" y="3485550"/>
              <a:ext cx="174050" cy="193400"/>
            </a:xfrm>
            <a:custGeom>
              <a:avLst/>
              <a:gdLst/>
              <a:ahLst/>
              <a:cxnLst/>
              <a:rect l="l" t="t" r="r" b="b"/>
              <a:pathLst>
                <a:path w="6962" h="7736" extrusionOk="0">
                  <a:moveTo>
                    <a:pt x="4786" y="0"/>
                  </a:moveTo>
                  <a:lnTo>
                    <a:pt x="1947" y="3771"/>
                  </a:lnTo>
                  <a:lnTo>
                    <a:pt x="680" y="2943"/>
                  </a:lnTo>
                  <a:lnTo>
                    <a:pt x="680" y="2943"/>
                  </a:lnTo>
                  <a:cubicBezTo>
                    <a:pt x="680" y="2943"/>
                    <a:pt x="0" y="6686"/>
                    <a:pt x="3273" y="7569"/>
                  </a:cubicBezTo>
                  <a:cubicBezTo>
                    <a:pt x="3709" y="7687"/>
                    <a:pt x="4092" y="7736"/>
                    <a:pt x="4427" y="7736"/>
                  </a:cubicBezTo>
                  <a:cubicBezTo>
                    <a:pt x="6084" y="7736"/>
                    <a:pt x="6562" y="6534"/>
                    <a:pt x="6562" y="6534"/>
                  </a:cubicBezTo>
                  <a:lnTo>
                    <a:pt x="5509" y="5897"/>
                  </a:lnTo>
                  <a:lnTo>
                    <a:pt x="6961" y="2324"/>
                  </a:lnTo>
                  <a:lnTo>
                    <a:pt x="4786" y="0"/>
                  </a:ln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0" name="Google Shape;670;p8"/>
            <p:cNvSpPr/>
            <p:nvPr/>
          </p:nvSpPr>
          <p:spPr>
            <a:xfrm>
              <a:off x="818350" y="3469900"/>
              <a:ext cx="89775" cy="68150"/>
            </a:xfrm>
            <a:custGeom>
              <a:avLst/>
              <a:gdLst/>
              <a:ahLst/>
              <a:cxnLst/>
              <a:rect l="l" t="t" r="r" b="b"/>
              <a:pathLst>
                <a:path w="3591" h="2726" extrusionOk="0">
                  <a:moveTo>
                    <a:pt x="302" y="1"/>
                  </a:moveTo>
                  <a:cubicBezTo>
                    <a:pt x="247" y="1"/>
                    <a:pt x="203" y="38"/>
                    <a:pt x="193" y="95"/>
                  </a:cubicBezTo>
                  <a:cubicBezTo>
                    <a:pt x="188" y="155"/>
                    <a:pt x="1" y="1575"/>
                    <a:pt x="565" y="2303"/>
                  </a:cubicBezTo>
                  <a:cubicBezTo>
                    <a:pt x="752" y="2539"/>
                    <a:pt x="998" y="2681"/>
                    <a:pt x="1294" y="2714"/>
                  </a:cubicBezTo>
                  <a:cubicBezTo>
                    <a:pt x="1365" y="2720"/>
                    <a:pt x="1437" y="2725"/>
                    <a:pt x="1508" y="2725"/>
                  </a:cubicBezTo>
                  <a:cubicBezTo>
                    <a:pt x="2763" y="2725"/>
                    <a:pt x="3525" y="1486"/>
                    <a:pt x="3558" y="1426"/>
                  </a:cubicBezTo>
                  <a:cubicBezTo>
                    <a:pt x="3591" y="1377"/>
                    <a:pt x="3575" y="1317"/>
                    <a:pt x="3525" y="1284"/>
                  </a:cubicBezTo>
                  <a:cubicBezTo>
                    <a:pt x="3508" y="1274"/>
                    <a:pt x="3489" y="1269"/>
                    <a:pt x="3469" y="1269"/>
                  </a:cubicBezTo>
                  <a:cubicBezTo>
                    <a:pt x="3434" y="1269"/>
                    <a:pt x="3399" y="1286"/>
                    <a:pt x="3378" y="1322"/>
                  </a:cubicBezTo>
                  <a:cubicBezTo>
                    <a:pt x="3371" y="1332"/>
                    <a:pt x="2647" y="2511"/>
                    <a:pt x="1506" y="2511"/>
                  </a:cubicBezTo>
                  <a:cubicBezTo>
                    <a:pt x="1444" y="2511"/>
                    <a:pt x="1381" y="2508"/>
                    <a:pt x="1316" y="2501"/>
                  </a:cubicBezTo>
                  <a:cubicBezTo>
                    <a:pt x="1076" y="2473"/>
                    <a:pt x="884" y="2369"/>
                    <a:pt x="730" y="2172"/>
                  </a:cubicBezTo>
                  <a:cubicBezTo>
                    <a:pt x="221" y="1519"/>
                    <a:pt x="401" y="133"/>
                    <a:pt x="406" y="122"/>
                  </a:cubicBezTo>
                  <a:cubicBezTo>
                    <a:pt x="411" y="62"/>
                    <a:pt x="373" y="12"/>
                    <a:pt x="313" y="1"/>
                  </a:cubicBezTo>
                  <a:cubicBezTo>
                    <a:pt x="309" y="1"/>
                    <a:pt x="305" y="1"/>
                    <a:pt x="3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1" name="Google Shape;671;p8"/>
            <p:cNvSpPr/>
            <p:nvPr/>
          </p:nvSpPr>
          <p:spPr>
            <a:xfrm>
              <a:off x="687775" y="3398400"/>
              <a:ext cx="93875" cy="93875"/>
            </a:xfrm>
            <a:custGeom>
              <a:avLst/>
              <a:gdLst/>
              <a:ahLst/>
              <a:cxnLst/>
              <a:rect l="l" t="t" r="r" b="b"/>
              <a:pathLst>
                <a:path w="3755" h="3755" extrusionOk="0">
                  <a:moveTo>
                    <a:pt x="1880" y="0"/>
                  </a:moveTo>
                  <a:cubicBezTo>
                    <a:pt x="845" y="0"/>
                    <a:pt x="0" y="838"/>
                    <a:pt x="0" y="1875"/>
                  </a:cubicBezTo>
                  <a:cubicBezTo>
                    <a:pt x="0" y="2910"/>
                    <a:pt x="845" y="3754"/>
                    <a:pt x="1880" y="3754"/>
                  </a:cubicBezTo>
                  <a:cubicBezTo>
                    <a:pt x="2917" y="3754"/>
                    <a:pt x="3755" y="2910"/>
                    <a:pt x="3755" y="1875"/>
                  </a:cubicBezTo>
                  <a:cubicBezTo>
                    <a:pt x="3755" y="838"/>
                    <a:pt x="2917" y="0"/>
                    <a:pt x="1880" y="0"/>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2" name="Google Shape;672;p8"/>
            <p:cNvSpPr/>
            <p:nvPr/>
          </p:nvSpPr>
          <p:spPr>
            <a:xfrm>
              <a:off x="918225" y="3469225"/>
              <a:ext cx="94050" cy="93875"/>
            </a:xfrm>
            <a:custGeom>
              <a:avLst/>
              <a:gdLst/>
              <a:ahLst/>
              <a:cxnLst/>
              <a:rect l="l" t="t" r="r" b="b"/>
              <a:pathLst>
                <a:path w="3762" h="3755" extrusionOk="0">
                  <a:moveTo>
                    <a:pt x="1882" y="1"/>
                  </a:moveTo>
                  <a:cubicBezTo>
                    <a:pt x="845" y="1"/>
                    <a:pt x="1" y="845"/>
                    <a:pt x="1" y="1880"/>
                  </a:cubicBezTo>
                  <a:cubicBezTo>
                    <a:pt x="1" y="2917"/>
                    <a:pt x="845" y="3755"/>
                    <a:pt x="1882" y="3755"/>
                  </a:cubicBezTo>
                  <a:cubicBezTo>
                    <a:pt x="2917" y="3755"/>
                    <a:pt x="3762" y="2917"/>
                    <a:pt x="3762" y="1880"/>
                  </a:cubicBezTo>
                  <a:cubicBezTo>
                    <a:pt x="3762" y="845"/>
                    <a:pt x="2917" y="1"/>
                    <a:pt x="1882" y="1"/>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3" name="Google Shape;673;p8"/>
            <p:cNvSpPr/>
            <p:nvPr/>
          </p:nvSpPr>
          <p:spPr>
            <a:xfrm>
              <a:off x="781225" y="3365775"/>
              <a:ext cx="47575" cy="47575"/>
            </a:xfrm>
            <a:custGeom>
              <a:avLst/>
              <a:gdLst/>
              <a:ahLst/>
              <a:cxnLst/>
              <a:rect l="l" t="t" r="r" b="b"/>
              <a:pathLst>
                <a:path w="1903" h="1903" extrusionOk="0">
                  <a:moveTo>
                    <a:pt x="954" y="0"/>
                  </a:moveTo>
                  <a:cubicBezTo>
                    <a:pt x="428" y="0"/>
                    <a:pt x="1" y="428"/>
                    <a:pt x="1" y="949"/>
                  </a:cubicBezTo>
                  <a:cubicBezTo>
                    <a:pt x="1" y="1475"/>
                    <a:pt x="428" y="1902"/>
                    <a:pt x="954" y="1902"/>
                  </a:cubicBezTo>
                  <a:cubicBezTo>
                    <a:pt x="1481" y="1902"/>
                    <a:pt x="1903" y="1475"/>
                    <a:pt x="1903" y="949"/>
                  </a:cubicBezTo>
                  <a:cubicBezTo>
                    <a:pt x="1903" y="428"/>
                    <a:pt x="1481" y="0"/>
                    <a:pt x="95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4" name="Google Shape;674;p8"/>
            <p:cNvSpPr/>
            <p:nvPr/>
          </p:nvSpPr>
          <p:spPr>
            <a:xfrm>
              <a:off x="941550" y="3410600"/>
              <a:ext cx="47575" cy="47575"/>
            </a:xfrm>
            <a:custGeom>
              <a:avLst/>
              <a:gdLst/>
              <a:ahLst/>
              <a:cxnLst/>
              <a:rect l="l" t="t" r="r" b="b"/>
              <a:pathLst>
                <a:path w="1903" h="1903" extrusionOk="0">
                  <a:moveTo>
                    <a:pt x="949" y="0"/>
                  </a:moveTo>
                  <a:cubicBezTo>
                    <a:pt x="423" y="0"/>
                    <a:pt x="0" y="428"/>
                    <a:pt x="0" y="954"/>
                  </a:cubicBezTo>
                  <a:cubicBezTo>
                    <a:pt x="0" y="1480"/>
                    <a:pt x="423" y="1902"/>
                    <a:pt x="949" y="1902"/>
                  </a:cubicBezTo>
                  <a:cubicBezTo>
                    <a:pt x="1475" y="1902"/>
                    <a:pt x="1903" y="1480"/>
                    <a:pt x="1903" y="954"/>
                  </a:cubicBezTo>
                  <a:cubicBezTo>
                    <a:pt x="1903" y="428"/>
                    <a:pt x="1475" y="0"/>
                    <a:pt x="9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5" name="Google Shape;675;p8"/>
            <p:cNvSpPr/>
            <p:nvPr/>
          </p:nvSpPr>
          <p:spPr>
            <a:xfrm>
              <a:off x="547450" y="3548250"/>
              <a:ext cx="207500" cy="156550"/>
            </a:xfrm>
            <a:custGeom>
              <a:avLst/>
              <a:gdLst/>
              <a:ahLst/>
              <a:cxnLst/>
              <a:rect l="l" t="t" r="r" b="b"/>
              <a:pathLst>
                <a:path w="8300" h="6262" extrusionOk="0">
                  <a:moveTo>
                    <a:pt x="794" y="0"/>
                  </a:moveTo>
                  <a:cubicBezTo>
                    <a:pt x="745" y="0"/>
                    <a:pt x="702" y="36"/>
                    <a:pt x="691" y="90"/>
                  </a:cubicBezTo>
                  <a:cubicBezTo>
                    <a:pt x="686" y="128"/>
                    <a:pt x="1" y="4343"/>
                    <a:pt x="3098" y="5724"/>
                  </a:cubicBezTo>
                  <a:cubicBezTo>
                    <a:pt x="3969" y="6113"/>
                    <a:pt x="4715" y="6262"/>
                    <a:pt x="5345" y="6262"/>
                  </a:cubicBezTo>
                  <a:cubicBezTo>
                    <a:pt x="7417" y="6262"/>
                    <a:pt x="8267" y="4661"/>
                    <a:pt x="8272" y="4639"/>
                  </a:cubicBezTo>
                  <a:cubicBezTo>
                    <a:pt x="8299" y="4585"/>
                    <a:pt x="8277" y="4524"/>
                    <a:pt x="8228" y="4497"/>
                  </a:cubicBezTo>
                  <a:cubicBezTo>
                    <a:pt x="8214" y="4488"/>
                    <a:pt x="8197" y="4485"/>
                    <a:pt x="8181" y="4485"/>
                  </a:cubicBezTo>
                  <a:cubicBezTo>
                    <a:pt x="8143" y="4485"/>
                    <a:pt x="8105" y="4506"/>
                    <a:pt x="8085" y="4540"/>
                  </a:cubicBezTo>
                  <a:cubicBezTo>
                    <a:pt x="8044" y="4624"/>
                    <a:pt x="7283" y="6057"/>
                    <a:pt x="5372" y="6057"/>
                  </a:cubicBezTo>
                  <a:cubicBezTo>
                    <a:pt x="4764" y="6057"/>
                    <a:pt x="4040" y="5912"/>
                    <a:pt x="3185" y="5532"/>
                  </a:cubicBezTo>
                  <a:cubicBezTo>
                    <a:pt x="1953" y="4985"/>
                    <a:pt x="1196" y="3910"/>
                    <a:pt x="928" y="2342"/>
                  </a:cubicBezTo>
                  <a:cubicBezTo>
                    <a:pt x="731" y="1165"/>
                    <a:pt x="900" y="133"/>
                    <a:pt x="900" y="123"/>
                  </a:cubicBezTo>
                  <a:cubicBezTo>
                    <a:pt x="911" y="68"/>
                    <a:pt x="873" y="14"/>
                    <a:pt x="812" y="2"/>
                  </a:cubicBezTo>
                  <a:cubicBezTo>
                    <a:pt x="806" y="1"/>
                    <a:pt x="800" y="0"/>
                    <a:pt x="79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6" name="Google Shape;676;p8"/>
            <p:cNvSpPr/>
            <p:nvPr/>
          </p:nvSpPr>
          <p:spPr>
            <a:xfrm>
              <a:off x="814800" y="3696825"/>
              <a:ext cx="17700" cy="157600"/>
            </a:xfrm>
            <a:custGeom>
              <a:avLst/>
              <a:gdLst/>
              <a:ahLst/>
              <a:cxnLst/>
              <a:rect l="l" t="t" r="r" b="b"/>
              <a:pathLst>
                <a:path w="708" h="6304" extrusionOk="0">
                  <a:moveTo>
                    <a:pt x="598" y="0"/>
                  </a:moveTo>
                  <a:cubicBezTo>
                    <a:pt x="547" y="0"/>
                    <a:pt x="499" y="37"/>
                    <a:pt x="494" y="94"/>
                  </a:cubicBezTo>
                  <a:cubicBezTo>
                    <a:pt x="488" y="127"/>
                    <a:pt x="1" y="3684"/>
                    <a:pt x="55" y="6199"/>
                  </a:cubicBezTo>
                  <a:cubicBezTo>
                    <a:pt x="55" y="6254"/>
                    <a:pt x="100" y="6304"/>
                    <a:pt x="159" y="6304"/>
                  </a:cubicBezTo>
                  <a:cubicBezTo>
                    <a:pt x="219" y="6297"/>
                    <a:pt x="264" y="6254"/>
                    <a:pt x="264" y="6193"/>
                  </a:cubicBezTo>
                  <a:cubicBezTo>
                    <a:pt x="209" y="3694"/>
                    <a:pt x="697" y="154"/>
                    <a:pt x="702" y="122"/>
                  </a:cubicBezTo>
                  <a:cubicBezTo>
                    <a:pt x="707" y="61"/>
                    <a:pt x="669" y="11"/>
                    <a:pt x="609" y="1"/>
                  </a:cubicBezTo>
                  <a:cubicBezTo>
                    <a:pt x="605" y="0"/>
                    <a:pt x="602" y="0"/>
                    <a:pt x="59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7" name="Google Shape;677;p8"/>
            <p:cNvSpPr/>
            <p:nvPr/>
          </p:nvSpPr>
          <p:spPr>
            <a:xfrm>
              <a:off x="648750" y="3519800"/>
              <a:ext cx="86050" cy="89075"/>
            </a:xfrm>
            <a:custGeom>
              <a:avLst/>
              <a:gdLst/>
              <a:ahLst/>
              <a:cxnLst/>
              <a:rect l="l" t="t" r="r" b="b"/>
              <a:pathLst>
                <a:path w="3442" h="3563" extrusionOk="0">
                  <a:moveTo>
                    <a:pt x="833" y="1"/>
                  </a:moveTo>
                  <a:lnTo>
                    <a:pt x="0" y="1244"/>
                  </a:lnTo>
                  <a:lnTo>
                    <a:pt x="3036" y="3563"/>
                  </a:lnTo>
                  <a:lnTo>
                    <a:pt x="3441" y="2592"/>
                  </a:lnTo>
                  <a:cubicBezTo>
                    <a:pt x="3441" y="2592"/>
                    <a:pt x="1847" y="1869"/>
                    <a:pt x="833" y="1"/>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8" name="Google Shape;678;p8"/>
            <p:cNvSpPr/>
            <p:nvPr/>
          </p:nvSpPr>
          <p:spPr>
            <a:xfrm>
              <a:off x="544025" y="3064475"/>
              <a:ext cx="618825" cy="325125"/>
            </a:xfrm>
            <a:custGeom>
              <a:avLst/>
              <a:gdLst/>
              <a:ahLst/>
              <a:cxnLst/>
              <a:rect l="l" t="t" r="r" b="b"/>
              <a:pathLst>
                <a:path w="24753" h="13005" extrusionOk="0">
                  <a:moveTo>
                    <a:pt x="10185" y="0"/>
                  </a:moveTo>
                  <a:cubicBezTo>
                    <a:pt x="9256" y="0"/>
                    <a:pt x="8220" y="176"/>
                    <a:pt x="7076" y="608"/>
                  </a:cubicBezTo>
                  <a:cubicBezTo>
                    <a:pt x="1032" y="2905"/>
                    <a:pt x="1" y="8605"/>
                    <a:pt x="1799" y="11801"/>
                  </a:cubicBezTo>
                  <a:cubicBezTo>
                    <a:pt x="1799" y="11801"/>
                    <a:pt x="3000" y="12059"/>
                    <a:pt x="4399" y="12059"/>
                  </a:cubicBezTo>
                  <a:cubicBezTo>
                    <a:pt x="5520" y="12059"/>
                    <a:pt x="6769" y="11894"/>
                    <a:pt x="7630" y="11296"/>
                  </a:cubicBezTo>
                  <a:cubicBezTo>
                    <a:pt x="9560" y="9953"/>
                    <a:pt x="8404" y="5865"/>
                    <a:pt x="11429" y="5136"/>
                  </a:cubicBezTo>
                  <a:cubicBezTo>
                    <a:pt x="11782" y="5051"/>
                    <a:pt x="12101" y="5013"/>
                    <a:pt x="12389" y="5013"/>
                  </a:cubicBezTo>
                  <a:cubicBezTo>
                    <a:pt x="14555" y="5013"/>
                    <a:pt x="14953" y="7153"/>
                    <a:pt x="14953" y="7153"/>
                  </a:cubicBezTo>
                  <a:cubicBezTo>
                    <a:pt x="14953" y="7153"/>
                    <a:pt x="16375" y="6267"/>
                    <a:pt x="17617" y="6267"/>
                  </a:cubicBezTo>
                  <a:cubicBezTo>
                    <a:pt x="18012" y="6267"/>
                    <a:pt x="18389" y="6356"/>
                    <a:pt x="18697" y="6593"/>
                  </a:cubicBezTo>
                  <a:cubicBezTo>
                    <a:pt x="21807" y="8987"/>
                    <a:pt x="17636" y="13004"/>
                    <a:pt x="20954" y="13004"/>
                  </a:cubicBezTo>
                  <a:cubicBezTo>
                    <a:pt x="21009" y="13004"/>
                    <a:pt x="21066" y="13003"/>
                    <a:pt x="21125" y="13001"/>
                  </a:cubicBezTo>
                  <a:cubicBezTo>
                    <a:pt x="24753" y="12864"/>
                    <a:pt x="24194" y="9783"/>
                    <a:pt x="24194" y="9783"/>
                  </a:cubicBezTo>
                  <a:lnTo>
                    <a:pt x="24194" y="9783"/>
                  </a:lnTo>
                  <a:cubicBezTo>
                    <a:pt x="24194" y="9783"/>
                    <a:pt x="24183" y="9784"/>
                    <a:pt x="24164" y="9784"/>
                  </a:cubicBezTo>
                  <a:cubicBezTo>
                    <a:pt x="24028" y="9784"/>
                    <a:pt x="23443" y="9742"/>
                    <a:pt x="22906" y="9055"/>
                  </a:cubicBezTo>
                  <a:cubicBezTo>
                    <a:pt x="22358" y="8361"/>
                    <a:pt x="24191" y="2936"/>
                    <a:pt x="18717" y="2936"/>
                  </a:cubicBezTo>
                  <a:cubicBezTo>
                    <a:pt x="18004" y="2936"/>
                    <a:pt x="17168" y="3028"/>
                    <a:pt x="16186" y="3234"/>
                  </a:cubicBezTo>
                  <a:cubicBezTo>
                    <a:pt x="16186" y="3234"/>
                    <a:pt x="14174" y="0"/>
                    <a:pt x="1018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9" name="Google Shape;679;p8"/>
            <p:cNvSpPr/>
            <p:nvPr/>
          </p:nvSpPr>
          <p:spPr>
            <a:xfrm>
              <a:off x="517325" y="3317450"/>
              <a:ext cx="142400" cy="134250"/>
            </a:xfrm>
            <a:custGeom>
              <a:avLst/>
              <a:gdLst/>
              <a:ahLst/>
              <a:cxnLst/>
              <a:rect l="l" t="t" r="r" b="b"/>
              <a:pathLst>
                <a:path w="5696" h="5370" extrusionOk="0">
                  <a:moveTo>
                    <a:pt x="4183" y="0"/>
                  </a:moveTo>
                  <a:cubicBezTo>
                    <a:pt x="3897" y="0"/>
                    <a:pt x="3557" y="109"/>
                    <a:pt x="3152" y="367"/>
                  </a:cubicBezTo>
                  <a:cubicBezTo>
                    <a:pt x="1" y="2378"/>
                    <a:pt x="2538" y="4910"/>
                    <a:pt x="4040" y="5326"/>
                  </a:cubicBezTo>
                  <a:cubicBezTo>
                    <a:pt x="4148" y="5356"/>
                    <a:pt x="4248" y="5369"/>
                    <a:pt x="4342" y="5369"/>
                  </a:cubicBezTo>
                  <a:cubicBezTo>
                    <a:pt x="5562" y="5369"/>
                    <a:pt x="5695" y="3036"/>
                    <a:pt x="5695" y="3036"/>
                  </a:cubicBezTo>
                  <a:cubicBezTo>
                    <a:pt x="5695" y="3036"/>
                    <a:pt x="5695" y="0"/>
                    <a:pt x="4183"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0" name="Google Shape;680;p8"/>
            <p:cNvSpPr/>
            <p:nvPr/>
          </p:nvSpPr>
          <p:spPr>
            <a:xfrm>
              <a:off x="596525" y="3342075"/>
              <a:ext cx="31675" cy="82650"/>
            </a:xfrm>
            <a:custGeom>
              <a:avLst/>
              <a:gdLst/>
              <a:ahLst/>
              <a:cxnLst/>
              <a:rect l="l" t="t" r="r" b="b"/>
              <a:pathLst>
                <a:path w="1267" h="3306" extrusionOk="0">
                  <a:moveTo>
                    <a:pt x="164" y="0"/>
                  </a:moveTo>
                  <a:cubicBezTo>
                    <a:pt x="123" y="0"/>
                    <a:pt x="98" y="5"/>
                    <a:pt x="94" y="7"/>
                  </a:cubicBezTo>
                  <a:cubicBezTo>
                    <a:pt x="38" y="17"/>
                    <a:pt x="0" y="66"/>
                    <a:pt x="11" y="126"/>
                  </a:cubicBezTo>
                  <a:cubicBezTo>
                    <a:pt x="17" y="178"/>
                    <a:pt x="65" y="215"/>
                    <a:pt x="121" y="215"/>
                  </a:cubicBezTo>
                  <a:cubicBezTo>
                    <a:pt x="124" y="215"/>
                    <a:pt x="128" y="215"/>
                    <a:pt x="132" y="214"/>
                  </a:cubicBezTo>
                  <a:cubicBezTo>
                    <a:pt x="133" y="214"/>
                    <a:pt x="146" y="213"/>
                    <a:pt x="168" y="213"/>
                  </a:cubicBezTo>
                  <a:cubicBezTo>
                    <a:pt x="240" y="213"/>
                    <a:pt x="404" y="232"/>
                    <a:pt x="559" y="395"/>
                  </a:cubicBezTo>
                  <a:cubicBezTo>
                    <a:pt x="839" y="675"/>
                    <a:pt x="1102" y="1388"/>
                    <a:pt x="800" y="3185"/>
                  </a:cubicBezTo>
                  <a:cubicBezTo>
                    <a:pt x="795" y="3240"/>
                    <a:pt x="833" y="3295"/>
                    <a:pt x="888" y="3306"/>
                  </a:cubicBezTo>
                  <a:lnTo>
                    <a:pt x="905" y="3306"/>
                  </a:lnTo>
                  <a:cubicBezTo>
                    <a:pt x="959" y="3306"/>
                    <a:pt x="1004" y="3273"/>
                    <a:pt x="1009" y="3217"/>
                  </a:cubicBezTo>
                  <a:cubicBezTo>
                    <a:pt x="1267" y="1699"/>
                    <a:pt x="1162" y="697"/>
                    <a:pt x="708" y="242"/>
                  </a:cubicBezTo>
                  <a:cubicBezTo>
                    <a:pt x="499" y="33"/>
                    <a:pt x="275" y="0"/>
                    <a:pt x="164" y="0"/>
                  </a:cubicBezTo>
                  <a:close/>
                </a:path>
              </a:pathLst>
            </a:custGeom>
            <a:solidFill>
              <a:srgbClr val="2E25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1" name="Google Shape;681;p8"/>
            <p:cNvSpPr/>
            <p:nvPr/>
          </p:nvSpPr>
          <p:spPr>
            <a:xfrm>
              <a:off x="869725" y="3413150"/>
              <a:ext cx="49775" cy="80500"/>
            </a:xfrm>
            <a:custGeom>
              <a:avLst/>
              <a:gdLst/>
              <a:ahLst/>
              <a:cxnLst/>
              <a:rect l="l" t="t" r="r" b="b"/>
              <a:pathLst>
                <a:path w="1991" h="3220" extrusionOk="0">
                  <a:moveTo>
                    <a:pt x="613" y="0"/>
                  </a:moveTo>
                  <a:cubicBezTo>
                    <a:pt x="565" y="0"/>
                    <a:pt x="520" y="36"/>
                    <a:pt x="511" y="84"/>
                  </a:cubicBezTo>
                  <a:lnTo>
                    <a:pt x="172" y="1877"/>
                  </a:lnTo>
                  <a:cubicBezTo>
                    <a:pt x="165" y="1904"/>
                    <a:pt x="172" y="1937"/>
                    <a:pt x="187" y="1958"/>
                  </a:cubicBezTo>
                  <a:cubicBezTo>
                    <a:pt x="210" y="1986"/>
                    <a:pt x="231" y="1998"/>
                    <a:pt x="264" y="2003"/>
                  </a:cubicBezTo>
                  <a:lnTo>
                    <a:pt x="1553" y="2145"/>
                  </a:lnTo>
                  <a:lnTo>
                    <a:pt x="73" y="3022"/>
                  </a:lnTo>
                  <a:cubicBezTo>
                    <a:pt x="18" y="3050"/>
                    <a:pt x="1" y="3116"/>
                    <a:pt x="33" y="3164"/>
                  </a:cubicBezTo>
                  <a:cubicBezTo>
                    <a:pt x="51" y="3197"/>
                    <a:pt x="89" y="3220"/>
                    <a:pt x="122" y="3220"/>
                  </a:cubicBezTo>
                  <a:cubicBezTo>
                    <a:pt x="144" y="3220"/>
                    <a:pt x="160" y="3214"/>
                    <a:pt x="177" y="3203"/>
                  </a:cubicBezTo>
                  <a:lnTo>
                    <a:pt x="1930" y="2167"/>
                  </a:lnTo>
                  <a:cubicBezTo>
                    <a:pt x="1968" y="2140"/>
                    <a:pt x="1991" y="2096"/>
                    <a:pt x="1980" y="2052"/>
                  </a:cubicBezTo>
                  <a:cubicBezTo>
                    <a:pt x="1974" y="2008"/>
                    <a:pt x="1936" y="1975"/>
                    <a:pt x="1892" y="1970"/>
                  </a:cubicBezTo>
                  <a:lnTo>
                    <a:pt x="402" y="1806"/>
                  </a:lnTo>
                  <a:lnTo>
                    <a:pt x="719" y="128"/>
                  </a:lnTo>
                  <a:cubicBezTo>
                    <a:pt x="731" y="68"/>
                    <a:pt x="691" y="13"/>
                    <a:pt x="632" y="2"/>
                  </a:cubicBezTo>
                  <a:cubicBezTo>
                    <a:pt x="626" y="1"/>
                    <a:pt x="620" y="0"/>
                    <a:pt x="61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2" name="Google Shape;682;p8"/>
            <p:cNvSpPr/>
            <p:nvPr/>
          </p:nvSpPr>
          <p:spPr>
            <a:xfrm>
              <a:off x="414425" y="3545400"/>
              <a:ext cx="91950" cy="159550"/>
            </a:xfrm>
            <a:custGeom>
              <a:avLst/>
              <a:gdLst/>
              <a:ahLst/>
              <a:cxnLst/>
              <a:rect l="l" t="t" r="r" b="b"/>
              <a:pathLst>
                <a:path w="3678" h="6382" extrusionOk="0">
                  <a:moveTo>
                    <a:pt x="3560" y="0"/>
                  </a:moveTo>
                  <a:cubicBezTo>
                    <a:pt x="3534" y="0"/>
                    <a:pt x="3508" y="10"/>
                    <a:pt x="3487" y="29"/>
                  </a:cubicBezTo>
                  <a:cubicBezTo>
                    <a:pt x="872" y="2555"/>
                    <a:pt x="22" y="6211"/>
                    <a:pt x="11" y="6250"/>
                  </a:cubicBezTo>
                  <a:cubicBezTo>
                    <a:pt x="1" y="6304"/>
                    <a:pt x="39" y="6364"/>
                    <a:pt x="93" y="6376"/>
                  </a:cubicBezTo>
                  <a:cubicBezTo>
                    <a:pt x="99" y="6376"/>
                    <a:pt x="110" y="6381"/>
                    <a:pt x="115" y="6381"/>
                  </a:cubicBezTo>
                  <a:cubicBezTo>
                    <a:pt x="165" y="6381"/>
                    <a:pt x="209" y="6348"/>
                    <a:pt x="219" y="6298"/>
                  </a:cubicBezTo>
                  <a:cubicBezTo>
                    <a:pt x="224" y="6260"/>
                    <a:pt x="1064" y="2665"/>
                    <a:pt x="3634" y="182"/>
                  </a:cubicBezTo>
                  <a:cubicBezTo>
                    <a:pt x="3677" y="138"/>
                    <a:pt x="3677" y="72"/>
                    <a:pt x="3639" y="34"/>
                  </a:cubicBezTo>
                  <a:cubicBezTo>
                    <a:pt x="3617" y="11"/>
                    <a:pt x="3588" y="0"/>
                    <a:pt x="356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3" name="Google Shape;683;p8"/>
            <p:cNvSpPr/>
            <p:nvPr/>
          </p:nvSpPr>
          <p:spPr>
            <a:xfrm>
              <a:off x="1072950" y="4367975"/>
              <a:ext cx="12900" cy="30150"/>
            </a:xfrm>
            <a:custGeom>
              <a:avLst/>
              <a:gdLst/>
              <a:ahLst/>
              <a:cxnLst/>
              <a:rect l="l" t="t" r="r" b="b"/>
              <a:pathLst>
                <a:path w="516" h="1206" extrusionOk="0">
                  <a:moveTo>
                    <a:pt x="400" y="1"/>
                  </a:moveTo>
                  <a:cubicBezTo>
                    <a:pt x="354" y="1"/>
                    <a:pt x="310" y="31"/>
                    <a:pt x="297" y="77"/>
                  </a:cubicBezTo>
                  <a:lnTo>
                    <a:pt x="17" y="1069"/>
                  </a:lnTo>
                  <a:cubicBezTo>
                    <a:pt x="1" y="1123"/>
                    <a:pt x="34" y="1183"/>
                    <a:pt x="93" y="1200"/>
                  </a:cubicBezTo>
                  <a:cubicBezTo>
                    <a:pt x="99" y="1200"/>
                    <a:pt x="110" y="1206"/>
                    <a:pt x="121" y="1206"/>
                  </a:cubicBezTo>
                  <a:cubicBezTo>
                    <a:pt x="165" y="1206"/>
                    <a:pt x="209" y="1173"/>
                    <a:pt x="219" y="1129"/>
                  </a:cubicBezTo>
                  <a:lnTo>
                    <a:pt x="499" y="136"/>
                  </a:lnTo>
                  <a:cubicBezTo>
                    <a:pt x="515" y="82"/>
                    <a:pt x="482" y="22"/>
                    <a:pt x="428" y="5"/>
                  </a:cubicBezTo>
                  <a:cubicBezTo>
                    <a:pt x="419" y="2"/>
                    <a:pt x="409" y="1"/>
                    <a:pt x="40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4" name="Google Shape;684;p8"/>
            <p:cNvSpPr/>
            <p:nvPr/>
          </p:nvSpPr>
          <p:spPr>
            <a:xfrm>
              <a:off x="1093075" y="4367425"/>
              <a:ext cx="5400" cy="25900"/>
            </a:xfrm>
            <a:custGeom>
              <a:avLst/>
              <a:gdLst/>
              <a:ahLst/>
              <a:cxnLst/>
              <a:rect l="l" t="t" r="r" b="b"/>
              <a:pathLst>
                <a:path w="216" h="1036" extrusionOk="0">
                  <a:moveTo>
                    <a:pt x="105" y="0"/>
                  </a:moveTo>
                  <a:cubicBezTo>
                    <a:pt x="44" y="0"/>
                    <a:pt x="1" y="49"/>
                    <a:pt x="1" y="104"/>
                  </a:cubicBezTo>
                  <a:lnTo>
                    <a:pt x="6" y="932"/>
                  </a:lnTo>
                  <a:cubicBezTo>
                    <a:pt x="6" y="987"/>
                    <a:pt x="56" y="1035"/>
                    <a:pt x="110" y="1035"/>
                  </a:cubicBezTo>
                  <a:cubicBezTo>
                    <a:pt x="171" y="1035"/>
                    <a:pt x="215" y="987"/>
                    <a:pt x="215" y="932"/>
                  </a:cubicBezTo>
                  <a:lnTo>
                    <a:pt x="209" y="104"/>
                  </a:lnTo>
                  <a:cubicBezTo>
                    <a:pt x="209" y="49"/>
                    <a:pt x="165" y="0"/>
                    <a:pt x="10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685" name="Google Shape;685;p8"/>
          <p:cNvSpPr txBox="1">
            <a:spLocks noGrp="1"/>
          </p:cNvSpPr>
          <p:nvPr>
            <p:ph type="title"/>
          </p:nvPr>
        </p:nvSpPr>
        <p:spPr>
          <a:xfrm>
            <a:off x="2514125" y="1307100"/>
            <a:ext cx="4115700" cy="2529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9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Tree>
    <p:extLst>
      <p:ext uri="{BB962C8B-B14F-4D97-AF65-F5344CB8AC3E}">
        <p14:creationId xmlns:p14="http://schemas.microsoft.com/office/powerpoint/2010/main" xmlns="" val="23199416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lt1"/>
        </a:solidFill>
        <a:effectLst/>
      </p:bgPr>
    </p:bg>
    <p:spTree>
      <p:nvGrpSpPr>
        <p:cNvPr id="1" name="Shape 774"/>
        <p:cNvGrpSpPr/>
        <p:nvPr/>
      </p:nvGrpSpPr>
      <p:grpSpPr>
        <a:xfrm>
          <a:off x="0" y="0"/>
          <a:ext cx="0" cy="0"/>
          <a:chOff x="0" y="0"/>
          <a:chExt cx="0" cy="0"/>
        </a:xfrm>
      </p:grpSpPr>
      <p:grpSp>
        <p:nvGrpSpPr>
          <p:cNvPr id="775" name="Google Shape;775;p11"/>
          <p:cNvGrpSpPr/>
          <p:nvPr/>
        </p:nvGrpSpPr>
        <p:grpSpPr>
          <a:xfrm rot="10800000" flipH="1">
            <a:off x="122308" y="68542"/>
            <a:ext cx="8966083" cy="5041129"/>
            <a:chOff x="122308" y="68542"/>
            <a:chExt cx="8966083" cy="5041129"/>
          </a:xfrm>
        </p:grpSpPr>
        <p:sp>
          <p:nvSpPr>
            <p:cNvPr id="776" name="Google Shape;776;p11"/>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77" name="Google Shape;777;p11"/>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78" name="Google Shape;778;p11"/>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779" name="Google Shape;779;p11"/>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80" name="Google Shape;780;p11"/>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81" name="Google Shape;781;p11"/>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82" name="Google Shape;782;p11"/>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3" name="Google Shape;783;p11"/>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84" name="Google Shape;784;p11"/>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785" name="Google Shape;785;p11"/>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86" name="Google Shape;786;p11"/>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87" name="Google Shape;787;p11"/>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88" name="Google Shape;788;p11"/>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9" name="Google Shape;789;p11"/>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790" name="Google Shape;790;p11"/>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91" name="Google Shape;791;p11"/>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92" name="Google Shape;792;p11"/>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93" name="Google Shape;793;p11"/>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794" name="Google Shape;794;p11"/>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795" name="Google Shape;795;p11"/>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96" name="Google Shape;796;p11"/>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797" name="Google Shape;797;p11"/>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98" name="Google Shape;798;p11"/>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799" name="Google Shape;799;p11"/>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00" name="Google Shape;800;p11"/>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01" name="Google Shape;801;p11"/>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02" name="Google Shape;802;p11"/>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03" name="Google Shape;803;p11"/>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804" name="Google Shape;804;p11"/>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05" name="Google Shape;805;p11"/>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06" name="Google Shape;806;p11"/>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07" name="Google Shape;807;p11"/>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08" name="Google Shape;808;p11"/>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09" name="Google Shape;809;p11"/>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10" name="Google Shape;810;p11"/>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11" name="Google Shape;811;p11"/>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12" name="Google Shape;812;p11"/>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13" name="Google Shape;813;p11"/>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14" name="Google Shape;814;p11"/>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15" name="Google Shape;815;p11"/>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16" name="Google Shape;816;p11"/>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17" name="Google Shape;817;p11"/>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18" name="Google Shape;818;p11"/>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19" name="Google Shape;819;p11"/>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20" name="Google Shape;820;p11"/>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21" name="Google Shape;821;p11"/>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22" name="Google Shape;822;p11"/>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23" name="Google Shape;823;p11"/>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24" name="Google Shape;824;p11"/>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25" name="Google Shape;825;p11"/>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26" name="Google Shape;826;p11"/>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27" name="Google Shape;827;p11"/>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828" name="Google Shape;828;p11"/>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829" name="Google Shape;829;p11"/>
          <p:cNvSpPr/>
          <p:nvPr/>
        </p:nvSpPr>
        <p:spPr>
          <a:xfrm>
            <a:off x="726275" y="540000"/>
            <a:ext cx="76914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0" name="Google Shape;830;p11"/>
          <p:cNvSpPr/>
          <p:nvPr/>
        </p:nvSpPr>
        <p:spPr>
          <a:xfrm rot="2700000">
            <a:off x="8369514" y="14961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31" name="Google Shape;831;p11"/>
          <p:cNvSpPr txBox="1">
            <a:spLocks noGrp="1"/>
          </p:cNvSpPr>
          <p:nvPr>
            <p:ph type="title" hasCustomPrompt="1"/>
          </p:nvPr>
        </p:nvSpPr>
        <p:spPr>
          <a:xfrm>
            <a:off x="1284000" y="1274600"/>
            <a:ext cx="6576000" cy="1818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9600"/>
              <a:buNone/>
              <a:defRPr sz="140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832" name="Google Shape;832;p11"/>
          <p:cNvSpPr txBox="1">
            <a:spLocks noGrp="1"/>
          </p:cNvSpPr>
          <p:nvPr>
            <p:ph type="subTitle" idx="1"/>
          </p:nvPr>
        </p:nvSpPr>
        <p:spPr>
          <a:xfrm>
            <a:off x="1586450" y="3359488"/>
            <a:ext cx="5971200" cy="509400"/>
          </a:xfrm>
          <a:prstGeom prst="rect">
            <a:avLst/>
          </a:prstGeom>
          <a:solidFill>
            <a:schemeClr val="accent3"/>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800">
                <a:solidFill>
                  <a:schemeClr val="dk1"/>
                </a:solidFill>
                <a:latin typeface="Nunito"/>
                <a:ea typeface="Nunito"/>
                <a:cs typeface="Nunito"/>
                <a:sym typeface="Nunito"/>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extLst>
      <p:ext uri="{BB962C8B-B14F-4D97-AF65-F5344CB8AC3E}">
        <p14:creationId xmlns:p14="http://schemas.microsoft.com/office/powerpoint/2010/main" xmlns="" val="23486850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833"/>
        <p:cNvGrpSpPr/>
        <p:nvPr/>
      </p:nvGrpSpPr>
      <p:grpSpPr>
        <a:xfrm>
          <a:off x="0" y="0"/>
          <a:ext cx="0" cy="0"/>
          <a:chOff x="0" y="0"/>
          <a:chExt cx="0" cy="0"/>
        </a:xfrm>
      </p:grpSpPr>
    </p:spTree>
    <p:extLst>
      <p:ext uri="{BB962C8B-B14F-4D97-AF65-F5344CB8AC3E}">
        <p14:creationId xmlns:p14="http://schemas.microsoft.com/office/powerpoint/2010/main" xmlns="" val="36649241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834"/>
        <p:cNvGrpSpPr/>
        <p:nvPr/>
      </p:nvGrpSpPr>
      <p:grpSpPr>
        <a:xfrm>
          <a:off x="0" y="0"/>
          <a:ext cx="0" cy="0"/>
          <a:chOff x="0" y="0"/>
          <a:chExt cx="0" cy="0"/>
        </a:xfrm>
      </p:grpSpPr>
      <p:grpSp>
        <p:nvGrpSpPr>
          <p:cNvPr id="835" name="Google Shape;835;p13"/>
          <p:cNvGrpSpPr/>
          <p:nvPr/>
        </p:nvGrpSpPr>
        <p:grpSpPr>
          <a:xfrm rot="10800000" flipH="1">
            <a:off x="122308" y="68542"/>
            <a:ext cx="8966083" cy="4999273"/>
            <a:chOff x="122308" y="110399"/>
            <a:chExt cx="8966083" cy="4999273"/>
          </a:xfrm>
        </p:grpSpPr>
        <p:sp>
          <p:nvSpPr>
            <p:cNvPr id="836" name="Google Shape;836;p13"/>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37" name="Google Shape;837;p13"/>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38" name="Google Shape;838;p13"/>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39" name="Google Shape;839;p13"/>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40" name="Google Shape;840;p13"/>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41" name="Google Shape;841;p13"/>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42" name="Google Shape;842;p13"/>
            <p:cNvSpPr/>
            <p:nvPr/>
          </p:nvSpPr>
          <p:spPr>
            <a:xfrm>
              <a:off x="77754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3" name="Google Shape;843;p13"/>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44" name="Google Shape;844;p13"/>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45" name="Google Shape;845;p13"/>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46" name="Google Shape;846;p13"/>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47" name="Google Shape;847;p13"/>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48" name="Google Shape;848;p13"/>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9" name="Google Shape;849;p13"/>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850" name="Google Shape;850;p13"/>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51" name="Google Shape;851;p13"/>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52" name="Google Shape;852;p13"/>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53" name="Google Shape;853;p13"/>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54" name="Google Shape;854;p13"/>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855" name="Google Shape;855;p13"/>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56" name="Google Shape;856;p13"/>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57" name="Google Shape;857;p13"/>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58" name="Google Shape;858;p13"/>
            <p:cNvSpPr/>
            <p:nvPr/>
          </p:nvSpPr>
          <p:spPr>
            <a:xfrm rot="8999773">
              <a:off x="6537022" y="170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59" name="Google Shape;859;p13"/>
            <p:cNvSpPr/>
            <p:nvPr/>
          </p:nvSpPr>
          <p:spPr>
            <a:xfrm rot="8100000" flipH="1">
              <a:off x="71976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60" name="Google Shape;860;p13"/>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61" name="Google Shape;861;p13"/>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62" name="Google Shape;862;p13"/>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63" name="Google Shape;863;p13"/>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864" name="Google Shape;864;p13"/>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65" name="Google Shape;865;p13"/>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66" name="Google Shape;866;p13"/>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67" name="Google Shape;867;p13"/>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68" name="Google Shape;868;p13"/>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69" name="Google Shape;869;p13"/>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70" name="Google Shape;870;p13"/>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71" name="Google Shape;871;p13"/>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72" name="Google Shape;872;p13"/>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73" name="Google Shape;873;p13"/>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74" name="Google Shape;874;p13"/>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75" name="Google Shape;875;p13"/>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76" name="Google Shape;876;p13"/>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77" name="Google Shape;877;p13"/>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78" name="Google Shape;878;p13"/>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79" name="Google Shape;879;p13"/>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80" name="Google Shape;880;p13"/>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81" name="Google Shape;881;p13"/>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82" name="Google Shape;882;p13"/>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83" name="Google Shape;883;p13"/>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84" name="Google Shape;884;p13"/>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85" name="Google Shape;885;p13"/>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86" name="Google Shape;886;p13"/>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87" name="Google Shape;887;p13"/>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888" name="Google Shape;888;p13"/>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889" name="Google Shape;889;p13"/>
          <p:cNvSpPr/>
          <p:nvPr/>
        </p:nvSpPr>
        <p:spPr>
          <a:xfrm>
            <a:off x="726275" y="540000"/>
            <a:ext cx="76914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0" name="Google Shape;890;p13"/>
          <p:cNvSpPr txBox="1">
            <a:spLocks noGrp="1"/>
          </p:cNvSpPr>
          <p:nvPr>
            <p:ph type="title"/>
          </p:nvPr>
        </p:nvSpPr>
        <p:spPr>
          <a:xfrm>
            <a:off x="942300" y="1645354"/>
            <a:ext cx="2336400" cy="487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7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91" name="Google Shape;891;p13"/>
          <p:cNvSpPr txBox="1">
            <a:spLocks noGrp="1"/>
          </p:cNvSpPr>
          <p:nvPr>
            <p:ph type="title" idx="2" hasCustomPrompt="1"/>
          </p:nvPr>
        </p:nvSpPr>
        <p:spPr>
          <a:xfrm>
            <a:off x="3465650" y="1828000"/>
            <a:ext cx="817800" cy="548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5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92" name="Google Shape;892;p13"/>
          <p:cNvSpPr txBox="1">
            <a:spLocks noGrp="1"/>
          </p:cNvSpPr>
          <p:nvPr>
            <p:ph type="subTitle" idx="1"/>
          </p:nvPr>
        </p:nvSpPr>
        <p:spPr>
          <a:xfrm>
            <a:off x="942300" y="2111187"/>
            <a:ext cx="2336400" cy="4479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93" name="Google Shape;893;p13"/>
          <p:cNvSpPr txBox="1">
            <a:spLocks noGrp="1"/>
          </p:cNvSpPr>
          <p:nvPr>
            <p:ph type="title" idx="3"/>
          </p:nvPr>
        </p:nvSpPr>
        <p:spPr>
          <a:xfrm>
            <a:off x="5865425" y="1645354"/>
            <a:ext cx="2336400" cy="487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27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94" name="Google Shape;894;p13"/>
          <p:cNvSpPr txBox="1">
            <a:spLocks noGrp="1"/>
          </p:cNvSpPr>
          <p:nvPr>
            <p:ph type="title" idx="4" hasCustomPrompt="1"/>
          </p:nvPr>
        </p:nvSpPr>
        <p:spPr>
          <a:xfrm>
            <a:off x="4860725" y="1828000"/>
            <a:ext cx="817800" cy="548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5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95" name="Google Shape;895;p13"/>
          <p:cNvSpPr txBox="1">
            <a:spLocks noGrp="1"/>
          </p:cNvSpPr>
          <p:nvPr>
            <p:ph type="subTitle" idx="5"/>
          </p:nvPr>
        </p:nvSpPr>
        <p:spPr>
          <a:xfrm>
            <a:off x="5865425" y="2111187"/>
            <a:ext cx="2336400" cy="4479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96" name="Google Shape;896;p13"/>
          <p:cNvSpPr txBox="1">
            <a:spLocks noGrp="1"/>
          </p:cNvSpPr>
          <p:nvPr>
            <p:ph type="title" idx="6"/>
          </p:nvPr>
        </p:nvSpPr>
        <p:spPr>
          <a:xfrm>
            <a:off x="942300" y="3045679"/>
            <a:ext cx="2336400" cy="487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7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97" name="Google Shape;897;p13"/>
          <p:cNvSpPr txBox="1">
            <a:spLocks noGrp="1"/>
          </p:cNvSpPr>
          <p:nvPr>
            <p:ph type="title" idx="7" hasCustomPrompt="1"/>
          </p:nvPr>
        </p:nvSpPr>
        <p:spPr>
          <a:xfrm>
            <a:off x="3465588" y="3228349"/>
            <a:ext cx="817800" cy="548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5000">
                <a:solidFill>
                  <a:schemeClr val="accent5"/>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98" name="Google Shape;898;p13"/>
          <p:cNvSpPr txBox="1">
            <a:spLocks noGrp="1"/>
          </p:cNvSpPr>
          <p:nvPr>
            <p:ph type="subTitle" idx="8"/>
          </p:nvPr>
        </p:nvSpPr>
        <p:spPr>
          <a:xfrm>
            <a:off x="942300" y="3511513"/>
            <a:ext cx="2336400" cy="4479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99" name="Google Shape;899;p13"/>
          <p:cNvSpPr txBox="1">
            <a:spLocks noGrp="1"/>
          </p:cNvSpPr>
          <p:nvPr>
            <p:ph type="title" idx="9"/>
          </p:nvPr>
        </p:nvSpPr>
        <p:spPr>
          <a:xfrm>
            <a:off x="5865425" y="3045679"/>
            <a:ext cx="2336400" cy="487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27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00" name="Google Shape;900;p13"/>
          <p:cNvSpPr txBox="1">
            <a:spLocks noGrp="1"/>
          </p:cNvSpPr>
          <p:nvPr>
            <p:ph type="title" idx="13" hasCustomPrompt="1"/>
          </p:nvPr>
        </p:nvSpPr>
        <p:spPr>
          <a:xfrm>
            <a:off x="4860725" y="3221049"/>
            <a:ext cx="817800" cy="548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5000">
                <a:solidFill>
                  <a:schemeClr val="accent6"/>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01" name="Google Shape;901;p13"/>
          <p:cNvSpPr txBox="1">
            <a:spLocks noGrp="1"/>
          </p:cNvSpPr>
          <p:nvPr>
            <p:ph type="subTitle" idx="14"/>
          </p:nvPr>
        </p:nvSpPr>
        <p:spPr>
          <a:xfrm>
            <a:off x="5865425" y="3511513"/>
            <a:ext cx="2336400" cy="4479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902" name="Google Shape;902;p13"/>
          <p:cNvSpPr txBox="1">
            <a:spLocks noGrp="1"/>
          </p:cNvSpPr>
          <p:nvPr>
            <p:ph type="title" idx="15"/>
          </p:nvPr>
        </p:nvSpPr>
        <p:spPr>
          <a:xfrm>
            <a:off x="3497925" y="540000"/>
            <a:ext cx="2148300" cy="612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xmlns="" val="1403381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903"/>
        <p:cNvGrpSpPr/>
        <p:nvPr/>
      </p:nvGrpSpPr>
      <p:grpSpPr>
        <a:xfrm>
          <a:off x="0" y="0"/>
          <a:ext cx="0" cy="0"/>
          <a:chOff x="0" y="0"/>
          <a:chExt cx="0" cy="0"/>
        </a:xfrm>
      </p:grpSpPr>
      <p:grpSp>
        <p:nvGrpSpPr>
          <p:cNvPr id="904" name="Google Shape;904;p14"/>
          <p:cNvGrpSpPr/>
          <p:nvPr/>
        </p:nvGrpSpPr>
        <p:grpSpPr>
          <a:xfrm flipH="1">
            <a:off x="122308" y="68542"/>
            <a:ext cx="8895562" cy="4967421"/>
            <a:chOff x="135794" y="68542"/>
            <a:chExt cx="8895562" cy="4967421"/>
          </a:xfrm>
        </p:grpSpPr>
        <p:grpSp>
          <p:nvGrpSpPr>
            <p:cNvPr id="905" name="Google Shape;905;p14"/>
            <p:cNvGrpSpPr/>
            <p:nvPr/>
          </p:nvGrpSpPr>
          <p:grpSpPr>
            <a:xfrm>
              <a:off x="135794" y="68542"/>
              <a:ext cx="8895562" cy="4967421"/>
              <a:chOff x="135794" y="68542"/>
              <a:chExt cx="8895562" cy="4967421"/>
            </a:xfrm>
          </p:grpSpPr>
          <p:grpSp>
            <p:nvGrpSpPr>
              <p:cNvPr id="906" name="Google Shape;906;p14"/>
              <p:cNvGrpSpPr/>
              <p:nvPr/>
            </p:nvGrpSpPr>
            <p:grpSpPr>
              <a:xfrm>
                <a:off x="135794" y="68542"/>
                <a:ext cx="8895562" cy="4967421"/>
                <a:chOff x="135794" y="68542"/>
                <a:chExt cx="8895562" cy="4967421"/>
              </a:xfrm>
            </p:grpSpPr>
            <p:grpSp>
              <p:nvGrpSpPr>
                <p:cNvPr id="907" name="Google Shape;907;p14"/>
                <p:cNvGrpSpPr/>
                <p:nvPr/>
              </p:nvGrpSpPr>
              <p:grpSpPr>
                <a:xfrm rot="10800000">
                  <a:off x="7868647" y="1236600"/>
                  <a:ext cx="456959" cy="2111662"/>
                  <a:chOff x="8524342" y="1674075"/>
                  <a:chExt cx="456959" cy="2111662"/>
                </a:xfrm>
              </p:grpSpPr>
              <p:sp>
                <p:nvSpPr>
                  <p:cNvPr id="908" name="Google Shape;908;p14"/>
                  <p:cNvSpPr/>
                  <p:nvPr/>
                </p:nvSpPr>
                <p:spPr>
                  <a:xfrm>
                    <a:off x="85955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909" name="Google Shape;909;p14"/>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10" name="Google Shape;910;p14"/>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11" name="Google Shape;911;p14"/>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912" name="Google Shape;912;p14"/>
                <p:cNvGrpSpPr/>
                <p:nvPr/>
              </p:nvGrpSpPr>
              <p:grpSpPr>
                <a:xfrm>
                  <a:off x="135794" y="68542"/>
                  <a:ext cx="8895562" cy="4967421"/>
                  <a:chOff x="135794" y="68542"/>
                  <a:chExt cx="8895562" cy="4967421"/>
                </a:xfrm>
              </p:grpSpPr>
              <p:grpSp>
                <p:nvGrpSpPr>
                  <p:cNvPr id="913" name="Google Shape;913;p14"/>
                  <p:cNvGrpSpPr/>
                  <p:nvPr/>
                </p:nvGrpSpPr>
                <p:grpSpPr>
                  <a:xfrm>
                    <a:off x="135794" y="68542"/>
                    <a:ext cx="8895562" cy="4967421"/>
                    <a:chOff x="135794" y="68542"/>
                    <a:chExt cx="8895562" cy="4967421"/>
                  </a:xfrm>
                </p:grpSpPr>
                <p:sp>
                  <p:nvSpPr>
                    <p:cNvPr id="914" name="Google Shape;914;p14"/>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15" name="Google Shape;915;p14"/>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16" name="Google Shape;916;p14"/>
                    <p:cNvSpPr/>
                    <p:nvPr/>
                  </p:nvSpPr>
                  <p:spPr>
                    <a:xfrm rot="6300406">
                      <a:off x="1277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17" name="Google Shape;917;p14"/>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18" name="Google Shape;918;p14"/>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19" name="Google Shape;919;p14"/>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20" name="Google Shape;920;p14"/>
                    <p:cNvSpPr/>
                    <p:nvPr/>
                  </p:nvSpPr>
                  <p:spPr>
                    <a:xfrm rot="5400000" flipH="1">
                      <a:off x="1080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21" name="Google Shape;921;p14"/>
                    <p:cNvSpPr/>
                    <p:nvPr/>
                  </p:nvSpPr>
                  <p:spPr>
                    <a:xfrm rot="-900406" flipH="1">
                      <a:off x="4850010" y="7098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22" name="Google Shape;922;p14"/>
                    <p:cNvSpPr/>
                    <p:nvPr/>
                  </p:nvSpPr>
                  <p:spPr>
                    <a:xfrm rot="8100000" flipH="1">
                      <a:off x="1537394" y="11504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23" name="Google Shape;923;p14"/>
                    <p:cNvSpPr/>
                    <p:nvPr/>
                  </p:nvSpPr>
                  <p:spPr>
                    <a:xfrm rot="-5400000">
                      <a:off x="3039403" y="3713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924" name="Google Shape;924;p14"/>
                    <p:cNvSpPr/>
                    <p:nvPr/>
                  </p:nvSpPr>
                  <p:spPr>
                    <a:xfrm>
                      <a:off x="1878594" y="6579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25" name="Google Shape;925;p14"/>
                    <p:cNvSpPr/>
                    <p:nvPr/>
                  </p:nvSpPr>
                  <p:spPr>
                    <a:xfrm rot="6300406">
                      <a:off x="23011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26" name="Google Shape;926;p14"/>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27" name="Google Shape;927;p14"/>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928" name="Google Shape;928;p14"/>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929" name="Google Shape;929;p14"/>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30" name="Google Shape;930;p14"/>
                    <p:cNvSpPr/>
                    <p:nvPr/>
                  </p:nvSpPr>
                  <p:spPr>
                    <a:xfrm rot="6300406">
                      <a:off x="389970" y="7329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31" name="Google Shape;931;p14"/>
                    <p:cNvSpPr/>
                    <p:nvPr/>
                  </p:nvSpPr>
                  <p:spPr>
                    <a:xfrm>
                      <a:off x="5833689" y="5892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32" name="Google Shape;932;p14"/>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933" name="Google Shape;933;p14"/>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34" name="Google Shape;934;p14"/>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35" name="Google Shape;935;p14"/>
                    <p:cNvSpPr/>
                    <p:nvPr/>
                  </p:nvSpPr>
                  <p:spPr>
                    <a:xfrm rot="-10594826" flipH="1">
                      <a:off x="2806268" y="41783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936" name="Google Shape;936;p14"/>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37" name="Google Shape;937;p14"/>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938" name="Google Shape;938;p14"/>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39" name="Google Shape;939;p14"/>
                    <p:cNvSpPr/>
                    <p:nvPr/>
                  </p:nvSpPr>
                  <p:spPr>
                    <a:xfrm rot="2700000">
                      <a:off x="2087466" y="43448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940" name="Google Shape;940;p14"/>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41" name="Google Shape;941;p14"/>
                    <p:cNvSpPr/>
                    <p:nvPr/>
                  </p:nvSpPr>
                  <p:spPr>
                    <a:xfrm rot="6300406">
                      <a:off x="6644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42" name="Google Shape;942;p14"/>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43" name="Google Shape;943;p14"/>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44" name="Google Shape;944;p14"/>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45" name="Google Shape;945;p14"/>
                    <p:cNvSpPr/>
                    <p:nvPr/>
                  </p:nvSpPr>
                  <p:spPr>
                    <a:xfrm rot="8100000" flipH="1">
                      <a:off x="8826469" y="355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46" name="Google Shape;946;p14"/>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47" name="Google Shape;947;p14"/>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48" name="Google Shape;948;p14"/>
                    <p:cNvSpPr/>
                    <p:nvPr/>
                  </p:nvSpPr>
                  <p:spPr>
                    <a:xfrm>
                      <a:off x="3005139" y="48546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49" name="Google Shape;949;p14"/>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50" name="Google Shape;950;p14"/>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51" name="Google Shape;951;p14"/>
                    <p:cNvSpPr/>
                    <p:nvPr/>
                  </p:nvSpPr>
                  <p:spPr>
                    <a:xfrm rot="-900406" flipH="1">
                      <a:off x="7311885" y="4213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52" name="Google Shape;952;p14"/>
                    <p:cNvSpPr/>
                    <p:nvPr/>
                  </p:nvSpPr>
                  <p:spPr>
                    <a:xfrm rot="8100000" flipH="1">
                      <a:off x="3618269" y="4653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53" name="Google Shape;953;p14"/>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54" name="Google Shape;954;p14"/>
                    <p:cNvSpPr/>
                    <p:nvPr/>
                  </p:nvSpPr>
                  <p:spPr>
                    <a:xfrm rot="8999773">
                      <a:off x="6027097" y="40542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955" name="Google Shape;955;p14"/>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56" name="Google Shape;956;p14"/>
                    <p:cNvSpPr/>
                    <p:nvPr/>
                  </p:nvSpPr>
                  <p:spPr>
                    <a:xfrm rot="2700000">
                      <a:off x="6706364" y="44944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57" name="Google Shape;957;p14"/>
                    <p:cNvSpPr/>
                    <p:nvPr/>
                  </p:nvSpPr>
                  <p:spPr>
                    <a:xfrm rot="8999773">
                      <a:off x="7589872" y="47502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958" name="Google Shape;958;p14"/>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59" name="Google Shape;959;p14"/>
                    <p:cNvSpPr/>
                    <p:nvPr/>
                  </p:nvSpPr>
                  <p:spPr>
                    <a:xfrm rot="8100000" flipH="1">
                      <a:off x="5488294" y="4510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60" name="Google Shape;960;p14"/>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61" name="Google Shape;961;p14"/>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962" name="Google Shape;962;p14"/>
                  <p:cNvGrpSpPr/>
                  <p:nvPr/>
                </p:nvGrpSpPr>
                <p:grpSpPr>
                  <a:xfrm rot="10800000">
                    <a:off x="828058" y="1376836"/>
                    <a:ext cx="480016" cy="1076509"/>
                    <a:chOff x="122308" y="3683092"/>
                    <a:chExt cx="480016" cy="1076509"/>
                  </a:xfrm>
                </p:grpSpPr>
                <p:sp>
                  <p:nvSpPr>
                    <p:cNvPr id="963" name="Google Shape;963;p14"/>
                    <p:cNvSpPr/>
                    <p:nvPr/>
                  </p:nvSpPr>
                  <p:spPr>
                    <a:xfrm rot="8999773">
                      <a:off x="1246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64" name="Google Shape;964;p14"/>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65" name="Google Shape;965;p14"/>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grpSp>
          <p:sp>
            <p:nvSpPr>
              <p:cNvPr id="966" name="Google Shape;966;p14"/>
              <p:cNvSpPr/>
              <p:nvPr/>
            </p:nvSpPr>
            <p:spPr>
              <a:xfrm>
                <a:off x="623250" y="407167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7" name="Google Shape;967;p14"/>
              <p:cNvSpPr/>
              <p:nvPr/>
            </p:nvSpPr>
            <p:spPr>
              <a:xfrm>
                <a:off x="8047200" y="42240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968" name="Google Shape;968;p14"/>
            <p:cNvSpPr/>
            <p:nvPr/>
          </p:nvSpPr>
          <p:spPr>
            <a:xfrm rot="-2700000">
              <a:off x="1246965" y="34801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69" name="Google Shape;969;p14"/>
            <p:cNvSpPr/>
            <p:nvPr/>
          </p:nvSpPr>
          <p:spPr>
            <a:xfrm rot="6300406">
              <a:off x="1578295" y="41294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70" name="Google Shape;970;p14"/>
            <p:cNvSpPr/>
            <p:nvPr/>
          </p:nvSpPr>
          <p:spPr>
            <a:xfrm rot="6300406">
              <a:off x="7533437" y="16793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71" name="Google Shape;971;p14"/>
            <p:cNvSpPr/>
            <p:nvPr/>
          </p:nvSpPr>
          <p:spPr>
            <a:xfrm rot="-2700000">
              <a:off x="7522690" y="11517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72" name="Google Shape;972;p14"/>
            <p:cNvSpPr/>
            <p:nvPr/>
          </p:nvSpPr>
          <p:spPr>
            <a:xfrm rot="6300406">
              <a:off x="7996995" y="267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73" name="Google Shape;973;p14"/>
            <p:cNvSpPr/>
            <p:nvPr/>
          </p:nvSpPr>
          <p:spPr>
            <a:xfrm rot="-4499594">
              <a:off x="1727987" y="30121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74" name="Google Shape;974;p14"/>
            <p:cNvSpPr/>
            <p:nvPr/>
          </p:nvSpPr>
          <p:spPr>
            <a:xfrm rot="-4499594">
              <a:off x="1580237" y="198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75" name="Google Shape;975;p14"/>
            <p:cNvSpPr/>
            <p:nvPr/>
          </p:nvSpPr>
          <p:spPr>
            <a:xfrm rot="8100000">
              <a:off x="7448940" y="29241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76" name="Google Shape;976;p14"/>
            <p:cNvSpPr/>
            <p:nvPr/>
          </p:nvSpPr>
          <p:spPr>
            <a:xfrm rot="-4499594">
              <a:off x="6618137" y="7318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977" name="Google Shape;977;p14"/>
          <p:cNvSpPr txBox="1">
            <a:spLocks noGrp="1"/>
          </p:cNvSpPr>
          <p:nvPr>
            <p:ph type="title"/>
          </p:nvPr>
        </p:nvSpPr>
        <p:spPr>
          <a:xfrm>
            <a:off x="2385750" y="2891225"/>
            <a:ext cx="43725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7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978" name="Google Shape;978;p14"/>
          <p:cNvSpPr txBox="1">
            <a:spLocks noGrp="1"/>
          </p:cNvSpPr>
          <p:nvPr>
            <p:ph type="subTitle" idx="1"/>
          </p:nvPr>
        </p:nvSpPr>
        <p:spPr>
          <a:xfrm>
            <a:off x="2385650" y="1832225"/>
            <a:ext cx="4372500" cy="10590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1600">
                <a:solidFill>
                  <a:schemeClr val="dk1"/>
                </a:solidFill>
                <a:latin typeface="Nunito"/>
                <a:ea typeface="Nunito"/>
                <a:cs typeface="Nunito"/>
                <a:sym typeface="Nunito"/>
              </a:defRPr>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spTree>
    <p:extLst>
      <p:ext uri="{BB962C8B-B14F-4D97-AF65-F5344CB8AC3E}">
        <p14:creationId xmlns:p14="http://schemas.microsoft.com/office/powerpoint/2010/main" xmlns="" val="5694260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p:cSld name="Title and Text">
    <p:bg>
      <p:bgPr>
        <a:solidFill>
          <a:schemeClr val="lt1"/>
        </a:solidFill>
        <a:effectLst/>
      </p:bgPr>
    </p:bg>
    <p:spTree>
      <p:nvGrpSpPr>
        <p:cNvPr id="1" name="Shape 979"/>
        <p:cNvGrpSpPr/>
        <p:nvPr/>
      </p:nvGrpSpPr>
      <p:grpSpPr>
        <a:xfrm>
          <a:off x="0" y="0"/>
          <a:ext cx="0" cy="0"/>
          <a:chOff x="0" y="0"/>
          <a:chExt cx="0" cy="0"/>
        </a:xfrm>
      </p:grpSpPr>
      <p:grpSp>
        <p:nvGrpSpPr>
          <p:cNvPr id="980" name="Google Shape;980;p15"/>
          <p:cNvGrpSpPr/>
          <p:nvPr/>
        </p:nvGrpSpPr>
        <p:grpSpPr>
          <a:xfrm rot="10800000" flipH="1">
            <a:off x="122308" y="68542"/>
            <a:ext cx="8966083" cy="5041129"/>
            <a:chOff x="122308" y="68542"/>
            <a:chExt cx="8966083" cy="5041129"/>
          </a:xfrm>
        </p:grpSpPr>
        <p:sp>
          <p:nvSpPr>
            <p:cNvPr id="981" name="Google Shape;981;p15"/>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82" name="Google Shape;982;p15"/>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83" name="Google Shape;983;p15"/>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84" name="Google Shape;984;p15"/>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85" name="Google Shape;985;p15"/>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86" name="Google Shape;986;p15"/>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87" name="Google Shape;987;p15"/>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8" name="Google Shape;988;p15"/>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89" name="Google Shape;989;p15"/>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90" name="Google Shape;990;p15"/>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91" name="Google Shape;991;p15"/>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92" name="Google Shape;992;p15"/>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93" name="Google Shape;993;p15"/>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4" name="Google Shape;994;p15"/>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995" name="Google Shape;995;p15"/>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96" name="Google Shape;996;p15"/>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97" name="Google Shape;997;p15"/>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98" name="Google Shape;998;p15"/>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999" name="Google Shape;999;p15"/>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000" name="Google Shape;1000;p15"/>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01" name="Google Shape;1001;p15"/>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02" name="Google Shape;1002;p15"/>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03" name="Google Shape;1003;p15"/>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04" name="Google Shape;1004;p15"/>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05" name="Google Shape;1005;p15"/>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06" name="Google Shape;1006;p15"/>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007" name="Google Shape;1007;p15"/>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08" name="Google Shape;1008;p15"/>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009" name="Google Shape;1009;p15"/>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10" name="Google Shape;1010;p15"/>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011" name="Google Shape;1011;p15"/>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12" name="Google Shape;1012;p15"/>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13" name="Google Shape;1013;p15"/>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14" name="Google Shape;1014;p15"/>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15" name="Google Shape;1015;p15"/>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16" name="Google Shape;1016;p15"/>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17" name="Google Shape;1017;p15"/>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18" name="Google Shape;1018;p15"/>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19" name="Google Shape;1019;p15"/>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20" name="Google Shape;1020;p15"/>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21" name="Google Shape;1021;p15"/>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022" name="Google Shape;1022;p15"/>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23" name="Google Shape;1023;p15"/>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24" name="Google Shape;1024;p15"/>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25" name="Google Shape;1025;p15"/>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26" name="Google Shape;1026;p15"/>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27" name="Google Shape;1027;p15"/>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28" name="Google Shape;1028;p15"/>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29" name="Google Shape;1029;p15"/>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30" name="Google Shape;1030;p15"/>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31" name="Google Shape;1031;p15"/>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32" name="Google Shape;1032;p15"/>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033" name="Google Shape;1033;p15"/>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034" name="Google Shape;1034;p15"/>
          <p:cNvSpPr/>
          <p:nvPr/>
        </p:nvSpPr>
        <p:spPr>
          <a:xfrm>
            <a:off x="726275" y="540000"/>
            <a:ext cx="76914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5" name="Google Shape;1035;p15"/>
          <p:cNvSpPr/>
          <p:nvPr/>
        </p:nvSpPr>
        <p:spPr>
          <a:xfrm rot="-5028676">
            <a:off x="525904" y="3714319"/>
            <a:ext cx="991612" cy="1999913"/>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rgbClr val="2E24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6" name="Google Shape;1036;p15"/>
          <p:cNvSpPr txBox="1">
            <a:spLocks noGrp="1"/>
          </p:cNvSpPr>
          <p:nvPr>
            <p:ph type="subTitle" idx="1"/>
          </p:nvPr>
        </p:nvSpPr>
        <p:spPr>
          <a:xfrm>
            <a:off x="2833800" y="2809650"/>
            <a:ext cx="3476400" cy="1149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37" name="Google Shape;1037;p15"/>
          <p:cNvSpPr txBox="1">
            <a:spLocks noGrp="1"/>
          </p:cNvSpPr>
          <p:nvPr>
            <p:ph type="title"/>
          </p:nvPr>
        </p:nvSpPr>
        <p:spPr>
          <a:xfrm>
            <a:off x="2833800" y="1184250"/>
            <a:ext cx="3476400" cy="162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14000" b="1">
                <a:latin typeface="Amatic SC"/>
                <a:ea typeface="Amatic SC"/>
                <a:cs typeface="Amatic SC"/>
                <a:sym typeface="Amatic SC"/>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38" name="Google Shape;1038;p15"/>
          <p:cNvSpPr/>
          <p:nvPr/>
        </p:nvSpPr>
        <p:spPr>
          <a:xfrm>
            <a:off x="4107375" y="4397112"/>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9" name="Google Shape;1039;p15"/>
          <p:cNvSpPr/>
          <p:nvPr/>
        </p:nvSpPr>
        <p:spPr>
          <a:xfrm rot="-8099864">
            <a:off x="7155988" y="3866717"/>
            <a:ext cx="991625" cy="1999918"/>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rgbClr val="2E24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xmlns="" val="7564178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3">
  <p:cSld name="Title and Text 3">
    <p:bg>
      <p:bgPr>
        <a:solidFill>
          <a:schemeClr val="lt1"/>
        </a:solidFill>
        <a:effectLst/>
      </p:bgPr>
    </p:bg>
    <p:spTree>
      <p:nvGrpSpPr>
        <p:cNvPr id="1" name="Shape 1190"/>
        <p:cNvGrpSpPr/>
        <p:nvPr/>
      </p:nvGrpSpPr>
      <p:grpSpPr>
        <a:xfrm>
          <a:off x="0" y="0"/>
          <a:ext cx="0" cy="0"/>
          <a:chOff x="0" y="0"/>
          <a:chExt cx="0" cy="0"/>
        </a:xfrm>
      </p:grpSpPr>
      <p:grpSp>
        <p:nvGrpSpPr>
          <p:cNvPr id="1191" name="Google Shape;1191;p18"/>
          <p:cNvGrpSpPr/>
          <p:nvPr/>
        </p:nvGrpSpPr>
        <p:grpSpPr>
          <a:xfrm flipH="1">
            <a:off x="122308" y="144742"/>
            <a:ext cx="8895562" cy="4967421"/>
            <a:chOff x="135794" y="68542"/>
            <a:chExt cx="8895562" cy="4967421"/>
          </a:xfrm>
        </p:grpSpPr>
        <p:grpSp>
          <p:nvGrpSpPr>
            <p:cNvPr id="1192" name="Google Shape;1192;p18"/>
            <p:cNvGrpSpPr/>
            <p:nvPr/>
          </p:nvGrpSpPr>
          <p:grpSpPr>
            <a:xfrm>
              <a:off x="135794" y="68542"/>
              <a:ext cx="8895562" cy="4967421"/>
              <a:chOff x="135794" y="68542"/>
              <a:chExt cx="8895562" cy="4967421"/>
            </a:xfrm>
          </p:grpSpPr>
          <p:grpSp>
            <p:nvGrpSpPr>
              <p:cNvPr id="1193" name="Google Shape;1193;p18"/>
              <p:cNvGrpSpPr/>
              <p:nvPr/>
            </p:nvGrpSpPr>
            <p:grpSpPr>
              <a:xfrm>
                <a:off x="135794" y="68542"/>
                <a:ext cx="8895562" cy="4967421"/>
                <a:chOff x="135794" y="68542"/>
                <a:chExt cx="8895562" cy="4967421"/>
              </a:xfrm>
            </p:grpSpPr>
            <p:sp>
              <p:nvSpPr>
                <p:cNvPr id="1194" name="Google Shape;1194;p18"/>
                <p:cNvSpPr/>
                <p:nvPr/>
              </p:nvSpPr>
              <p:spPr>
                <a:xfrm rot="5400000">
                  <a:off x="7101033" y="88735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nvGrpSpPr>
                <p:cNvPr id="1195" name="Google Shape;1195;p18"/>
                <p:cNvGrpSpPr/>
                <p:nvPr/>
              </p:nvGrpSpPr>
              <p:grpSpPr>
                <a:xfrm>
                  <a:off x="135794" y="68542"/>
                  <a:ext cx="8895562" cy="4967421"/>
                  <a:chOff x="135794" y="68542"/>
                  <a:chExt cx="8895562" cy="4967421"/>
                </a:xfrm>
              </p:grpSpPr>
              <p:grpSp>
                <p:nvGrpSpPr>
                  <p:cNvPr id="1196" name="Google Shape;1196;p18"/>
                  <p:cNvGrpSpPr/>
                  <p:nvPr/>
                </p:nvGrpSpPr>
                <p:grpSpPr>
                  <a:xfrm>
                    <a:off x="135794" y="68542"/>
                    <a:ext cx="8895562" cy="4967421"/>
                    <a:chOff x="135794" y="68542"/>
                    <a:chExt cx="8895562" cy="4967421"/>
                  </a:xfrm>
                </p:grpSpPr>
                <p:sp>
                  <p:nvSpPr>
                    <p:cNvPr id="1197" name="Google Shape;1197;p18"/>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198" name="Google Shape;1198;p18"/>
                    <p:cNvSpPr/>
                    <p:nvPr/>
                  </p:nvSpPr>
                  <p:spPr>
                    <a:xfrm rot="6300406">
                      <a:off x="1277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199" name="Google Shape;1199;p18"/>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00" name="Google Shape;1200;p18"/>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201" name="Google Shape;1201;p18"/>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202" name="Google Shape;1202;p18"/>
                    <p:cNvSpPr/>
                    <p:nvPr/>
                  </p:nvSpPr>
                  <p:spPr>
                    <a:xfrm rot="5400000" flipH="1">
                      <a:off x="470935" y="578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203" name="Google Shape;1203;p18"/>
                    <p:cNvSpPr/>
                    <p:nvPr/>
                  </p:nvSpPr>
                  <p:spPr>
                    <a:xfrm rot="-900406" flipH="1">
                      <a:off x="4621410" y="5574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204" name="Google Shape;1204;p18"/>
                    <p:cNvSpPr/>
                    <p:nvPr/>
                  </p:nvSpPr>
                  <p:spPr>
                    <a:xfrm rot="8100000" flipH="1">
                      <a:off x="4204394" y="8456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05" name="Google Shape;1205;p18"/>
                    <p:cNvSpPr/>
                    <p:nvPr/>
                  </p:nvSpPr>
                  <p:spPr>
                    <a:xfrm rot="-5400000">
                      <a:off x="3039403" y="3713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206" name="Google Shape;1206;p18"/>
                    <p:cNvSpPr/>
                    <p:nvPr/>
                  </p:nvSpPr>
                  <p:spPr>
                    <a:xfrm>
                      <a:off x="1878594" y="6579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207" name="Google Shape;1207;p18"/>
                    <p:cNvSpPr/>
                    <p:nvPr/>
                  </p:nvSpPr>
                  <p:spPr>
                    <a:xfrm rot="6300406">
                      <a:off x="23011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208" name="Google Shape;1208;p18"/>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209" name="Google Shape;1209;p18"/>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210" name="Google Shape;1210;p18"/>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211" name="Google Shape;1211;p18"/>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12" name="Google Shape;1212;p18"/>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213" name="Google Shape;1213;p18"/>
                    <p:cNvSpPr/>
                    <p:nvPr/>
                  </p:nvSpPr>
                  <p:spPr>
                    <a:xfrm rot="8100000" flipH="1">
                      <a:off x="75786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14" name="Google Shape;1214;p18"/>
                    <p:cNvSpPr/>
                    <p:nvPr/>
                  </p:nvSpPr>
                  <p:spPr>
                    <a:xfrm rot="8100000" flipH="1">
                      <a:off x="8836969" y="2203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15" name="Google Shape;1215;p18"/>
                    <p:cNvSpPr/>
                    <p:nvPr/>
                  </p:nvSpPr>
                  <p:spPr>
                    <a:xfrm>
                      <a:off x="8707514" y="8961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216" name="Google Shape;1216;p18"/>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217" name="Google Shape;1217;p18"/>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18" name="Google Shape;1218;p18"/>
                    <p:cNvSpPr/>
                    <p:nvPr/>
                  </p:nvSpPr>
                  <p:spPr>
                    <a:xfrm rot="2700000">
                      <a:off x="2087466" y="44972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219" name="Google Shape;1219;p18"/>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20" name="Google Shape;1220;p18"/>
                    <p:cNvSpPr/>
                    <p:nvPr/>
                  </p:nvSpPr>
                  <p:spPr>
                    <a:xfrm rot="6300406">
                      <a:off x="3596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221" name="Google Shape;1221;p18"/>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22" name="Google Shape;1222;p18"/>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23" name="Google Shape;1223;p18"/>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224" name="Google Shape;1224;p18"/>
                    <p:cNvSpPr/>
                    <p:nvPr/>
                  </p:nvSpPr>
                  <p:spPr>
                    <a:xfrm rot="8100000" flipH="1">
                      <a:off x="8750269" y="40132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25" name="Google Shape;1225;p18"/>
                    <p:cNvSpPr/>
                    <p:nvPr/>
                  </p:nvSpPr>
                  <p:spPr>
                    <a:xfrm rot="2700000">
                      <a:off x="8598114" y="20295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226" name="Google Shape;1226;p18"/>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227" name="Google Shape;1227;p18"/>
                    <p:cNvSpPr/>
                    <p:nvPr/>
                  </p:nvSpPr>
                  <p:spPr>
                    <a:xfrm>
                      <a:off x="3005139" y="48546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228" name="Google Shape;1228;p18"/>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229" name="Google Shape;1229;p18"/>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230" name="Google Shape;1230;p18"/>
                    <p:cNvSpPr/>
                    <p:nvPr/>
                  </p:nvSpPr>
                  <p:spPr>
                    <a:xfrm rot="-900406" flipH="1">
                      <a:off x="7311885" y="4213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231" name="Google Shape;1231;p18"/>
                    <p:cNvSpPr/>
                    <p:nvPr/>
                  </p:nvSpPr>
                  <p:spPr>
                    <a:xfrm rot="8100000" flipH="1">
                      <a:off x="3618269" y="4729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32" name="Google Shape;1232;p18"/>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233" name="Google Shape;1233;p18"/>
                    <p:cNvSpPr/>
                    <p:nvPr/>
                  </p:nvSpPr>
                  <p:spPr>
                    <a:xfrm rot="8999773">
                      <a:off x="6027097" y="40542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234" name="Google Shape;1234;p18"/>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235" name="Google Shape;1235;p18"/>
                    <p:cNvSpPr/>
                    <p:nvPr/>
                  </p:nvSpPr>
                  <p:spPr>
                    <a:xfrm rot="2700000">
                      <a:off x="6706364" y="44944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236" name="Google Shape;1236;p18"/>
                    <p:cNvSpPr/>
                    <p:nvPr/>
                  </p:nvSpPr>
                  <p:spPr>
                    <a:xfrm rot="8999773">
                      <a:off x="7589872" y="47502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237" name="Google Shape;1237;p18"/>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238" name="Google Shape;1238;p18"/>
                    <p:cNvSpPr/>
                    <p:nvPr/>
                  </p:nvSpPr>
                  <p:spPr>
                    <a:xfrm rot="8100000" flipH="1">
                      <a:off x="5259694" y="4510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39" name="Google Shape;1239;p18"/>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240" name="Google Shape;1240;p18"/>
                    <p:cNvSpPr/>
                    <p:nvPr/>
                  </p:nvSpPr>
                  <p:spPr>
                    <a:xfrm rot="-5400000">
                      <a:off x="8568653" y="32713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1241" name="Google Shape;1241;p18"/>
                  <p:cNvGrpSpPr/>
                  <p:nvPr/>
                </p:nvGrpSpPr>
                <p:grpSpPr>
                  <a:xfrm rot="10800000">
                    <a:off x="657960" y="767236"/>
                    <a:ext cx="3061268" cy="3895909"/>
                    <a:chOff x="-2288847" y="1473292"/>
                    <a:chExt cx="3061268" cy="3895909"/>
                  </a:xfrm>
                </p:grpSpPr>
                <p:sp>
                  <p:nvSpPr>
                    <p:cNvPr id="1242" name="Google Shape;1242;p18"/>
                    <p:cNvSpPr/>
                    <p:nvPr/>
                  </p:nvSpPr>
                  <p:spPr>
                    <a:xfrm rot="8999773">
                      <a:off x="658084" y="14986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43" name="Google Shape;1243;p18"/>
                    <p:cNvSpPr/>
                    <p:nvPr/>
                  </p:nvSpPr>
                  <p:spPr>
                    <a:xfrm rot="2700000">
                      <a:off x="-1238234" y="51518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44" name="Google Shape;1244;p18"/>
                    <p:cNvSpPr/>
                    <p:nvPr/>
                  </p:nvSpPr>
                  <p:spPr>
                    <a:xfrm rot="6300406">
                      <a:off x="-2307305" y="52882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grpSp>
          <p:sp>
            <p:nvSpPr>
              <p:cNvPr id="1245" name="Google Shape;1245;p18"/>
              <p:cNvSpPr/>
              <p:nvPr/>
            </p:nvSpPr>
            <p:spPr>
              <a:xfrm>
                <a:off x="7971000" y="407167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246" name="Google Shape;1246;p18"/>
            <p:cNvSpPr/>
            <p:nvPr/>
          </p:nvSpPr>
          <p:spPr>
            <a:xfrm rot="6300406">
              <a:off x="1578295" y="41294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247" name="Google Shape;1247;p18"/>
            <p:cNvSpPr/>
            <p:nvPr/>
          </p:nvSpPr>
          <p:spPr>
            <a:xfrm rot="-2700000">
              <a:off x="7827490" y="9993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48" name="Google Shape;1248;p18"/>
            <p:cNvSpPr/>
            <p:nvPr/>
          </p:nvSpPr>
          <p:spPr>
            <a:xfrm rot="6300406">
              <a:off x="7996995" y="267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249" name="Google Shape;1249;p18"/>
            <p:cNvSpPr/>
            <p:nvPr/>
          </p:nvSpPr>
          <p:spPr>
            <a:xfrm rot="8100000">
              <a:off x="2648340" y="40671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50" name="Google Shape;1250;p18"/>
            <p:cNvSpPr/>
            <p:nvPr/>
          </p:nvSpPr>
          <p:spPr>
            <a:xfrm rot="-4499594">
              <a:off x="3417737" y="41608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251" name="Google Shape;1251;p18"/>
          <p:cNvSpPr txBox="1">
            <a:spLocks noGrp="1"/>
          </p:cNvSpPr>
          <p:nvPr>
            <p:ph type="subTitle" idx="1"/>
          </p:nvPr>
        </p:nvSpPr>
        <p:spPr>
          <a:xfrm>
            <a:off x="4872750" y="2501888"/>
            <a:ext cx="3209100" cy="11496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52" name="Google Shape;1252;p18"/>
          <p:cNvSpPr txBox="1">
            <a:spLocks noGrp="1"/>
          </p:cNvSpPr>
          <p:nvPr>
            <p:ph type="title"/>
          </p:nvPr>
        </p:nvSpPr>
        <p:spPr>
          <a:xfrm>
            <a:off x="4872750" y="1605438"/>
            <a:ext cx="3209100" cy="896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500"/>
              <a:buNone/>
              <a:defRPr sz="4500" b="1">
                <a:latin typeface="Amatic SC"/>
                <a:ea typeface="Amatic SC"/>
                <a:cs typeface="Amatic SC"/>
                <a:sym typeface="Amatic SC"/>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xmlns="" val="20419674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5">
  <p:cSld name="Title and Text 5">
    <p:bg>
      <p:bgPr>
        <a:solidFill>
          <a:schemeClr val="lt1"/>
        </a:solidFill>
        <a:effectLst/>
      </p:bgPr>
    </p:bg>
    <p:spTree>
      <p:nvGrpSpPr>
        <p:cNvPr id="1" name="Shape 1314"/>
        <p:cNvGrpSpPr/>
        <p:nvPr/>
      </p:nvGrpSpPr>
      <p:grpSpPr>
        <a:xfrm>
          <a:off x="0" y="0"/>
          <a:ext cx="0" cy="0"/>
          <a:chOff x="0" y="0"/>
          <a:chExt cx="0" cy="0"/>
        </a:xfrm>
      </p:grpSpPr>
      <p:grpSp>
        <p:nvGrpSpPr>
          <p:cNvPr id="1315" name="Google Shape;1315;p20"/>
          <p:cNvGrpSpPr/>
          <p:nvPr/>
        </p:nvGrpSpPr>
        <p:grpSpPr>
          <a:xfrm>
            <a:off x="122308" y="68542"/>
            <a:ext cx="8895562" cy="4967421"/>
            <a:chOff x="122308" y="68542"/>
            <a:chExt cx="8895562" cy="4967421"/>
          </a:xfrm>
        </p:grpSpPr>
        <p:grpSp>
          <p:nvGrpSpPr>
            <p:cNvPr id="1316" name="Google Shape;1316;p20"/>
            <p:cNvGrpSpPr/>
            <p:nvPr/>
          </p:nvGrpSpPr>
          <p:grpSpPr>
            <a:xfrm flipH="1">
              <a:off x="122308" y="68542"/>
              <a:ext cx="8895562" cy="4967421"/>
              <a:chOff x="135794" y="68542"/>
              <a:chExt cx="8895562" cy="4967421"/>
            </a:xfrm>
          </p:grpSpPr>
          <p:grpSp>
            <p:nvGrpSpPr>
              <p:cNvPr id="1317" name="Google Shape;1317;p20"/>
              <p:cNvGrpSpPr/>
              <p:nvPr/>
            </p:nvGrpSpPr>
            <p:grpSpPr>
              <a:xfrm>
                <a:off x="135794" y="68542"/>
                <a:ext cx="8895562" cy="4967421"/>
                <a:chOff x="135794" y="68542"/>
                <a:chExt cx="8895562" cy="4967421"/>
              </a:xfrm>
            </p:grpSpPr>
            <p:grpSp>
              <p:nvGrpSpPr>
                <p:cNvPr id="1318" name="Google Shape;1318;p20"/>
                <p:cNvGrpSpPr/>
                <p:nvPr/>
              </p:nvGrpSpPr>
              <p:grpSpPr>
                <a:xfrm>
                  <a:off x="135794" y="68542"/>
                  <a:ext cx="8895562" cy="4967421"/>
                  <a:chOff x="135794" y="68542"/>
                  <a:chExt cx="8895562" cy="4967421"/>
                </a:xfrm>
              </p:grpSpPr>
              <p:grpSp>
                <p:nvGrpSpPr>
                  <p:cNvPr id="1319" name="Google Shape;1319;p20"/>
                  <p:cNvGrpSpPr/>
                  <p:nvPr/>
                </p:nvGrpSpPr>
                <p:grpSpPr>
                  <a:xfrm rot="10800000">
                    <a:off x="7868647" y="1236600"/>
                    <a:ext cx="456959" cy="2111662"/>
                    <a:chOff x="8524342" y="1674075"/>
                    <a:chExt cx="456959" cy="2111662"/>
                  </a:xfrm>
                </p:grpSpPr>
                <p:sp>
                  <p:nvSpPr>
                    <p:cNvPr id="1320" name="Google Shape;1320;p20"/>
                    <p:cNvSpPr/>
                    <p:nvPr/>
                  </p:nvSpPr>
                  <p:spPr>
                    <a:xfrm>
                      <a:off x="85955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321" name="Google Shape;1321;p20"/>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22" name="Google Shape;1322;p20"/>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323" name="Google Shape;1323;p20"/>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1324" name="Google Shape;1324;p20"/>
                  <p:cNvGrpSpPr/>
                  <p:nvPr/>
                </p:nvGrpSpPr>
                <p:grpSpPr>
                  <a:xfrm>
                    <a:off x="135794" y="68542"/>
                    <a:ext cx="8895562" cy="4967421"/>
                    <a:chOff x="135794" y="68542"/>
                    <a:chExt cx="8895562" cy="4967421"/>
                  </a:xfrm>
                </p:grpSpPr>
                <p:grpSp>
                  <p:nvGrpSpPr>
                    <p:cNvPr id="1325" name="Google Shape;1325;p20"/>
                    <p:cNvGrpSpPr/>
                    <p:nvPr/>
                  </p:nvGrpSpPr>
                  <p:grpSpPr>
                    <a:xfrm>
                      <a:off x="135794" y="68542"/>
                      <a:ext cx="8895562" cy="4967421"/>
                      <a:chOff x="135794" y="68542"/>
                      <a:chExt cx="8895562" cy="4967421"/>
                    </a:xfrm>
                  </p:grpSpPr>
                  <p:sp>
                    <p:nvSpPr>
                      <p:cNvPr id="1326" name="Google Shape;1326;p20"/>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327" name="Google Shape;1327;p20"/>
                      <p:cNvSpPr/>
                      <p:nvPr/>
                    </p:nvSpPr>
                    <p:spPr>
                      <a:xfrm rot="6300406">
                        <a:off x="1277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28" name="Google Shape;1328;p20"/>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29" name="Google Shape;1329;p20"/>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330" name="Google Shape;1330;p20"/>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331" name="Google Shape;1331;p20"/>
                      <p:cNvSpPr/>
                      <p:nvPr/>
                    </p:nvSpPr>
                    <p:spPr>
                      <a:xfrm rot="5400000" flipH="1">
                        <a:off x="699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332" name="Google Shape;1332;p20"/>
                      <p:cNvSpPr/>
                      <p:nvPr/>
                    </p:nvSpPr>
                    <p:spPr>
                      <a:xfrm rot="8100000" flipH="1">
                        <a:off x="1537394" y="11504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33" name="Google Shape;1333;p20"/>
                      <p:cNvSpPr/>
                      <p:nvPr/>
                    </p:nvSpPr>
                    <p:spPr>
                      <a:xfrm>
                        <a:off x="1878594" y="6579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334" name="Google Shape;1334;p20"/>
                      <p:cNvSpPr/>
                      <p:nvPr/>
                    </p:nvSpPr>
                    <p:spPr>
                      <a:xfrm rot="6300406">
                        <a:off x="2834574" y="2717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335" name="Google Shape;1335;p20"/>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336" name="Google Shape;1336;p20"/>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337" name="Google Shape;1337;p20"/>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338" name="Google Shape;1338;p20"/>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39" name="Google Shape;1339;p20"/>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340" name="Google Shape;1340;p20"/>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41" name="Google Shape;1341;p20"/>
                      <p:cNvSpPr/>
                      <p:nvPr/>
                    </p:nvSpPr>
                    <p:spPr>
                      <a:xfrm rot="8100000" flipH="1">
                        <a:off x="8836969" y="2203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342" name="Google Shape;1342;p20"/>
                      <p:cNvSpPr/>
                      <p:nvPr/>
                    </p:nvSpPr>
                    <p:spPr>
                      <a:xfrm rot="-10594826" flipH="1">
                        <a:off x="2806268" y="40259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343" name="Google Shape;1343;p20"/>
                      <p:cNvSpPr/>
                      <p:nvPr/>
                    </p:nvSpPr>
                    <p:spPr>
                      <a:xfrm>
                        <a:off x="8631314" y="11247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44" name="Google Shape;1344;p20"/>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345" name="Google Shape;1345;p20"/>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46" name="Google Shape;1346;p20"/>
                      <p:cNvSpPr/>
                      <p:nvPr/>
                    </p:nvSpPr>
                    <p:spPr>
                      <a:xfrm rot="2700000">
                        <a:off x="1935066" y="4802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347" name="Google Shape;1347;p20"/>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348" name="Google Shape;1348;p20"/>
                      <p:cNvSpPr/>
                      <p:nvPr/>
                    </p:nvSpPr>
                    <p:spPr>
                      <a:xfrm rot="6300406">
                        <a:off x="3596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349" name="Google Shape;1349;p20"/>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350" name="Google Shape;1350;p20"/>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51" name="Google Shape;1351;p20"/>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52" name="Google Shape;1352;p20"/>
                      <p:cNvSpPr/>
                      <p:nvPr/>
                    </p:nvSpPr>
                    <p:spPr>
                      <a:xfrm rot="8100000" flipH="1">
                        <a:off x="8826469" y="37084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353" name="Google Shape;1353;p20"/>
                      <p:cNvSpPr/>
                      <p:nvPr/>
                    </p:nvSpPr>
                    <p:spPr>
                      <a:xfrm rot="2700000">
                        <a:off x="7759914" y="37059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354" name="Google Shape;1354;p20"/>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355" name="Google Shape;1355;p20"/>
                      <p:cNvSpPr/>
                      <p:nvPr/>
                    </p:nvSpPr>
                    <p:spPr>
                      <a:xfrm>
                        <a:off x="3005139" y="48546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356" name="Google Shape;1356;p20"/>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357" name="Google Shape;1357;p20"/>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358" name="Google Shape;1358;p20"/>
                      <p:cNvSpPr/>
                      <p:nvPr/>
                    </p:nvSpPr>
                    <p:spPr>
                      <a:xfrm rot="-900406" flipH="1">
                        <a:off x="7311885" y="4213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359" name="Google Shape;1359;p20"/>
                      <p:cNvSpPr/>
                      <p:nvPr/>
                    </p:nvSpPr>
                    <p:spPr>
                      <a:xfrm rot="8100000" flipH="1">
                        <a:off x="3618269" y="4653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60" name="Google Shape;1360;p20"/>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361" name="Google Shape;1361;p20"/>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62" name="Google Shape;1362;p20"/>
                      <p:cNvSpPr/>
                      <p:nvPr/>
                    </p:nvSpPr>
                    <p:spPr>
                      <a:xfrm rot="8999773">
                        <a:off x="7589872" y="47502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363" name="Google Shape;1363;p20"/>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64" name="Google Shape;1364;p20"/>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365" name="Google Shape;1365;p20"/>
                      <p:cNvSpPr/>
                      <p:nvPr/>
                    </p:nvSpPr>
                    <p:spPr>
                      <a:xfrm rot="-5400000">
                        <a:off x="8568653" y="32713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sp>
                  <p:nvSpPr>
                    <p:cNvPr id="1366" name="Google Shape;1366;p20"/>
                    <p:cNvSpPr/>
                    <p:nvPr/>
                  </p:nvSpPr>
                  <p:spPr>
                    <a:xfrm rot="-4499594">
                      <a:off x="1114400" y="141259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sp>
              <p:nvSpPr>
                <p:cNvPr id="1367" name="Google Shape;1367;p20"/>
                <p:cNvSpPr/>
                <p:nvPr/>
              </p:nvSpPr>
              <p:spPr>
                <a:xfrm>
                  <a:off x="8047200" y="42240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368" name="Google Shape;1368;p20"/>
              <p:cNvSpPr/>
              <p:nvPr/>
            </p:nvSpPr>
            <p:spPr>
              <a:xfrm rot="-2700000">
                <a:off x="1246965" y="34801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369" name="Google Shape;1369;p20"/>
              <p:cNvSpPr/>
              <p:nvPr/>
            </p:nvSpPr>
            <p:spPr>
              <a:xfrm rot="6300406">
                <a:off x="1578295" y="41294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370" name="Google Shape;1370;p20"/>
              <p:cNvSpPr/>
              <p:nvPr/>
            </p:nvSpPr>
            <p:spPr>
              <a:xfrm rot="6300406">
                <a:off x="7533437" y="16793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71" name="Google Shape;1371;p20"/>
              <p:cNvSpPr/>
              <p:nvPr/>
            </p:nvSpPr>
            <p:spPr>
              <a:xfrm rot="-2700000">
                <a:off x="7522690" y="11517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372" name="Google Shape;1372;p20"/>
              <p:cNvSpPr/>
              <p:nvPr/>
            </p:nvSpPr>
            <p:spPr>
              <a:xfrm rot="6300406">
                <a:off x="7996995" y="267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373" name="Google Shape;1373;p20"/>
              <p:cNvSpPr/>
              <p:nvPr/>
            </p:nvSpPr>
            <p:spPr>
              <a:xfrm rot="-4499594">
                <a:off x="1727987" y="30121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374" name="Google Shape;1374;p20"/>
              <p:cNvSpPr/>
              <p:nvPr/>
            </p:nvSpPr>
            <p:spPr>
              <a:xfrm rot="-4499594">
                <a:off x="1580237" y="16822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375" name="Google Shape;1375;p20"/>
              <p:cNvSpPr/>
              <p:nvPr/>
            </p:nvSpPr>
            <p:spPr>
              <a:xfrm rot="8100000">
                <a:off x="7220340" y="33813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sp>
          <p:nvSpPr>
            <p:cNvPr id="1376" name="Google Shape;1376;p20"/>
            <p:cNvSpPr/>
            <p:nvPr/>
          </p:nvSpPr>
          <p:spPr>
            <a:xfrm flipH="1">
              <a:off x="8673364" y="322013"/>
              <a:ext cx="193500" cy="183900"/>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377" name="Google Shape;1377;p20"/>
          <p:cNvSpPr/>
          <p:nvPr/>
        </p:nvSpPr>
        <p:spPr>
          <a:xfrm>
            <a:off x="702750" y="540000"/>
            <a:ext cx="77385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8" name="Google Shape;1378;p20"/>
          <p:cNvSpPr txBox="1">
            <a:spLocks noGrp="1"/>
          </p:cNvSpPr>
          <p:nvPr>
            <p:ph type="subTitle" idx="1"/>
          </p:nvPr>
        </p:nvSpPr>
        <p:spPr>
          <a:xfrm>
            <a:off x="2953375" y="2617500"/>
            <a:ext cx="3237300" cy="7962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9" name="Google Shape;1379;p20"/>
          <p:cNvSpPr txBox="1">
            <a:spLocks noGrp="1"/>
          </p:cNvSpPr>
          <p:nvPr>
            <p:ph type="title"/>
          </p:nvPr>
        </p:nvSpPr>
        <p:spPr>
          <a:xfrm>
            <a:off x="2953625" y="1729800"/>
            <a:ext cx="3237000" cy="887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4500" b="1">
                <a:latin typeface="Amatic SC"/>
                <a:ea typeface="Amatic SC"/>
                <a:cs typeface="Amatic SC"/>
                <a:sym typeface="Amatic SC"/>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xmlns="" val="298280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5"/>
        <p:cNvGrpSpPr/>
        <p:nvPr/>
      </p:nvGrpSpPr>
      <p:grpSpPr>
        <a:xfrm>
          <a:off x="0" y="0"/>
          <a:ext cx="0" cy="0"/>
          <a:chOff x="0" y="0"/>
          <a:chExt cx="0" cy="0"/>
        </a:xfrm>
      </p:grpSpPr>
      <p:sp>
        <p:nvSpPr>
          <p:cNvPr id="46" name="Google Shape;46;p4"/>
          <p:cNvSpPr txBox="1">
            <a:spLocks noGrp="1"/>
          </p:cNvSpPr>
          <p:nvPr>
            <p:ph type="body" idx="1"/>
          </p:nvPr>
        </p:nvSpPr>
        <p:spPr>
          <a:xfrm>
            <a:off x="758775" y="1129650"/>
            <a:ext cx="7626300" cy="34743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rgbClr val="434343"/>
              </a:buClr>
              <a:buSzPts val="1200"/>
              <a:buFont typeface="Livvic"/>
              <a:buAutoNum type="arabicPeriod"/>
              <a:defRPr sz="1200"/>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0"/>
              </a:spcBef>
              <a:spcAft>
                <a:spcPts val="0"/>
              </a:spcAft>
              <a:buClr>
                <a:srgbClr val="434343"/>
              </a:buClr>
              <a:buSzPts val="1200"/>
              <a:buFont typeface="Roboto Condensed Light"/>
              <a:buAutoNum type="romanLcPeriod"/>
              <a:defRPr/>
            </a:lvl3pPr>
            <a:lvl4pPr marL="1828800" lvl="3" indent="-304800">
              <a:spcBef>
                <a:spcPts val="0"/>
              </a:spcBef>
              <a:spcAft>
                <a:spcPts val="0"/>
              </a:spcAft>
              <a:buClr>
                <a:srgbClr val="434343"/>
              </a:buClr>
              <a:buSzPts val="1200"/>
              <a:buFont typeface="Roboto Condensed Light"/>
              <a:buAutoNum type="arabicPeriod"/>
              <a:defRPr/>
            </a:lvl4pPr>
            <a:lvl5pPr marL="2286000" lvl="4" indent="-304800">
              <a:spcBef>
                <a:spcPts val="0"/>
              </a:spcBef>
              <a:spcAft>
                <a:spcPts val="0"/>
              </a:spcAft>
              <a:buClr>
                <a:srgbClr val="434343"/>
              </a:buClr>
              <a:buSzPts val="1200"/>
              <a:buFont typeface="Roboto Condensed Light"/>
              <a:buAutoNum type="alphaLcPeriod"/>
              <a:defRPr/>
            </a:lvl5pPr>
            <a:lvl6pPr marL="2743200" lvl="5" indent="-304800">
              <a:spcBef>
                <a:spcPts val="0"/>
              </a:spcBef>
              <a:spcAft>
                <a:spcPts val="0"/>
              </a:spcAft>
              <a:buClr>
                <a:srgbClr val="434343"/>
              </a:buClr>
              <a:buSzPts val="1200"/>
              <a:buFont typeface="Roboto Condensed Light"/>
              <a:buAutoNum type="romanLcPeriod"/>
              <a:defRPr/>
            </a:lvl6pPr>
            <a:lvl7pPr marL="3200400" lvl="6" indent="-304800">
              <a:spcBef>
                <a:spcPts val="0"/>
              </a:spcBef>
              <a:spcAft>
                <a:spcPts val="0"/>
              </a:spcAft>
              <a:buClr>
                <a:srgbClr val="434343"/>
              </a:buClr>
              <a:buSzPts val="1200"/>
              <a:buFont typeface="Roboto Condensed Light"/>
              <a:buAutoNum type="arabicPeriod"/>
              <a:defRPr/>
            </a:lvl7pPr>
            <a:lvl8pPr marL="3657600" lvl="7" indent="-304800">
              <a:spcBef>
                <a:spcPts val="0"/>
              </a:spcBef>
              <a:spcAft>
                <a:spcPts val="0"/>
              </a:spcAft>
              <a:buClr>
                <a:srgbClr val="434343"/>
              </a:buClr>
              <a:buSzPts val="1200"/>
              <a:buFont typeface="Roboto Condensed Light"/>
              <a:buAutoNum type="alphaLcPeriod"/>
              <a:defRPr/>
            </a:lvl8pPr>
            <a:lvl9pPr marL="4114800" lvl="8" indent="-304800">
              <a:spcBef>
                <a:spcPts val="0"/>
              </a:spcBef>
              <a:spcAft>
                <a:spcPts val="0"/>
              </a:spcAft>
              <a:buClr>
                <a:srgbClr val="434343"/>
              </a:buClr>
              <a:buSzPts val="1200"/>
              <a:buFont typeface="Roboto Condensed Light"/>
              <a:buAutoNum type="romanLcPeriod"/>
              <a:defRPr/>
            </a:lvl9pPr>
          </a:lstStyle>
          <a:p>
            <a:endParaRPr/>
          </a:p>
        </p:txBody>
      </p:sp>
      <p:sp>
        <p:nvSpPr>
          <p:cNvPr id="47" name="Google Shape;47;p4"/>
          <p:cNvSpPr txBox="1">
            <a:spLocks noGrp="1"/>
          </p:cNvSpPr>
          <p:nvPr>
            <p:ph type="title"/>
          </p:nvPr>
        </p:nvSpPr>
        <p:spPr>
          <a:xfrm>
            <a:off x="758775" y="391234"/>
            <a:ext cx="76263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6"/>
              </a:buClr>
              <a:buSzPts val="3200"/>
              <a:buFont typeface="Rajdhani"/>
              <a:buNone/>
              <a:defRPr b="1">
                <a:solidFill>
                  <a:schemeClr val="accent6"/>
                </a:solidFill>
                <a:latin typeface="Rajdhani"/>
                <a:ea typeface="Rajdhani"/>
                <a:cs typeface="Rajdhani"/>
                <a:sym typeface="Rajdhani"/>
              </a:defRPr>
            </a:lvl1pPr>
            <a:lvl2pPr lvl="1"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2pPr>
            <a:lvl3pPr lvl="2"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3pPr>
            <a:lvl4pPr lvl="3"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4pPr>
            <a:lvl5pPr lvl="4"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5pPr>
            <a:lvl6pPr lvl="5"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6pPr>
            <a:lvl7pPr lvl="6"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7pPr>
            <a:lvl8pPr lvl="7"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8pPr>
            <a:lvl9pPr lvl="8"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6">
  <p:cSld name="Title and Text 6">
    <p:bg>
      <p:bgPr>
        <a:solidFill>
          <a:schemeClr val="lt1"/>
        </a:solidFill>
        <a:effectLst/>
      </p:bgPr>
    </p:bg>
    <p:spTree>
      <p:nvGrpSpPr>
        <p:cNvPr id="1" name="Shape 1380"/>
        <p:cNvGrpSpPr/>
        <p:nvPr/>
      </p:nvGrpSpPr>
      <p:grpSpPr>
        <a:xfrm>
          <a:off x="0" y="0"/>
          <a:ext cx="0" cy="0"/>
          <a:chOff x="0" y="0"/>
          <a:chExt cx="0" cy="0"/>
        </a:xfrm>
      </p:grpSpPr>
      <p:grpSp>
        <p:nvGrpSpPr>
          <p:cNvPr id="1381" name="Google Shape;1381;p21"/>
          <p:cNvGrpSpPr/>
          <p:nvPr/>
        </p:nvGrpSpPr>
        <p:grpSpPr>
          <a:xfrm>
            <a:off x="122308" y="68542"/>
            <a:ext cx="8895562" cy="4967421"/>
            <a:chOff x="122308" y="68542"/>
            <a:chExt cx="8895562" cy="4967421"/>
          </a:xfrm>
        </p:grpSpPr>
        <p:grpSp>
          <p:nvGrpSpPr>
            <p:cNvPr id="1382" name="Google Shape;1382;p21"/>
            <p:cNvGrpSpPr/>
            <p:nvPr/>
          </p:nvGrpSpPr>
          <p:grpSpPr>
            <a:xfrm>
              <a:off x="122308" y="68542"/>
              <a:ext cx="8895562" cy="4967421"/>
              <a:chOff x="122308" y="68542"/>
              <a:chExt cx="8895562" cy="4967421"/>
            </a:xfrm>
          </p:grpSpPr>
          <p:grpSp>
            <p:nvGrpSpPr>
              <p:cNvPr id="1383" name="Google Shape;1383;p21"/>
              <p:cNvGrpSpPr/>
              <p:nvPr/>
            </p:nvGrpSpPr>
            <p:grpSpPr>
              <a:xfrm flipH="1">
                <a:off x="122308" y="68542"/>
                <a:ext cx="8895562" cy="4967421"/>
                <a:chOff x="135794" y="68542"/>
                <a:chExt cx="8895562" cy="4967421"/>
              </a:xfrm>
            </p:grpSpPr>
            <p:grpSp>
              <p:nvGrpSpPr>
                <p:cNvPr id="1384" name="Google Shape;1384;p21"/>
                <p:cNvGrpSpPr/>
                <p:nvPr/>
              </p:nvGrpSpPr>
              <p:grpSpPr>
                <a:xfrm>
                  <a:off x="135794" y="68542"/>
                  <a:ext cx="8895562" cy="4967421"/>
                  <a:chOff x="135794" y="68542"/>
                  <a:chExt cx="8895562" cy="4967421"/>
                </a:xfrm>
              </p:grpSpPr>
              <p:grpSp>
                <p:nvGrpSpPr>
                  <p:cNvPr id="1385" name="Google Shape;1385;p21"/>
                  <p:cNvGrpSpPr/>
                  <p:nvPr/>
                </p:nvGrpSpPr>
                <p:grpSpPr>
                  <a:xfrm>
                    <a:off x="135794" y="68542"/>
                    <a:ext cx="8895562" cy="4967421"/>
                    <a:chOff x="135794" y="68542"/>
                    <a:chExt cx="8895562" cy="4967421"/>
                  </a:xfrm>
                </p:grpSpPr>
                <p:grpSp>
                  <p:nvGrpSpPr>
                    <p:cNvPr id="1386" name="Google Shape;1386;p21"/>
                    <p:cNvGrpSpPr/>
                    <p:nvPr/>
                  </p:nvGrpSpPr>
                  <p:grpSpPr>
                    <a:xfrm rot="10800000">
                      <a:off x="7868647" y="1236600"/>
                      <a:ext cx="456959" cy="2111662"/>
                      <a:chOff x="8524342" y="1674075"/>
                      <a:chExt cx="456959" cy="2111662"/>
                    </a:xfrm>
                  </p:grpSpPr>
                  <p:sp>
                    <p:nvSpPr>
                      <p:cNvPr id="1387" name="Google Shape;1387;p21"/>
                      <p:cNvSpPr/>
                      <p:nvPr/>
                    </p:nvSpPr>
                    <p:spPr>
                      <a:xfrm>
                        <a:off x="85955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388" name="Google Shape;1388;p21"/>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89" name="Google Shape;1389;p21"/>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390" name="Google Shape;1390;p21"/>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1391" name="Google Shape;1391;p21"/>
                    <p:cNvGrpSpPr/>
                    <p:nvPr/>
                  </p:nvGrpSpPr>
                  <p:grpSpPr>
                    <a:xfrm>
                      <a:off x="135794" y="68542"/>
                      <a:ext cx="8895562" cy="4967421"/>
                      <a:chOff x="135794" y="68542"/>
                      <a:chExt cx="8895562" cy="4967421"/>
                    </a:xfrm>
                  </p:grpSpPr>
                  <p:grpSp>
                    <p:nvGrpSpPr>
                      <p:cNvPr id="1392" name="Google Shape;1392;p21"/>
                      <p:cNvGrpSpPr/>
                      <p:nvPr/>
                    </p:nvGrpSpPr>
                    <p:grpSpPr>
                      <a:xfrm>
                        <a:off x="135794" y="68542"/>
                        <a:ext cx="8895562" cy="4967421"/>
                        <a:chOff x="135794" y="68542"/>
                        <a:chExt cx="8895562" cy="4967421"/>
                      </a:xfrm>
                    </p:grpSpPr>
                    <p:sp>
                      <p:nvSpPr>
                        <p:cNvPr id="1393" name="Google Shape;1393;p21"/>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394" name="Google Shape;1394;p21"/>
                        <p:cNvSpPr/>
                        <p:nvPr/>
                      </p:nvSpPr>
                      <p:spPr>
                        <a:xfrm rot="6300406">
                          <a:off x="1277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95" name="Google Shape;1395;p21"/>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96" name="Google Shape;1396;p21"/>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397" name="Google Shape;1397;p21"/>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398" name="Google Shape;1398;p21"/>
                        <p:cNvSpPr/>
                        <p:nvPr/>
                      </p:nvSpPr>
                      <p:spPr>
                        <a:xfrm rot="5400000" flipH="1">
                          <a:off x="699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399" name="Google Shape;1399;p21"/>
                        <p:cNvSpPr/>
                        <p:nvPr/>
                      </p:nvSpPr>
                      <p:spPr>
                        <a:xfrm rot="8100000" flipH="1">
                          <a:off x="1232594" y="921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00" name="Google Shape;1400;p21"/>
                        <p:cNvSpPr/>
                        <p:nvPr/>
                      </p:nvSpPr>
                      <p:spPr>
                        <a:xfrm>
                          <a:off x="1878594" y="6579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401" name="Google Shape;1401;p21"/>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402" name="Google Shape;1402;p21"/>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403" name="Google Shape;1403;p21"/>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404" name="Google Shape;1404;p21"/>
                        <p:cNvSpPr/>
                        <p:nvPr/>
                      </p:nvSpPr>
                      <p:spPr>
                        <a:xfrm rot="8999773">
                          <a:off x="143059" y="2694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05" name="Google Shape;1405;p21"/>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406" name="Google Shape;1406;p21"/>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07" name="Google Shape;1407;p21"/>
                        <p:cNvSpPr/>
                        <p:nvPr/>
                      </p:nvSpPr>
                      <p:spPr>
                        <a:xfrm rot="8100000" flipH="1">
                          <a:off x="8836969" y="2203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08" name="Google Shape;1408;p21"/>
                        <p:cNvSpPr/>
                        <p:nvPr/>
                      </p:nvSpPr>
                      <p:spPr>
                        <a:xfrm rot="-10594826" flipH="1">
                          <a:off x="2806268" y="40259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409" name="Google Shape;1409;p21"/>
                        <p:cNvSpPr/>
                        <p:nvPr/>
                      </p:nvSpPr>
                      <p:spPr>
                        <a:xfrm>
                          <a:off x="8631314" y="11247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410" name="Google Shape;1410;p21"/>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411" name="Google Shape;1411;p21"/>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12" name="Google Shape;1412;p21"/>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13" name="Google Shape;1413;p21"/>
                        <p:cNvSpPr/>
                        <p:nvPr/>
                      </p:nvSpPr>
                      <p:spPr>
                        <a:xfrm rot="6300406">
                          <a:off x="3596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414" name="Google Shape;1414;p21"/>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15" name="Google Shape;1415;p21"/>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16" name="Google Shape;1416;p21"/>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417" name="Google Shape;1417;p21"/>
                        <p:cNvSpPr/>
                        <p:nvPr/>
                      </p:nvSpPr>
                      <p:spPr>
                        <a:xfrm rot="8100000" flipH="1">
                          <a:off x="8674069" y="36322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18" name="Google Shape;1418;p21"/>
                        <p:cNvSpPr/>
                        <p:nvPr/>
                      </p:nvSpPr>
                      <p:spPr>
                        <a:xfrm rot="2700000">
                          <a:off x="7759914" y="37059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419" name="Google Shape;1419;p21"/>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420" name="Google Shape;1420;p21"/>
                        <p:cNvSpPr/>
                        <p:nvPr/>
                      </p:nvSpPr>
                      <p:spPr>
                        <a:xfrm>
                          <a:off x="3005139" y="49308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421" name="Google Shape;1421;p21"/>
                        <p:cNvSpPr/>
                        <p:nvPr/>
                      </p:nvSpPr>
                      <p:spPr>
                        <a:xfrm rot="2700000">
                          <a:off x="4401664" y="49172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422" name="Google Shape;1422;p21"/>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423" name="Google Shape;1423;p21"/>
                        <p:cNvSpPr/>
                        <p:nvPr/>
                      </p:nvSpPr>
                      <p:spPr>
                        <a:xfrm rot="-900406" flipH="1">
                          <a:off x="7311885" y="4213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424" name="Google Shape;1424;p21"/>
                        <p:cNvSpPr/>
                        <p:nvPr/>
                      </p:nvSpPr>
                      <p:spPr>
                        <a:xfrm rot="8100000" flipH="1">
                          <a:off x="3618269" y="4653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25" name="Google Shape;1425;p21"/>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426" name="Google Shape;1426;p21"/>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427" name="Google Shape;1427;p21"/>
                        <p:cNvSpPr/>
                        <p:nvPr/>
                      </p:nvSpPr>
                      <p:spPr>
                        <a:xfrm rot="8999773">
                          <a:off x="7589872" y="47502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428" name="Google Shape;1428;p21"/>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429" name="Google Shape;1429;p21"/>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430" name="Google Shape;1430;p21"/>
                        <p:cNvSpPr/>
                        <p:nvPr/>
                      </p:nvSpPr>
                      <p:spPr>
                        <a:xfrm rot="-5400000">
                          <a:off x="8340053" y="40333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sp>
                    <p:nvSpPr>
                      <p:cNvPr id="1431" name="Google Shape;1431;p21"/>
                      <p:cNvSpPr/>
                      <p:nvPr/>
                    </p:nvSpPr>
                    <p:spPr>
                      <a:xfrm rot="-4499594">
                        <a:off x="809600" y="141259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sp>
                <p:nvSpPr>
                  <p:cNvPr id="1432" name="Google Shape;1432;p21"/>
                  <p:cNvSpPr/>
                  <p:nvPr/>
                </p:nvSpPr>
                <p:spPr>
                  <a:xfrm>
                    <a:off x="8336925" y="585338"/>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433" name="Google Shape;1433;p21"/>
                <p:cNvSpPr/>
                <p:nvPr/>
              </p:nvSpPr>
              <p:spPr>
                <a:xfrm rot="-2700000">
                  <a:off x="942165" y="37849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34" name="Google Shape;1434;p21"/>
                <p:cNvSpPr/>
                <p:nvPr/>
              </p:nvSpPr>
              <p:spPr>
                <a:xfrm rot="6300406">
                  <a:off x="1273495" y="39770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435" name="Google Shape;1435;p21"/>
                <p:cNvSpPr/>
                <p:nvPr/>
              </p:nvSpPr>
              <p:spPr>
                <a:xfrm rot="6300406">
                  <a:off x="7762037" y="19841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436" name="Google Shape;1436;p21"/>
                <p:cNvSpPr/>
                <p:nvPr/>
              </p:nvSpPr>
              <p:spPr>
                <a:xfrm rot="-2700000">
                  <a:off x="7675090" y="9231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37" name="Google Shape;1437;p21"/>
                <p:cNvSpPr/>
                <p:nvPr/>
              </p:nvSpPr>
              <p:spPr>
                <a:xfrm rot="6300406">
                  <a:off x="7996995" y="267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438" name="Google Shape;1438;p21"/>
                <p:cNvSpPr/>
                <p:nvPr/>
              </p:nvSpPr>
              <p:spPr>
                <a:xfrm rot="-4499594">
                  <a:off x="1727987" y="30121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439" name="Google Shape;1439;p21"/>
                <p:cNvSpPr/>
                <p:nvPr/>
              </p:nvSpPr>
              <p:spPr>
                <a:xfrm rot="-4499594">
                  <a:off x="1427837" y="198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440" name="Google Shape;1440;p21"/>
                <p:cNvSpPr/>
                <p:nvPr/>
              </p:nvSpPr>
              <p:spPr>
                <a:xfrm rot="8100000">
                  <a:off x="7220340" y="33813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sp>
            <p:nvSpPr>
              <p:cNvPr id="1441" name="Google Shape;1441;p21"/>
              <p:cNvSpPr/>
              <p:nvPr/>
            </p:nvSpPr>
            <p:spPr>
              <a:xfrm flipH="1">
                <a:off x="8673364" y="322013"/>
                <a:ext cx="193500" cy="183900"/>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442" name="Google Shape;1442;p21"/>
            <p:cNvSpPr/>
            <p:nvPr/>
          </p:nvSpPr>
          <p:spPr>
            <a:xfrm flipH="1">
              <a:off x="7837439" y="2479825"/>
              <a:ext cx="193500" cy="1839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443" name="Google Shape;1443;p21"/>
          <p:cNvSpPr/>
          <p:nvPr/>
        </p:nvSpPr>
        <p:spPr>
          <a:xfrm>
            <a:off x="720000" y="538375"/>
            <a:ext cx="7704000" cy="40749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4" name="Google Shape;1444;p21"/>
          <p:cNvSpPr txBox="1">
            <a:spLocks noGrp="1"/>
          </p:cNvSpPr>
          <p:nvPr>
            <p:ph type="subTitle" idx="1"/>
          </p:nvPr>
        </p:nvSpPr>
        <p:spPr>
          <a:xfrm>
            <a:off x="2539250" y="1827625"/>
            <a:ext cx="4065600" cy="14883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45" name="Google Shape;1445;p21"/>
          <p:cNvSpPr txBox="1">
            <a:spLocks noGrp="1"/>
          </p:cNvSpPr>
          <p:nvPr>
            <p:ph type="title"/>
          </p:nvPr>
        </p:nvSpPr>
        <p:spPr>
          <a:xfrm>
            <a:off x="2076500" y="540000"/>
            <a:ext cx="4991100" cy="612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xmlns="" val="13764664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2030"/>
        <p:cNvGrpSpPr/>
        <p:nvPr/>
      </p:nvGrpSpPr>
      <p:grpSpPr>
        <a:xfrm>
          <a:off x="0" y="0"/>
          <a:ext cx="0" cy="0"/>
          <a:chOff x="0" y="0"/>
          <a:chExt cx="0" cy="0"/>
        </a:xfrm>
      </p:grpSpPr>
      <p:grpSp>
        <p:nvGrpSpPr>
          <p:cNvPr id="2031" name="Google Shape;2031;p33"/>
          <p:cNvGrpSpPr/>
          <p:nvPr/>
        </p:nvGrpSpPr>
        <p:grpSpPr>
          <a:xfrm>
            <a:off x="61069" y="68542"/>
            <a:ext cx="9027322" cy="5041129"/>
            <a:chOff x="61069" y="68542"/>
            <a:chExt cx="9027322" cy="5041129"/>
          </a:xfrm>
        </p:grpSpPr>
        <p:sp>
          <p:nvSpPr>
            <p:cNvPr id="2032" name="Google Shape;2032;p33"/>
            <p:cNvSpPr/>
            <p:nvPr/>
          </p:nvSpPr>
          <p:spPr>
            <a:xfrm rot="2700000">
              <a:off x="3197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33" name="Google Shape;2033;p33"/>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34" name="Google Shape;2034;p33"/>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35" name="Google Shape;2035;p33"/>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36" name="Google Shape;2036;p33"/>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37" name="Google Shape;2037;p33"/>
            <p:cNvSpPr/>
            <p:nvPr/>
          </p:nvSpPr>
          <p:spPr>
            <a:xfrm rot="-2700000">
              <a:off x="515840" y="3884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38" name="Google Shape;2038;p33"/>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39" name="Google Shape;2039;p33"/>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40" name="Google Shape;2040;p33"/>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41" name="Google Shape;2041;p33"/>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42" name="Google Shape;2042;p33"/>
            <p:cNvSpPr/>
            <p:nvPr/>
          </p:nvSpPr>
          <p:spPr>
            <a:xfrm rot="8100000" flipH="1">
              <a:off x="4509194" y="15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43" name="Google Shape;2043;p33"/>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4" name="Google Shape;2044;p33"/>
            <p:cNvSpPr/>
            <p:nvPr/>
          </p:nvSpPr>
          <p:spPr>
            <a:xfrm rot="-5400000">
              <a:off x="3039403" y="1427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045" name="Google Shape;2045;p33"/>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46" name="Google Shape;2046;p33"/>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47" name="Google Shape;2047;p33"/>
            <p:cNvSpPr/>
            <p:nvPr/>
          </p:nvSpPr>
          <p:spPr>
            <a:xfrm rot="-5400000">
              <a:off x="1690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48" name="Google Shape;2048;p33"/>
            <p:cNvSpPr/>
            <p:nvPr/>
          </p:nvSpPr>
          <p:spPr>
            <a:xfrm rot="2700000">
              <a:off x="58641" y="25419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049" name="Google Shape;2049;p33"/>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050" name="Google Shape;2050;p33"/>
            <p:cNvSpPr/>
            <p:nvPr/>
          </p:nvSpPr>
          <p:spPr>
            <a:xfrm rot="8999773">
              <a:off x="3716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51" name="Google Shape;2051;p33"/>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52" name="Google Shape;2052;p33"/>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53" name="Google Shape;2053;p33"/>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054" name="Google Shape;2054;p33"/>
            <p:cNvSpPr/>
            <p:nvPr/>
          </p:nvSpPr>
          <p:spPr>
            <a:xfrm rot="8100000" flipH="1">
              <a:off x="7273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55" name="Google Shape;2055;p33"/>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56" name="Google Shape;2056;p33"/>
            <p:cNvSpPr/>
            <p:nvPr/>
          </p:nvSpPr>
          <p:spPr>
            <a:xfrm rot="-10594826" flipH="1">
              <a:off x="8902268" y="7493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057" name="Google Shape;2057;p33"/>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58" name="Google Shape;2058;p33"/>
            <p:cNvSpPr/>
            <p:nvPr/>
          </p:nvSpPr>
          <p:spPr>
            <a:xfrm>
              <a:off x="8976589" y="13692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059" name="Google Shape;2059;p33"/>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60" name="Google Shape;2060;p33"/>
            <p:cNvSpPr/>
            <p:nvPr/>
          </p:nvSpPr>
          <p:spPr>
            <a:xfrm rot="2700000">
              <a:off x="3348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061" name="Google Shape;2061;p33"/>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62" name="Google Shape;2062;p33"/>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63" name="Google Shape;2063;p33"/>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64" name="Google Shape;2064;p33"/>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65" name="Google Shape;2065;p33"/>
            <p:cNvSpPr/>
            <p:nvPr/>
          </p:nvSpPr>
          <p:spPr>
            <a:xfrm>
              <a:off x="8946314" y="21592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66" name="Google Shape;2066;p33"/>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67" name="Google Shape;2067;p33"/>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68" name="Google Shape;2068;p33"/>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69" name="Google Shape;2069;p33"/>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70" name="Google Shape;2070;p33"/>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71" name="Google Shape;2071;p33"/>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72" name="Google Shape;2072;p33"/>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73" name="Google Shape;2073;p33"/>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74" name="Google Shape;2074;p33"/>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75" name="Google Shape;2075;p33"/>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076" name="Google Shape;2076;p33"/>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77" name="Google Shape;2077;p33"/>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78" name="Google Shape;2078;p33"/>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079" name="Google Shape;2079;p33"/>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80" name="Google Shape;2080;p33"/>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81" name="Google Shape;2081;p33"/>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82" name="Google Shape;2082;p33"/>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083" name="Google Shape;2083;p33"/>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2084" name="Google Shape;2084;p33"/>
          <p:cNvSpPr/>
          <p:nvPr/>
        </p:nvSpPr>
        <p:spPr>
          <a:xfrm>
            <a:off x="311400" y="310100"/>
            <a:ext cx="8521200" cy="45234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85" name="Google Shape;2085;p33"/>
          <p:cNvSpPr txBox="1">
            <a:spLocks noGrp="1"/>
          </p:cNvSpPr>
          <p:nvPr>
            <p:ph type="title"/>
          </p:nvPr>
        </p:nvSpPr>
        <p:spPr>
          <a:xfrm>
            <a:off x="720887" y="1782063"/>
            <a:ext cx="25524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86" name="Google Shape;2086;p33"/>
          <p:cNvSpPr txBox="1">
            <a:spLocks noGrp="1"/>
          </p:cNvSpPr>
          <p:nvPr>
            <p:ph type="subTitle" idx="1"/>
          </p:nvPr>
        </p:nvSpPr>
        <p:spPr>
          <a:xfrm>
            <a:off x="720887" y="2292388"/>
            <a:ext cx="2552400" cy="4848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87" name="Google Shape;2087;p33"/>
          <p:cNvSpPr txBox="1">
            <a:spLocks noGrp="1"/>
          </p:cNvSpPr>
          <p:nvPr>
            <p:ph type="title" idx="2"/>
          </p:nvPr>
        </p:nvSpPr>
        <p:spPr>
          <a:xfrm>
            <a:off x="5872486" y="1782063"/>
            <a:ext cx="25524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88" name="Google Shape;2088;p33"/>
          <p:cNvSpPr txBox="1">
            <a:spLocks noGrp="1"/>
          </p:cNvSpPr>
          <p:nvPr>
            <p:ph type="subTitle" idx="3"/>
          </p:nvPr>
        </p:nvSpPr>
        <p:spPr>
          <a:xfrm>
            <a:off x="5872486" y="2292388"/>
            <a:ext cx="2552400" cy="484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89" name="Google Shape;2089;p33"/>
          <p:cNvSpPr txBox="1">
            <a:spLocks noGrp="1"/>
          </p:cNvSpPr>
          <p:nvPr>
            <p:ph type="title" idx="4"/>
          </p:nvPr>
        </p:nvSpPr>
        <p:spPr>
          <a:xfrm>
            <a:off x="720887" y="3150238"/>
            <a:ext cx="25524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90" name="Google Shape;2090;p33"/>
          <p:cNvSpPr txBox="1">
            <a:spLocks noGrp="1"/>
          </p:cNvSpPr>
          <p:nvPr>
            <p:ph type="subTitle" idx="5"/>
          </p:nvPr>
        </p:nvSpPr>
        <p:spPr>
          <a:xfrm>
            <a:off x="720887" y="3660563"/>
            <a:ext cx="2552400" cy="4848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91" name="Google Shape;2091;p33"/>
          <p:cNvSpPr txBox="1">
            <a:spLocks noGrp="1"/>
          </p:cNvSpPr>
          <p:nvPr>
            <p:ph type="title" idx="6"/>
          </p:nvPr>
        </p:nvSpPr>
        <p:spPr>
          <a:xfrm>
            <a:off x="5872486" y="3150238"/>
            <a:ext cx="25524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92" name="Google Shape;2092;p33"/>
          <p:cNvSpPr txBox="1">
            <a:spLocks noGrp="1"/>
          </p:cNvSpPr>
          <p:nvPr>
            <p:ph type="subTitle" idx="7"/>
          </p:nvPr>
        </p:nvSpPr>
        <p:spPr>
          <a:xfrm>
            <a:off x="5872486" y="3660563"/>
            <a:ext cx="2552400" cy="484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93" name="Google Shape;2093;p33"/>
          <p:cNvSpPr txBox="1">
            <a:spLocks noGrp="1"/>
          </p:cNvSpPr>
          <p:nvPr>
            <p:ph type="title" idx="8"/>
          </p:nvPr>
        </p:nvSpPr>
        <p:spPr>
          <a:xfrm>
            <a:off x="2514125" y="540000"/>
            <a:ext cx="4115700" cy="612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xmlns="" val="15342973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lt1"/>
        </a:solidFill>
        <a:effectLst/>
      </p:bgPr>
    </p:bg>
    <p:spTree>
      <p:nvGrpSpPr>
        <p:cNvPr id="1" name="Shape 2356"/>
        <p:cNvGrpSpPr/>
        <p:nvPr/>
      </p:nvGrpSpPr>
      <p:grpSpPr>
        <a:xfrm>
          <a:off x="0" y="0"/>
          <a:ext cx="0" cy="0"/>
          <a:chOff x="0" y="0"/>
          <a:chExt cx="0" cy="0"/>
        </a:xfrm>
      </p:grpSpPr>
      <p:grpSp>
        <p:nvGrpSpPr>
          <p:cNvPr id="2357" name="Google Shape;2357;p38"/>
          <p:cNvGrpSpPr/>
          <p:nvPr/>
        </p:nvGrpSpPr>
        <p:grpSpPr>
          <a:xfrm>
            <a:off x="122308" y="79026"/>
            <a:ext cx="8895562" cy="4956938"/>
            <a:chOff x="122308" y="79026"/>
            <a:chExt cx="8895562" cy="4956938"/>
          </a:xfrm>
        </p:grpSpPr>
        <p:grpSp>
          <p:nvGrpSpPr>
            <p:cNvPr id="2358" name="Google Shape;2358;p38"/>
            <p:cNvGrpSpPr/>
            <p:nvPr/>
          </p:nvGrpSpPr>
          <p:grpSpPr>
            <a:xfrm>
              <a:off x="122308" y="79026"/>
              <a:ext cx="8895562" cy="4956938"/>
              <a:chOff x="122308" y="79026"/>
              <a:chExt cx="8895562" cy="4956938"/>
            </a:xfrm>
          </p:grpSpPr>
          <p:grpSp>
            <p:nvGrpSpPr>
              <p:cNvPr id="2359" name="Google Shape;2359;p38"/>
              <p:cNvGrpSpPr/>
              <p:nvPr/>
            </p:nvGrpSpPr>
            <p:grpSpPr>
              <a:xfrm flipH="1">
                <a:off x="122308" y="79026"/>
                <a:ext cx="8895562" cy="4956938"/>
                <a:chOff x="135794" y="79026"/>
                <a:chExt cx="8895562" cy="4956938"/>
              </a:xfrm>
            </p:grpSpPr>
            <p:grpSp>
              <p:nvGrpSpPr>
                <p:cNvPr id="2360" name="Google Shape;2360;p38"/>
                <p:cNvGrpSpPr/>
                <p:nvPr/>
              </p:nvGrpSpPr>
              <p:grpSpPr>
                <a:xfrm>
                  <a:off x="135794" y="104949"/>
                  <a:ext cx="8895562" cy="4931014"/>
                  <a:chOff x="135794" y="104949"/>
                  <a:chExt cx="8895562" cy="4931014"/>
                </a:xfrm>
              </p:grpSpPr>
              <p:grpSp>
                <p:nvGrpSpPr>
                  <p:cNvPr id="2361" name="Google Shape;2361;p38"/>
                  <p:cNvGrpSpPr/>
                  <p:nvPr/>
                </p:nvGrpSpPr>
                <p:grpSpPr>
                  <a:xfrm rot="10800000">
                    <a:off x="7868647" y="1236600"/>
                    <a:ext cx="456959" cy="2111662"/>
                    <a:chOff x="8524342" y="1674075"/>
                    <a:chExt cx="456959" cy="2111662"/>
                  </a:xfrm>
                </p:grpSpPr>
                <p:sp>
                  <p:nvSpPr>
                    <p:cNvPr id="2362" name="Google Shape;2362;p38"/>
                    <p:cNvSpPr/>
                    <p:nvPr/>
                  </p:nvSpPr>
                  <p:spPr>
                    <a:xfrm>
                      <a:off x="85955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363" name="Google Shape;2363;p38"/>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64" name="Google Shape;2364;p38"/>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365" name="Google Shape;2365;p38"/>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2366" name="Google Shape;2366;p38"/>
                  <p:cNvGrpSpPr/>
                  <p:nvPr/>
                </p:nvGrpSpPr>
                <p:grpSpPr>
                  <a:xfrm>
                    <a:off x="135794" y="104949"/>
                    <a:ext cx="8895562" cy="4931014"/>
                    <a:chOff x="135794" y="104949"/>
                    <a:chExt cx="8895562" cy="4931014"/>
                  </a:xfrm>
                </p:grpSpPr>
                <p:grpSp>
                  <p:nvGrpSpPr>
                    <p:cNvPr id="2367" name="Google Shape;2367;p38"/>
                    <p:cNvGrpSpPr/>
                    <p:nvPr/>
                  </p:nvGrpSpPr>
                  <p:grpSpPr>
                    <a:xfrm>
                      <a:off x="135794" y="104949"/>
                      <a:ext cx="8895562" cy="4931014"/>
                      <a:chOff x="135794" y="104949"/>
                      <a:chExt cx="8895562" cy="4931014"/>
                    </a:xfrm>
                  </p:grpSpPr>
                  <p:sp>
                    <p:nvSpPr>
                      <p:cNvPr id="2368" name="Google Shape;2368;p38"/>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69" name="Google Shape;2369;p38"/>
                      <p:cNvSpPr/>
                      <p:nvPr/>
                    </p:nvSpPr>
                    <p:spPr>
                      <a:xfrm rot="6300406">
                        <a:off x="1277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70" name="Google Shape;2370;p38"/>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71" name="Google Shape;2371;p38"/>
                      <p:cNvSpPr/>
                      <p:nvPr/>
                    </p:nvSpPr>
                    <p:spPr>
                      <a:xfrm>
                        <a:off x="7085889" y="18074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72" name="Google Shape;2372;p38"/>
                      <p:cNvSpPr/>
                      <p:nvPr/>
                    </p:nvSpPr>
                    <p:spPr>
                      <a:xfrm rot="2700000">
                        <a:off x="7121389" y="2480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373" name="Google Shape;2373;p38"/>
                      <p:cNvSpPr/>
                      <p:nvPr/>
                    </p:nvSpPr>
                    <p:spPr>
                      <a:xfrm rot="5400000" flipH="1">
                        <a:off x="699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74" name="Google Shape;2374;p38"/>
                      <p:cNvSpPr/>
                      <p:nvPr/>
                    </p:nvSpPr>
                    <p:spPr>
                      <a:xfrm rot="8100000" flipH="1">
                        <a:off x="1232594" y="921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75" name="Google Shape;2375;p38"/>
                      <p:cNvSpPr/>
                      <p:nvPr/>
                    </p:nvSpPr>
                    <p:spPr>
                      <a:xfrm>
                        <a:off x="1878594" y="6579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76" name="Google Shape;2376;p38"/>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77" name="Google Shape;2377;p38"/>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378" name="Google Shape;2378;p38"/>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379" name="Google Shape;2379;p38"/>
                      <p:cNvSpPr/>
                      <p:nvPr/>
                    </p:nvSpPr>
                    <p:spPr>
                      <a:xfrm rot="8999773">
                        <a:off x="143059" y="2694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80" name="Google Shape;2380;p38"/>
                      <p:cNvSpPr/>
                      <p:nvPr/>
                    </p:nvSpPr>
                    <p:spPr>
                      <a:xfrm rot="8999773">
                        <a:off x="6994222" y="932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381" name="Google Shape;2381;p38"/>
                      <p:cNvSpPr/>
                      <p:nvPr/>
                    </p:nvSpPr>
                    <p:spPr>
                      <a:xfrm rot="8100000" flipH="1">
                        <a:off x="7273844" y="1387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82" name="Google Shape;2382;p38"/>
                      <p:cNvSpPr/>
                      <p:nvPr/>
                    </p:nvSpPr>
                    <p:spPr>
                      <a:xfrm rot="8100000" flipH="1">
                        <a:off x="8836969" y="2203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83" name="Google Shape;2383;p38"/>
                      <p:cNvSpPr/>
                      <p:nvPr/>
                    </p:nvSpPr>
                    <p:spPr>
                      <a:xfrm rot="-10594826" flipH="1">
                        <a:off x="2044268" y="40259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384" name="Google Shape;2384;p38"/>
                      <p:cNvSpPr/>
                      <p:nvPr/>
                    </p:nvSpPr>
                    <p:spPr>
                      <a:xfrm>
                        <a:off x="8631314" y="11247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85" name="Google Shape;2385;p38"/>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386" name="Google Shape;2386;p38"/>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87" name="Google Shape;2387;p38"/>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88" name="Google Shape;2388;p38"/>
                      <p:cNvSpPr/>
                      <p:nvPr/>
                    </p:nvSpPr>
                    <p:spPr>
                      <a:xfrm rot="6300406">
                        <a:off x="3596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389" name="Google Shape;2389;p38"/>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90" name="Google Shape;2390;p38"/>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91" name="Google Shape;2391;p38"/>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92" name="Google Shape;2392;p38"/>
                      <p:cNvSpPr/>
                      <p:nvPr/>
                    </p:nvSpPr>
                    <p:spPr>
                      <a:xfrm rot="8100000" flipH="1">
                        <a:off x="8674069" y="36322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93" name="Google Shape;2393;p38"/>
                      <p:cNvSpPr/>
                      <p:nvPr/>
                    </p:nvSpPr>
                    <p:spPr>
                      <a:xfrm rot="2700000">
                        <a:off x="7759914" y="37059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394" name="Google Shape;2394;p38"/>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395" name="Google Shape;2395;p38"/>
                      <p:cNvSpPr/>
                      <p:nvPr/>
                    </p:nvSpPr>
                    <p:spPr>
                      <a:xfrm>
                        <a:off x="2166939" y="33306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96" name="Google Shape;2396;p38"/>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97" name="Google Shape;2397;p38"/>
                      <p:cNvSpPr/>
                      <p:nvPr/>
                    </p:nvSpPr>
                    <p:spPr>
                      <a:xfrm rot="-900406" flipH="1">
                        <a:off x="7311885" y="4213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398" name="Google Shape;2398;p38"/>
                      <p:cNvSpPr/>
                      <p:nvPr/>
                    </p:nvSpPr>
                    <p:spPr>
                      <a:xfrm rot="8100000" flipH="1">
                        <a:off x="1941869" y="1453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99" name="Google Shape;2399;p38"/>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400" name="Google Shape;2400;p38"/>
                      <p:cNvSpPr/>
                      <p:nvPr/>
                    </p:nvSpPr>
                    <p:spPr>
                      <a:xfrm rot="8999773">
                        <a:off x="7742272" y="46740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401" name="Google Shape;2401;p38"/>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402" name="Google Shape;2402;p38"/>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03" name="Google Shape;2403;p38"/>
                      <p:cNvSpPr/>
                      <p:nvPr/>
                    </p:nvSpPr>
                    <p:spPr>
                      <a:xfrm rot="-5400000">
                        <a:off x="8340053" y="40333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sp>
                  <p:nvSpPr>
                    <p:cNvPr id="2404" name="Google Shape;2404;p38"/>
                    <p:cNvSpPr/>
                    <p:nvPr/>
                  </p:nvSpPr>
                  <p:spPr>
                    <a:xfrm rot="-4499594">
                      <a:off x="809600" y="141259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sp>
              <p:nvSpPr>
                <p:cNvPr id="2405" name="Google Shape;2405;p38"/>
                <p:cNvSpPr/>
                <p:nvPr/>
              </p:nvSpPr>
              <p:spPr>
                <a:xfrm rot="-2700000">
                  <a:off x="942165" y="37849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06" name="Google Shape;2406;p38"/>
                <p:cNvSpPr/>
                <p:nvPr/>
              </p:nvSpPr>
              <p:spPr>
                <a:xfrm rot="6300406">
                  <a:off x="1273495" y="39770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407" name="Google Shape;2407;p38"/>
                <p:cNvSpPr/>
                <p:nvPr/>
              </p:nvSpPr>
              <p:spPr>
                <a:xfrm rot="6300406">
                  <a:off x="7762037" y="19841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408" name="Google Shape;2408;p38"/>
                <p:cNvSpPr/>
                <p:nvPr/>
              </p:nvSpPr>
              <p:spPr>
                <a:xfrm rot="-2700000">
                  <a:off x="7675090" y="9231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09" name="Google Shape;2409;p38"/>
                <p:cNvSpPr/>
                <p:nvPr/>
              </p:nvSpPr>
              <p:spPr>
                <a:xfrm rot="6300406">
                  <a:off x="7996995" y="1147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410" name="Google Shape;2410;p38"/>
                <p:cNvSpPr/>
                <p:nvPr/>
              </p:nvSpPr>
              <p:spPr>
                <a:xfrm rot="-4499594">
                  <a:off x="1727987" y="30121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11" name="Google Shape;2411;p38"/>
                <p:cNvSpPr/>
                <p:nvPr/>
              </p:nvSpPr>
              <p:spPr>
                <a:xfrm rot="-4499594">
                  <a:off x="1427837" y="198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412" name="Google Shape;2412;p38"/>
                <p:cNvSpPr/>
                <p:nvPr/>
              </p:nvSpPr>
              <p:spPr>
                <a:xfrm rot="8100000">
                  <a:off x="7220340" y="33813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sp>
            <p:nvSpPr>
              <p:cNvPr id="2413" name="Google Shape;2413;p38"/>
              <p:cNvSpPr/>
              <p:nvPr/>
            </p:nvSpPr>
            <p:spPr>
              <a:xfrm flipH="1">
                <a:off x="8673364" y="322013"/>
                <a:ext cx="193500" cy="183900"/>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414" name="Google Shape;2414;p38"/>
            <p:cNvSpPr/>
            <p:nvPr/>
          </p:nvSpPr>
          <p:spPr>
            <a:xfrm flipH="1">
              <a:off x="7837439" y="2479825"/>
              <a:ext cx="193500" cy="1839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415" name="Google Shape;2415;p38"/>
          <p:cNvSpPr/>
          <p:nvPr/>
        </p:nvSpPr>
        <p:spPr>
          <a:xfrm>
            <a:off x="720000" y="298025"/>
            <a:ext cx="7704000" cy="45477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416" name="Google Shape;2416;p38"/>
          <p:cNvGrpSpPr/>
          <p:nvPr/>
        </p:nvGrpSpPr>
        <p:grpSpPr>
          <a:xfrm rot="1799965" flipH="1">
            <a:off x="6736154" y="2694432"/>
            <a:ext cx="1792663" cy="1738763"/>
            <a:chOff x="6997200" y="3219600"/>
            <a:chExt cx="1426800" cy="1383900"/>
          </a:xfrm>
        </p:grpSpPr>
        <p:sp>
          <p:nvSpPr>
            <p:cNvPr id="2417" name="Google Shape;2417;p38"/>
            <p:cNvSpPr/>
            <p:nvPr/>
          </p:nvSpPr>
          <p:spPr>
            <a:xfrm>
              <a:off x="7226125" y="4200625"/>
              <a:ext cx="413050" cy="393250"/>
            </a:xfrm>
            <a:custGeom>
              <a:avLst/>
              <a:gdLst/>
              <a:ahLst/>
              <a:cxnLst/>
              <a:rect l="l" t="t" r="r" b="b"/>
              <a:pathLst>
                <a:path w="16522" h="15730" extrusionOk="0">
                  <a:moveTo>
                    <a:pt x="16521" y="0"/>
                  </a:moveTo>
                  <a:lnTo>
                    <a:pt x="16521" y="0"/>
                  </a:lnTo>
                  <a:cubicBezTo>
                    <a:pt x="16521" y="0"/>
                    <a:pt x="12378" y="746"/>
                    <a:pt x="8432" y="4232"/>
                  </a:cubicBezTo>
                  <a:cubicBezTo>
                    <a:pt x="4480" y="7723"/>
                    <a:pt x="2310" y="14184"/>
                    <a:pt x="2310" y="14184"/>
                  </a:cubicBezTo>
                  <a:cubicBezTo>
                    <a:pt x="2310" y="14184"/>
                    <a:pt x="327" y="12910"/>
                    <a:pt x="49" y="12910"/>
                  </a:cubicBezTo>
                  <a:cubicBezTo>
                    <a:pt x="0" y="12910"/>
                    <a:pt x="4" y="12949"/>
                    <a:pt x="79" y="13040"/>
                  </a:cubicBezTo>
                  <a:cubicBezTo>
                    <a:pt x="588" y="13653"/>
                    <a:pt x="3269" y="15730"/>
                    <a:pt x="3269" y="15730"/>
                  </a:cubicBezTo>
                  <a:cubicBezTo>
                    <a:pt x="3269" y="15730"/>
                    <a:pt x="12044" y="7273"/>
                    <a:pt x="15775" y="6555"/>
                  </a:cubicBezTo>
                  <a:lnTo>
                    <a:pt x="16521" y="0"/>
                  </a:ln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18" name="Google Shape;2418;p38"/>
            <p:cNvSpPr/>
            <p:nvPr/>
          </p:nvSpPr>
          <p:spPr>
            <a:xfrm>
              <a:off x="7210525" y="4512200"/>
              <a:ext cx="144450" cy="91300"/>
            </a:xfrm>
            <a:custGeom>
              <a:avLst/>
              <a:gdLst/>
              <a:ahLst/>
              <a:cxnLst/>
              <a:rect l="l" t="t" r="r" b="b"/>
              <a:pathLst>
                <a:path w="5778" h="3652" extrusionOk="0">
                  <a:moveTo>
                    <a:pt x="3334" y="1"/>
                  </a:moveTo>
                  <a:lnTo>
                    <a:pt x="2949" y="532"/>
                  </a:lnTo>
                  <a:cubicBezTo>
                    <a:pt x="2949" y="532"/>
                    <a:pt x="1841" y="32"/>
                    <a:pt x="903" y="32"/>
                  </a:cubicBezTo>
                  <a:cubicBezTo>
                    <a:pt x="558" y="32"/>
                    <a:pt x="235" y="100"/>
                    <a:pt x="0" y="286"/>
                  </a:cubicBezTo>
                  <a:lnTo>
                    <a:pt x="4260" y="3651"/>
                  </a:lnTo>
                  <a:lnTo>
                    <a:pt x="5778" y="1827"/>
                  </a:lnTo>
                  <a:lnTo>
                    <a:pt x="3334"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19" name="Google Shape;2419;p38"/>
            <p:cNvSpPr/>
            <p:nvPr/>
          </p:nvSpPr>
          <p:spPr>
            <a:xfrm>
              <a:off x="7263125" y="4516325"/>
              <a:ext cx="6075" cy="25925"/>
            </a:xfrm>
            <a:custGeom>
              <a:avLst/>
              <a:gdLst/>
              <a:ahLst/>
              <a:cxnLst/>
              <a:rect l="l" t="t" r="r" b="b"/>
              <a:pathLst>
                <a:path w="243" h="1037" extrusionOk="0">
                  <a:moveTo>
                    <a:pt x="139" y="0"/>
                  </a:moveTo>
                  <a:cubicBezTo>
                    <a:pt x="79" y="0"/>
                    <a:pt x="29" y="44"/>
                    <a:pt x="29" y="104"/>
                  </a:cubicBezTo>
                  <a:lnTo>
                    <a:pt x="1" y="926"/>
                  </a:lnTo>
                  <a:cubicBezTo>
                    <a:pt x="1" y="981"/>
                    <a:pt x="46" y="1030"/>
                    <a:pt x="106" y="1037"/>
                  </a:cubicBezTo>
                  <a:lnTo>
                    <a:pt x="111" y="1037"/>
                  </a:lnTo>
                  <a:cubicBezTo>
                    <a:pt x="165" y="1037"/>
                    <a:pt x="215" y="992"/>
                    <a:pt x="215" y="932"/>
                  </a:cubicBezTo>
                  <a:lnTo>
                    <a:pt x="243" y="109"/>
                  </a:lnTo>
                  <a:cubicBezTo>
                    <a:pt x="243" y="50"/>
                    <a:pt x="198" y="0"/>
                    <a:pt x="13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0" name="Google Shape;2420;p38"/>
            <p:cNvSpPr/>
            <p:nvPr/>
          </p:nvSpPr>
          <p:spPr>
            <a:xfrm>
              <a:off x="7006225" y="4047525"/>
              <a:ext cx="524675" cy="161200"/>
            </a:xfrm>
            <a:custGeom>
              <a:avLst/>
              <a:gdLst/>
              <a:ahLst/>
              <a:cxnLst/>
              <a:rect l="l" t="t" r="r" b="b"/>
              <a:pathLst>
                <a:path w="20987" h="6448" extrusionOk="0">
                  <a:moveTo>
                    <a:pt x="12871" y="0"/>
                  </a:moveTo>
                  <a:cubicBezTo>
                    <a:pt x="12597" y="0"/>
                    <a:pt x="12319" y="6"/>
                    <a:pt x="12037" y="18"/>
                  </a:cubicBezTo>
                  <a:cubicBezTo>
                    <a:pt x="6770" y="243"/>
                    <a:pt x="1020" y="3899"/>
                    <a:pt x="1020" y="3899"/>
                  </a:cubicBezTo>
                  <a:cubicBezTo>
                    <a:pt x="1020" y="3899"/>
                    <a:pt x="217" y="1481"/>
                    <a:pt x="37" y="1481"/>
                  </a:cubicBezTo>
                  <a:cubicBezTo>
                    <a:pt x="13" y="1481"/>
                    <a:pt x="0" y="1522"/>
                    <a:pt x="1" y="1614"/>
                  </a:cubicBezTo>
                  <a:cubicBezTo>
                    <a:pt x="11" y="2408"/>
                    <a:pt x="790" y="5707"/>
                    <a:pt x="790" y="5707"/>
                  </a:cubicBezTo>
                  <a:cubicBezTo>
                    <a:pt x="790" y="5707"/>
                    <a:pt x="4330" y="5401"/>
                    <a:pt x="8115" y="5401"/>
                  </a:cubicBezTo>
                  <a:cubicBezTo>
                    <a:pt x="11339" y="5401"/>
                    <a:pt x="14741" y="5623"/>
                    <a:pt x="16284" y="6448"/>
                  </a:cubicBezTo>
                  <a:lnTo>
                    <a:pt x="20987" y="1816"/>
                  </a:lnTo>
                  <a:cubicBezTo>
                    <a:pt x="20987" y="1816"/>
                    <a:pt x="17684" y="0"/>
                    <a:pt x="12871"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1" name="Google Shape;2421;p38"/>
            <p:cNvSpPr/>
            <p:nvPr/>
          </p:nvSpPr>
          <p:spPr>
            <a:xfrm>
              <a:off x="6997200" y="4071000"/>
              <a:ext cx="88125" cy="132375"/>
            </a:xfrm>
            <a:custGeom>
              <a:avLst/>
              <a:gdLst/>
              <a:ahLst/>
              <a:cxnLst/>
              <a:rect l="l" t="t" r="r" b="b"/>
              <a:pathLst>
                <a:path w="3525" h="5295" extrusionOk="0">
                  <a:moveTo>
                    <a:pt x="0" y="0"/>
                  </a:moveTo>
                  <a:lnTo>
                    <a:pt x="1195" y="5295"/>
                  </a:lnTo>
                  <a:lnTo>
                    <a:pt x="3524" y="4834"/>
                  </a:lnTo>
                  <a:lnTo>
                    <a:pt x="2768" y="1881"/>
                  </a:lnTo>
                  <a:lnTo>
                    <a:pt x="2138" y="2051"/>
                  </a:lnTo>
                  <a:cubicBezTo>
                    <a:pt x="2138" y="2051"/>
                    <a:pt x="1113" y="12"/>
                    <a:pt x="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2" name="Google Shape;2422;p38"/>
            <p:cNvSpPr/>
            <p:nvPr/>
          </p:nvSpPr>
          <p:spPr>
            <a:xfrm>
              <a:off x="7290125" y="4013025"/>
              <a:ext cx="506750" cy="403700"/>
            </a:xfrm>
            <a:custGeom>
              <a:avLst/>
              <a:gdLst/>
              <a:ahLst/>
              <a:cxnLst/>
              <a:rect l="l" t="t" r="r" b="b"/>
              <a:pathLst>
                <a:path w="20270" h="16148" extrusionOk="0">
                  <a:moveTo>
                    <a:pt x="6092" y="1"/>
                  </a:moveTo>
                  <a:cubicBezTo>
                    <a:pt x="3985" y="1"/>
                    <a:pt x="549" y="834"/>
                    <a:pt x="549" y="834"/>
                  </a:cubicBezTo>
                  <a:cubicBezTo>
                    <a:pt x="1" y="3224"/>
                    <a:pt x="1782" y="8711"/>
                    <a:pt x="1782" y="8711"/>
                  </a:cubicBezTo>
                  <a:cubicBezTo>
                    <a:pt x="4567" y="7876"/>
                    <a:pt x="7167" y="7542"/>
                    <a:pt x="7491" y="7542"/>
                  </a:cubicBezTo>
                  <a:cubicBezTo>
                    <a:pt x="7546" y="7542"/>
                    <a:pt x="7536" y="7552"/>
                    <a:pt x="7450" y="7570"/>
                  </a:cubicBezTo>
                  <a:cubicBezTo>
                    <a:pt x="6090" y="8529"/>
                    <a:pt x="4650" y="10941"/>
                    <a:pt x="4650" y="10941"/>
                  </a:cubicBezTo>
                  <a:cubicBezTo>
                    <a:pt x="6096" y="12842"/>
                    <a:pt x="10678" y="16148"/>
                    <a:pt x="10678" y="16148"/>
                  </a:cubicBezTo>
                  <a:cubicBezTo>
                    <a:pt x="15753" y="15249"/>
                    <a:pt x="20270" y="9692"/>
                    <a:pt x="20270" y="9692"/>
                  </a:cubicBezTo>
                  <a:cubicBezTo>
                    <a:pt x="17792" y="9028"/>
                    <a:pt x="7296" y="160"/>
                    <a:pt x="7296" y="160"/>
                  </a:cubicBezTo>
                  <a:cubicBezTo>
                    <a:pt x="7009" y="47"/>
                    <a:pt x="6587" y="1"/>
                    <a:pt x="609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3" name="Google Shape;2423;p38"/>
            <p:cNvSpPr/>
            <p:nvPr/>
          </p:nvSpPr>
          <p:spPr>
            <a:xfrm>
              <a:off x="7489775" y="4145275"/>
              <a:ext cx="45125" cy="47700"/>
            </a:xfrm>
            <a:custGeom>
              <a:avLst/>
              <a:gdLst/>
              <a:ahLst/>
              <a:cxnLst/>
              <a:rect l="l" t="t" r="r" b="b"/>
              <a:pathLst>
                <a:path w="1805" h="1908" extrusionOk="0">
                  <a:moveTo>
                    <a:pt x="1108" y="0"/>
                  </a:moveTo>
                  <a:cubicBezTo>
                    <a:pt x="1094" y="0"/>
                    <a:pt x="1078" y="4"/>
                    <a:pt x="1064" y="11"/>
                  </a:cubicBezTo>
                  <a:cubicBezTo>
                    <a:pt x="105" y="444"/>
                    <a:pt x="11" y="1738"/>
                    <a:pt x="6" y="1792"/>
                  </a:cubicBezTo>
                  <a:cubicBezTo>
                    <a:pt x="1" y="1842"/>
                    <a:pt x="34" y="1885"/>
                    <a:pt x="77" y="1903"/>
                  </a:cubicBezTo>
                  <a:cubicBezTo>
                    <a:pt x="89" y="1903"/>
                    <a:pt x="99" y="1908"/>
                    <a:pt x="110" y="1908"/>
                  </a:cubicBezTo>
                  <a:cubicBezTo>
                    <a:pt x="149" y="1908"/>
                    <a:pt x="182" y="1885"/>
                    <a:pt x="203" y="1853"/>
                  </a:cubicBezTo>
                  <a:cubicBezTo>
                    <a:pt x="412" y="1508"/>
                    <a:pt x="1371" y="1080"/>
                    <a:pt x="1721" y="942"/>
                  </a:cubicBezTo>
                  <a:cubicBezTo>
                    <a:pt x="1777" y="921"/>
                    <a:pt x="1804" y="861"/>
                    <a:pt x="1782" y="806"/>
                  </a:cubicBezTo>
                  <a:cubicBezTo>
                    <a:pt x="1770" y="764"/>
                    <a:pt x="1728" y="738"/>
                    <a:pt x="1684" y="738"/>
                  </a:cubicBezTo>
                  <a:cubicBezTo>
                    <a:pt x="1671" y="738"/>
                    <a:pt x="1658" y="740"/>
                    <a:pt x="1645" y="745"/>
                  </a:cubicBezTo>
                  <a:cubicBezTo>
                    <a:pt x="1602" y="762"/>
                    <a:pt x="741" y="1096"/>
                    <a:pt x="269" y="1480"/>
                  </a:cubicBezTo>
                  <a:cubicBezTo>
                    <a:pt x="357" y="1091"/>
                    <a:pt x="582" y="461"/>
                    <a:pt x="1152" y="203"/>
                  </a:cubicBezTo>
                  <a:cubicBezTo>
                    <a:pt x="1207" y="181"/>
                    <a:pt x="1228" y="115"/>
                    <a:pt x="1207" y="66"/>
                  </a:cubicBezTo>
                  <a:cubicBezTo>
                    <a:pt x="1187" y="26"/>
                    <a:pt x="1149" y="0"/>
                    <a:pt x="11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4" name="Google Shape;2424;p38"/>
            <p:cNvSpPr/>
            <p:nvPr/>
          </p:nvSpPr>
          <p:spPr>
            <a:xfrm>
              <a:off x="7291650" y="4034750"/>
              <a:ext cx="67050" cy="182350"/>
            </a:xfrm>
            <a:custGeom>
              <a:avLst/>
              <a:gdLst/>
              <a:ahLst/>
              <a:cxnLst/>
              <a:rect l="l" t="t" r="r" b="b"/>
              <a:pathLst>
                <a:path w="2682" h="7294" extrusionOk="0">
                  <a:moveTo>
                    <a:pt x="1637" y="0"/>
                  </a:moveTo>
                  <a:cubicBezTo>
                    <a:pt x="1608" y="0"/>
                    <a:pt x="1580" y="11"/>
                    <a:pt x="1557" y="31"/>
                  </a:cubicBezTo>
                  <a:cubicBezTo>
                    <a:pt x="1491" y="102"/>
                    <a:pt x="0" y="1735"/>
                    <a:pt x="2462" y="7233"/>
                  </a:cubicBezTo>
                  <a:cubicBezTo>
                    <a:pt x="2477" y="7271"/>
                    <a:pt x="2517" y="7293"/>
                    <a:pt x="2560" y="7293"/>
                  </a:cubicBezTo>
                  <a:cubicBezTo>
                    <a:pt x="2571" y="7293"/>
                    <a:pt x="2588" y="7293"/>
                    <a:pt x="2604" y="7288"/>
                  </a:cubicBezTo>
                  <a:cubicBezTo>
                    <a:pt x="2654" y="7260"/>
                    <a:pt x="2681" y="7200"/>
                    <a:pt x="2654" y="7146"/>
                  </a:cubicBezTo>
                  <a:cubicBezTo>
                    <a:pt x="263" y="1812"/>
                    <a:pt x="1695" y="195"/>
                    <a:pt x="1710" y="179"/>
                  </a:cubicBezTo>
                  <a:cubicBezTo>
                    <a:pt x="1749" y="135"/>
                    <a:pt x="1749" y="69"/>
                    <a:pt x="1710" y="31"/>
                  </a:cubicBezTo>
                  <a:cubicBezTo>
                    <a:pt x="1689" y="10"/>
                    <a:pt x="1663" y="0"/>
                    <a:pt x="163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5" name="Google Shape;2425;p38"/>
            <p:cNvSpPr/>
            <p:nvPr/>
          </p:nvSpPr>
          <p:spPr>
            <a:xfrm>
              <a:off x="7421400" y="4275450"/>
              <a:ext cx="154475" cy="128400"/>
            </a:xfrm>
            <a:custGeom>
              <a:avLst/>
              <a:gdLst/>
              <a:ahLst/>
              <a:cxnLst/>
              <a:rect l="l" t="t" r="r" b="b"/>
              <a:pathLst>
                <a:path w="6179" h="5136" extrusionOk="0">
                  <a:moveTo>
                    <a:pt x="121" y="1"/>
                  </a:moveTo>
                  <a:cubicBezTo>
                    <a:pt x="98" y="1"/>
                    <a:pt x="75" y="8"/>
                    <a:pt x="56" y="22"/>
                  </a:cubicBezTo>
                  <a:cubicBezTo>
                    <a:pt x="6" y="60"/>
                    <a:pt x="1" y="126"/>
                    <a:pt x="39" y="170"/>
                  </a:cubicBezTo>
                  <a:cubicBezTo>
                    <a:pt x="67" y="208"/>
                    <a:pt x="3065" y="3891"/>
                    <a:pt x="6019" y="5130"/>
                  </a:cubicBezTo>
                  <a:cubicBezTo>
                    <a:pt x="6030" y="5135"/>
                    <a:pt x="6047" y="5135"/>
                    <a:pt x="6057" y="5135"/>
                  </a:cubicBezTo>
                  <a:cubicBezTo>
                    <a:pt x="6101" y="5135"/>
                    <a:pt x="6140" y="5114"/>
                    <a:pt x="6156" y="5069"/>
                  </a:cubicBezTo>
                  <a:cubicBezTo>
                    <a:pt x="6178" y="5021"/>
                    <a:pt x="6151" y="4955"/>
                    <a:pt x="6101" y="4933"/>
                  </a:cubicBezTo>
                  <a:cubicBezTo>
                    <a:pt x="3196" y="3716"/>
                    <a:pt x="231" y="76"/>
                    <a:pt x="204" y="38"/>
                  </a:cubicBezTo>
                  <a:cubicBezTo>
                    <a:pt x="182" y="13"/>
                    <a:pt x="151" y="1"/>
                    <a:pt x="12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6" name="Google Shape;2426;p38"/>
            <p:cNvSpPr/>
            <p:nvPr/>
          </p:nvSpPr>
          <p:spPr>
            <a:xfrm>
              <a:off x="7536075" y="4278825"/>
              <a:ext cx="183100" cy="127350"/>
            </a:xfrm>
            <a:custGeom>
              <a:avLst/>
              <a:gdLst/>
              <a:ahLst/>
              <a:cxnLst/>
              <a:rect l="l" t="t" r="r" b="b"/>
              <a:pathLst>
                <a:path w="7324" h="5094" extrusionOk="0">
                  <a:moveTo>
                    <a:pt x="7206" y="1"/>
                  </a:moveTo>
                  <a:cubicBezTo>
                    <a:pt x="7175" y="1"/>
                    <a:pt x="7143" y="15"/>
                    <a:pt x="7121" y="40"/>
                  </a:cubicBezTo>
                  <a:cubicBezTo>
                    <a:pt x="4731" y="3164"/>
                    <a:pt x="132" y="4869"/>
                    <a:pt x="84" y="4886"/>
                  </a:cubicBezTo>
                  <a:cubicBezTo>
                    <a:pt x="28" y="4907"/>
                    <a:pt x="1" y="4967"/>
                    <a:pt x="23" y="5023"/>
                  </a:cubicBezTo>
                  <a:cubicBezTo>
                    <a:pt x="40" y="5066"/>
                    <a:pt x="78" y="5094"/>
                    <a:pt x="122" y="5094"/>
                  </a:cubicBezTo>
                  <a:cubicBezTo>
                    <a:pt x="132" y="5094"/>
                    <a:pt x="144" y="5088"/>
                    <a:pt x="155" y="5088"/>
                  </a:cubicBezTo>
                  <a:cubicBezTo>
                    <a:pt x="205" y="5066"/>
                    <a:pt x="4863" y="3340"/>
                    <a:pt x="7291" y="171"/>
                  </a:cubicBezTo>
                  <a:cubicBezTo>
                    <a:pt x="7324" y="123"/>
                    <a:pt x="7318" y="57"/>
                    <a:pt x="7268" y="24"/>
                  </a:cubicBezTo>
                  <a:cubicBezTo>
                    <a:pt x="7250" y="8"/>
                    <a:pt x="7228" y="1"/>
                    <a:pt x="720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7" name="Google Shape;2427;p38"/>
            <p:cNvSpPr/>
            <p:nvPr/>
          </p:nvSpPr>
          <p:spPr>
            <a:xfrm>
              <a:off x="7581725" y="4247675"/>
              <a:ext cx="49475" cy="109050"/>
            </a:xfrm>
            <a:custGeom>
              <a:avLst/>
              <a:gdLst/>
              <a:ahLst/>
              <a:cxnLst/>
              <a:rect l="l" t="t" r="r" b="b"/>
              <a:pathLst>
                <a:path w="1979" h="4362" extrusionOk="0">
                  <a:moveTo>
                    <a:pt x="1374" y="0"/>
                  </a:moveTo>
                  <a:cubicBezTo>
                    <a:pt x="1339" y="0"/>
                    <a:pt x="1306" y="16"/>
                    <a:pt x="1288" y="48"/>
                  </a:cubicBezTo>
                  <a:cubicBezTo>
                    <a:pt x="1273" y="69"/>
                    <a:pt x="1" y="2087"/>
                    <a:pt x="1776" y="4323"/>
                  </a:cubicBezTo>
                  <a:cubicBezTo>
                    <a:pt x="1799" y="4351"/>
                    <a:pt x="1832" y="4361"/>
                    <a:pt x="1858" y="4361"/>
                  </a:cubicBezTo>
                  <a:cubicBezTo>
                    <a:pt x="1880" y="4361"/>
                    <a:pt x="1908" y="4356"/>
                    <a:pt x="1924" y="4339"/>
                  </a:cubicBezTo>
                  <a:cubicBezTo>
                    <a:pt x="1974" y="4301"/>
                    <a:pt x="1979" y="4235"/>
                    <a:pt x="1941" y="4192"/>
                  </a:cubicBezTo>
                  <a:cubicBezTo>
                    <a:pt x="264" y="2075"/>
                    <a:pt x="1415" y="240"/>
                    <a:pt x="1463" y="162"/>
                  </a:cubicBezTo>
                  <a:cubicBezTo>
                    <a:pt x="1496" y="114"/>
                    <a:pt x="1480" y="48"/>
                    <a:pt x="1430" y="15"/>
                  </a:cubicBezTo>
                  <a:cubicBezTo>
                    <a:pt x="1413" y="5"/>
                    <a:pt x="1393" y="0"/>
                    <a:pt x="137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8" name="Google Shape;2428;p38"/>
            <p:cNvSpPr/>
            <p:nvPr/>
          </p:nvSpPr>
          <p:spPr>
            <a:xfrm>
              <a:off x="7607075" y="3219600"/>
              <a:ext cx="668675" cy="538650"/>
            </a:xfrm>
            <a:custGeom>
              <a:avLst/>
              <a:gdLst/>
              <a:ahLst/>
              <a:cxnLst/>
              <a:rect l="l" t="t" r="r" b="b"/>
              <a:pathLst>
                <a:path w="26747" h="21546" extrusionOk="0">
                  <a:moveTo>
                    <a:pt x="13552" y="1"/>
                  </a:moveTo>
                  <a:cubicBezTo>
                    <a:pt x="7681" y="1"/>
                    <a:pt x="5394" y="4734"/>
                    <a:pt x="5394" y="4734"/>
                  </a:cubicBezTo>
                  <a:cubicBezTo>
                    <a:pt x="5394" y="4734"/>
                    <a:pt x="1" y="12835"/>
                    <a:pt x="6057" y="17987"/>
                  </a:cubicBezTo>
                  <a:cubicBezTo>
                    <a:pt x="8775" y="20299"/>
                    <a:pt x="11904" y="21545"/>
                    <a:pt x="14852" y="21545"/>
                  </a:cubicBezTo>
                  <a:cubicBezTo>
                    <a:pt x="18474" y="21545"/>
                    <a:pt x="21822" y="19664"/>
                    <a:pt x="23798" y="15564"/>
                  </a:cubicBezTo>
                  <a:cubicBezTo>
                    <a:pt x="26747" y="9447"/>
                    <a:pt x="25350" y="2749"/>
                    <a:pt x="16947" y="480"/>
                  </a:cubicBezTo>
                  <a:cubicBezTo>
                    <a:pt x="15702" y="144"/>
                    <a:pt x="14573" y="1"/>
                    <a:pt x="1355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9" name="Google Shape;2429;p38"/>
            <p:cNvSpPr/>
            <p:nvPr/>
          </p:nvSpPr>
          <p:spPr>
            <a:xfrm>
              <a:off x="7415800" y="3715425"/>
              <a:ext cx="626900" cy="627575"/>
            </a:xfrm>
            <a:custGeom>
              <a:avLst/>
              <a:gdLst/>
              <a:ahLst/>
              <a:cxnLst/>
              <a:rect l="l" t="t" r="r" b="b"/>
              <a:pathLst>
                <a:path w="25076" h="25103" extrusionOk="0">
                  <a:moveTo>
                    <a:pt x="9800" y="1"/>
                  </a:moveTo>
                  <a:cubicBezTo>
                    <a:pt x="7712" y="3009"/>
                    <a:pt x="0" y="11883"/>
                    <a:pt x="0" y="11883"/>
                  </a:cubicBezTo>
                  <a:cubicBezTo>
                    <a:pt x="1721" y="17523"/>
                    <a:pt x="12881" y="25103"/>
                    <a:pt x="12881" y="25103"/>
                  </a:cubicBezTo>
                  <a:cubicBezTo>
                    <a:pt x="25076" y="15912"/>
                    <a:pt x="23650" y="4846"/>
                    <a:pt x="23650" y="4846"/>
                  </a:cubicBezTo>
                  <a:cubicBezTo>
                    <a:pt x="19025" y="3634"/>
                    <a:pt x="9800" y="1"/>
                    <a:pt x="98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0" name="Google Shape;2430;p38"/>
            <p:cNvSpPr/>
            <p:nvPr/>
          </p:nvSpPr>
          <p:spPr>
            <a:xfrm>
              <a:off x="7297150" y="3351150"/>
              <a:ext cx="352575" cy="476125"/>
            </a:xfrm>
            <a:custGeom>
              <a:avLst/>
              <a:gdLst/>
              <a:ahLst/>
              <a:cxnLst/>
              <a:rect l="l" t="t" r="r" b="b"/>
              <a:pathLst>
                <a:path w="14103" h="19045" extrusionOk="0">
                  <a:moveTo>
                    <a:pt x="5897" y="1"/>
                  </a:moveTo>
                  <a:cubicBezTo>
                    <a:pt x="5887" y="1"/>
                    <a:pt x="5876" y="3"/>
                    <a:pt x="5864" y="9"/>
                  </a:cubicBezTo>
                  <a:cubicBezTo>
                    <a:pt x="5480" y="191"/>
                    <a:pt x="4768" y="2432"/>
                    <a:pt x="4768" y="2432"/>
                  </a:cubicBezTo>
                  <a:cubicBezTo>
                    <a:pt x="4768" y="2432"/>
                    <a:pt x="4845" y="407"/>
                    <a:pt x="4286" y="407"/>
                  </a:cubicBezTo>
                  <a:cubicBezTo>
                    <a:pt x="4267" y="407"/>
                    <a:pt x="4246" y="409"/>
                    <a:pt x="4225" y="414"/>
                  </a:cubicBezTo>
                  <a:cubicBezTo>
                    <a:pt x="3606" y="573"/>
                    <a:pt x="4220" y="3111"/>
                    <a:pt x="4220" y="3111"/>
                  </a:cubicBezTo>
                  <a:cubicBezTo>
                    <a:pt x="4220" y="3111"/>
                    <a:pt x="3824" y="1986"/>
                    <a:pt x="3381" y="1986"/>
                  </a:cubicBezTo>
                  <a:cubicBezTo>
                    <a:pt x="3341" y="1986"/>
                    <a:pt x="3301" y="1995"/>
                    <a:pt x="3261" y="2015"/>
                  </a:cubicBezTo>
                  <a:cubicBezTo>
                    <a:pt x="2773" y="2250"/>
                    <a:pt x="4078" y="4426"/>
                    <a:pt x="4078" y="4426"/>
                  </a:cubicBezTo>
                  <a:cubicBezTo>
                    <a:pt x="4078" y="4426"/>
                    <a:pt x="0" y="12599"/>
                    <a:pt x="10380" y="19044"/>
                  </a:cubicBezTo>
                  <a:lnTo>
                    <a:pt x="14103" y="14555"/>
                  </a:lnTo>
                  <a:cubicBezTo>
                    <a:pt x="14103" y="14555"/>
                    <a:pt x="5568" y="9475"/>
                    <a:pt x="6494" y="4712"/>
                  </a:cubicBezTo>
                  <a:cubicBezTo>
                    <a:pt x="6494" y="4712"/>
                    <a:pt x="8035" y="3188"/>
                    <a:pt x="7875" y="2953"/>
                  </a:cubicBezTo>
                  <a:cubicBezTo>
                    <a:pt x="7860" y="2928"/>
                    <a:pt x="7830" y="2917"/>
                    <a:pt x="7790" y="2917"/>
                  </a:cubicBezTo>
                  <a:cubicBezTo>
                    <a:pt x="7440" y="2917"/>
                    <a:pt x="6269" y="3768"/>
                    <a:pt x="6269" y="3768"/>
                  </a:cubicBezTo>
                  <a:cubicBezTo>
                    <a:pt x="6269" y="3768"/>
                    <a:pt x="7612" y="1138"/>
                    <a:pt x="7207" y="985"/>
                  </a:cubicBezTo>
                  <a:cubicBezTo>
                    <a:pt x="7191" y="979"/>
                    <a:pt x="7173" y="976"/>
                    <a:pt x="7154" y="976"/>
                  </a:cubicBezTo>
                  <a:cubicBezTo>
                    <a:pt x="6708" y="976"/>
                    <a:pt x="5694" y="2657"/>
                    <a:pt x="5694" y="2657"/>
                  </a:cubicBezTo>
                  <a:cubicBezTo>
                    <a:pt x="5694" y="2657"/>
                    <a:pt x="6215" y="1"/>
                    <a:pt x="5897" y="1"/>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1" name="Google Shape;2431;p38"/>
            <p:cNvSpPr/>
            <p:nvPr/>
          </p:nvSpPr>
          <p:spPr>
            <a:xfrm>
              <a:off x="7428000" y="3442750"/>
              <a:ext cx="28650" cy="18400"/>
            </a:xfrm>
            <a:custGeom>
              <a:avLst/>
              <a:gdLst/>
              <a:ahLst/>
              <a:cxnLst/>
              <a:rect l="l" t="t" r="r" b="b"/>
              <a:pathLst>
                <a:path w="1146" h="736" extrusionOk="0">
                  <a:moveTo>
                    <a:pt x="1035" y="1"/>
                  </a:moveTo>
                  <a:cubicBezTo>
                    <a:pt x="170" y="28"/>
                    <a:pt x="22" y="582"/>
                    <a:pt x="16" y="610"/>
                  </a:cubicBezTo>
                  <a:cubicBezTo>
                    <a:pt x="0" y="664"/>
                    <a:pt x="38" y="719"/>
                    <a:pt x="93" y="736"/>
                  </a:cubicBezTo>
                  <a:lnTo>
                    <a:pt x="121" y="736"/>
                  </a:lnTo>
                  <a:cubicBezTo>
                    <a:pt x="165" y="736"/>
                    <a:pt x="208" y="708"/>
                    <a:pt x="220" y="658"/>
                  </a:cubicBezTo>
                  <a:cubicBezTo>
                    <a:pt x="225" y="642"/>
                    <a:pt x="345" y="231"/>
                    <a:pt x="1042" y="210"/>
                  </a:cubicBezTo>
                  <a:cubicBezTo>
                    <a:pt x="1101" y="210"/>
                    <a:pt x="1146" y="160"/>
                    <a:pt x="1146" y="99"/>
                  </a:cubicBezTo>
                  <a:cubicBezTo>
                    <a:pt x="1141" y="45"/>
                    <a:pt x="1101" y="1"/>
                    <a:pt x="103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2" name="Google Shape;2432;p38"/>
            <p:cNvSpPr/>
            <p:nvPr/>
          </p:nvSpPr>
          <p:spPr>
            <a:xfrm>
              <a:off x="7961950" y="3861900"/>
              <a:ext cx="355350" cy="446275"/>
            </a:xfrm>
            <a:custGeom>
              <a:avLst/>
              <a:gdLst/>
              <a:ahLst/>
              <a:cxnLst/>
              <a:rect l="l" t="t" r="r" b="b"/>
              <a:pathLst>
                <a:path w="14214" h="17851" extrusionOk="0">
                  <a:moveTo>
                    <a:pt x="2802" y="1"/>
                  </a:moveTo>
                  <a:lnTo>
                    <a:pt x="0" y="5115"/>
                  </a:lnTo>
                  <a:cubicBezTo>
                    <a:pt x="0" y="5115"/>
                    <a:pt x="9340" y="8490"/>
                    <a:pt x="9329" y="13336"/>
                  </a:cubicBezTo>
                  <a:cubicBezTo>
                    <a:pt x="9329" y="13336"/>
                    <a:pt x="8112" y="15128"/>
                    <a:pt x="8310" y="15330"/>
                  </a:cubicBezTo>
                  <a:cubicBezTo>
                    <a:pt x="8324" y="15345"/>
                    <a:pt x="8343" y="15352"/>
                    <a:pt x="8367" y="15352"/>
                  </a:cubicBezTo>
                  <a:cubicBezTo>
                    <a:pt x="8676" y="15352"/>
                    <a:pt x="9729" y="14224"/>
                    <a:pt x="9729" y="14224"/>
                  </a:cubicBezTo>
                  <a:lnTo>
                    <a:pt x="9729" y="14224"/>
                  </a:lnTo>
                  <a:cubicBezTo>
                    <a:pt x="9729" y="14224"/>
                    <a:pt x="8912" y="17063"/>
                    <a:pt x="9340" y="17134"/>
                  </a:cubicBezTo>
                  <a:cubicBezTo>
                    <a:pt x="9347" y="17135"/>
                    <a:pt x="9355" y="17136"/>
                    <a:pt x="9363" y="17136"/>
                  </a:cubicBezTo>
                  <a:cubicBezTo>
                    <a:pt x="9799" y="17136"/>
                    <a:pt x="10508" y="15204"/>
                    <a:pt x="10508" y="15204"/>
                  </a:cubicBezTo>
                  <a:lnTo>
                    <a:pt x="10508" y="15204"/>
                  </a:lnTo>
                  <a:cubicBezTo>
                    <a:pt x="10508" y="15205"/>
                    <a:pt x="10503" y="17851"/>
                    <a:pt x="10801" y="17851"/>
                  </a:cubicBezTo>
                  <a:cubicBezTo>
                    <a:pt x="10814" y="17851"/>
                    <a:pt x="10828" y="17846"/>
                    <a:pt x="10842" y="17835"/>
                  </a:cubicBezTo>
                  <a:cubicBezTo>
                    <a:pt x="11188" y="17584"/>
                    <a:pt x="11462" y="15249"/>
                    <a:pt x="11462" y="15249"/>
                  </a:cubicBezTo>
                  <a:cubicBezTo>
                    <a:pt x="11462" y="15249"/>
                    <a:pt x="11753" y="17152"/>
                    <a:pt x="12272" y="17152"/>
                  </a:cubicBezTo>
                  <a:cubicBezTo>
                    <a:pt x="12304" y="17152"/>
                    <a:pt x="12338" y="17144"/>
                    <a:pt x="12372" y="17129"/>
                  </a:cubicBezTo>
                  <a:cubicBezTo>
                    <a:pt x="12952" y="16855"/>
                    <a:pt x="11872" y="14481"/>
                    <a:pt x="11872" y="14481"/>
                  </a:cubicBezTo>
                  <a:lnTo>
                    <a:pt x="11872" y="14481"/>
                  </a:lnTo>
                  <a:cubicBezTo>
                    <a:pt x="11872" y="14481"/>
                    <a:pt x="12426" y="15431"/>
                    <a:pt x="12857" y="15431"/>
                  </a:cubicBezTo>
                  <a:cubicBezTo>
                    <a:pt x="12915" y="15431"/>
                    <a:pt x="12971" y="15414"/>
                    <a:pt x="13023" y="15375"/>
                  </a:cubicBezTo>
                  <a:cubicBezTo>
                    <a:pt x="13457" y="15052"/>
                    <a:pt x="11763" y="13160"/>
                    <a:pt x="11763" y="13160"/>
                  </a:cubicBezTo>
                  <a:cubicBezTo>
                    <a:pt x="11763" y="13160"/>
                    <a:pt x="14213" y="4364"/>
                    <a:pt x="2802" y="1"/>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3" name="Google Shape;2433;p38"/>
            <p:cNvSpPr/>
            <p:nvPr/>
          </p:nvSpPr>
          <p:spPr>
            <a:xfrm>
              <a:off x="7613775" y="3292925"/>
              <a:ext cx="570050" cy="449950"/>
            </a:xfrm>
            <a:custGeom>
              <a:avLst/>
              <a:gdLst/>
              <a:ahLst/>
              <a:cxnLst/>
              <a:rect l="l" t="t" r="r" b="b"/>
              <a:pathLst>
                <a:path w="22802" h="17998" extrusionOk="0">
                  <a:moveTo>
                    <a:pt x="12211" y="0"/>
                  </a:moveTo>
                  <a:cubicBezTo>
                    <a:pt x="6594" y="0"/>
                    <a:pt x="1" y="6510"/>
                    <a:pt x="4128" y="13908"/>
                  </a:cubicBezTo>
                  <a:cubicBezTo>
                    <a:pt x="5670" y="16665"/>
                    <a:pt x="8779" y="17998"/>
                    <a:pt x="11946" y="17998"/>
                  </a:cubicBezTo>
                  <a:cubicBezTo>
                    <a:pt x="16040" y="17998"/>
                    <a:pt x="20232" y="15771"/>
                    <a:pt x="21267" y="11513"/>
                  </a:cubicBezTo>
                  <a:cubicBezTo>
                    <a:pt x="21267" y="11513"/>
                    <a:pt x="22801" y="2343"/>
                    <a:pt x="13763" y="178"/>
                  </a:cubicBezTo>
                  <a:cubicBezTo>
                    <a:pt x="13261" y="58"/>
                    <a:pt x="12740" y="0"/>
                    <a:pt x="12211"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4" name="Google Shape;2434;p38"/>
            <p:cNvSpPr/>
            <p:nvPr/>
          </p:nvSpPr>
          <p:spPr>
            <a:xfrm>
              <a:off x="7730275" y="3687225"/>
              <a:ext cx="187300" cy="159650"/>
            </a:xfrm>
            <a:custGeom>
              <a:avLst/>
              <a:gdLst/>
              <a:ahLst/>
              <a:cxnLst/>
              <a:rect l="l" t="t" r="r" b="b"/>
              <a:pathLst>
                <a:path w="7492" h="6386" extrusionOk="0">
                  <a:moveTo>
                    <a:pt x="4352" y="0"/>
                  </a:moveTo>
                  <a:lnTo>
                    <a:pt x="2269" y="3047"/>
                  </a:lnTo>
                  <a:lnTo>
                    <a:pt x="1030" y="2586"/>
                  </a:lnTo>
                  <a:lnTo>
                    <a:pt x="1030" y="2586"/>
                  </a:lnTo>
                  <a:cubicBezTo>
                    <a:pt x="1030" y="2586"/>
                    <a:pt x="0" y="3743"/>
                    <a:pt x="2017" y="5518"/>
                  </a:cubicBezTo>
                  <a:cubicBezTo>
                    <a:pt x="2742" y="6157"/>
                    <a:pt x="3494" y="6385"/>
                    <a:pt x="4199" y="6385"/>
                  </a:cubicBezTo>
                  <a:cubicBezTo>
                    <a:pt x="5970" y="6385"/>
                    <a:pt x="7443" y="4944"/>
                    <a:pt x="7443" y="4944"/>
                  </a:cubicBezTo>
                  <a:lnTo>
                    <a:pt x="6133" y="4357"/>
                  </a:lnTo>
                  <a:lnTo>
                    <a:pt x="7492" y="532"/>
                  </a:lnTo>
                  <a:lnTo>
                    <a:pt x="4352" y="0"/>
                  </a:ln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5" name="Google Shape;2435;p38"/>
            <p:cNvSpPr/>
            <p:nvPr/>
          </p:nvSpPr>
          <p:spPr>
            <a:xfrm>
              <a:off x="7767100" y="3535225"/>
              <a:ext cx="93350" cy="76075"/>
            </a:xfrm>
            <a:custGeom>
              <a:avLst/>
              <a:gdLst/>
              <a:ahLst/>
              <a:cxnLst/>
              <a:rect l="l" t="t" r="r" b="b"/>
              <a:pathLst>
                <a:path w="3734" h="3043" extrusionOk="0">
                  <a:moveTo>
                    <a:pt x="808" y="0"/>
                  </a:moveTo>
                  <a:cubicBezTo>
                    <a:pt x="769" y="0"/>
                    <a:pt x="733" y="23"/>
                    <a:pt x="714" y="62"/>
                  </a:cubicBezTo>
                  <a:cubicBezTo>
                    <a:pt x="686" y="121"/>
                    <a:pt x="1" y="1586"/>
                    <a:pt x="895" y="2654"/>
                  </a:cubicBezTo>
                  <a:cubicBezTo>
                    <a:pt x="1086" y="2890"/>
                    <a:pt x="1338" y="3015"/>
                    <a:pt x="1640" y="3038"/>
                  </a:cubicBezTo>
                  <a:cubicBezTo>
                    <a:pt x="1672" y="3043"/>
                    <a:pt x="1705" y="3043"/>
                    <a:pt x="1738" y="3043"/>
                  </a:cubicBezTo>
                  <a:cubicBezTo>
                    <a:pt x="2631" y="3043"/>
                    <a:pt x="3640" y="2167"/>
                    <a:pt x="3684" y="2127"/>
                  </a:cubicBezTo>
                  <a:cubicBezTo>
                    <a:pt x="3728" y="2089"/>
                    <a:pt x="3734" y="2024"/>
                    <a:pt x="3696" y="1980"/>
                  </a:cubicBezTo>
                  <a:cubicBezTo>
                    <a:pt x="3675" y="1956"/>
                    <a:pt x="3645" y="1943"/>
                    <a:pt x="3615" y="1943"/>
                  </a:cubicBezTo>
                  <a:cubicBezTo>
                    <a:pt x="3591" y="1943"/>
                    <a:pt x="3567" y="1952"/>
                    <a:pt x="3547" y="1970"/>
                  </a:cubicBezTo>
                  <a:cubicBezTo>
                    <a:pt x="3537" y="1980"/>
                    <a:pt x="2551" y="2833"/>
                    <a:pt x="1737" y="2833"/>
                  </a:cubicBezTo>
                  <a:cubicBezTo>
                    <a:pt x="1710" y="2833"/>
                    <a:pt x="1683" y="2832"/>
                    <a:pt x="1657" y="2830"/>
                  </a:cubicBezTo>
                  <a:cubicBezTo>
                    <a:pt x="1409" y="2808"/>
                    <a:pt x="1212" y="2709"/>
                    <a:pt x="1053" y="2522"/>
                  </a:cubicBezTo>
                  <a:cubicBezTo>
                    <a:pt x="253" y="1558"/>
                    <a:pt x="900" y="166"/>
                    <a:pt x="906" y="149"/>
                  </a:cubicBezTo>
                  <a:cubicBezTo>
                    <a:pt x="928" y="100"/>
                    <a:pt x="906" y="35"/>
                    <a:pt x="856" y="12"/>
                  </a:cubicBezTo>
                  <a:cubicBezTo>
                    <a:pt x="840" y="4"/>
                    <a:pt x="824" y="0"/>
                    <a:pt x="8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6" name="Google Shape;2436;p38"/>
            <p:cNvSpPr/>
            <p:nvPr/>
          </p:nvSpPr>
          <p:spPr>
            <a:xfrm>
              <a:off x="7877000" y="3600300"/>
              <a:ext cx="107025" cy="93975"/>
            </a:xfrm>
            <a:custGeom>
              <a:avLst/>
              <a:gdLst/>
              <a:ahLst/>
              <a:cxnLst/>
              <a:rect l="l" t="t" r="r" b="b"/>
              <a:pathLst>
                <a:path w="4281" h="3759" extrusionOk="0">
                  <a:moveTo>
                    <a:pt x="2138" y="1"/>
                  </a:moveTo>
                  <a:cubicBezTo>
                    <a:pt x="1782" y="1"/>
                    <a:pt x="1422" y="102"/>
                    <a:pt x="1103" y="314"/>
                  </a:cubicBezTo>
                  <a:cubicBezTo>
                    <a:pt x="236" y="885"/>
                    <a:pt x="1" y="2051"/>
                    <a:pt x="577" y="2918"/>
                  </a:cubicBezTo>
                  <a:cubicBezTo>
                    <a:pt x="936" y="3464"/>
                    <a:pt x="1532" y="3759"/>
                    <a:pt x="2140" y="3759"/>
                  </a:cubicBezTo>
                  <a:cubicBezTo>
                    <a:pt x="2498" y="3759"/>
                    <a:pt x="2859" y="3657"/>
                    <a:pt x="3180" y="3444"/>
                  </a:cubicBezTo>
                  <a:cubicBezTo>
                    <a:pt x="4040" y="2873"/>
                    <a:pt x="4281" y="1707"/>
                    <a:pt x="3706" y="840"/>
                  </a:cubicBezTo>
                  <a:cubicBezTo>
                    <a:pt x="3346" y="297"/>
                    <a:pt x="2748" y="1"/>
                    <a:pt x="2138" y="1"/>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7" name="Google Shape;2437;p38"/>
            <p:cNvSpPr/>
            <p:nvPr/>
          </p:nvSpPr>
          <p:spPr>
            <a:xfrm>
              <a:off x="7690650" y="3447325"/>
              <a:ext cx="106900" cy="93900"/>
            </a:xfrm>
            <a:custGeom>
              <a:avLst/>
              <a:gdLst/>
              <a:ahLst/>
              <a:cxnLst/>
              <a:rect l="l" t="t" r="r" b="b"/>
              <a:pathLst>
                <a:path w="4276" h="3756" extrusionOk="0">
                  <a:moveTo>
                    <a:pt x="2136" y="0"/>
                  </a:moveTo>
                  <a:cubicBezTo>
                    <a:pt x="1781" y="0"/>
                    <a:pt x="1422" y="101"/>
                    <a:pt x="1103" y="311"/>
                  </a:cubicBezTo>
                  <a:cubicBezTo>
                    <a:pt x="237" y="887"/>
                    <a:pt x="0" y="2048"/>
                    <a:pt x="571" y="2914"/>
                  </a:cubicBezTo>
                  <a:cubicBezTo>
                    <a:pt x="933" y="3460"/>
                    <a:pt x="1528" y="3755"/>
                    <a:pt x="2136" y="3755"/>
                  </a:cubicBezTo>
                  <a:cubicBezTo>
                    <a:pt x="2493" y="3755"/>
                    <a:pt x="2854" y="3653"/>
                    <a:pt x="3174" y="3440"/>
                  </a:cubicBezTo>
                  <a:cubicBezTo>
                    <a:pt x="4040" y="2871"/>
                    <a:pt x="4275" y="1704"/>
                    <a:pt x="3706" y="842"/>
                  </a:cubicBezTo>
                  <a:cubicBezTo>
                    <a:pt x="3343" y="296"/>
                    <a:pt x="2745" y="0"/>
                    <a:pt x="2136" y="0"/>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8" name="Google Shape;2438;p38"/>
            <p:cNvSpPr/>
            <p:nvPr/>
          </p:nvSpPr>
          <p:spPr>
            <a:xfrm>
              <a:off x="7911150" y="3534075"/>
              <a:ext cx="54100" cy="47625"/>
            </a:xfrm>
            <a:custGeom>
              <a:avLst/>
              <a:gdLst/>
              <a:ahLst/>
              <a:cxnLst/>
              <a:rect l="l" t="t" r="r" b="b"/>
              <a:pathLst>
                <a:path w="2164" h="1905" extrusionOk="0">
                  <a:moveTo>
                    <a:pt x="1079" y="1"/>
                  </a:moveTo>
                  <a:cubicBezTo>
                    <a:pt x="898" y="1"/>
                    <a:pt x="715" y="52"/>
                    <a:pt x="553" y="157"/>
                  </a:cubicBezTo>
                  <a:cubicBezTo>
                    <a:pt x="120" y="448"/>
                    <a:pt x="0" y="1040"/>
                    <a:pt x="289" y="1478"/>
                  </a:cubicBezTo>
                  <a:cubicBezTo>
                    <a:pt x="473" y="1755"/>
                    <a:pt x="774" y="1905"/>
                    <a:pt x="1081" y="1905"/>
                  </a:cubicBezTo>
                  <a:cubicBezTo>
                    <a:pt x="1261" y="1905"/>
                    <a:pt x="1443" y="1853"/>
                    <a:pt x="1605" y="1746"/>
                  </a:cubicBezTo>
                  <a:cubicBezTo>
                    <a:pt x="2044" y="1457"/>
                    <a:pt x="2164" y="865"/>
                    <a:pt x="1875" y="425"/>
                  </a:cubicBezTo>
                  <a:cubicBezTo>
                    <a:pt x="1691" y="149"/>
                    <a:pt x="1388" y="1"/>
                    <a:pt x="10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9" name="Google Shape;2439;p38"/>
            <p:cNvSpPr/>
            <p:nvPr/>
          </p:nvSpPr>
          <p:spPr>
            <a:xfrm>
              <a:off x="7785200" y="3425300"/>
              <a:ext cx="54150" cy="47600"/>
            </a:xfrm>
            <a:custGeom>
              <a:avLst/>
              <a:gdLst/>
              <a:ahLst/>
              <a:cxnLst/>
              <a:rect l="l" t="t" r="r" b="b"/>
              <a:pathLst>
                <a:path w="2166" h="1904" extrusionOk="0">
                  <a:moveTo>
                    <a:pt x="1085" y="1"/>
                  </a:moveTo>
                  <a:cubicBezTo>
                    <a:pt x="904" y="1"/>
                    <a:pt x="721" y="51"/>
                    <a:pt x="559" y="157"/>
                  </a:cubicBezTo>
                  <a:cubicBezTo>
                    <a:pt x="121" y="447"/>
                    <a:pt x="0" y="1039"/>
                    <a:pt x="291" y="1477"/>
                  </a:cubicBezTo>
                  <a:cubicBezTo>
                    <a:pt x="474" y="1754"/>
                    <a:pt x="778" y="1904"/>
                    <a:pt x="1087" y="1904"/>
                  </a:cubicBezTo>
                  <a:cubicBezTo>
                    <a:pt x="1268" y="1904"/>
                    <a:pt x="1450" y="1853"/>
                    <a:pt x="1611" y="1746"/>
                  </a:cubicBezTo>
                  <a:cubicBezTo>
                    <a:pt x="2051" y="1455"/>
                    <a:pt x="2165" y="863"/>
                    <a:pt x="1881" y="425"/>
                  </a:cubicBezTo>
                  <a:cubicBezTo>
                    <a:pt x="1698" y="149"/>
                    <a:pt x="1394" y="1"/>
                    <a:pt x="108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0" name="Google Shape;2440;p38"/>
            <p:cNvSpPr/>
            <p:nvPr/>
          </p:nvSpPr>
          <p:spPr>
            <a:xfrm>
              <a:off x="7799725" y="3724225"/>
              <a:ext cx="104700" cy="53150"/>
            </a:xfrm>
            <a:custGeom>
              <a:avLst/>
              <a:gdLst/>
              <a:ahLst/>
              <a:cxnLst/>
              <a:rect l="l" t="t" r="r" b="b"/>
              <a:pathLst>
                <a:path w="4188" h="2126" extrusionOk="0">
                  <a:moveTo>
                    <a:pt x="582" y="0"/>
                  </a:moveTo>
                  <a:lnTo>
                    <a:pt x="0" y="871"/>
                  </a:lnTo>
                  <a:lnTo>
                    <a:pt x="3607" y="2126"/>
                  </a:lnTo>
                  <a:lnTo>
                    <a:pt x="4187" y="739"/>
                  </a:lnTo>
                  <a:lnTo>
                    <a:pt x="4187" y="739"/>
                  </a:lnTo>
                  <a:cubicBezTo>
                    <a:pt x="3993" y="756"/>
                    <a:pt x="3804" y="764"/>
                    <a:pt x="3621" y="764"/>
                  </a:cubicBezTo>
                  <a:cubicBezTo>
                    <a:pt x="1807" y="764"/>
                    <a:pt x="582" y="0"/>
                    <a:pt x="582" y="0"/>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1" name="Google Shape;2441;p38"/>
            <p:cNvSpPr/>
            <p:nvPr/>
          </p:nvSpPr>
          <p:spPr>
            <a:xfrm>
              <a:off x="7961000" y="3659025"/>
              <a:ext cx="145950" cy="108800"/>
            </a:xfrm>
            <a:custGeom>
              <a:avLst/>
              <a:gdLst/>
              <a:ahLst/>
              <a:cxnLst/>
              <a:rect l="l" t="t" r="r" b="b"/>
              <a:pathLst>
                <a:path w="5838" h="4352" extrusionOk="0">
                  <a:moveTo>
                    <a:pt x="4556" y="0"/>
                  </a:moveTo>
                  <a:cubicBezTo>
                    <a:pt x="3505" y="0"/>
                    <a:pt x="2171" y="886"/>
                    <a:pt x="2171" y="886"/>
                  </a:cubicBezTo>
                  <a:cubicBezTo>
                    <a:pt x="2171" y="886"/>
                    <a:pt x="0" y="2509"/>
                    <a:pt x="1174" y="3534"/>
                  </a:cubicBezTo>
                  <a:cubicBezTo>
                    <a:pt x="1678" y="3971"/>
                    <a:pt x="2611" y="4352"/>
                    <a:pt x="3507" y="4352"/>
                  </a:cubicBezTo>
                  <a:cubicBezTo>
                    <a:pt x="4704" y="4352"/>
                    <a:pt x="5837" y="3671"/>
                    <a:pt x="5800" y="1533"/>
                  </a:cubicBezTo>
                  <a:cubicBezTo>
                    <a:pt x="5778" y="359"/>
                    <a:pt x="5225" y="0"/>
                    <a:pt x="4556"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2" name="Google Shape;2442;p38"/>
            <p:cNvSpPr/>
            <p:nvPr/>
          </p:nvSpPr>
          <p:spPr>
            <a:xfrm>
              <a:off x="8010750" y="3693650"/>
              <a:ext cx="81275" cy="39900"/>
            </a:xfrm>
            <a:custGeom>
              <a:avLst/>
              <a:gdLst/>
              <a:ahLst/>
              <a:cxnLst/>
              <a:rect l="l" t="t" r="r" b="b"/>
              <a:pathLst>
                <a:path w="3251" h="1596" extrusionOk="0">
                  <a:moveTo>
                    <a:pt x="2481" y="1"/>
                  </a:moveTo>
                  <a:cubicBezTo>
                    <a:pt x="1868" y="1"/>
                    <a:pt x="1049" y="476"/>
                    <a:pt x="44" y="1409"/>
                  </a:cubicBezTo>
                  <a:cubicBezTo>
                    <a:pt x="0" y="1453"/>
                    <a:pt x="0" y="1519"/>
                    <a:pt x="39" y="1562"/>
                  </a:cubicBezTo>
                  <a:cubicBezTo>
                    <a:pt x="61" y="1585"/>
                    <a:pt x="87" y="1595"/>
                    <a:pt x="115" y="1595"/>
                  </a:cubicBezTo>
                  <a:cubicBezTo>
                    <a:pt x="142" y="1595"/>
                    <a:pt x="170" y="1585"/>
                    <a:pt x="186" y="1568"/>
                  </a:cubicBezTo>
                  <a:cubicBezTo>
                    <a:pt x="1355" y="480"/>
                    <a:pt x="2068" y="209"/>
                    <a:pt x="2485" y="209"/>
                  </a:cubicBezTo>
                  <a:cubicBezTo>
                    <a:pt x="2545" y="209"/>
                    <a:pt x="2599" y="215"/>
                    <a:pt x="2647" y="225"/>
                  </a:cubicBezTo>
                  <a:cubicBezTo>
                    <a:pt x="2932" y="280"/>
                    <a:pt x="3031" y="477"/>
                    <a:pt x="3036" y="488"/>
                  </a:cubicBezTo>
                  <a:cubicBezTo>
                    <a:pt x="3053" y="524"/>
                    <a:pt x="3092" y="549"/>
                    <a:pt x="3131" y="549"/>
                  </a:cubicBezTo>
                  <a:cubicBezTo>
                    <a:pt x="3145" y="549"/>
                    <a:pt x="3160" y="545"/>
                    <a:pt x="3173" y="538"/>
                  </a:cubicBezTo>
                  <a:cubicBezTo>
                    <a:pt x="3228" y="515"/>
                    <a:pt x="3251" y="455"/>
                    <a:pt x="3228" y="401"/>
                  </a:cubicBezTo>
                  <a:cubicBezTo>
                    <a:pt x="3223" y="389"/>
                    <a:pt x="3092" y="98"/>
                    <a:pt x="2697" y="22"/>
                  </a:cubicBezTo>
                  <a:cubicBezTo>
                    <a:pt x="2628" y="8"/>
                    <a:pt x="2556" y="1"/>
                    <a:pt x="248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3" name="Google Shape;2443;p38"/>
            <p:cNvSpPr/>
            <p:nvPr/>
          </p:nvSpPr>
          <p:spPr>
            <a:xfrm>
              <a:off x="7810975" y="3503050"/>
              <a:ext cx="64025" cy="57025"/>
            </a:xfrm>
            <a:custGeom>
              <a:avLst/>
              <a:gdLst/>
              <a:ahLst/>
              <a:cxnLst/>
              <a:rect l="l" t="t" r="r" b="b"/>
              <a:pathLst>
                <a:path w="2561" h="2281" extrusionOk="0">
                  <a:moveTo>
                    <a:pt x="2447" y="0"/>
                  </a:moveTo>
                  <a:cubicBezTo>
                    <a:pt x="2420" y="0"/>
                    <a:pt x="2392" y="12"/>
                    <a:pt x="2373" y="34"/>
                  </a:cubicBezTo>
                  <a:lnTo>
                    <a:pt x="1146" y="1223"/>
                  </a:lnTo>
                  <a:lnTo>
                    <a:pt x="186" y="72"/>
                  </a:lnTo>
                  <a:cubicBezTo>
                    <a:pt x="167" y="45"/>
                    <a:pt x="137" y="32"/>
                    <a:pt x="106" y="32"/>
                  </a:cubicBezTo>
                  <a:cubicBezTo>
                    <a:pt x="93" y="32"/>
                    <a:pt x="79" y="34"/>
                    <a:pt x="66" y="39"/>
                  </a:cubicBezTo>
                  <a:cubicBezTo>
                    <a:pt x="28" y="55"/>
                    <a:pt x="0" y="100"/>
                    <a:pt x="0" y="143"/>
                  </a:cubicBezTo>
                  <a:lnTo>
                    <a:pt x="104" y="2182"/>
                  </a:lnTo>
                  <a:cubicBezTo>
                    <a:pt x="109" y="2237"/>
                    <a:pt x="153" y="2281"/>
                    <a:pt x="208" y="2281"/>
                  </a:cubicBezTo>
                  <a:lnTo>
                    <a:pt x="213" y="2281"/>
                  </a:lnTo>
                  <a:cubicBezTo>
                    <a:pt x="274" y="2275"/>
                    <a:pt x="317" y="2225"/>
                    <a:pt x="317" y="2171"/>
                  </a:cubicBezTo>
                  <a:lnTo>
                    <a:pt x="231" y="450"/>
                  </a:lnTo>
                  <a:lnTo>
                    <a:pt x="231" y="450"/>
                  </a:lnTo>
                  <a:lnTo>
                    <a:pt x="1058" y="1448"/>
                  </a:lnTo>
                  <a:cubicBezTo>
                    <a:pt x="1080" y="1469"/>
                    <a:pt x="1107" y="1481"/>
                    <a:pt x="1134" y="1486"/>
                  </a:cubicBezTo>
                  <a:cubicBezTo>
                    <a:pt x="1162" y="1486"/>
                    <a:pt x="1189" y="1474"/>
                    <a:pt x="1212" y="1453"/>
                  </a:cubicBezTo>
                  <a:lnTo>
                    <a:pt x="2521" y="181"/>
                  </a:lnTo>
                  <a:cubicBezTo>
                    <a:pt x="2560" y="143"/>
                    <a:pt x="2560" y="77"/>
                    <a:pt x="2521" y="34"/>
                  </a:cubicBezTo>
                  <a:cubicBezTo>
                    <a:pt x="2502" y="12"/>
                    <a:pt x="2474" y="0"/>
                    <a:pt x="244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4" name="Google Shape;2444;p38"/>
            <p:cNvSpPr/>
            <p:nvPr/>
          </p:nvSpPr>
          <p:spPr>
            <a:xfrm>
              <a:off x="7759450" y="3237775"/>
              <a:ext cx="527950" cy="355400"/>
            </a:xfrm>
            <a:custGeom>
              <a:avLst/>
              <a:gdLst/>
              <a:ahLst/>
              <a:cxnLst/>
              <a:rect l="l" t="t" r="r" b="b"/>
              <a:pathLst>
                <a:path w="21118" h="14216" extrusionOk="0">
                  <a:moveTo>
                    <a:pt x="8082" y="0"/>
                  </a:moveTo>
                  <a:cubicBezTo>
                    <a:pt x="3664" y="0"/>
                    <a:pt x="590" y="3053"/>
                    <a:pt x="0" y="3914"/>
                  </a:cubicBezTo>
                  <a:cubicBezTo>
                    <a:pt x="0" y="3914"/>
                    <a:pt x="2710" y="7970"/>
                    <a:pt x="4785" y="7970"/>
                  </a:cubicBezTo>
                  <a:cubicBezTo>
                    <a:pt x="4846" y="7970"/>
                    <a:pt x="4906" y="7966"/>
                    <a:pt x="4966" y="7959"/>
                  </a:cubicBezTo>
                  <a:cubicBezTo>
                    <a:pt x="6101" y="7822"/>
                    <a:pt x="7114" y="6826"/>
                    <a:pt x="7804" y="5943"/>
                  </a:cubicBezTo>
                  <a:lnTo>
                    <a:pt x="7804" y="5943"/>
                  </a:lnTo>
                  <a:cubicBezTo>
                    <a:pt x="7203" y="6981"/>
                    <a:pt x="6580" y="8382"/>
                    <a:pt x="6840" y="9406"/>
                  </a:cubicBezTo>
                  <a:cubicBezTo>
                    <a:pt x="7277" y="11118"/>
                    <a:pt x="11686" y="14216"/>
                    <a:pt x="13533" y="14216"/>
                  </a:cubicBezTo>
                  <a:cubicBezTo>
                    <a:pt x="13654" y="14216"/>
                    <a:pt x="13764" y="14202"/>
                    <a:pt x="13862" y="14174"/>
                  </a:cubicBezTo>
                  <a:cubicBezTo>
                    <a:pt x="15440" y="13719"/>
                    <a:pt x="21118" y="6145"/>
                    <a:pt x="13862" y="1744"/>
                  </a:cubicBezTo>
                  <a:cubicBezTo>
                    <a:pt x="11773" y="474"/>
                    <a:pt x="9823" y="0"/>
                    <a:pt x="808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5" name="Google Shape;2445;p38"/>
            <p:cNvSpPr/>
            <p:nvPr/>
          </p:nvSpPr>
          <p:spPr>
            <a:xfrm>
              <a:off x="8041975" y="3511725"/>
              <a:ext cx="144750" cy="178750"/>
            </a:xfrm>
            <a:custGeom>
              <a:avLst/>
              <a:gdLst/>
              <a:ahLst/>
              <a:cxnLst/>
              <a:rect l="l" t="t" r="r" b="b"/>
              <a:pathLst>
                <a:path w="5790" h="7150" extrusionOk="0">
                  <a:moveTo>
                    <a:pt x="4182" y="1"/>
                  </a:moveTo>
                  <a:cubicBezTo>
                    <a:pt x="3766" y="1"/>
                    <a:pt x="3237" y="212"/>
                    <a:pt x="2561" y="722"/>
                  </a:cubicBezTo>
                  <a:cubicBezTo>
                    <a:pt x="2561" y="722"/>
                    <a:pt x="2561" y="3972"/>
                    <a:pt x="72" y="7020"/>
                  </a:cubicBezTo>
                  <a:cubicBezTo>
                    <a:pt x="0" y="7109"/>
                    <a:pt x="18" y="7150"/>
                    <a:pt x="106" y="7150"/>
                  </a:cubicBezTo>
                  <a:cubicBezTo>
                    <a:pt x="796" y="7150"/>
                    <a:pt x="5789" y="4636"/>
                    <a:pt x="5668" y="2799"/>
                  </a:cubicBezTo>
                  <a:cubicBezTo>
                    <a:pt x="5576" y="1465"/>
                    <a:pt x="5275" y="1"/>
                    <a:pt x="418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6" name="Google Shape;2446;p38"/>
            <p:cNvSpPr/>
            <p:nvPr/>
          </p:nvSpPr>
          <p:spPr>
            <a:xfrm>
              <a:off x="8177225" y="3531575"/>
              <a:ext cx="246775" cy="289950"/>
            </a:xfrm>
            <a:custGeom>
              <a:avLst/>
              <a:gdLst/>
              <a:ahLst/>
              <a:cxnLst/>
              <a:rect l="l" t="t" r="r" b="b"/>
              <a:pathLst>
                <a:path w="9871" h="11598" extrusionOk="0">
                  <a:moveTo>
                    <a:pt x="2841" y="1"/>
                  </a:moveTo>
                  <a:cubicBezTo>
                    <a:pt x="1998" y="1"/>
                    <a:pt x="1409" y="93"/>
                    <a:pt x="1409" y="93"/>
                  </a:cubicBezTo>
                  <a:cubicBezTo>
                    <a:pt x="0" y="6894"/>
                    <a:pt x="5504" y="11597"/>
                    <a:pt x="5504" y="11597"/>
                  </a:cubicBezTo>
                  <a:cubicBezTo>
                    <a:pt x="5504" y="11597"/>
                    <a:pt x="9871" y="5968"/>
                    <a:pt x="8315" y="2614"/>
                  </a:cubicBezTo>
                  <a:cubicBezTo>
                    <a:pt x="7275" y="373"/>
                    <a:pt x="4541" y="1"/>
                    <a:pt x="284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7" name="Google Shape;2447;p38"/>
            <p:cNvSpPr/>
            <p:nvPr/>
          </p:nvSpPr>
          <p:spPr>
            <a:xfrm>
              <a:off x="7416350" y="3624050"/>
              <a:ext cx="331600" cy="251850"/>
            </a:xfrm>
            <a:custGeom>
              <a:avLst/>
              <a:gdLst/>
              <a:ahLst/>
              <a:cxnLst/>
              <a:rect l="l" t="t" r="r" b="b"/>
              <a:pathLst>
                <a:path w="13264" h="10074" extrusionOk="0">
                  <a:moveTo>
                    <a:pt x="4734" y="0"/>
                  </a:moveTo>
                  <a:cubicBezTo>
                    <a:pt x="4707" y="0"/>
                    <a:pt x="4689" y="7"/>
                    <a:pt x="4681" y="21"/>
                  </a:cubicBezTo>
                  <a:cubicBezTo>
                    <a:pt x="4450" y="406"/>
                    <a:pt x="581" y="4007"/>
                    <a:pt x="581" y="4007"/>
                  </a:cubicBezTo>
                  <a:cubicBezTo>
                    <a:pt x="1" y="4550"/>
                    <a:pt x="5085" y="10073"/>
                    <a:pt x="6352" y="10073"/>
                  </a:cubicBezTo>
                  <a:cubicBezTo>
                    <a:pt x="6390" y="10073"/>
                    <a:pt x="6425" y="10068"/>
                    <a:pt x="6456" y="10058"/>
                  </a:cubicBezTo>
                  <a:cubicBezTo>
                    <a:pt x="7514" y="9707"/>
                    <a:pt x="13264" y="5070"/>
                    <a:pt x="13264" y="5070"/>
                  </a:cubicBezTo>
                  <a:cubicBezTo>
                    <a:pt x="12440" y="4727"/>
                    <a:pt x="5448" y="0"/>
                    <a:pt x="473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8" name="Google Shape;2448;p38"/>
            <p:cNvSpPr/>
            <p:nvPr/>
          </p:nvSpPr>
          <p:spPr>
            <a:xfrm>
              <a:off x="7852075" y="3810800"/>
              <a:ext cx="309975" cy="274350"/>
            </a:xfrm>
            <a:custGeom>
              <a:avLst/>
              <a:gdLst/>
              <a:ahLst/>
              <a:cxnLst/>
              <a:rect l="l" t="t" r="r" b="b"/>
              <a:pathLst>
                <a:path w="12399" h="10974" extrusionOk="0">
                  <a:moveTo>
                    <a:pt x="2571" y="1"/>
                  </a:moveTo>
                  <a:lnTo>
                    <a:pt x="1" y="7871"/>
                  </a:lnTo>
                  <a:cubicBezTo>
                    <a:pt x="55" y="7868"/>
                    <a:pt x="111" y="7866"/>
                    <a:pt x="168" y="7866"/>
                  </a:cubicBezTo>
                  <a:cubicBezTo>
                    <a:pt x="2900" y="7866"/>
                    <a:pt x="9477" y="10974"/>
                    <a:pt x="9477" y="10974"/>
                  </a:cubicBezTo>
                  <a:cubicBezTo>
                    <a:pt x="9833" y="10436"/>
                    <a:pt x="12398" y="4774"/>
                    <a:pt x="12398" y="4774"/>
                  </a:cubicBezTo>
                  <a:cubicBezTo>
                    <a:pt x="8468" y="970"/>
                    <a:pt x="2571" y="1"/>
                    <a:pt x="257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9" name="Google Shape;2449;p38"/>
            <p:cNvSpPr/>
            <p:nvPr/>
          </p:nvSpPr>
          <p:spPr>
            <a:xfrm>
              <a:off x="7971975" y="3844150"/>
              <a:ext cx="41650" cy="170950"/>
            </a:xfrm>
            <a:custGeom>
              <a:avLst/>
              <a:gdLst/>
              <a:ahLst/>
              <a:cxnLst/>
              <a:rect l="l" t="t" r="r" b="b"/>
              <a:pathLst>
                <a:path w="1666" h="6838" extrusionOk="0">
                  <a:moveTo>
                    <a:pt x="384" y="1"/>
                  </a:moveTo>
                  <a:cubicBezTo>
                    <a:pt x="369" y="1"/>
                    <a:pt x="355" y="4"/>
                    <a:pt x="340" y="10"/>
                  </a:cubicBezTo>
                  <a:cubicBezTo>
                    <a:pt x="285" y="37"/>
                    <a:pt x="264" y="103"/>
                    <a:pt x="290" y="152"/>
                  </a:cubicBezTo>
                  <a:cubicBezTo>
                    <a:pt x="302" y="179"/>
                    <a:pt x="1436" y="2590"/>
                    <a:pt x="22" y="6696"/>
                  </a:cubicBezTo>
                  <a:cubicBezTo>
                    <a:pt x="1" y="6751"/>
                    <a:pt x="33" y="6812"/>
                    <a:pt x="87" y="6833"/>
                  </a:cubicBezTo>
                  <a:cubicBezTo>
                    <a:pt x="99" y="6838"/>
                    <a:pt x="110" y="6838"/>
                    <a:pt x="120" y="6838"/>
                  </a:cubicBezTo>
                  <a:cubicBezTo>
                    <a:pt x="165" y="6838"/>
                    <a:pt x="208" y="6812"/>
                    <a:pt x="219" y="6767"/>
                  </a:cubicBezTo>
                  <a:cubicBezTo>
                    <a:pt x="1666" y="2569"/>
                    <a:pt x="532" y="162"/>
                    <a:pt x="482" y="58"/>
                  </a:cubicBezTo>
                  <a:cubicBezTo>
                    <a:pt x="462" y="22"/>
                    <a:pt x="424" y="1"/>
                    <a:pt x="38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0" name="Google Shape;2450;p38"/>
            <p:cNvSpPr/>
            <p:nvPr/>
          </p:nvSpPr>
          <p:spPr>
            <a:xfrm>
              <a:off x="7553650" y="3728275"/>
              <a:ext cx="133900" cy="121200"/>
            </a:xfrm>
            <a:custGeom>
              <a:avLst/>
              <a:gdLst/>
              <a:ahLst/>
              <a:cxnLst/>
              <a:rect l="l" t="t" r="r" b="b"/>
              <a:pathLst>
                <a:path w="5356" h="4848" extrusionOk="0">
                  <a:moveTo>
                    <a:pt x="5245" y="0"/>
                  </a:moveTo>
                  <a:cubicBezTo>
                    <a:pt x="5238" y="0"/>
                    <a:pt x="5231" y="1"/>
                    <a:pt x="5224" y="3"/>
                  </a:cubicBezTo>
                  <a:cubicBezTo>
                    <a:pt x="3284" y="342"/>
                    <a:pt x="170" y="4501"/>
                    <a:pt x="38" y="4677"/>
                  </a:cubicBezTo>
                  <a:cubicBezTo>
                    <a:pt x="0" y="4726"/>
                    <a:pt x="11" y="4792"/>
                    <a:pt x="61" y="4825"/>
                  </a:cubicBezTo>
                  <a:cubicBezTo>
                    <a:pt x="77" y="4842"/>
                    <a:pt x="99" y="4847"/>
                    <a:pt x="120" y="4847"/>
                  </a:cubicBezTo>
                  <a:cubicBezTo>
                    <a:pt x="153" y="4847"/>
                    <a:pt x="186" y="4830"/>
                    <a:pt x="208" y="4804"/>
                  </a:cubicBezTo>
                  <a:cubicBezTo>
                    <a:pt x="241" y="4764"/>
                    <a:pt x="3403" y="539"/>
                    <a:pt x="5262" y="210"/>
                  </a:cubicBezTo>
                  <a:cubicBezTo>
                    <a:pt x="5316" y="200"/>
                    <a:pt x="5355" y="145"/>
                    <a:pt x="5343" y="84"/>
                  </a:cubicBezTo>
                  <a:cubicBezTo>
                    <a:pt x="5339" y="36"/>
                    <a:pt x="5296" y="0"/>
                    <a:pt x="524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1" name="Google Shape;2451;p38"/>
            <p:cNvSpPr/>
            <p:nvPr/>
          </p:nvSpPr>
          <p:spPr>
            <a:xfrm>
              <a:off x="7734900" y="3786175"/>
              <a:ext cx="172550" cy="87400"/>
            </a:xfrm>
            <a:custGeom>
              <a:avLst/>
              <a:gdLst/>
              <a:ahLst/>
              <a:cxnLst/>
              <a:rect l="l" t="t" r="r" b="b"/>
              <a:pathLst>
                <a:path w="6902" h="3496" extrusionOk="0">
                  <a:moveTo>
                    <a:pt x="116" y="1"/>
                  </a:moveTo>
                  <a:cubicBezTo>
                    <a:pt x="107" y="1"/>
                    <a:pt x="98" y="2"/>
                    <a:pt x="89" y="4"/>
                  </a:cubicBezTo>
                  <a:cubicBezTo>
                    <a:pt x="34" y="21"/>
                    <a:pt x="1" y="75"/>
                    <a:pt x="13" y="131"/>
                  </a:cubicBezTo>
                  <a:cubicBezTo>
                    <a:pt x="34" y="207"/>
                    <a:pt x="494" y="2038"/>
                    <a:pt x="2188" y="3118"/>
                  </a:cubicBezTo>
                  <a:cubicBezTo>
                    <a:pt x="2621" y="3391"/>
                    <a:pt x="3120" y="3495"/>
                    <a:pt x="3623" y="3495"/>
                  </a:cubicBezTo>
                  <a:cubicBezTo>
                    <a:pt x="5143" y="3495"/>
                    <a:pt x="6742" y="2569"/>
                    <a:pt x="6830" y="2514"/>
                  </a:cubicBezTo>
                  <a:cubicBezTo>
                    <a:pt x="6886" y="2488"/>
                    <a:pt x="6901" y="2422"/>
                    <a:pt x="6869" y="2372"/>
                  </a:cubicBezTo>
                  <a:cubicBezTo>
                    <a:pt x="6850" y="2339"/>
                    <a:pt x="6814" y="2321"/>
                    <a:pt x="6777" y="2321"/>
                  </a:cubicBezTo>
                  <a:cubicBezTo>
                    <a:pt x="6760" y="2321"/>
                    <a:pt x="6742" y="2325"/>
                    <a:pt x="6726" y="2334"/>
                  </a:cubicBezTo>
                  <a:cubicBezTo>
                    <a:pt x="6705" y="2346"/>
                    <a:pt x="5094" y="3282"/>
                    <a:pt x="3614" y="3282"/>
                  </a:cubicBezTo>
                  <a:cubicBezTo>
                    <a:pt x="3146" y="3282"/>
                    <a:pt x="2690" y="3188"/>
                    <a:pt x="2303" y="2942"/>
                  </a:cubicBezTo>
                  <a:cubicBezTo>
                    <a:pt x="681" y="1906"/>
                    <a:pt x="220" y="98"/>
                    <a:pt x="220" y="81"/>
                  </a:cubicBezTo>
                  <a:cubicBezTo>
                    <a:pt x="206" y="35"/>
                    <a:pt x="165" y="1"/>
                    <a:pt x="1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452" name="Google Shape;2452;p38"/>
          <p:cNvGrpSpPr/>
          <p:nvPr/>
        </p:nvGrpSpPr>
        <p:grpSpPr>
          <a:xfrm>
            <a:off x="7045650" y="285350"/>
            <a:ext cx="1579225" cy="2727475"/>
            <a:chOff x="7045650" y="285350"/>
            <a:chExt cx="1579225" cy="2727475"/>
          </a:xfrm>
        </p:grpSpPr>
        <p:grpSp>
          <p:nvGrpSpPr>
            <p:cNvPr id="2453" name="Google Shape;2453;p38"/>
            <p:cNvGrpSpPr/>
            <p:nvPr/>
          </p:nvGrpSpPr>
          <p:grpSpPr>
            <a:xfrm flipH="1">
              <a:off x="8185275" y="2099425"/>
              <a:ext cx="439600" cy="913400"/>
              <a:chOff x="7212850" y="2109375"/>
              <a:chExt cx="439600" cy="913400"/>
            </a:xfrm>
          </p:grpSpPr>
          <p:sp>
            <p:nvSpPr>
              <p:cNvPr id="2454" name="Google Shape;2454;p38"/>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5" name="Google Shape;2455;p38"/>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6" name="Google Shape;2456;p38"/>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7" name="Google Shape;2457;p38"/>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458" name="Google Shape;2458;p38"/>
            <p:cNvGrpSpPr/>
            <p:nvPr/>
          </p:nvGrpSpPr>
          <p:grpSpPr>
            <a:xfrm flipH="1">
              <a:off x="7045650" y="1449350"/>
              <a:ext cx="439600" cy="913400"/>
              <a:chOff x="7212850" y="2109375"/>
              <a:chExt cx="439600" cy="913400"/>
            </a:xfrm>
          </p:grpSpPr>
          <p:sp>
            <p:nvSpPr>
              <p:cNvPr id="2459" name="Google Shape;2459;p38"/>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60" name="Google Shape;2460;p38"/>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61" name="Google Shape;2461;p38"/>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62" name="Google Shape;2462;p38"/>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463" name="Google Shape;2463;p38"/>
            <p:cNvGrpSpPr/>
            <p:nvPr/>
          </p:nvGrpSpPr>
          <p:grpSpPr>
            <a:xfrm flipH="1">
              <a:off x="8157625" y="285350"/>
              <a:ext cx="439600" cy="913400"/>
              <a:chOff x="7212850" y="2109375"/>
              <a:chExt cx="439600" cy="913400"/>
            </a:xfrm>
          </p:grpSpPr>
          <p:sp>
            <p:nvSpPr>
              <p:cNvPr id="2464" name="Google Shape;2464;p38"/>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65" name="Google Shape;2465;p38"/>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66" name="Google Shape;2466;p38"/>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67" name="Google Shape;2467;p38"/>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468" name="Google Shape;2468;p38"/>
          <p:cNvGrpSpPr/>
          <p:nvPr/>
        </p:nvGrpSpPr>
        <p:grpSpPr>
          <a:xfrm>
            <a:off x="955876" y="768600"/>
            <a:ext cx="764300" cy="754550"/>
            <a:chOff x="955876" y="768600"/>
            <a:chExt cx="764300" cy="754550"/>
          </a:xfrm>
        </p:grpSpPr>
        <p:sp>
          <p:nvSpPr>
            <p:cNvPr id="2469" name="Google Shape;2469;p38"/>
            <p:cNvSpPr/>
            <p:nvPr/>
          </p:nvSpPr>
          <p:spPr>
            <a:xfrm flipH="1">
              <a:off x="1526676" y="770125"/>
              <a:ext cx="193500" cy="183900"/>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70" name="Google Shape;2470;p38"/>
            <p:cNvSpPr/>
            <p:nvPr/>
          </p:nvSpPr>
          <p:spPr>
            <a:xfrm flipH="1">
              <a:off x="955876" y="768600"/>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71" name="Google Shape;2471;p38"/>
            <p:cNvSpPr/>
            <p:nvPr/>
          </p:nvSpPr>
          <p:spPr>
            <a:xfrm flipH="1">
              <a:off x="1333176" y="1339250"/>
              <a:ext cx="193500" cy="1839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472" name="Google Shape;2472;p38"/>
          <p:cNvSpPr/>
          <p:nvPr/>
        </p:nvSpPr>
        <p:spPr>
          <a:xfrm rot="8823568">
            <a:off x="1691164" y="4133107"/>
            <a:ext cx="2036345" cy="1855222"/>
          </a:xfrm>
          <a:custGeom>
            <a:avLst/>
            <a:gdLst/>
            <a:ahLst/>
            <a:cxnLst/>
            <a:rect l="l" t="t" r="r" b="b"/>
            <a:pathLst>
              <a:path w="40958" h="37315" extrusionOk="0">
                <a:moveTo>
                  <a:pt x="947" y="1"/>
                </a:moveTo>
                <a:cubicBezTo>
                  <a:pt x="421" y="1"/>
                  <a:pt x="115" y="39"/>
                  <a:pt x="104" y="39"/>
                </a:cubicBezTo>
                <a:cubicBezTo>
                  <a:pt x="43" y="44"/>
                  <a:pt x="0" y="99"/>
                  <a:pt x="11" y="154"/>
                </a:cubicBezTo>
                <a:cubicBezTo>
                  <a:pt x="16" y="208"/>
                  <a:pt x="59" y="248"/>
                  <a:pt x="115" y="248"/>
                </a:cubicBezTo>
                <a:lnTo>
                  <a:pt x="125" y="248"/>
                </a:lnTo>
                <a:cubicBezTo>
                  <a:pt x="125" y="248"/>
                  <a:pt x="438" y="215"/>
                  <a:pt x="959" y="215"/>
                </a:cubicBezTo>
                <a:cubicBezTo>
                  <a:pt x="1013" y="215"/>
                  <a:pt x="1058" y="165"/>
                  <a:pt x="1058" y="104"/>
                </a:cubicBezTo>
                <a:cubicBezTo>
                  <a:pt x="1058" y="51"/>
                  <a:pt x="1002" y="1"/>
                  <a:pt x="947" y="1"/>
                </a:cubicBezTo>
                <a:close/>
                <a:moveTo>
                  <a:pt x="1803" y="33"/>
                </a:moveTo>
                <a:cubicBezTo>
                  <a:pt x="1743" y="33"/>
                  <a:pt x="1703" y="75"/>
                  <a:pt x="1698" y="132"/>
                </a:cubicBezTo>
                <a:cubicBezTo>
                  <a:pt x="1693" y="187"/>
                  <a:pt x="1736" y="241"/>
                  <a:pt x="1797" y="241"/>
                </a:cubicBezTo>
                <a:cubicBezTo>
                  <a:pt x="2072" y="264"/>
                  <a:pt x="2356" y="291"/>
                  <a:pt x="2631" y="329"/>
                </a:cubicBezTo>
                <a:lnTo>
                  <a:pt x="2647" y="329"/>
                </a:lnTo>
                <a:cubicBezTo>
                  <a:pt x="2697" y="329"/>
                  <a:pt x="2745" y="291"/>
                  <a:pt x="2751" y="236"/>
                </a:cubicBezTo>
                <a:cubicBezTo>
                  <a:pt x="2756" y="182"/>
                  <a:pt x="2718" y="127"/>
                  <a:pt x="2657" y="122"/>
                </a:cubicBezTo>
                <a:cubicBezTo>
                  <a:pt x="2378" y="83"/>
                  <a:pt x="2093" y="51"/>
                  <a:pt x="1814" y="33"/>
                </a:cubicBezTo>
                <a:cubicBezTo>
                  <a:pt x="1810" y="33"/>
                  <a:pt x="1807" y="33"/>
                  <a:pt x="1803" y="33"/>
                </a:cubicBezTo>
                <a:close/>
                <a:moveTo>
                  <a:pt x="3481" y="262"/>
                </a:moveTo>
                <a:cubicBezTo>
                  <a:pt x="3432" y="262"/>
                  <a:pt x="3386" y="293"/>
                  <a:pt x="3375" y="346"/>
                </a:cubicBezTo>
                <a:cubicBezTo>
                  <a:pt x="3365" y="400"/>
                  <a:pt x="3403" y="456"/>
                  <a:pt x="3458" y="466"/>
                </a:cubicBezTo>
                <a:cubicBezTo>
                  <a:pt x="3732" y="527"/>
                  <a:pt x="4005" y="587"/>
                  <a:pt x="4275" y="664"/>
                </a:cubicBezTo>
                <a:cubicBezTo>
                  <a:pt x="4286" y="664"/>
                  <a:pt x="4291" y="669"/>
                  <a:pt x="4301" y="669"/>
                </a:cubicBezTo>
                <a:cubicBezTo>
                  <a:pt x="4351" y="669"/>
                  <a:pt x="4390" y="636"/>
                  <a:pt x="4407" y="587"/>
                </a:cubicBezTo>
                <a:cubicBezTo>
                  <a:pt x="4422" y="532"/>
                  <a:pt x="4384" y="471"/>
                  <a:pt x="4329" y="461"/>
                </a:cubicBezTo>
                <a:cubicBezTo>
                  <a:pt x="4061" y="385"/>
                  <a:pt x="3782" y="319"/>
                  <a:pt x="3502" y="264"/>
                </a:cubicBezTo>
                <a:cubicBezTo>
                  <a:pt x="3495" y="262"/>
                  <a:pt x="3488" y="262"/>
                  <a:pt x="3481" y="262"/>
                </a:cubicBezTo>
                <a:close/>
                <a:moveTo>
                  <a:pt x="5113" y="708"/>
                </a:moveTo>
                <a:cubicBezTo>
                  <a:pt x="5069" y="708"/>
                  <a:pt x="5027" y="735"/>
                  <a:pt x="5009" y="779"/>
                </a:cubicBezTo>
                <a:cubicBezTo>
                  <a:pt x="4992" y="833"/>
                  <a:pt x="5020" y="894"/>
                  <a:pt x="5075" y="916"/>
                </a:cubicBezTo>
                <a:cubicBezTo>
                  <a:pt x="5338" y="1009"/>
                  <a:pt x="5601" y="1113"/>
                  <a:pt x="5854" y="1223"/>
                </a:cubicBezTo>
                <a:cubicBezTo>
                  <a:pt x="5864" y="1228"/>
                  <a:pt x="5880" y="1234"/>
                  <a:pt x="5897" y="1234"/>
                </a:cubicBezTo>
                <a:cubicBezTo>
                  <a:pt x="5935" y="1234"/>
                  <a:pt x="5973" y="1207"/>
                  <a:pt x="5990" y="1169"/>
                </a:cubicBezTo>
                <a:cubicBezTo>
                  <a:pt x="6018" y="1113"/>
                  <a:pt x="5990" y="1053"/>
                  <a:pt x="5935" y="1031"/>
                </a:cubicBezTo>
                <a:cubicBezTo>
                  <a:pt x="5677" y="916"/>
                  <a:pt x="5414" y="812"/>
                  <a:pt x="5146" y="713"/>
                </a:cubicBezTo>
                <a:cubicBezTo>
                  <a:pt x="5135" y="710"/>
                  <a:pt x="5124" y="708"/>
                  <a:pt x="5113" y="708"/>
                </a:cubicBezTo>
                <a:close/>
                <a:moveTo>
                  <a:pt x="6656" y="1392"/>
                </a:moveTo>
                <a:cubicBezTo>
                  <a:pt x="6618" y="1392"/>
                  <a:pt x="6579" y="1413"/>
                  <a:pt x="6560" y="1447"/>
                </a:cubicBezTo>
                <a:cubicBezTo>
                  <a:pt x="6532" y="1497"/>
                  <a:pt x="6555" y="1563"/>
                  <a:pt x="6603" y="1590"/>
                </a:cubicBezTo>
                <a:cubicBezTo>
                  <a:pt x="6851" y="1721"/>
                  <a:pt x="7091" y="1870"/>
                  <a:pt x="7322" y="2017"/>
                </a:cubicBezTo>
                <a:cubicBezTo>
                  <a:pt x="7339" y="2029"/>
                  <a:pt x="7360" y="2034"/>
                  <a:pt x="7382" y="2034"/>
                </a:cubicBezTo>
                <a:cubicBezTo>
                  <a:pt x="7415" y="2034"/>
                  <a:pt x="7448" y="2017"/>
                  <a:pt x="7470" y="1984"/>
                </a:cubicBezTo>
                <a:cubicBezTo>
                  <a:pt x="7503" y="1936"/>
                  <a:pt x="7486" y="1875"/>
                  <a:pt x="7437" y="1842"/>
                </a:cubicBezTo>
                <a:cubicBezTo>
                  <a:pt x="7202" y="1688"/>
                  <a:pt x="6955" y="1541"/>
                  <a:pt x="6702" y="1404"/>
                </a:cubicBezTo>
                <a:cubicBezTo>
                  <a:pt x="6688" y="1396"/>
                  <a:pt x="6672" y="1392"/>
                  <a:pt x="6656" y="1392"/>
                </a:cubicBezTo>
                <a:close/>
                <a:moveTo>
                  <a:pt x="8069" y="2314"/>
                </a:moveTo>
                <a:cubicBezTo>
                  <a:pt x="8038" y="2314"/>
                  <a:pt x="8007" y="2327"/>
                  <a:pt x="7985" y="2352"/>
                </a:cubicBezTo>
                <a:cubicBezTo>
                  <a:pt x="7946" y="2401"/>
                  <a:pt x="7958" y="2467"/>
                  <a:pt x="8002" y="2505"/>
                </a:cubicBezTo>
                <a:cubicBezTo>
                  <a:pt x="8221" y="2675"/>
                  <a:pt x="8434" y="2856"/>
                  <a:pt x="8642" y="3043"/>
                </a:cubicBezTo>
                <a:cubicBezTo>
                  <a:pt x="8659" y="3064"/>
                  <a:pt x="8687" y="3069"/>
                  <a:pt x="8715" y="3069"/>
                </a:cubicBezTo>
                <a:cubicBezTo>
                  <a:pt x="8741" y="3069"/>
                  <a:pt x="8769" y="3059"/>
                  <a:pt x="8791" y="3036"/>
                </a:cubicBezTo>
                <a:cubicBezTo>
                  <a:pt x="8829" y="2993"/>
                  <a:pt x="8829" y="2927"/>
                  <a:pt x="8786" y="2889"/>
                </a:cubicBezTo>
                <a:cubicBezTo>
                  <a:pt x="8577" y="2697"/>
                  <a:pt x="8358" y="2510"/>
                  <a:pt x="8133" y="2335"/>
                </a:cubicBezTo>
                <a:cubicBezTo>
                  <a:pt x="8115" y="2321"/>
                  <a:pt x="8092" y="2314"/>
                  <a:pt x="8069" y="2314"/>
                </a:cubicBezTo>
                <a:close/>
                <a:moveTo>
                  <a:pt x="9308" y="3458"/>
                </a:moveTo>
                <a:cubicBezTo>
                  <a:pt x="9282" y="3458"/>
                  <a:pt x="9256" y="3468"/>
                  <a:pt x="9234" y="3486"/>
                </a:cubicBezTo>
                <a:cubicBezTo>
                  <a:pt x="9191" y="3525"/>
                  <a:pt x="9191" y="3590"/>
                  <a:pt x="9229" y="3635"/>
                </a:cubicBezTo>
                <a:cubicBezTo>
                  <a:pt x="9416" y="3838"/>
                  <a:pt x="9596" y="4056"/>
                  <a:pt x="9767" y="4276"/>
                </a:cubicBezTo>
                <a:cubicBezTo>
                  <a:pt x="9788" y="4303"/>
                  <a:pt x="9816" y="4319"/>
                  <a:pt x="9849" y="4319"/>
                </a:cubicBezTo>
                <a:cubicBezTo>
                  <a:pt x="9871" y="4319"/>
                  <a:pt x="9892" y="4308"/>
                  <a:pt x="9914" y="4298"/>
                </a:cubicBezTo>
                <a:cubicBezTo>
                  <a:pt x="9958" y="4260"/>
                  <a:pt x="9970" y="4194"/>
                  <a:pt x="9931" y="4144"/>
                </a:cubicBezTo>
                <a:cubicBezTo>
                  <a:pt x="9760" y="3919"/>
                  <a:pt x="9575" y="3701"/>
                  <a:pt x="9383" y="3492"/>
                </a:cubicBezTo>
                <a:cubicBezTo>
                  <a:pt x="9363" y="3469"/>
                  <a:pt x="9336" y="3458"/>
                  <a:pt x="9308" y="3458"/>
                </a:cubicBezTo>
                <a:close/>
                <a:moveTo>
                  <a:pt x="10342" y="4794"/>
                </a:moveTo>
                <a:cubicBezTo>
                  <a:pt x="10322" y="4794"/>
                  <a:pt x="10300" y="4800"/>
                  <a:pt x="10281" y="4812"/>
                </a:cubicBezTo>
                <a:cubicBezTo>
                  <a:pt x="10233" y="4845"/>
                  <a:pt x="10216" y="4906"/>
                  <a:pt x="10248" y="4956"/>
                </a:cubicBezTo>
                <a:cubicBezTo>
                  <a:pt x="10402" y="5186"/>
                  <a:pt x="10544" y="5432"/>
                  <a:pt x="10676" y="5674"/>
                </a:cubicBezTo>
                <a:cubicBezTo>
                  <a:pt x="10698" y="5712"/>
                  <a:pt x="10736" y="5728"/>
                  <a:pt x="10769" y="5728"/>
                </a:cubicBezTo>
                <a:cubicBezTo>
                  <a:pt x="10792" y="5728"/>
                  <a:pt x="10807" y="5723"/>
                  <a:pt x="10825" y="5717"/>
                </a:cubicBezTo>
                <a:cubicBezTo>
                  <a:pt x="10873" y="5690"/>
                  <a:pt x="10890" y="5624"/>
                  <a:pt x="10863" y="5575"/>
                </a:cubicBezTo>
                <a:cubicBezTo>
                  <a:pt x="10726" y="5323"/>
                  <a:pt x="10577" y="5075"/>
                  <a:pt x="10425" y="4840"/>
                </a:cubicBezTo>
                <a:cubicBezTo>
                  <a:pt x="10408" y="4810"/>
                  <a:pt x="10376" y="4794"/>
                  <a:pt x="10342" y="4794"/>
                </a:cubicBezTo>
                <a:close/>
                <a:moveTo>
                  <a:pt x="11152" y="6271"/>
                </a:moveTo>
                <a:cubicBezTo>
                  <a:pt x="11137" y="6271"/>
                  <a:pt x="11122" y="6274"/>
                  <a:pt x="11109" y="6282"/>
                </a:cubicBezTo>
                <a:cubicBezTo>
                  <a:pt x="11055" y="6304"/>
                  <a:pt x="11032" y="6370"/>
                  <a:pt x="11055" y="6424"/>
                </a:cubicBezTo>
                <a:cubicBezTo>
                  <a:pt x="11169" y="6671"/>
                  <a:pt x="11280" y="6929"/>
                  <a:pt x="11378" y="7192"/>
                </a:cubicBezTo>
                <a:cubicBezTo>
                  <a:pt x="11394" y="7235"/>
                  <a:pt x="11438" y="7263"/>
                  <a:pt x="11477" y="7263"/>
                </a:cubicBezTo>
                <a:cubicBezTo>
                  <a:pt x="11493" y="7263"/>
                  <a:pt x="11503" y="7258"/>
                  <a:pt x="11515" y="7252"/>
                </a:cubicBezTo>
                <a:cubicBezTo>
                  <a:pt x="11569" y="7230"/>
                  <a:pt x="11597" y="7169"/>
                  <a:pt x="11576" y="7114"/>
                </a:cubicBezTo>
                <a:cubicBezTo>
                  <a:pt x="11477" y="6851"/>
                  <a:pt x="11361" y="6588"/>
                  <a:pt x="11247" y="6332"/>
                </a:cubicBezTo>
                <a:cubicBezTo>
                  <a:pt x="11231" y="6295"/>
                  <a:pt x="11191" y="6271"/>
                  <a:pt x="11152" y="6271"/>
                </a:cubicBezTo>
                <a:close/>
                <a:moveTo>
                  <a:pt x="11758" y="7845"/>
                </a:moveTo>
                <a:cubicBezTo>
                  <a:pt x="11748" y="7845"/>
                  <a:pt x="11738" y="7846"/>
                  <a:pt x="11728" y="7850"/>
                </a:cubicBezTo>
                <a:cubicBezTo>
                  <a:pt x="11668" y="7865"/>
                  <a:pt x="11641" y="7926"/>
                  <a:pt x="11657" y="7981"/>
                </a:cubicBezTo>
                <a:cubicBezTo>
                  <a:pt x="11740" y="8244"/>
                  <a:pt x="11816" y="8518"/>
                  <a:pt x="11887" y="8786"/>
                </a:cubicBezTo>
                <a:cubicBezTo>
                  <a:pt x="11898" y="8836"/>
                  <a:pt x="11943" y="8869"/>
                  <a:pt x="11991" y="8869"/>
                </a:cubicBezTo>
                <a:cubicBezTo>
                  <a:pt x="11997" y="8869"/>
                  <a:pt x="12008" y="8869"/>
                  <a:pt x="12019" y="8864"/>
                </a:cubicBezTo>
                <a:cubicBezTo>
                  <a:pt x="12074" y="8852"/>
                  <a:pt x="12107" y="8791"/>
                  <a:pt x="12090" y="8737"/>
                </a:cubicBezTo>
                <a:cubicBezTo>
                  <a:pt x="12019" y="8463"/>
                  <a:pt x="11943" y="8184"/>
                  <a:pt x="11860" y="7921"/>
                </a:cubicBezTo>
                <a:cubicBezTo>
                  <a:pt x="11847" y="7875"/>
                  <a:pt x="11804" y="7845"/>
                  <a:pt x="11758" y="7845"/>
                </a:cubicBezTo>
                <a:close/>
                <a:moveTo>
                  <a:pt x="12181" y="9480"/>
                </a:moveTo>
                <a:cubicBezTo>
                  <a:pt x="12175" y="9480"/>
                  <a:pt x="12168" y="9481"/>
                  <a:pt x="12161" y="9482"/>
                </a:cubicBezTo>
                <a:cubicBezTo>
                  <a:pt x="12102" y="9494"/>
                  <a:pt x="12062" y="9548"/>
                  <a:pt x="12079" y="9608"/>
                </a:cubicBezTo>
                <a:cubicBezTo>
                  <a:pt x="12112" y="9767"/>
                  <a:pt x="12140" y="9932"/>
                  <a:pt x="12173" y="10096"/>
                </a:cubicBezTo>
                <a:cubicBezTo>
                  <a:pt x="12189" y="10212"/>
                  <a:pt x="12211" y="10321"/>
                  <a:pt x="12227" y="10436"/>
                </a:cubicBezTo>
                <a:cubicBezTo>
                  <a:pt x="12239" y="10486"/>
                  <a:pt x="12282" y="10524"/>
                  <a:pt x="12332" y="10524"/>
                </a:cubicBezTo>
                <a:cubicBezTo>
                  <a:pt x="12337" y="10524"/>
                  <a:pt x="12343" y="10524"/>
                  <a:pt x="12348" y="10519"/>
                </a:cubicBezTo>
                <a:cubicBezTo>
                  <a:pt x="12408" y="10513"/>
                  <a:pt x="12446" y="10458"/>
                  <a:pt x="12436" y="10397"/>
                </a:cubicBezTo>
                <a:cubicBezTo>
                  <a:pt x="12419" y="10288"/>
                  <a:pt x="12398" y="10173"/>
                  <a:pt x="12381" y="10058"/>
                </a:cubicBezTo>
                <a:cubicBezTo>
                  <a:pt x="12348" y="9894"/>
                  <a:pt x="12315" y="9724"/>
                  <a:pt x="12282" y="9565"/>
                </a:cubicBezTo>
                <a:cubicBezTo>
                  <a:pt x="12273" y="9512"/>
                  <a:pt x="12229" y="9480"/>
                  <a:pt x="12181" y="9480"/>
                </a:cubicBezTo>
                <a:close/>
                <a:moveTo>
                  <a:pt x="12470" y="11147"/>
                </a:moveTo>
                <a:cubicBezTo>
                  <a:pt x="12464" y="11147"/>
                  <a:pt x="12458" y="11147"/>
                  <a:pt x="12452" y="11149"/>
                </a:cubicBezTo>
                <a:cubicBezTo>
                  <a:pt x="12391" y="11154"/>
                  <a:pt x="12353" y="11209"/>
                  <a:pt x="12365" y="11270"/>
                </a:cubicBezTo>
                <a:cubicBezTo>
                  <a:pt x="12403" y="11554"/>
                  <a:pt x="12441" y="11834"/>
                  <a:pt x="12474" y="12102"/>
                </a:cubicBezTo>
                <a:cubicBezTo>
                  <a:pt x="12485" y="12158"/>
                  <a:pt x="12529" y="12196"/>
                  <a:pt x="12583" y="12196"/>
                </a:cubicBezTo>
                <a:lnTo>
                  <a:pt x="12595" y="12196"/>
                </a:lnTo>
                <a:cubicBezTo>
                  <a:pt x="12654" y="12185"/>
                  <a:pt x="12694" y="12135"/>
                  <a:pt x="12687" y="12075"/>
                </a:cubicBezTo>
                <a:cubicBezTo>
                  <a:pt x="12654" y="11806"/>
                  <a:pt x="12616" y="11527"/>
                  <a:pt x="12573" y="11237"/>
                </a:cubicBezTo>
                <a:cubicBezTo>
                  <a:pt x="12563" y="11183"/>
                  <a:pt x="12519" y="11147"/>
                  <a:pt x="12470" y="11147"/>
                </a:cubicBezTo>
                <a:close/>
                <a:moveTo>
                  <a:pt x="12677" y="12825"/>
                </a:moveTo>
                <a:cubicBezTo>
                  <a:pt x="12674" y="12825"/>
                  <a:pt x="12670" y="12825"/>
                  <a:pt x="12666" y="12826"/>
                </a:cubicBezTo>
                <a:cubicBezTo>
                  <a:pt x="12606" y="12831"/>
                  <a:pt x="12567" y="12881"/>
                  <a:pt x="12573" y="12941"/>
                </a:cubicBezTo>
                <a:cubicBezTo>
                  <a:pt x="12600" y="13226"/>
                  <a:pt x="12621" y="13511"/>
                  <a:pt x="12639" y="13779"/>
                </a:cubicBezTo>
                <a:cubicBezTo>
                  <a:pt x="12644" y="13835"/>
                  <a:pt x="12687" y="13878"/>
                  <a:pt x="12742" y="13878"/>
                </a:cubicBezTo>
                <a:lnTo>
                  <a:pt x="12748" y="13878"/>
                </a:lnTo>
                <a:cubicBezTo>
                  <a:pt x="12808" y="13873"/>
                  <a:pt x="12852" y="13823"/>
                  <a:pt x="12852" y="13764"/>
                </a:cubicBezTo>
                <a:cubicBezTo>
                  <a:pt x="12831" y="13494"/>
                  <a:pt x="12808" y="13210"/>
                  <a:pt x="12781" y="12919"/>
                </a:cubicBezTo>
                <a:cubicBezTo>
                  <a:pt x="12776" y="12862"/>
                  <a:pt x="12732" y="12825"/>
                  <a:pt x="12677" y="12825"/>
                </a:cubicBezTo>
                <a:close/>
                <a:moveTo>
                  <a:pt x="12775" y="14508"/>
                </a:moveTo>
                <a:cubicBezTo>
                  <a:pt x="12720" y="14508"/>
                  <a:pt x="12671" y="14558"/>
                  <a:pt x="12677" y="14619"/>
                </a:cubicBezTo>
                <a:lnTo>
                  <a:pt x="12677" y="14930"/>
                </a:lnTo>
                <a:cubicBezTo>
                  <a:pt x="12677" y="15112"/>
                  <a:pt x="12677" y="15287"/>
                  <a:pt x="12666" y="15451"/>
                </a:cubicBezTo>
                <a:cubicBezTo>
                  <a:pt x="12523" y="15474"/>
                  <a:pt x="12381" y="15500"/>
                  <a:pt x="12239" y="15539"/>
                </a:cubicBezTo>
                <a:cubicBezTo>
                  <a:pt x="12178" y="15555"/>
                  <a:pt x="12145" y="15610"/>
                  <a:pt x="12161" y="15664"/>
                </a:cubicBezTo>
                <a:cubicBezTo>
                  <a:pt x="12173" y="15714"/>
                  <a:pt x="12216" y="15747"/>
                  <a:pt x="12266" y="15747"/>
                </a:cubicBezTo>
                <a:cubicBezTo>
                  <a:pt x="12272" y="15747"/>
                  <a:pt x="12282" y="15747"/>
                  <a:pt x="12293" y="15742"/>
                </a:cubicBezTo>
                <a:cubicBezTo>
                  <a:pt x="12556" y="15671"/>
                  <a:pt x="12831" y="15631"/>
                  <a:pt x="13099" y="15631"/>
                </a:cubicBezTo>
                <a:cubicBezTo>
                  <a:pt x="13159" y="15631"/>
                  <a:pt x="13208" y="15583"/>
                  <a:pt x="13203" y="15522"/>
                </a:cubicBezTo>
                <a:cubicBezTo>
                  <a:pt x="13203" y="15467"/>
                  <a:pt x="13159" y="15418"/>
                  <a:pt x="13099" y="15418"/>
                </a:cubicBezTo>
                <a:cubicBezTo>
                  <a:pt x="13028" y="15418"/>
                  <a:pt x="12950" y="15424"/>
                  <a:pt x="12879" y="15429"/>
                </a:cubicBezTo>
                <a:cubicBezTo>
                  <a:pt x="12884" y="15270"/>
                  <a:pt x="12891" y="15105"/>
                  <a:pt x="12891" y="14930"/>
                </a:cubicBezTo>
                <a:cubicBezTo>
                  <a:pt x="12891" y="14826"/>
                  <a:pt x="12884" y="14723"/>
                  <a:pt x="12884" y="14612"/>
                </a:cubicBezTo>
                <a:cubicBezTo>
                  <a:pt x="12884" y="14558"/>
                  <a:pt x="12836" y="14508"/>
                  <a:pt x="12781" y="14508"/>
                </a:cubicBezTo>
                <a:close/>
                <a:moveTo>
                  <a:pt x="13935" y="15518"/>
                </a:moveTo>
                <a:cubicBezTo>
                  <a:pt x="13887" y="15518"/>
                  <a:pt x="13847" y="15549"/>
                  <a:pt x="13833" y="15599"/>
                </a:cubicBezTo>
                <a:cubicBezTo>
                  <a:pt x="13817" y="15654"/>
                  <a:pt x="13855" y="15714"/>
                  <a:pt x="13911" y="15725"/>
                </a:cubicBezTo>
                <a:cubicBezTo>
                  <a:pt x="14179" y="15796"/>
                  <a:pt x="14430" y="15906"/>
                  <a:pt x="14655" y="16043"/>
                </a:cubicBezTo>
                <a:cubicBezTo>
                  <a:pt x="14672" y="16054"/>
                  <a:pt x="14688" y="16059"/>
                  <a:pt x="14710" y="16059"/>
                </a:cubicBezTo>
                <a:cubicBezTo>
                  <a:pt x="14743" y="16059"/>
                  <a:pt x="14781" y="16043"/>
                  <a:pt x="14798" y="16010"/>
                </a:cubicBezTo>
                <a:cubicBezTo>
                  <a:pt x="14831" y="15960"/>
                  <a:pt x="14814" y="15901"/>
                  <a:pt x="14766" y="15868"/>
                </a:cubicBezTo>
                <a:cubicBezTo>
                  <a:pt x="14523" y="15714"/>
                  <a:pt x="14250" y="15599"/>
                  <a:pt x="13964" y="15522"/>
                </a:cubicBezTo>
                <a:cubicBezTo>
                  <a:pt x="13954" y="15520"/>
                  <a:pt x="13944" y="15518"/>
                  <a:pt x="13935" y="15518"/>
                </a:cubicBezTo>
                <a:close/>
                <a:moveTo>
                  <a:pt x="11485" y="15855"/>
                </a:moveTo>
                <a:cubicBezTo>
                  <a:pt x="11467" y="15855"/>
                  <a:pt x="11449" y="15859"/>
                  <a:pt x="11432" y="15868"/>
                </a:cubicBezTo>
                <a:cubicBezTo>
                  <a:pt x="11159" y="16026"/>
                  <a:pt x="10934" y="16213"/>
                  <a:pt x="10754" y="16427"/>
                </a:cubicBezTo>
                <a:cubicBezTo>
                  <a:pt x="10714" y="16471"/>
                  <a:pt x="10721" y="16536"/>
                  <a:pt x="10769" y="16575"/>
                </a:cubicBezTo>
                <a:cubicBezTo>
                  <a:pt x="10786" y="16592"/>
                  <a:pt x="10813" y="16597"/>
                  <a:pt x="10835" y="16597"/>
                </a:cubicBezTo>
                <a:cubicBezTo>
                  <a:pt x="10863" y="16597"/>
                  <a:pt x="10896" y="16585"/>
                  <a:pt x="10918" y="16564"/>
                </a:cubicBezTo>
                <a:cubicBezTo>
                  <a:pt x="11076" y="16367"/>
                  <a:pt x="11290" y="16197"/>
                  <a:pt x="11536" y="16048"/>
                </a:cubicBezTo>
                <a:cubicBezTo>
                  <a:pt x="11586" y="16021"/>
                  <a:pt x="11602" y="15955"/>
                  <a:pt x="11576" y="15906"/>
                </a:cubicBezTo>
                <a:cubicBezTo>
                  <a:pt x="11557" y="15873"/>
                  <a:pt x="11521" y="15855"/>
                  <a:pt x="11485" y="15855"/>
                </a:cubicBezTo>
                <a:close/>
                <a:moveTo>
                  <a:pt x="12707" y="16196"/>
                </a:moveTo>
                <a:cubicBezTo>
                  <a:pt x="12653" y="16196"/>
                  <a:pt x="12605" y="16234"/>
                  <a:pt x="12600" y="16289"/>
                </a:cubicBezTo>
                <a:cubicBezTo>
                  <a:pt x="12562" y="16592"/>
                  <a:pt x="12507" y="16865"/>
                  <a:pt x="12441" y="17101"/>
                </a:cubicBezTo>
                <a:cubicBezTo>
                  <a:pt x="12424" y="17156"/>
                  <a:pt x="12457" y="17217"/>
                  <a:pt x="12512" y="17232"/>
                </a:cubicBezTo>
                <a:cubicBezTo>
                  <a:pt x="12523" y="17232"/>
                  <a:pt x="12535" y="17238"/>
                  <a:pt x="12545" y="17238"/>
                </a:cubicBezTo>
                <a:cubicBezTo>
                  <a:pt x="12589" y="17238"/>
                  <a:pt x="12633" y="17205"/>
                  <a:pt x="12644" y="17161"/>
                </a:cubicBezTo>
                <a:cubicBezTo>
                  <a:pt x="12715" y="16909"/>
                  <a:pt x="12770" y="16630"/>
                  <a:pt x="12808" y="16317"/>
                </a:cubicBezTo>
                <a:cubicBezTo>
                  <a:pt x="12819" y="16256"/>
                  <a:pt x="12775" y="16202"/>
                  <a:pt x="12720" y="16197"/>
                </a:cubicBezTo>
                <a:cubicBezTo>
                  <a:pt x="12716" y="16197"/>
                  <a:pt x="12711" y="16196"/>
                  <a:pt x="12707" y="16196"/>
                </a:cubicBezTo>
                <a:close/>
                <a:moveTo>
                  <a:pt x="15343" y="16407"/>
                </a:moveTo>
                <a:cubicBezTo>
                  <a:pt x="15318" y="16407"/>
                  <a:pt x="15294" y="16415"/>
                  <a:pt x="15275" y="16433"/>
                </a:cubicBezTo>
                <a:cubicBezTo>
                  <a:pt x="15231" y="16471"/>
                  <a:pt x="15219" y="16536"/>
                  <a:pt x="15259" y="16580"/>
                </a:cubicBezTo>
                <a:cubicBezTo>
                  <a:pt x="15406" y="16761"/>
                  <a:pt x="15532" y="16964"/>
                  <a:pt x="15636" y="17189"/>
                </a:cubicBezTo>
                <a:cubicBezTo>
                  <a:pt x="15653" y="17217"/>
                  <a:pt x="15664" y="17243"/>
                  <a:pt x="15674" y="17276"/>
                </a:cubicBezTo>
                <a:cubicBezTo>
                  <a:pt x="15692" y="17315"/>
                  <a:pt x="15730" y="17342"/>
                  <a:pt x="15773" y="17342"/>
                </a:cubicBezTo>
                <a:cubicBezTo>
                  <a:pt x="15785" y="17342"/>
                  <a:pt x="15801" y="17336"/>
                  <a:pt x="15811" y="17331"/>
                </a:cubicBezTo>
                <a:cubicBezTo>
                  <a:pt x="15867" y="17315"/>
                  <a:pt x="15894" y="17249"/>
                  <a:pt x="15872" y="17194"/>
                </a:cubicBezTo>
                <a:cubicBezTo>
                  <a:pt x="15856" y="17161"/>
                  <a:pt x="15844" y="17128"/>
                  <a:pt x="15828" y="17101"/>
                </a:cubicBezTo>
                <a:cubicBezTo>
                  <a:pt x="15719" y="16860"/>
                  <a:pt x="15581" y="16640"/>
                  <a:pt x="15423" y="16443"/>
                </a:cubicBezTo>
                <a:cubicBezTo>
                  <a:pt x="15402" y="16419"/>
                  <a:pt x="15372" y="16407"/>
                  <a:pt x="15343" y="16407"/>
                </a:cubicBezTo>
                <a:close/>
                <a:moveTo>
                  <a:pt x="10501" y="17249"/>
                </a:moveTo>
                <a:lnTo>
                  <a:pt x="10397" y="17265"/>
                </a:lnTo>
                <a:cubicBezTo>
                  <a:pt x="10397" y="17556"/>
                  <a:pt x="10511" y="17857"/>
                  <a:pt x="10714" y="18093"/>
                </a:cubicBezTo>
                <a:cubicBezTo>
                  <a:pt x="10736" y="18115"/>
                  <a:pt x="10769" y="18131"/>
                  <a:pt x="10797" y="18131"/>
                </a:cubicBezTo>
                <a:cubicBezTo>
                  <a:pt x="10819" y="18131"/>
                  <a:pt x="10846" y="18120"/>
                  <a:pt x="10868" y="18104"/>
                </a:cubicBezTo>
                <a:cubicBezTo>
                  <a:pt x="10911" y="18065"/>
                  <a:pt x="10911" y="17999"/>
                  <a:pt x="10873" y="17956"/>
                </a:cubicBezTo>
                <a:cubicBezTo>
                  <a:pt x="10704" y="17758"/>
                  <a:pt x="10605" y="17506"/>
                  <a:pt x="10605" y="17255"/>
                </a:cubicBezTo>
                <a:lnTo>
                  <a:pt x="10501" y="17249"/>
                </a:lnTo>
                <a:close/>
                <a:moveTo>
                  <a:pt x="12212" y="17796"/>
                </a:moveTo>
                <a:cubicBezTo>
                  <a:pt x="12178" y="17796"/>
                  <a:pt x="12144" y="17813"/>
                  <a:pt x="12123" y="17841"/>
                </a:cubicBezTo>
                <a:cubicBezTo>
                  <a:pt x="11953" y="18093"/>
                  <a:pt x="11745" y="18236"/>
                  <a:pt x="11526" y="18257"/>
                </a:cubicBezTo>
                <a:cubicBezTo>
                  <a:pt x="11470" y="18262"/>
                  <a:pt x="11427" y="18312"/>
                  <a:pt x="11432" y="18373"/>
                </a:cubicBezTo>
                <a:cubicBezTo>
                  <a:pt x="11438" y="18427"/>
                  <a:pt x="11482" y="18471"/>
                  <a:pt x="11536" y="18471"/>
                </a:cubicBezTo>
                <a:cubicBezTo>
                  <a:pt x="11543" y="18471"/>
                  <a:pt x="11543" y="18466"/>
                  <a:pt x="11548" y="18466"/>
                </a:cubicBezTo>
                <a:cubicBezTo>
                  <a:pt x="11745" y="18449"/>
                  <a:pt x="12036" y="18350"/>
                  <a:pt x="12299" y="17961"/>
                </a:cubicBezTo>
                <a:cubicBezTo>
                  <a:pt x="12332" y="17912"/>
                  <a:pt x="12315" y="17847"/>
                  <a:pt x="12266" y="17814"/>
                </a:cubicBezTo>
                <a:cubicBezTo>
                  <a:pt x="12250" y="17802"/>
                  <a:pt x="12231" y="17796"/>
                  <a:pt x="12212" y="17796"/>
                </a:cubicBezTo>
                <a:close/>
                <a:moveTo>
                  <a:pt x="16010" y="17943"/>
                </a:moveTo>
                <a:cubicBezTo>
                  <a:pt x="16002" y="17943"/>
                  <a:pt x="15995" y="17944"/>
                  <a:pt x="15988" y="17945"/>
                </a:cubicBezTo>
                <a:cubicBezTo>
                  <a:pt x="15932" y="17961"/>
                  <a:pt x="15894" y="18016"/>
                  <a:pt x="15910" y="18072"/>
                </a:cubicBezTo>
                <a:cubicBezTo>
                  <a:pt x="15965" y="18318"/>
                  <a:pt x="16026" y="18591"/>
                  <a:pt x="16091" y="18899"/>
                </a:cubicBezTo>
                <a:cubicBezTo>
                  <a:pt x="16102" y="18948"/>
                  <a:pt x="16147" y="18980"/>
                  <a:pt x="16195" y="18980"/>
                </a:cubicBezTo>
                <a:lnTo>
                  <a:pt x="16218" y="18980"/>
                </a:lnTo>
                <a:cubicBezTo>
                  <a:pt x="16272" y="18970"/>
                  <a:pt x="16311" y="18915"/>
                  <a:pt x="16299" y="18854"/>
                </a:cubicBezTo>
                <a:cubicBezTo>
                  <a:pt x="16234" y="18548"/>
                  <a:pt x="16173" y="18269"/>
                  <a:pt x="16114" y="18022"/>
                </a:cubicBezTo>
                <a:cubicBezTo>
                  <a:pt x="16104" y="17974"/>
                  <a:pt x="16057" y="17943"/>
                  <a:pt x="16010" y="17943"/>
                </a:cubicBezTo>
                <a:close/>
                <a:moveTo>
                  <a:pt x="16372" y="19608"/>
                </a:moveTo>
                <a:cubicBezTo>
                  <a:pt x="16364" y="19608"/>
                  <a:pt x="16357" y="19609"/>
                  <a:pt x="16349" y="19611"/>
                </a:cubicBezTo>
                <a:cubicBezTo>
                  <a:pt x="16289" y="19622"/>
                  <a:pt x="16256" y="19683"/>
                  <a:pt x="16266" y="19742"/>
                </a:cubicBezTo>
                <a:cubicBezTo>
                  <a:pt x="16316" y="20000"/>
                  <a:pt x="16377" y="20275"/>
                  <a:pt x="16436" y="20559"/>
                </a:cubicBezTo>
                <a:cubicBezTo>
                  <a:pt x="16443" y="20609"/>
                  <a:pt x="16486" y="20642"/>
                  <a:pt x="16535" y="20642"/>
                </a:cubicBezTo>
                <a:lnTo>
                  <a:pt x="16557" y="20642"/>
                </a:lnTo>
                <a:cubicBezTo>
                  <a:pt x="16618" y="20630"/>
                  <a:pt x="16651" y="20576"/>
                  <a:pt x="16640" y="20516"/>
                </a:cubicBezTo>
                <a:cubicBezTo>
                  <a:pt x="16579" y="20230"/>
                  <a:pt x="16524" y="19957"/>
                  <a:pt x="16469" y="19699"/>
                </a:cubicBezTo>
                <a:lnTo>
                  <a:pt x="16469" y="19688"/>
                </a:lnTo>
                <a:cubicBezTo>
                  <a:pt x="16460" y="19636"/>
                  <a:pt x="16418" y="19608"/>
                  <a:pt x="16372" y="19608"/>
                </a:cubicBezTo>
                <a:close/>
                <a:moveTo>
                  <a:pt x="16714" y="21259"/>
                </a:moveTo>
                <a:cubicBezTo>
                  <a:pt x="16708" y="21259"/>
                  <a:pt x="16701" y="21260"/>
                  <a:pt x="16694" y="21261"/>
                </a:cubicBezTo>
                <a:cubicBezTo>
                  <a:pt x="16633" y="21277"/>
                  <a:pt x="16601" y="21332"/>
                  <a:pt x="16612" y="21386"/>
                </a:cubicBezTo>
                <a:cubicBezTo>
                  <a:pt x="16673" y="21656"/>
                  <a:pt x="16732" y="21935"/>
                  <a:pt x="16798" y="22215"/>
                </a:cubicBezTo>
                <a:cubicBezTo>
                  <a:pt x="16810" y="22264"/>
                  <a:pt x="16853" y="22297"/>
                  <a:pt x="16903" y="22297"/>
                </a:cubicBezTo>
                <a:lnTo>
                  <a:pt x="16924" y="22297"/>
                </a:lnTo>
                <a:cubicBezTo>
                  <a:pt x="16985" y="22281"/>
                  <a:pt x="17018" y="22226"/>
                  <a:pt x="17007" y="22170"/>
                </a:cubicBezTo>
                <a:cubicBezTo>
                  <a:pt x="16941" y="21886"/>
                  <a:pt x="16875" y="21611"/>
                  <a:pt x="16820" y="21343"/>
                </a:cubicBezTo>
                <a:cubicBezTo>
                  <a:pt x="16806" y="21295"/>
                  <a:pt x="16762" y="21259"/>
                  <a:pt x="16714" y="21259"/>
                </a:cubicBezTo>
                <a:close/>
                <a:moveTo>
                  <a:pt x="17104" y="22912"/>
                </a:moveTo>
                <a:cubicBezTo>
                  <a:pt x="17094" y="22912"/>
                  <a:pt x="17084" y="22913"/>
                  <a:pt x="17073" y="22916"/>
                </a:cubicBezTo>
                <a:cubicBezTo>
                  <a:pt x="17018" y="22927"/>
                  <a:pt x="16985" y="22987"/>
                  <a:pt x="16995" y="23042"/>
                </a:cubicBezTo>
                <a:cubicBezTo>
                  <a:pt x="17061" y="23311"/>
                  <a:pt x="17133" y="23584"/>
                  <a:pt x="17210" y="23865"/>
                </a:cubicBezTo>
                <a:cubicBezTo>
                  <a:pt x="17220" y="23913"/>
                  <a:pt x="17265" y="23941"/>
                  <a:pt x="17308" y="23941"/>
                </a:cubicBezTo>
                <a:lnTo>
                  <a:pt x="17336" y="23941"/>
                </a:lnTo>
                <a:cubicBezTo>
                  <a:pt x="17396" y="23925"/>
                  <a:pt x="17429" y="23865"/>
                  <a:pt x="17412" y="23809"/>
                </a:cubicBezTo>
                <a:cubicBezTo>
                  <a:pt x="17336" y="23536"/>
                  <a:pt x="17270" y="23261"/>
                  <a:pt x="17204" y="22992"/>
                </a:cubicBezTo>
                <a:cubicBezTo>
                  <a:pt x="17190" y="22943"/>
                  <a:pt x="17151" y="22912"/>
                  <a:pt x="17104" y="22912"/>
                </a:cubicBezTo>
                <a:close/>
                <a:moveTo>
                  <a:pt x="17537" y="24545"/>
                </a:moveTo>
                <a:cubicBezTo>
                  <a:pt x="17527" y="24545"/>
                  <a:pt x="17516" y="24547"/>
                  <a:pt x="17506" y="24550"/>
                </a:cubicBezTo>
                <a:cubicBezTo>
                  <a:pt x="17450" y="24566"/>
                  <a:pt x="17417" y="24626"/>
                  <a:pt x="17434" y="24681"/>
                </a:cubicBezTo>
                <a:cubicBezTo>
                  <a:pt x="17511" y="24950"/>
                  <a:pt x="17594" y="25223"/>
                  <a:pt x="17675" y="25497"/>
                </a:cubicBezTo>
                <a:cubicBezTo>
                  <a:pt x="17692" y="25542"/>
                  <a:pt x="17736" y="25569"/>
                  <a:pt x="17779" y="25569"/>
                </a:cubicBezTo>
                <a:cubicBezTo>
                  <a:pt x="17791" y="25569"/>
                  <a:pt x="17801" y="25569"/>
                  <a:pt x="17812" y="25563"/>
                </a:cubicBezTo>
                <a:cubicBezTo>
                  <a:pt x="17867" y="25547"/>
                  <a:pt x="17895" y="25486"/>
                  <a:pt x="17878" y="25431"/>
                </a:cubicBezTo>
                <a:cubicBezTo>
                  <a:pt x="17796" y="25163"/>
                  <a:pt x="17713" y="24889"/>
                  <a:pt x="17637" y="24626"/>
                </a:cubicBezTo>
                <a:cubicBezTo>
                  <a:pt x="17623" y="24576"/>
                  <a:pt x="17584" y="24545"/>
                  <a:pt x="17537" y="24545"/>
                </a:cubicBezTo>
                <a:close/>
                <a:moveTo>
                  <a:pt x="18039" y="26162"/>
                </a:moveTo>
                <a:cubicBezTo>
                  <a:pt x="18028" y="26162"/>
                  <a:pt x="18016" y="26163"/>
                  <a:pt x="18004" y="26167"/>
                </a:cubicBezTo>
                <a:cubicBezTo>
                  <a:pt x="17949" y="26188"/>
                  <a:pt x="17923" y="26248"/>
                  <a:pt x="17938" y="26303"/>
                </a:cubicBezTo>
                <a:cubicBezTo>
                  <a:pt x="18032" y="26566"/>
                  <a:pt x="18125" y="26835"/>
                  <a:pt x="18224" y="27103"/>
                </a:cubicBezTo>
                <a:cubicBezTo>
                  <a:pt x="18240" y="27148"/>
                  <a:pt x="18278" y="27174"/>
                  <a:pt x="18322" y="27174"/>
                </a:cubicBezTo>
                <a:cubicBezTo>
                  <a:pt x="18333" y="27174"/>
                  <a:pt x="18350" y="27169"/>
                  <a:pt x="18361" y="27164"/>
                </a:cubicBezTo>
                <a:cubicBezTo>
                  <a:pt x="18416" y="27148"/>
                  <a:pt x="18442" y="27087"/>
                  <a:pt x="18421" y="27032"/>
                </a:cubicBezTo>
                <a:cubicBezTo>
                  <a:pt x="18322" y="26764"/>
                  <a:pt x="18229" y="26501"/>
                  <a:pt x="18141" y="26232"/>
                </a:cubicBezTo>
                <a:cubicBezTo>
                  <a:pt x="18124" y="26188"/>
                  <a:pt x="18085" y="26162"/>
                  <a:pt x="18039" y="26162"/>
                </a:cubicBezTo>
                <a:close/>
                <a:moveTo>
                  <a:pt x="18627" y="27753"/>
                </a:moveTo>
                <a:cubicBezTo>
                  <a:pt x="18614" y="27753"/>
                  <a:pt x="18599" y="27755"/>
                  <a:pt x="18585" y="27761"/>
                </a:cubicBezTo>
                <a:cubicBezTo>
                  <a:pt x="18530" y="27778"/>
                  <a:pt x="18508" y="27844"/>
                  <a:pt x="18530" y="27898"/>
                </a:cubicBezTo>
                <a:cubicBezTo>
                  <a:pt x="18634" y="28155"/>
                  <a:pt x="18745" y="28419"/>
                  <a:pt x="18854" y="28676"/>
                </a:cubicBezTo>
                <a:cubicBezTo>
                  <a:pt x="18876" y="28714"/>
                  <a:pt x="18914" y="28742"/>
                  <a:pt x="18952" y="28742"/>
                </a:cubicBezTo>
                <a:cubicBezTo>
                  <a:pt x="18968" y="28742"/>
                  <a:pt x="18980" y="28737"/>
                  <a:pt x="18996" y="28732"/>
                </a:cubicBezTo>
                <a:cubicBezTo>
                  <a:pt x="19051" y="28709"/>
                  <a:pt x="19073" y="28643"/>
                  <a:pt x="19051" y="28595"/>
                </a:cubicBezTo>
                <a:cubicBezTo>
                  <a:pt x="18935" y="28337"/>
                  <a:pt x="18826" y="28079"/>
                  <a:pt x="18722" y="27816"/>
                </a:cubicBezTo>
                <a:cubicBezTo>
                  <a:pt x="18706" y="27775"/>
                  <a:pt x="18668" y="27753"/>
                  <a:pt x="18627" y="27753"/>
                </a:cubicBezTo>
                <a:close/>
                <a:moveTo>
                  <a:pt x="19303" y="29298"/>
                </a:moveTo>
                <a:cubicBezTo>
                  <a:pt x="19288" y="29298"/>
                  <a:pt x="19273" y="29301"/>
                  <a:pt x="19259" y="29306"/>
                </a:cubicBezTo>
                <a:cubicBezTo>
                  <a:pt x="19210" y="29334"/>
                  <a:pt x="19188" y="29395"/>
                  <a:pt x="19210" y="29450"/>
                </a:cubicBezTo>
                <a:cubicBezTo>
                  <a:pt x="19337" y="29706"/>
                  <a:pt x="19468" y="29964"/>
                  <a:pt x="19593" y="30206"/>
                </a:cubicBezTo>
                <a:cubicBezTo>
                  <a:pt x="19615" y="30244"/>
                  <a:pt x="19648" y="30265"/>
                  <a:pt x="19686" y="30265"/>
                </a:cubicBezTo>
                <a:cubicBezTo>
                  <a:pt x="19704" y="30265"/>
                  <a:pt x="19719" y="30260"/>
                  <a:pt x="19736" y="30250"/>
                </a:cubicBezTo>
                <a:cubicBezTo>
                  <a:pt x="19790" y="30222"/>
                  <a:pt x="19807" y="30161"/>
                  <a:pt x="19780" y="30107"/>
                </a:cubicBezTo>
                <a:cubicBezTo>
                  <a:pt x="19654" y="29865"/>
                  <a:pt x="19527" y="29614"/>
                  <a:pt x="19402" y="29356"/>
                </a:cubicBezTo>
                <a:cubicBezTo>
                  <a:pt x="19382" y="29319"/>
                  <a:pt x="19344" y="29298"/>
                  <a:pt x="19303" y="29298"/>
                </a:cubicBezTo>
                <a:close/>
                <a:moveTo>
                  <a:pt x="40843" y="30196"/>
                </a:moveTo>
                <a:cubicBezTo>
                  <a:pt x="40794" y="30196"/>
                  <a:pt x="40753" y="30230"/>
                  <a:pt x="40738" y="30277"/>
                </a:cubicBezTo>
                <a:cubicBezTo>
                  <a:pt x="40722" y="30353"/>
                  <a:pt x="40646" y="30644"/>
                  <a:pt x="40475" y="31066"/>
                </a:cubicBezTo>
                <a:cubicBezTo>
                  <a:pt x="40454" y="31120"/>
                  <a:pt x="40482" y="31181"/>
                  <a:pt x="40536" y="31203"/>
                </a:cubicBezTo>
                <a:cubicBezTo>
                  <a:pt x="40548" y="31208"/>
                  <a:pt x="40563" y="31208"/>
                  <a:pt x="40574" y="31208"/>
                </a:cubicBezTo>
                <a:cubicBezTo>
                  <a:pt x="40619" y="31208"/>
                  <a:pt x="40657" y="31186"/>
                  <a:pt x="40672" y="31143"/>
                </a:cubicBezTo>
                <a:cubicBezTo>
                  <a:pt x="40849" y="30710"/>
                  <a:pt x="40925" y="30409"/>
                  <a:pt x="40947" y="30326"/>
                </a:cubicBezTo>
                <a:cubicBezTo>
                  <a:pt x="40958" y="30272"/>
                  <a:pt x="40925" y="30211"/>
                  <a:pt x="40870" y="30200"/>
                </a:cubicBezTo>
                <a:cubicBezTo>
                  <a:pt x="40861" y="30197"/>
                  <a:pt x="40852" y="30196"/>
                  <a:pt x="40843" y="30196"/>
                </a:cubicBezTo>
                <a:close/>
                <a:moveTo>
                  <a:pt x="20105" y="30791"/>
                </a:moveTo>
                <a:cubicBezTo>
                  <a:pt x="20086" y="30791"/>
                  <a:pt x="20066" y="30797"/>
                  <a:pt x="20048" y="30809"/>
                </a:cubicBezTo>
                <a:cubicBezTo>
                  <a:pt x="20000" y="30836"/>
                  <a:pt x="19982" y="30902"/>
                  <a:pt x="20010" y="30951"/>
                </a:cubicBezTo>
                <a:cubicBezTo>
                  <a:pt x="20152" y="31198"/>
                  <a:pt x="20306" y="31444"/>
                  <a:pt x="20460" y="31674"/>
                </a:cubicBezTo>
                <a:cubicBezTo>
                  <a:pt x="20476" y="31707"/>
                  <a:pt x="20514" y="31724"/>
                  <a:pt x="20547" y="31724"/>
                </a:cubicBezTo>
                <a:cubicBezTo>
                  <a:pt x="20564" y="31724"/>
                  <a:pt x="20586" y="31719"/>
                  <a:pt x="20602" y="31707"/>
                </a:cubicBezTo>
                <a:cubicBezTo>
                  <a:pt x="20652" y="31674"/>
                  <a:pt x="20668" y="31608"/>
                  <a:pt x="20635" y="31560"/>
                </a:cubicBezTo>
                <a:cubicBezTo>
                  <a:pt x="20488" y="31330"/>
                  <a:pt x="20334" y="31087"/>
                  <a:pt x="20192" y="30841"/>
                </a:cubicBezTo>
                <a:cubicBezTo>
                  <a:pt x="20174" y="30809"/>
                  <a:pt x="20140" y="30791"/>
                  <a:pt x="20105" y="30791"/>
                </a:cubicBezTo>
                <a:close/>
                <a:moveTo>
                  <a:pt x="40226" y="31769"/>
                </a:moveTo>
                <a:cubicBezTo>
                  <a:pt x="40187" y="31769"/>
                  <a:pt x="40150" y="31788"/>
                  <a:pt x="40131" y="31828"/>
                </a:cubicBezTo>
                <a:cubicBezTo>
                  <a:pt x="40004" y="32074"/>
                  <a:pt x="39862" y="32316"/>
                  <a:pt x="39714" y="32552"/>
                </a:cubicBezTo>
                <a:cubicBezTo>
                  <a:pt x="39681" y="32600"/>
                  <a:pt x="39693" y="32666"/>
                  <a:pt x="39741" y="32699"/>
                </a:cubicBezTo>
                <a:cubicBezTo>
                  <a:pt x="39764" y="32711"/>
                  <a:pt x="39779" y="32716"/>
                  <a:pt x="39802" y="32716"/>
                </a:cubicBezTo>
                <a:cubicBezTo>
                  <a:pt x="39835" y="32716"/>
                  <a:pt x="39867" y="32694"/>
                  <a:pt x="39890" y="32666"/>
                </a:cubicBezTo>
                <a:cubicBezTo>
                  <a:pt x="40042" y="32425"/>
                  <a:pt x="40186" y="32173"/>
                  <a:pt x="40317" y="31921"/>
                </a:cubicBezTo>
                <a:cubicBezTo>
                  <a:pt x="40344" y="31871"/>
                  <a:pt x="40323" y="31806"/>
                  <a:pt x="40273" y="31778"/>
                </a:cubicBezTo>
                <a:cubicBezTo>
                  <a:pt x="40257" y="31772"/>
                  <a:pt x="40242" y="31769"/>
                  <a:pt x="40226" y="31769"/>
                </a:cubicBezTo>
                <a:close/>
                <a:moveTo>
                  <a:pt x="21026" y="32209"/>
                </a:moveTo>
                <a:cubicBezTo>
                  <a:pt x="21005" y="32209"/>
                  <a:pt x="20983" y="32215"/>
                  <a:pt x="20964" y="32228"/>
                </a:cubicBezTo>
                <a:cubicBezTo>
                  <a:pt x="20915" y="32266"/>
                  <a:pt x="20908" y="32332"/>
                  <a:pt x="20941" y="32377"/>
                </a:cubicBezTo>
                <a:cubicBezTo>
                  <a:pt x="21112" y="32612"/>
                  <a:pt x="21287" y="32837"/>
                  <a:pt x="21462" y="33050"/>
                </a:cubicBezTo>
                <a:cubicBezTo>
                  <a:pt x="21485" y="33078"/>
                  <a:pt x="21512" y="33093"/>
                  <a:pt x="21545" y="33093"/>
                </a:cubicBezTo>
                <a:cubicBezTo>
                  <a:pt x="21566" y="33093"/>
                  <a:pt x="21589" y="33083"/>
                  <a:pt x="21611" y="33067"/>
                </a:cubicBezTo>
                <a:cubicBezTo>
                  <a:pt x="21654" y="33028"/>
                  <a:pt x="21660" y="32962"/>
                  <a:pt x="21627" y="32919"/>
                </a:cubicBezTo>
                <a:cubicBezTo>
                  <a:pt x="21452" y="32705"/>
                  <a:pt x="21277" y="32486"/>
                  <a:pt x="21112" y="32256"/>
                </a:cubicBezTo>
                <a:cubicBezTo>
                  <a:pt x="21092" y="32225"/>
                  <a:pt x="21060" y="32209"/>
                  <a:pt x="21026" y="32209"/>
                </a:cubicBezTo>
                <a:close/>
                <a:moveTo>
                  <a:pt x="39316" y="33194"/>
                </a:moveTo>
                <a:cubicBezTo>
                  <a:pt x="39284" y="33194"/>
                  <a:pt x="39251" y="33208"/>
                  <a:pt x="39232" y="33237"/>
                </a:cubicBezTo>
                <a:cubicBezTo>
                  <a:pt x="39061" y="33455"/>
                  <a:pt x="38881" y="33670"/>
                  <a:pt x="38689" y="33872"/>
                </a:cubicBezTo>
                <a:cubicBezTo>
                  <a:pt x="38651" y="33916"/>
                  <a:pt x="38651" y="33981"/>
                  <a:pt x="38694" y="34021"/>
                </a:cubicBezTo>
                <a:cubicBezTo>
                  <a:pt x="38716" y="34042"/>
                  <a:pt x="38744" y="34047"/>
                  <a:pt x="38765" y="34047"/>
                </a:cubicBezTo>
                <a:cubicBezTo>
                  <a:pt x="38793" y="34047"/>
                  <a:pt x="38826" y="34037"/>
                  <a:pt x="38843" y="34014"/>
                </a:cubicBezTo>
                <a:cubicBezTo>
                  <a:pt x="39040" y="33806"/>
                  <a:pt x="39226" y="33587"/>
                  <a:pt x="39397" y="33363"/>
                </a:cubicBezTo>
                <a:cubicBezTo>
                  <a:pt x="39435" y="33318"/>
                  <a:pt x="39423" y="33253"/>
                  <a:pt x="39379" y="33214"/>
                </a:cubicBezTo>
                <a:cubicBezTo>
                  <a:pt x="39361" y="33201"/>
                  <a:pt x="39339" y="33194"/>
                  <a:pt x="39316" y="33194"/>
                </a:cubicBezTo>
                <a:close/>
                <a:moveTo>
                  <a:pt x="22098" y="33519"/>
                </a:moveTo>
                <a:cubicBezTo>
                  <a:pt x="22073" y="33519"/>
                  <a:pt x="22048" y="33528"/>
                  <a:pt x="22027" y="33549"/>
                </a:cubicBezTo>
                <a:cubicBezTo>
                  <a:pt x="21983" y="33587"/>
                  <a:pt x="21983" y="33653"/>
                  <a:pt x="22021" y="33697"/>
                </a:cubicBezTo>
                <a:cubicBezTo>
                  <a:pt x="22213" y="33905"/>
                  <a:pt x="22416" y="34108"/>
                  <a:pt x="22619" y="34300"/>
                </a:cubicBezTo>
                <a:cubicBezTo>
                  <a:pt x="22641" y="34322"/>
                  <a:pt x="22663" y="34327"/>
                  <a:pt x="22691" y="34327"/>
                </a:cubicBezTo>
                <a:cubicBezTo>
                  <a:pt x="22717" y="34327"/>
                  <a:pt x="22745" y="34317"/>
                  <a:pt x="22767" y="34294"/>
                </a:cubicBezTo>
                <a:cubicBezTo>
                  <a:pt x="22811" y="34256"/>
                  <a:pt x="22805" y="34185"/>
                  <a:pt x="22762" y="34146"/>
                </a:cubicBezTo>
                <a:cubicBezTo>
                  <a:pt x="22565" y="33960"/>
                  <a:pt x="22367" y="33758"/>
                  <a:pt x="22175" y="33554"/>
                </a:cubicBezTo>
                <a:cubicBezTo>
                  <a:pt x="22155" y="33531"/>
                  <a:pt x="22127" y="33519"/>
                  <a:pt x="22098" y="33519"/>
                </a:cubicBezTo>
                <a:close/>
                <a:moveTo>
                  <a:pt x="38168" y="34431"/>
                </a:moveTo>
                <a:cubicBezTo>
                  <a:pt x="38142" y="34431"/>
                  <a:pt x="38115" y="34440"/>
                  <a:pt x="38097" y="34459"/>
                </a:cubicBezTo>
                <a:cubicBezTo>
                  <a:pt x="37889" y="34639"/>
                  <a:pt x="37669" y="34821"/>
                  <a:pt x="37450" y="34985"/>
                </a:cubicBezTo>
                <a:cubicBezTo>
                  <a:pt x="37401" y="35018"/>
                  <a:pt x="37391" y="35089"/>
                  <a:pt x="37429" y="35132"/>
                </a:cubicBezTo>
                <a:cubicBezTo>
                  <a:pt x="37444" y="35160"/>
                  <a:pt x="37477" y="35177"/>
                  <a:pt x="37510" y="35177"/>
                </a:cubicBezTo>
                <a:cubicBezTo>
                  <a:pt x="37533" y="35177"/>
                  <a:pt x="37555" y="35172"/>
                  <a:pt x="37576" y="35155"/>
                </a:cubicBezTo>
                <a:cubicBezTo>
                  <a:pt x="37801" y="34985"/>
                  <a:pt x="38026" y="34803"/>
                  <a:pt x="38234" y="34613"/>
                </a:cubicBezTo>
                <a:cubicBezTo>
                  <a:pt x="38278" y="34573"/>
                  <a:pt x="38284" y="34508"/>
                  <a:pt x="38246" y="34464"/>
                </a:cubicBezTo>
                <a:cubicBezTo>
                  <a:pt x="38225" y="34442"/>
                  <a:pt x="38196" y="34431"/>
                  <a:pt x="38168" y="34431"/>
                </a:cubicBezTo>
                <a:close/>
                <a:moveTo>
                  <a:pt x="23322" y="34675"/>
                </a:moveTo>
                <a:cubicBezTo>
                  <a:pt x="23291" y="34675"/>
                  <a:pt x="23262" y="34688"/>
                  <a:pt x="23243" y="34717"/>
                </a:cubicBezTo>
                <a:cubicBezTo>
                  <a:pt x="23205" y="34760"/>
                  <a:pt x="23210" y="34826"/>
                  <a:pt x="23255" y="34864"/>
                </a:cubicBezTo>
                <a:cubicBezTo>
                  <a:pt x="23480" y="35046"/>
                  <a:pt x="23704" y="35215"/>
                  <a:pt x="23934" y="35374"/>
                </a:cubicBezTo>
                <a:cubicBezTo>
                  <a:pt x="23951" y="35390"/>
                  <a:pt x="23973" y="35395"/>
                  <a:pt x="23994" y="35395"/>
                </a:cubicBezTo>
                <a:cubicBezTo>
                  <a:pt x="24027" y="35395"/>
                  <a:pt x="24060" y="35380"/>
                  <a:pt x="24083" y="35352"/>
                </a:cubicBezTo>
                <a:cubicBezTo>
                  <a:pt x="24115" y="35303"/>
                  <a:pt x="24105" y="35238"/>
                  <a:pt x="24055" y="35205"/>
                </a:cubicBezTo>
                <a:cubicBezTo>
                  <a:pt x="23830" y="35046"/>
                  <a:pt x="23605" y="34876"/>
                  <a:pt x="23392" y="34700"/>
                </a:cubicBezTo>
                <a:cubicBezTo>
                  <a:pt x="23370" y="34683"/>
                  <a:pt x="23345" y="34675"/>
                  <a:pt x="23322" y="34675"/>
                </a:cubicBezTo>
                <a:close/>
                <a:moveTo>
                  <a:pt x="36813" y="35439"/>
                </a:moveTo>
                <a:cubicBezTo>
                  <a:pt x="36793" y="35439"/>
                  <a:pt x="36773" y="35444"/>
                  <a:pt x="36754" y="35456"/>
                </a:cubicBezTo>
                <a:cubicBezTo>
                  <a:pt x="36524" y="35599"/>
                  <a:pt x="36278" y="35736"/>
                  <a:pt x="36025" y="35862"/>
                </a:cubicBezTo>
                <a:cubicBezTo>
                  <a:pt x="35976" y="35889"/>
                  <a:pt x="35954" y="35949"/>
                  <a:pt x="35982" y="36004"/>
                </a:cubicBezTo>
                <a:cubicBezTo>
                  <a:pt x="35998" y="36043"/>
                  <a:pt x="36036" y="36060"/>
                  <a:pt x="36075" y="36060"/>
                </a:cubicBezTo>
                <a:cubicBezTo>
                  <a:pt x="36091" y="36060"/>
                  <a:pt x="36108" y="36060"/>
                  <a:pt x="36124" y="36048"/>
                </a:cubicBezTo>
                <a:cubicBezTo>
                  <a:pt x="36376" y="35922"/>
                  <a:pt x="36628" y="35780"/>
                  <a:pt x="36870" y="35637"/>
                </a:cubicBezTo>
                <a:cubicBezTo>
                  <a:pt x="36918" y="35605"/>
                  <a:pt x="36935" y="35539"/>
                  <a:pt x="36903" y="35489"/>
                </a:cubicBezTo>
                <a:cubicBezTo>
                  <a:pt x="36881" y="35457"/>
                  <a:pt x="36848" y="35439"/>
                  <a:pt x="36813" y="35439"/>
                </a:cubicBezTo>
                <a:close/>
                <a:moveTo>
                  <a:pt x="24705" y="35640"/>
                </a:moveTo>
                <a:cubicBezTo>
                  <a:pt x="24669" y="35640"/>
                  <a:pt x="24633" y="35658"/>
                  <a:pt x="24614" y="35691"/>
                </a:cubicBezTo>
                <a:cubicBezTo>
                  <a:pt x="24586" y="35741"/>
                  <a:pt x="24603" y="35807"/>
                  <a:pt x="24652" y="35835"/>
                </a:cubicBezTo>
                <a:cubicBezTo>
                  <a:pt x="24894" y="35982"/>
                  <a:pt x="25145" y="36114"/>
                  <a:pt x="25403" y="36240"/>
                </a:cubicBezTo>
                <a:cubicBezTo>
                  <a:pt x="25420" y="36245"/>
                  <a:pt x="25431" y="36250"/>
                  <a:pt x="25447" y="36250"/>
                </a:cubicBezTo>
                <a:cubicBezTo>
                  <a:pt x="25486" y="36250"/>
                  <a:pt x="25524" y="36229"/>
                  <a:pt x="25545" y="36191"/>
                </a:cubicBezTo>
                <a:cubicBezTo>
                  <a:pt x="25568" y="36136"/>
                  <a:pt x="25545" y="36075"/>
                  <a:pt x="25497" y="36048"/>
                </a:cubicBezTo>
                <a:cubicBezTo>
                  <a:pt x="25244" y="35928"/>
                  <a:pt x="24998" y="35797"/>
                  <a:pt x="24756" y="35653"/>
                </a:cubicBezTo>
                <a:cubicBezTo>
                  <a:pt x="24740" y="35644"/>
                  <a:pt x="24723" y="35640"/>
                  <a:pt x="24705" y="35640"/>
                </a:cubicBezTo>
                <a:close/>
                <a:moveTo>
                  <a:pt x="35304" y="36199"/>
                </a:moveTo>
                <a:cubicBezTo>
                  <a:pt x="35291" y="36199"/>
                  <a:pt x="35277" y="36202"/>
                  <a:pt x="35264" y="36207"/>
                </a:cubicBezTo>
                <a:cubicBezTo>
                  <a:pt x="35011" y="36311"/>
                  <a:pt x="34748" y="36404"/>
                  <a:pt x="34480" y="36492"/>
                </a:cubicBezTo>
                <a:cubicBezTo>
                  <a:pt x="34424" y="36508"/>
                  <a:pt x="34391" y="36569"/>
                  <a:pt x="34409" y="36624"/>
                </a:cubicBezTo>
                <a:cubicBezTo>
                  <a:pt x="34424" y="36667"/>
                  <a:pt x="34469" y="36695"/>
                  <a:pt x="34512" y="36695"/>
                </a:cubicBezTo>
                <a:cubicBezTo>
                  <a:pt x="34523" y="36695"/>
                  <a:pt x="34535" y="36695"/>
                  <a:pt x="34545" y="36690"/>
                </a:cubicBezTo>
                <a:cubicBezTo>
                  <a:pt x="34819" y="36602"/>
                  <a:pt x="35089" y="36508"/>
                  <a:pt x="35345" y="36404"/>
                </a:cubicBezTo>
                <a:cubicBezTo>
                  <a:pt x="35400" y="36382"/>
                  <a:pt x="35428" y="36316"/>
                  <a:pt x="35406" y="36262"/>
                </a:cubicBezTo>
                <a:cubicBezTo>
                  <a:pt x="35390" y="36224"/>
                  <a:pt x="35348" y="36199"/>
                  <a:pt x="35304" y="36199"/>
                </a:cubicBezTo>
                <a:close/>
                <a:moveTo>
                  <a:pt x="26227" y="36372"/>
                </a:moveTo>
                <a:cubicBezTo>
                  <a:pt x="26182" y="36372"/>
                  <a:pt x="26140" y="36399"/>
                  <a:pt x="26121" y="36442"/>
                </a:cubicBezTo>
                <a:cubicBezTo>
                  <a:pt x="26099" y="36492"/>
                  <a:pt x="26127" y="36558"/>
                  <a:pt x="26182" y="36574"/>
                </a:cubicBezTo>
                <a:cubicBezTo>
                  <a:pt x="26445" y="36678"/>
                  <a:pt x="26719" y="36771"/>
                  <a:pt x="26987" y="36849"/>
                </a:cubicBezTo>
                <a:cubicBezTo>
                  <a:pt x="26999" y="36854"/>
                  <a:pt x="27009" y="36854"/>
                  <a:pt x="27020" y="36854"/>
                </a:cubicBezTo>
                <a:cubicBezTo>
                  <a:pt x="27065" y="36854"/>
                  <a:pt x="27108" y="36827"/>
                  <a:pt x="27119" y="36777"/>
                </a:cubicBezTo>
                <a:cubicBezTo>
                  <a:pt x="27136" y="36723"/>
                  <a:pt x="27103" y="36662"/>
                  <a:pt x="27047" y="36645"/>
                </a:cubicBezTo>
                <a:cubicBezTo>
                  <a:pt x="26784" y="36569"/>
                  <a:pt x="26516" y="36481"/>
                  <a:pt x="26258" y="36377"/>
                </a:cubicBezTo>
                <a:cubicBezTo>
                  <a:pt x="26248" y="36374"/>
                  <a:pt x="26237" y="36372"/>
                  <a:pt x="26227" y="36372"/>
                </a:cubicBezTo>
                <a:close/>
                <a:moveTo>
                  <a:pt x="33703" y="36713"/>
                </a:moveTo>
                <a:cubicBezTo>
                  <a:pt x="33694" y="36713"/>
                  <a:pt x="33684" y="36715"/>
                  <a:pt x="33675" y="36717"/>
                </a:cubicBezTo>
                <a:cubicBezTo>
                  <a:pt x="33411" y="36777"/>
                  <a:pt x="33131" y="36837"/>
                  <a:pt x="32852" y="36887"/>
                </a:cubicBezTo>
                <a:cubicBezTo>
                  <a:pt x="32797" y="36898"/>
                  <a:pt x="32759" y="36948"/>
                  <a:pt x="32770" y="37007"/>
                </a:cubicBezTo>
                <a:cubicBezTo>
                  <a:pt x="32775" y="37057"/>
                  <a:pt x="32819" y="37095"/>
                  <a:pt x="32873" y="37095"/>
                </a:cubicBezTo>
                <a:lnTo>
                  <a:pt x="32891" y="37095"/>
                </a:lnTo>
                <a:cubicBezTo>
                  <a:pt x="33175" y="37046"/>
                  <a:pt x="33455" y="36986"/>
                  <a:pt x="33723" y="36920"/>
                </a:cubicBezTo>
                <a:cubicBezTo>
                  <a:pt x="33778" y="36908"/>
                  <a:pt x="33817" y="36849"/>
                  <a:pt x="33799" y="36794"/>
                </a:cubicBezTo>
                <a:cubicBezTo>
                  <a:pt x="33791" y="36748"/>
                  <a:pt x="33751" y="36713"/>
                  <a:pt x="33703" y="36713"/>
                </a:cubicBezTo>
                <a:close/>
                <a:moveTo>
                  <a:pt x="27836" y="36852"/>
                </a:moveTo>
                <a:cubicBezTo>
                  <a:pt x="27788" y="36852"/>
                  <a:pt x="27742" y="36883"/>
                  <a:pt x="27733" y="36936"/>
                </a:cubicBezTo>
                <a:cubicBezTo>
                  <a:pt x="27722" y="36991"/>
                  <a:pt x="27755" y="37046"/>
                  <a:pt x="27814" y="37062"/>
                </a:cubicBezTo>
                <a:cubicBezTo>
                  <a:pt x="28089" y="37117"/>
                  <a:pt x="28368" y="37166"/>
                  <a:pt x="28654" y="37204"/>
                </a:cubicBezTo>
                <a:lnTo>
                  <a:pt x="28664" y="37204"/>
                </a:lnTo>
                <a:cubicBezTo>
                  <a:pt x="28719" y="37204"/>
                  <a:pt x="28763" y="37166"/>
                  <a:pt x="28768" y="37117"/>
                </a:cubicBezTo>
                <a:cubicBezTo>
                  <a:pt x="28780" y="37057"/>
                  <a:pt x="28735" y="37002"/>
                  <a:pt x="28681" y="36996"/>
                </a:cubicBezTo>
                <a:cubicBezTo>
                  <a:pt x="28401" y="36958"/>
                  <a:pt x="28127" y="36908"/>
                  <a:pt x="27859" y="36854"/>
                </a:cubicBezTo>
                <a:cubicBezTo>
                  <a:pt x="27852" y="36853"/>
                  <a:pt x="27844" y="36852"/>
                  <a:pt x="27836" y="36852"/>
                </a:cubicBezTo>
                <a:close/>
                <a:moveTo>
                  <a:pt x="32033" y="37001"/>
                </a:moveTo>
                <a:cubicBezTo>
                  <a:pt x="32030" y="37001"/>
                  <a:pt x="32027" y="37001"/>
                  <a:pt x="32024" y="37002"/>
                </a:cubicBezTo>
                <a:cubicBezTo>
                  <a:pt x="31745" y="37034"/>
                  <a:pt x="31459" y="37062"/>
                  <a:pt x="31186" y="37079"/>
                </a:cubicBezTo>
                <a:cubicBezTo>
                  <a:pt x="31131" y="37084"/>
                  <a:pt x="31087" y="37133"/>
                  <a:pt x="31087" y="37188"/>
                </a:cubicBezTo>
                <a:cubicBezTo>
                  <a:pt x="31092" y="37249"/>
                  <a:pt x="31136" y="37292"/>
                  <a:pt x="31196" y="37292"/>
                </a:cubicBezTo>
                <a:lnTo>
                  <a:pt x="31202" y="37292"/>
                </a:lnTo>
                <a:cubicBezTo>
                  <a:pt x="31476" y="37270"/>
                  <a:pt x="31761" y="37249"/>
                  <a:pt x="32046" y="37216"/>
                </a:cubicBezTo>
                <a:cubicBezTo>
                  <a:pt x="32107" y="37211"/>
                  <a:pt x="32150" y="37155"/>
                  <a:pt x="32139" y="37095"/>
                </a:cubicBezTo>
                <a:cubicBezTo>
                  <a:pt x="32134" y="37043"/>
                  <a:pt x="32085" y="37001"/>
                  <a:pt x="32033" y="37001"/>
                </a:cubicBezTo>
                <a:close/>
                <a:moveTo>
                  <a:pt x="29514" y="37079"/>
                </a:moveTo>
                <a:cubicBezTo>
                  <a:pt x="29459" y="37079"/>
                  <a:pt x="29405" y="37117"/>
                  <a:pt x="29399" y="37178"/>
                </a:cubicBezTo>
                <a:cubicBezTo>
                  <a:pt x="29393" y="37237"/>
                  <a:pt x="29443" y="37287"/>
                  <a:pt x="29498" y="37287"/>
                </a:cubicBezTo>
                <a:cubicBezTo>
                  <a:pt x="29772" y="37309"/>
                  <a:pt x="30051" y="37315"/>
                  <a:pt x="30347" y="37315"/>
                </a:cubicBezTo>
                <a:lnTo>
                  <a:pt x="30341" y="37105"/>
                </a:lnTo>
                <a:cubicBezTo>
                  <a:pt x="30299" y="37106"/>
                  <a:pt x="30257" y="37107"/>
                  <a:pt x="30215" y="37107"/>
                </a:cubicBezTo>
                <a:cubicBezTo>
                  <a:pt x="29978" y="37107"/>
                  <a:pt x="29742" y="37093"/>
                  <a:pt x="29514" y="37079"/>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73" name="Google Shape;2473;p38"/>
          <p:cNvSpPr/>
          <p:nvPr/>
        </p:nvSpPr>
        <p:spPr>
          <a:xfrm rot="-8552197" flipH="1">
            <a:off x="5402924" y="4133059"/>
            <a:ext cx="2036439" cy="1855308"/>
          </a:xfrm>
          <a:custGeom>
            <a:avLst/>
            <a:gdLst/>
            <a:ahLst/>
            <a:cxnLst/>
            <a:rect l="l" t="t" r="r" b="b"/>
            <a:pathLst>
              <a:path w="40958" h="37315" extrusionOk="0">
                <a:moveTo>
                  <a:pt x="947" y="1"/>
                </a:moveTo>
                <a:cubicBezTo>
                  <a:pt x="421" y="1"/>
                  <a:pt x="115" y="39"/>
                  <a:pt x="104" y="39"/>
                </a:cubicBezTo>
                <a:cubicBezTo>
                  <a:pt x="43" y="44"/>
                  <a:pt x="0" y="99"/>
                  <a:pt x="11" y="154"/>
                </a:cubicBezTo>
                <a:cubicBezTo>
                  <a:pt x="16" y="208"/>
                  <a:pt x="59" y="248"/>
                  <a:pt x="115" y="248"/>
                </a:cubicBezTo>
                <a:lnTo>
                  <a:pt x="125" y="248"/>
                </a:lnTo>
                <a:cubicBezTo>
                  <a:pt x="125" y="248"/>
                  <a:pt x="438" y="215"/>
                  <a:pt x="959" y="215"/>
                </a:cubicBezTo>
                <a:cubicBezTo>
                  <a:pt x="1013" y="215"/>
                  <a:pt x="1058" y="165"/>
                  <a:pt x="1058" y="104"/>
                </a:cubicBezTo>
                <a:cubicBezTo>
                  <a:pt x="1058" y="51"/>
                  <a:pt x="1002" y="1"/>
                  <a:pt x="947" y="1"/>
                </a:cubicBezTo>
                <a:close/>
                <a:moveTo>
                  <a:pt x="1803" y="33"/>
                </a:moveTo>
                <a:cubicBezTo>
                  <a:pt x="1743" y="33"/>
                  <a:pt x="1703" y="75"/>
                  <a:pt x="1698" y="132"/>
                </a:cubicBezTo>
                <a:cubicBezTo>
                  <a:pt x="1693" y="187"/>
                  <a:pt x="1736" y="241"/>
                  <a:pt x="1797" y="241"/>
                </a:cubicBezTo>
                <a:cubicBezTo>
                  <a:pt x="2072" y="264"/>
                  <a:pt x="2356" y="291"/>
                  <a:pt x="2631" y="329"/>
                </a:cubicBezTo>
                <a:lnTo>
                  <a:pt x="2647" y="329"/>
                </a:lnTo>
                <a:cubicBezTo>
                  <a:pt x="2697" y="329"/>
                  <a:pt x="2745" y="291"/>
                  <a:pt x="2751" y="236"/>
                </a:cubicBezTo>
                <a:cubicBezTo>
                  <a:pt x="2756" y="182"/>
                  <a:pt x="2718" y="127"/>
                  <a:pt x="2657" y="122"/>
                </a:cubicBezTo>
                <a:cubicBezTo>
                  <a:pt x="2378" y="83"/>
                  <a:pt x="2093" y="51"/>
                  <a:pt x="1814" y="33"/>
                </a:cubicBezTo>
                <a:cubicBezTo>
                  <a:pt x="1810" y="33"/>
                  <a:pt x="1807" y="33"/>
                  <a:pt x="1803" y="33"/>
                </a:cubicBezTo>
                <a:close/>
                <a:moveTo>
                  <a:pt x="3481" y="262"/>
                </a:moveTo>
                <a:cubicBezTo>
                  <a:pt x="3432" y="262"/>
                  <a:pt x="3386" y="293"/>
                  <a:pt x="3375" y="346"/>
                </a:cubicBezTo>
                <a:cubicBezTo>
                  <a:pt x="3365" y="400"/>
                  <a:pt x="3403" y="456"/>
                  <a:pt x="3458" y="466"/>
                </a:cubicBezTo>
                <a:cubicBezTo>
                  <a:pt x="3732" y="527"/>
                  <a:pt x="4005" y="587"/>
                  <a:pt x="4275" y="664"/>
                </a:cubicBezTo>
                <a:cubicBezTo>
                  <a:pt x="4286" y="664"/>
                  <a:pt x="4291" y="669"/>
                  <a:pt x="4301" y="669"/>
                </a:cubicBezTo>
                <a:cubicBezTo>
                  <a:pt x="4351" y="669"/>
                  <a:pt x="4390" y="636"/>
                  <a:pt x="4407" y="587"/>
                </a:cubicBezTo>
                <a:cubicBezTo>
                  <a:pt x="4422" y="532"/>
                  <a:pt x="4384" y="471"/>
                  <a:pt x="4329" y="461"/>
                </a:cubicBezTo>
                <a:cubicBezTo>
                  <a:pt x="4061" y="385"/>
                  <a:pt x="3782" y="319"/>
                  <a:pt x="3502" y="264"/>
                </a:cubicBezTo>
                <a:cubicBezTo>
                  <a:pt x="3495" y="262"/>
                  <a:pt x="3488" y="262"/>
                  <a:pt x="3481" y="262"/>
                </a:cubicBezTo>
                <a:close/>
                <a:moveTo>
                  <a:pt x="5113" y="708"/>
                </a:moveTo>
                <a:cubicBezTo>
                  <a:pt x="5069" y="708"/>
                  <a:pt x="5027" y="735"/>
                  <a:pt x="5009" y="779"/>
                </a:cubicBezTo>
                <a:cubicBezTo>
                  <a:pt x="4992" y="833"/>
                  <a:pt x="5020" y="894"/>
                  <a:pt x="5075" y="916"/>
                </a:cubicBezTo>
                <a:cubicBezTo>
                  <a:pt x="5338" y="1009"/>
                  <a:pt x="5601" y="1113"/>
                  <a:pt x="5854" y="1223"/>
                </a:cubicBezTo>
                <a:cubicBezTo>
                  <a:pt x="5864" y="1228"/>
                  <a:pt x="5880" y="1234"/>
                  <a:pt x="5897" y="1234"/>
                </a:cubicBezTo>
                <a:cubicBezTo>
                  <a:pt x="5935" y="1234"/>
                  <a:pt x="5973" y="1207"/>
                  <a:pt x="5990" y="1169"/>
                </a:cubicBezTo>
                <a:cubicBezTo>
                  <a:pt x="6018" y="1113"/>
                  <a:pt x="5990" y="1053"/>
                  <a:pt x="5935" y="1031"/>
                </a:cubicBezTo>
                <a:cubicBezTo>
                  <a:pt x="5677" y="916"/>
                  <a:pt x="5414" y="812"/>
                  <a:pt x="5146" y="713"/>
                </a:cubicBezTo>
                <a:cubicBezTo>
                  <a:pt x="5135" y="710"/>
                  <a:pt x="5124" y="708"/>
                  <a:pt x="5113" y="708"/>
                </a:cubicBezTo>
                <a:close/>
                <a:moveTo>
                  <a:pt x="6656" y="1392"/>
                </a:moveTo>
                <a:cubicBezTo>
                  <a:pt x="6618" y="1392"/>
                  <a:pt x="6579" y="1413"/>
                  <a:pt x="6560" y="1447"/>
                </a:cubicBezTo>
                <a:cubicBezTo>
                  <a:pt x="6532" y="1497"/>
                  <a:pt x="6555" y="1563"/>
                  <a:pt x="6603" y="1590"/>
                </a:cubicBezTo>
                <a:cubicBezTo>
                  <a:pt x="6851" y="1721"/>
                  <a:pt x="7091" y="1870"/>
                  <a:pt x="7322" y="2017"/>
                </a:cubicBezTo>
                <a:cubicBezTo>
                  <a:pt x="7339" y="2029"/>
                  <a:pt x="7360" y="2034"/>
                  <a:pt x="7382" y="2034"/>
                </a:cubicBezTo>
                <a:cubicBezTo>
                  <a:pt x="7415" y="2034"/>
                  <a:pt x="7448" y="2017"/>
                  <a:pt x="7470" y="1984"/>
                </a:cubicBezTo>
                <a:cubicBezTo>
                  <a:pt x="7503" y="1936"/>
                  <a:pt x="7486" y="1875"/>
                  <a:pt x="7437" y="1842"/>
                </a:cubicBezTo>
                <a:cubicBezTo>
                  <a:pt x="7202" y="1688"/>
                  <a:pt x="6955" y="1541"/>
                  <a:pt x="6702" y="1404"/>
                </a:cubicBezTo>
                <a:cubicBezTo>
                  <a:pt x="6688" y="1396"/>
                  <a:pt x="6672" y="1392"/>
                  <a:pt x="6656" y="1392"/>
                </a:cubicBezTo>
                <a:close/>
                <a:moveTo>
                  <a:pt x="8069" y="2314"/>
                </a:moveTo>
                <a:cubicBezTo>
                  <a:pt x="8038" y="2314"/>
                  <a:pt x="8007" y="2327"/>
                  <a:pt x="7985" y="2352"/>
                </a:cubicBezTo>
                <a:cubicBezTo>
                  <a:pt x="7946" y="2401"/>
                  <a:pt x="7958" y="2467"/>
                  <a:pt x="8002" y="2505"/>
                </a:cubicBezTo>
                <a:cubicBezTo>
                  <a:pt x="8221" y="2675"/>
                  <a:pt x="8434" y="2856"/>
                  <a:pt x="8642" y="3043"/>
                </a:cubicBezTo>
                <a:cubicBezTo>
                  <a:pt x="8659" y="3064"/>
                  <a:pt x="8687" y="3069"/>
                  <a:pt x="8715" y="3069"/>
                </a:cubicBezTo>
                <a:cubicBezTo>
                  <a:pt x="8741" y="3069"/>
                  <a:pt x="8769" y="3059"/>
                  <a:pt x="8791" y="3036"/>
                </a:cubicBezTo>
                <a:cubicBezTo>
                  <a:pt x="8829" y="2993"/>
                  <a:pt x="8829" y="2927"/>
                  <a:pt x="8786" y="2889"/>
                </a:cubicBezTo>
                <a:cubicBezTo>
                  <a:pt x="8577" y="2697"/>
                  <a:pt x="8358" y="2510"/>
                  <a:pt x="8133" y="2335"/>
                </a:cubicBezTo>
                <a:cubicBezTo>
                  <a:pt x="8115" y="2321"/>
                  <a:pt x="8092" y="2314"/>
                  <a:pt x="8069" y="2314"/>
                </a:cubicBezTo>
                <a:close/>
                <a:moveTo>
                  <a:pt x="9308" y="3458"/>
                </a:moveTo>
                <a:cubicBezTo>
                  <a:pt x="9282" y="3458"/>
                  <a:pt x="9256" y="3468"/>
                  <a:pt x="9234" y="3486"/>
                </a:cubicBezTo>
                <a:cubicBezTo>
                  <a:pt x="9191" y="3525"/>
                  <a:pt x="9191" y="3590"/>
                  <a:pt x="9229" y="3635"/>
                </a:cubicBezTo>
                <a:cubicBezTo>
                  <a:pt x="9416" y="3838"/>
                  <a:pt x="9596" y="4056"/>
                  <a:pt x="9767" y="4276"/>
                </a:cubicBezTo>
                <a:cubicBezTo>
                  <a:pt x="9788" y="4303"/>
                  <a:pt x="9816" y="4319"/>
                  <a:pt x="9849" y="4319"/>
                </a:cubicBezTo>
                <a:cubicBezTo>
                  <a:pt x="9871" y="4319"/>
                  <a:pt x="9892" y="4308"/>
                  <a:pt x="9914" y="4298"/>
                </a:cubicBezTo>
                <a:cubicBezTo>
                  <a:pt x="9958" y="4260"/>
                  <a:pt x="9970" y="4194"/>
                  <a:pt x="9931" y="4144"/>
                </a:cubicBezTo>
                <a:cubicBezTo>
                  <a:pt x="9760" y="3919"/>
                  <a:pt x="9575" y="3701"/>
                  <a:pt x="9383" y="3492"/>
                </a:cubicBezTo>
                <a:cubicBezTo>
                  <a:pt x="9363" y="3469"/>
                  <a:pt x="9336" y="3458"/>
                  <a:pt x="9308" y="3458"/>
                </a:cubicBezTo>
                <a:close/>
                <a:moveTo>
                  <a:pt x="10342" y="4794"/>
                </a:moveTo>
                <a:cubicBezTo>
                  <a:pt x="10322" y="4794"/>
                  <a:pt x="10300" y="4800"/>
                  <a:pt x="10281" y="4812"/>
                </a:cubicBezTo>
                <a:cubicBezTo>
                  <a:pt x="10233" y="4845"/>
                  <a:pt x="10216" y="4906"/>
                  <a:pt x="10248" y="4956"/>
                </a:cubicBezTo>
                <a:cubicBezTo>
                  <a:pt x="10402" y="5186"/>
                  <a:pt x="10544" y="5432"/>
                  <a:pt x="10676" y="5674"/>
                </a:cubicBezTo>
                <a:cubicBezTo>
                  <a:pt x="10698" y="5712"/>
                  <a:pt x="10736" y="5728"/>
                  <a:pt x="10769" y="5728"/>
                </a:cubicBezTo>
                <a:cubicBezTo>
                  <a:pt x="10792" y="5728"/>
                  <a:pt x="10807" y="5723"/>
                  <a:pt x="10825" y="5717"/>
                </a:cubicBezTo>
                <a:cubicBezTo>
                  <a:pt x="10873" y="5690"/>
                  <a:pt x="10890" y="5624"/>
                  <a:pt x="10863" y="5575"/>
                </a:cubicBezTo>
                <a:cubicBezTo>
                  <a:pt x="10726" y="5323"/>
                  <a:pt x="10577" y="5075"/>
                  <a:pt x="10425" y="4840"/>
                </a:cubicBezTo>
                <a:cubicBezTo>
                  <a:pt x="10408" y="4810"/>
                  <a:pt x="10376" y="4794"/>
                  <a:pt x="10342" y="4794"/>
                </a:cubicBezTo>
                <a:close/>
                <a:moveTo>
                  <a:pt x="11152" y="6271"/>
                </a:moveTo>
                <a:cubicBezTo>
                  <a:pt x="11137" y="6271"/>
                  <a:pt x="11122" y="6274"/>
                  <a:pt x="11109" y="6282"/>
                </a:cubicBezTo>
                <a:cubicBezTo>
                  <a:pt x="11055" y="6304"/>
                  <a:pt x="11032" y="6370"/>
                  <a:pt x="11055" y="6424"/>
                </a:cubicBezTo>
                <a:cubicBezTo>
                  <a:pt x="11169" y="6671"/>
                  <a:pt x="11280" y="6929"/>
                  <a:pt x="11378" y="7192"/>
                </a:cubicBezTo>
                <a:cubicBezTo>
                  <a:pt x="11394" y="7235"/>
                  <a:pt x="11438" y="7263"/>
                  <a:pt x="11477" y="7263"/>
                </a:cubicBezTo>
                <a:cubicBezTo>
                  <a:pt x="11493" y="7263"/>
                  <a:pt x="11503" y="7258"/>
                  <a:pt x="11515" y="7252"/>
                </a:cubicBezTo>
                <a:cubicBezTo>
                  <a:pt x="11569" y="7230"/>
                  <a:pt x="11597" y="7169"/>
                  <a:pt x="11576" y="7114"/>
                </a:cubicBezTo>
                <a:cubicBezTo>
                  <a:pt x="11477" y="6851"/>
                  <a:pt x="11361" y="6588"/>
                  <a:pt x="11247" y="6332"/>
                </a:cubicBezTo>
                <a:cubicBezTo>
                  <a:pt x="11231" y="6295"/>
                  <a:pt x="11191" y="6271"/>
                  <a:pt x="11152" y="6271"/>
                </a:cubicBezTo>
                <a:close/>
                <a:moveTo>
                  <a:pt x="11758" y="7845"/>
                </a:moveTo>
                <a:cubicBezTo>
                  <a:pt x="11748" y="7845"/>
                  <a:pt x="11738" y="7846"/>
                  <a:pt x="11728" y="7850"/>
                </a:cubicBezTo>
                <a:cubicBezTo>
                  <a:pt x="11668" y="7865"/>
                  <a:pt x="11641" y="7926"/>
                  <a:pt x="11657" y="7981"/>
                </a:cubicBezTo>
                <a:cubicBezTo>
                  <a:pt x="11740" y="8244"/>
                  <a:pt x="11816" y="8518"/>
                  <a:pt x="11887" y="8786"/>
                </a:cubicBezTo>
                <a:cubicBezTo>
                  <a:pt x="11898" y="8836"/>
                  <a:pt x="11943" y="8869"/>
                  <a:pt x="11991" y="8869"/>
                </a:cubicBezTo>
                <a:cubicBezTo>
                  <a:pt x="11997" y="8869"/>
                  <a:pt x="12008" y="8869"/>
                  <a:pt x="12019" y="8864"/>
                </a:cubicBezTo>
                <a:cubicBezTo>
                  <a:pt x="12074" y="8852"/>
                  <a:pt x="12107" y="8791"/>
                  <a:pt x="12090" y="8737"/>
                </a:cubicBezTo>
                <a:cubicBezTo>
                  <a:pt x="12019" y="8463"/>
                  <a:pt x="11943" y="8184"/>
                  <a:pt x="11860" y="7921"/>
                </a:cubicBezTo>
                <a:cubicBezTo>
                  <a:pt x="11847" y="7875"/>
                  <a:pt x="11804" y="7845"/>
                  <a:pt x="11758" y="7845"/>
                </a:cubicBezTo>
                <a:close/>
                <a:moveTo>
                  <a:pt x="12181" y="9480"/>
                </a:moveTo>
                <a:cubicBezTo>
                  <a:pt x="12175" y="9480"/>
                  <a:pt x="12168" y="9481"/>
                  <a:pt x="12161" y="9482"/>
                </a:cubicBezTo>
                <a:cubicBezTo>
                  <a:pt x="12102" y="9494"/>
                  <a:pt x="12062" y="9548"/>
                  <a:pt x="12079" y="9608"/>
                </a:cubicBezTo>
                <a:cubicBezTo>
                  <a:pt x="12112" y="9767"/>
                  <a:pt x="12140" y="9932"/>
                  <a:pt x="12173" y="10096"/>
                </a:cubicBezTo>
                <a:cubicBezTo>
                  <a:pt x="12189" y="10212"/>
                  <a:pt x="12211" y="10321"/>
                  <a:pt x="12227" y="10436"/>
                </a:cubicBezTo>
                <a:cubicBezTo>
                  <a:pt x="12239" y="10486"/>
                  <a:pt x="12282" y="10524"/>
                  <a:pt x="12332" y="10524"/>
                </a:cubicBezTo>
                <a:cubicBezTo>
                  <a:pt x="12337" y="10524"/>
                  <a:pt x="12343" y="10524"/>
                  <a:pt x="12348" y="10519"/>
                </a:cubicBezTo>
                <a:cubicBezTo>
                  <a:pt x="12408" y="10513"/>
                  <a:pt x="12446" y="10458"/>
                  <a:pt x="12436" y="10397"/>
                </a:cubicBezTo>
                <a:cubicBezTo>
                  <a:pt x="12419" y="10288"/>
                  <a:pt x="12398" y="10173"/>
                  <a:pt x="12381" y="10058"/>
                </a:cubicBezTo>
                <a:cubicBezTo>
                  <a:pt x="12348" y="9894"/>
                  <a:pt x="12315" y="9724"/>
                  <a:pt x="12282" y="9565"/>
                </a:cubicBezTo>
                <a:cubicBezTo>
                  <a:pt x="12273" y="9512"/>
                  <a:pt x="12229" y="9480"/>
                  <a:pt x="12181" y="9480"/>
                </a:cubicBezTo>
                <a:close/>
                <a:moveTo>
                  <a:pt x="12470" y="11147"/>
                </a:moveTo>
                <a:cubicBezTo>
                  <a:pt x="12464" y="11147"/>
                  <a:pt x="12458" y="11147"/>
                  <a:pt x="12452" y="11149"/>
                </a:cubicBezTo>
                <a:cubicBezTo>
                  <a:pt x="12391" y="11154"/>
                  <a:pt x="12353" y="11209"/>
                  <a:pt x="12365" y="11270"/>
                </a:cubicBezTo>
                <a:cubicBezTo>
                  <a:pt x="12403" y="11554"/>
                  <a:pt x="12441" y="11834"/>
                  <a:pt x="12474" y="12102"/>
                </a:cubicBezTo>
                <a:cubicBezTo>
                  <a:pt x="12485" y="12158"/>
                  <a:pt x="12529" y="12196"/>
                  <a:pt x="12583" y="12196"/>
                </a:cubicBezTo>
                <a:lnTo>
                  <a:pt x="12595" y="12196"/>
                </a:lnTo>
                <a:cubicBezTo>
                  <a:pt x="12654" y="12185"/>
                  <a:pt x="12694" y="12135"/>
                  <a:pt x="12687" y="12075"/>
                </a:cubicBezTo>
                <a:cubicBezTo>
                  <a:pt x="12654" y="11806"/>
                  <a:pt x="12616" y="11527"/>
                  <a:pt x="12573" y="11237"/>
                </a:cubicBezTo>
                <a:cubicBezTo>
                  <a:pt x="12563" y="11183"/>
                  <a:pt x="12519" y="11147"/>
                  <a:pt x="12470" y="11147"/>
                </a:cubicBezTo>
                <a:close/>
                <a:moveTo>
                  <a:pt x="12677" y="12825"/>
                </a:moveTo>
                <a:cubicBezTo>
                  <a:pt x="12674" y="12825"/>
                  <a:pt x="12670" y="12825"/>
                  <a:pt x="12666" y="12826"/>
                </a:cubicBezTo>
                <a:cubicBezTo>
                  <a:pt x="12606" y="12831"/>
                  <a:pt x="12567" y="12881"/>
                  <a:pt x="12573" y="12941"/>
                </a:cubicBezTo>
                <a:cubicBezTo>
                  <a:pt x="12600" y="13226"/>
                  <a:pt x="12621" y="13511"/>
                  <a:pt x="12639" y="13779"/>
                </a:cubicBezTo>
                <a:cubicBezTo>
                  <a:pt x="12644" y="13835"/>
                  <a:pt x="12687" y="13878"/>
                  <a:pt x="12742" y="13878"/>
                </a:cubicBezTo>
                <a:lnTo>
                  <a:pt x="12748" y="13878"/>
                </a:lnTo>
                <a:cubicBezTo>
                  <a:pt x="12808" y="13873"/>
                  <a:pt x="12852" y="13823"/>
                  <a:pt x="12852" y="13764"/>
                </a:cubicBezTo>
                <a:cubicBezTo>
                  <a:pt x="12831" y="13494"/>
                  <a:pt x="12808" y="13210"/>
                  <a:pt x="12781" y="12919"/>
                </a:cubicBezTo>
                <a:cubicBezTo>
                  <a:pt x="12776" y="12862"/>
                  <a:pt x="12732" y="12825"/>
                  <a:pt x="12677" y="12825"/>
                </a:cubicBezTo>
                <a:close/>
                <a:moveTo>
                  <a:pt x="12775" y="14508"/>
                </a:moveTo>
                <a:cubicBezTo>
                  <a:pt x="12720" y="14508"/>
                  <a:pt x="12671" y="14558"/>
                  <a:pt x="12677" y="14619"/>
                </a:cubicBezTo>
                <a:lnTo>
                  <a:pt x="12677" y="14930"/>
                </a:lnTo>
                <a:cubicBezTo>
                  <a:pt x="12677" y="15112"/>
                  <a:pt x="12677" y="15287"/>
                  <a:pt x="12666" y="15451"/>
                </a:cubicBezTo>
                <a:cubicBezTo>
                  <a:pt x="12523" y="15474"/>
                  <a:pt x="12381" y="15500"/>
                  <a:pt x="12239" y="15539"/>
                </a:cubicBezTo>
                <a:cubicBezTo>
                  <a:pt x="12178" y="15555"/>
                  <a:pt x="12145" y="15610"/>
                  <a:pt x="12161" y="15664"/>
                </a:cubicBezTo>
                <a:cubicBezTo>
                  <a:pt x="12173" y="15714"/>
                  <a:pt x="12216" y="15747"/>
                  <a:pt x="12266" y="15747"/>
                </a:cubicBezTo>
                <a:cubicBezTo>
                  <a:pt x="12272" y="15747"/>
                  <a:pt x="12282" y="15747"/>
                  <a:pt x="12293" y="15742"/>
                </a:cubicBezTo>
                <a:cubicBezTo>
                  <a:pt x="12556" y="15671"/>
                  <a:pt x="12831" y="15631"/>
                  <a:pt x="13099" y="15631"/>
                </a:cubicBezTo>
                <a:cubicBezTo>
                  <a:pt x="13159" y="15631"/>
                  <a:pt x="13208" y="15583"/>
                  <a:pt x="13203" y="15522"/>
                </a:cubicBezTo>
                <a:cubicBezTo>
                  <a:pt x="13203" y="15467"/>
                  <a:pt x="13159" y="15418"/>
                  <a:pt x="13099" y="15418"/>
                </a:cubicBezTo>
                <a:cubicBezTo>
                  <a:pt x="13028" y="15418"/>
                  <a:pt x="12950" y="15424"/>
                  <a:pt x="12879" y="15429"/>
                </a:cubicBezTo>
                <a:cubicBezTo>
                  <a:pt x="12884" y="15270"/>
                  <a:pt x="12891" y="15105"/>
                  <a:pt x="12891" y="14930"/>
                </a:cubicBezTo>
                <a:cubicBezTo>
                  <a:pt x="12891" y="14826"/>
                  <a:pt x="12884" y="14723"/>
                  <a:pt x="12884" y="14612"/>
                </a:cubicBezTo>
                <a:cubicBezTo>
                  <a:pt x="12884" y="14558"/>
                  <a:pt x="12836" y="14508"/>
                  <a:pt x="12781" y="14508"/>
                </a:cubicBezTo>
                <a:close/>
                <a:moveTo>
                  <a:pt x="13935" y="15518"/>
                </a:moveTo>
                <a:cubicBezTo>
                  <a:pt x="13887" y="15518"/>
                  <a:pt x="13847" y="15549"/>
                  <a:pt x="13833" y="15599"/>
                </a:cubicBezTo>
                <a:cubicBezTo>
                  <a:pt x="13817" y="15654"/>
                  <a:pt x="13855" y="15714"/>
                  <a:pt x="13911" y="15725"/>
                </a:cubicBezTo>
                <a:cubicBezTo>
                  <a:pt x="14179" y="15796"/>
                  <a:pt x="14430" y="15906"/>
                  <a:pt x="14655" y="16043"/>
                </a:cubicBezTo>
                <a:cubicBezTo>
                  <a:pt x="14672" y="16054"/>
                  <a:pt x="14688" y="16059"/>
                  <a:pt x="14710" y="16059"/>
                </a:cubicBezTo>
                <a:cubicBezTo>
                  <a:pt x="14743" y="16059"/>
                  <a:pt x="14781" y="16043"/>
                  <a:pt x="14798" y="16010"/>
                </a:cubicBezTo>
                <a:cubicBezTo>
                  <a:pt x="14831" y="15960"/>
                  <a:pt x="14814" y="15901"/>
                  <a:pt x="14766" y="15868"/>
                </a:cubicBezTo>
                <a:cubicBezTo>
                  <a:pt x="14523" y="15714"/>
                  <a:pt x="14250" y="15599"/>
                  <a:pt x="13964" y="15522"/>
                </a:cubicBezTo>
                <a:cubicBezTo>
                  <a:pt x="13954" y="15520"/>
                  <a:pt x="13944" y="15518"/>
                  <a:pt x="13935" y="15518"/>
                </a:cubicBezTo>
                <a:close/>
                <a:moveTo>
                  <a:pt x="11485" y="15855"/>
                </a:moveTo>
                <a:cubicBezTo>
                  <a:pt x="11467" y="15855"/>
                  <a:pt x="11449" y="15859"/>
                  <a:pt x="11432" y="15868"/>
                </a:cubicBezTo>
                <a:cubicBezTo>
                  <a:pt x="11159" y="16026"/>
                  <a:pt x="10934" y="16213"/>
                  <a:pt x="10754" y="16427"/>
                </a:cubicBezTo>
                <a:cubicBezTo>
                  <a:pt x="10714" y="16471"/>
                  <a:pt x="10721" y="16536"/>
                  <a:pt x="10769" y="16575"/>
                </a:cubicBezTo>
                <a:cubicBezTo>
                  <a:pt x="10786" y="16592"/>
                  <a:pt x="10813" y="16597"/>
                  <a:pt x="10835" y="16597"/>
                </a:cubicBezTo>
                <a:cubicBezTo>
                  <a:pt x="10863" y="16597"/>
                  <a:pt x="10896" y="16585"/>
                  <a:pt x="10918" y="16564"/>
                </a:cubicBezTo>
                <a:cubicBezTo>
                  <a:pt x="11076" y="16367"/>
                  <a:pt x="11290" y="16197"/>
                  <a:pt x="11536" y="16048"/>
                </a:cubicBezTo>
                <a:cubicBezTo>
                  <a:pt x="11586" y="16021"/>
                  <a:pt x="11602" y="15955"/>
                  <a:pt x="11576" y="15906"/>
                </a:cubicBezTo>
                <a:cubicBezTo>
                  <a:pt x="11557" y="15873"/>
                  <a:pt x="11521" y="15855"/>
                  <a:pt x="11485" y="15855"/>
                </a:cubicBezTo>
                <a:close/>
                <a:moveTo>
                  <a:pt x="12707" y="16196"/>
                </a:moveTo>
                <a:cubicBezTo>
                  <a:pt x="12653" y="16196"/>
                  <a:pt x="12605" y="16234"/>
                  <a:pt x="12600" y="16289"/>
                </a:cubicBezTo>
                <a:cubicBezTo>
                  <a:pt x="12562" y="16592"/>
                  <a:pt x="12507" y="16865"/>
                  <a:pt x="12441" y="17101"/>
                </a:cubicBezTo>
                <a:cubicBezTo>
                  <a:pt x="12424" y="17156"/>
                  <a:pt x="12457" y="17217"/>
                  <a:pt x="12512" y="17232"/>
                </a:cubicBezTo>
                <a:cubicBezTo>
                  <a:pt x="12523" y="17232"/>
                  <a:pt x="12535" y="17238"/>
                  <a:pt x="12545" y="17238"/>
                </a:cubicBezTo>
                <a:cubicBezTo>
                  <a:pt x="12589" y="17238"/>
                  <a:pt x="12633" y="17205"/>
                  <a:pt x="12644" y="17161"/>
                </a:cubicBezTo>
                <a:cubicBezTo>
                  <a:pt x="12715" y="16909"/>
                  <a:pt x="12770" y="16630"/>
                  <a:pt x="12808" y="16317"/>
                </a:cubicBezTo>
                <a:cubicBezTo>
                  <a:pt x="12819" y="16256"/>
                  <a:pt x="12775" y="16202"/>
                  <a:pt x="12720" y="16197"/>
                </a:cubicBezTo>
                <a:cubicBezTo>
                  <a:pt x="12716" y="16197"/>
                  <a:pt x="12711" y="16196"/>
                  <a:pt x="12707" y="16196"/>
                </a:cubicBezTo>
                <a:close/>
                <a:moveTo>
                  <a:pt x="15343" y="16407"/>
                </a:moveTo>
                <a:cubicBezTo>
                  <a:pt x="15318" y="16407"/>
                  <a:pt x="15294" y="16415"/>
                  <a:pt x="15275" y="16433"/>
                </a:cubicBezTo>
                <a:cubicBezTo>
                  <a:pt x="15231" y="16471"/>
                  <a:pt x="15219" y="16536"/>
                  <a:pt x="15259" y="16580"/>
                </a:cubicBezTo>
                <a:cubicBezTo>
                  <a:pt x="15406" y="16761"/>
                  <a:pt x="15532" y="16964"/>
                  <a:pt x="15636" y="17189"/>
                </a:cubicBezTo>
                <a:cubicBezTo>
                  <a:pt x="15653" y="17217"/>
                  <a:pt x="15664" y="17243"/>
                  <a:pt x="15674" y="17276"/>
                </a:cubicBezTo>
                <a:cubicBezTo>
                  <a:pt x="15692" y="17315"/>
                  <a:pt x="15730" y="17342"/>
                  <a:pt x="15773" y="17342"/>
                </a:cubicBezTo>
                <a:cubicBezTo>
                  <a:pt x="15785" y="17342"/>
                  <a:pt x="15801" y="17336"/>
                  <a:pt x="15811" y="17331"/>
                </a:cubicBezTo>
                <a:cubicBezTo>
                  <a:pt x="15867" y="17315"/>
                  <a:pt x="15894" y="17249"/>
                  <a:pt x="15872" y="17194"/>
                </a:cubicBezTo>
                <a:cubicBezTo>
                  <a:pt x="15856" y="17161"/>
                  <a:pt x="15844" y="17128"/>
                  <a:pt x="15828" y="17101"/>
                </a:cubicBezTo>
                <a:cubicBezTo>
                  <a:pt x="15719" y="16860"/>
                  <a:pt x="15581" y="16640"/>
                  <a:pt x="15423" y="16443"/>
                </a:cubicBezTo>
                <a:cubicBezTo>
                  <a:pt x="15402" y="16419"/>
                  <a:pt x="15372" y="16407"/>
                  <a:pt x="15343" y="16407"/>
                </a:cubicBezTo>
                <a:close/>
                <a:moveTo>
                  <a:pt x="10501" y="17249"/>
                </a:moveTo>
                <a:lnTo>
                  <a:pt x="10397" y="17265"/>
                </a:lnTo>
                <a:cubicBezTo>
                  <a:pt x="10397" y="17556"/>
                  <a:pt x="10511" y="17857"/>
                  <a:pt x="10714" y="18093"/>
                </a:cubicBezTo>
                <a:cubicBezTo>
                  <a:pt x="10736" y="18115"/>
                  <a:pt x="10769" y="18131"/>
                  <a:pt x="10797" y="18131"/>
                </a:cubicBezTo>
                <a:cubicBezTo>
                  <a:pt x="10819" y="18131"/>
                  <a:pt x="10846" y="18120"/>
                  <a:pt x="10868" y="18104"/>
                </a:cubicBezTo>
                <a:cubicBezTo>
                  <a:pt x="10911" y="18065"/>
                  <a:pt x="10911" y="17999"/>
                  <a:pt x="10873" y="17956"/>
                </a:cubicBezTo>
                <a:cubicBezTo>
                  <a:pt x="10704" y="17758"/>
                  <a:pt x="10605" y="17506"/>
                  <a:pt x="10605" y="17255"/>
                </a:cubicBezTo>
                <a:lnTo>
                  <a:pt x="10501" y="17249"/>
                </a:lnTo>
                <a:close/>
                <a:moveTo>
                  <a:pt x="12212" y="17796"/>
                </a:moveTo>
                <a:cubicBezTo>
                  <a:pt x="12178" y="17796"/>
                  <a:pt x="12144" y="17813"/>
                  <a:pt x="12123" y="17841"/>
                </a:cubicBezTo>
                <a:cubicBezTo>
                  <a:pt x="11953" y="18093"/>
                  <a:pt x="11745" y="18236"/>
                  <a:pt x="11526" y="18257"/>
                </a:cubicBezTo>
                <a:cubicBezTo>
                  <a:pt x="11470" y="18262"/>
                  <a:pt x="11427" y="18312"/>
                  <a:pt x="11432" y="18373"/>
                </a:cubicBezTo>
                <a:cubicBezTo>
                  <a:pt x="11438" y="18427"/>
                  <a:pt x="11482" y="18471"/>
                  <a:pt x="11536" y="18471"/>
                </a:cubicBezTo>
                <a:cubicBezTo>
                  <a:pt x="11543" y="18471"/>
                  <a:pt x="11543" y="18466"/>
                  <a:pt x="11548" y="18466"/>
                </a:cubicBezTo>
                <a:cubicBezTo>
                  <a:pt x="11745" y="18449"/>
                  <a:pt x="12036" y="18350"/>
                  <a:pt x="12299" y="17961"/>
                </a:cubicBezTo>
                <a:cubicBezTo>
                  <a:pt x="12332" y="17912"/>
                  <a:pt x="12315" y="17847"/>
                  <a:pt x="12266" y="17814"/>
                </a:cubicBezTo>
                <a:cubicBezTo>
                  <a:pt x="12250" y="17802"/>
                  <a:pt x="12231" y="17796"/>
                  <a:pt x="12212" y="17796"/>
                </a:cubicBezTo>
                <a:close/>
                <a:moveTo>
                  <a:pt x="16010" y="17943"/>
                </a:moveTo>
                <a:cubicBezTo>
                  <a:pt x="16002" y="17943"/>
                  <a:pt x="15995" y="17944"/>
                  <a:pt x="15988" y="17945"/>
                </a:cubicBezTo>
                <a:cubicBezTo>
                  <a:pt x="15932" y="17961"/>
                  <a:pt x="15894" y="18016"/>
                  <a:pt x="15910" y="18072"/>
                </a:cubicBezTo>
                <a:cubicBezTo>
                  <a:pt x="15965" y="18318"/>
                  <a:pt x="16026" y="18591"/>
                  <a:pt x="16091" y="18899"/>
                </a:cubicBezTo>
                <a:cubicBezTo>
                  <a:pt x="16102" y="18948"/>
                  <a:pt x="16147" y="18980"/>
                  <a:pt x="16195" y="18980"/>
                </a:cubicBezTo>
                <a:lnTo>
                  <a:pt x="16218" y="18980"/>
                </a:lnTo>
                <a:cubicBezTo>
                  <a:pt x="16272" y="18970"/>
                  <a:pt x="16311" y="18915"/>
                  <a:pt x="16299" y="18854"/>
                </a:cubicBezTo>
                <a:cubicBezTo>
                  <a:pt x="16234" y="18548"/>
                  <a:pt x="16173" y="18269"/>
                  <a:pt x="16114" y="18022"/>
                </a:cubicBezTo>
                <a:cubicBezTo>
                  <a:pt x="16104" y="17974"/>
                  <a:pt x="16057" y="17943"/>
                  <a:pt x="16010" y="17943"/>
                </a:cubicBezTo>
                <a:close/>
                <a:moveTo>
                  <a:pt x="16372" y="19608"/>
                </a:moveTo>
                <a:cubicBezTo>
                  <a:pt x="16364" y="19608"/>
                  <a:pt x="16357" y="19609"/>
                  <a:pt x="16349" y="19611"/>
                </a:cubicBezTo>
                <a:cubicBezTo>
                  <a:pt x="16289" y="19622"/>
                  <a:pt x="16256" y="19683"/>
                  <a:pt x="16266" y="19742"/>
                </a:cubicBezTo>
                <a:cubicBezTo>
                  <a:pt x="16316" y="20000"/>
                  <a:pt x="16377" y="20275"/>
                  <a:pt x="16436" y="20559"/>
                </a:cubicBezTo>
                <a:cubicBezTo>
                  <a:pt x="16443" y="20609"/>
                  <a:pt x="16486" y="20642"/>
                  <a:pt x="16535" y="20642"/>
                </a:cubicBezTo>
                <a:lnTo>
                  <a:pt x="16557" y="20642"/>
                </a:lnTo>
                <a:cubicBezTo>
                  <a:pt x="16618" y="20630"/>
                  <a:pt x="16651" y="20576"/>
                  <a:pt x="16640" y="20516"/>
                </a:cubicBezTo>
                <a:cubicBezTo>
                  <a:pt x="16579" y="20230"/>
                  <a:pt x="16524" y="19957"/>
                  <a:pt x="16469" y="19699"/>
                </a:cubicBezTo>
                <a:lnTo>
                  <a:pt x="16469" y="19688"/>
                </a:lnTo>
                <a:cubicBezTo>
                  <a:pt x="16460" y="19636"/>
                  <a:pt x="16418" y="19608"/>
                  <a:pt x="16372" y="19608"/>
                </a:cubicBezTo>
                <a:close/>
                <a:moveTo>
                  <a:pt x="16714" y="21259"/>
                </a:moveTo>
                <a:cubicBezTo>
                  <a:pt x="16708" y="21259"/>
                  <a:pt x="16701" y="21260"/>
                  <a:pt x="16694" y="21261"/>
                </a:cubicBezTo>
                <a:cubicBezTo>
                  <a:pt x="16633" y="21277"/>
                  <a:pt x="16601" y="21332"/>
                  <a:pt x="16612" y="21386"/>
                </a:cubicBezTo>
                <a:cubicBezTo>
                  <a:pt x="16673" y="21656"/>
                  <a:pt x="16732" y="21935"/>
                  <a:pt x="16798" y="22215"/>
                </a:cubicBezTo>
                <a:cubicBezTo>
                  <a:pt x="16810" y="22264"/>
                  <a:pt x="16853" y="22297"/>
                  <a:pt x="16903" y="22297"/>
                </a:cubicBezTo>
                <a:lnTo>
                  <a:pt x="16924" y="22297"/>
                </a:lnTo>
                <a:cubicBezTo>
                  <a:pt x="16985" y="22281"/>
                  <a:pt x="17018" y="22226"/>
                  <a:pt x="17007" y="22170"/>
                </a:cubicBezTo>
                <a:cubicBezTo>
                  <a:pt x="16941" y="21886"/>
                  <a:pt x="16875" y="21611"/>
                  <a:pt x="16820" y="21343"/>
                </a:cubicBezTo>
                <a:cubicBezTo>
                  <a:pt x="16806" y="21295"/>
                  <a:pt x="16762" y="21259"/>
                  <a:pt x="16714" y="21259"/>
                </a:cubicBezTo>
                <a:close/>
                <a:moveTo>
                  <a:pt x="17104" y="22912"/>
                </a:moveTo>
                <a:cubicBezTo>
                  <a:pt x="17094" y="22912"/>
                  <a:pt x="17084" y="22913"/>
                  <a:pt x="17073" y="22916"/>
                </a:cubicBezTo>
                <a:cubicBezTo>
                  <a:pt x="17018" y="22927"/>
                  <a:pt x="16985" y="22987"/>
                  <a:pt x="16995" y="23042"/>
                </a:cubicBezTo>
                <a:cubicBezTo>
                  <a:pt x="17061" y="23311"/>
                  <a:pt x="17133" y="23584"/>
                  <a:pt x="17210" y="23865"/>
                </a:cubicBezTo>
                <a:cubicBezTo>
                  <a:pt x="17220" y="23913"/>
                  <a:pt x="17265" y="23941"/>
                  <a:pt x="17308" y="23941"/>
                </a:cubicBezTo>
                <a:lnTo>
                  <a:pt x="17336" y="23941"/>
                </a:lnTo>
                <a:cubicBezTo>
                  <a:pt x="17396" y="23925"/>
                  <a:pt x="17429" y="23865"/>
                  <a:pt x="17412" y="23809"/>
                </a:cubicBezTo>
                <a:cubicBezTo>
                  <a:pt x="17336" y="23536"/>
                  <a:pt x="17270" y="23261"/>
                  <a:pt x="17204" y="22992"/>
                </a:cubicBezTo>
                <a:cubicBezTo>
                  <a:pt x="17190" y="22943"/>
                  <a:pt x="17151" y="22912"/>
                  <a:pt x="17104" y="22912"/>
                </a:cubicBezTo>
                <a:close/>
                <a:moveTo>
                  <a:pt x="17537" y="24545"/>
                </a:moveTo>
                <a:cubicBezTo>
                  <a:pt x="17527" y="24545"/>
                  <a:pt x="17516" y="24547"/>
                  <a:pt x="17506" y="24550"/>
                </a:cubicBezTo>
                <a:cubicBezTo>
                  <a:pt x="17450" y="24566"/>
                  <a:pt x="17417" y="24626"/>
                  <a:pt x="17434" y="24681"/>
                </a:cubicBezTo>
                <a:cubicBezTo>
                  <a:pt x="17511" y="24950"/>
                  <a:pt x="17594" y="25223"/>
                  <a:pt x="17675" y="25497"/>
                </a:cubicBezTo>
                <a:cubicBezTo>
                  <a:pt x="17692" y="25542"/>
                  <a:pt x="17736" y="25569"/>
                  <a:pt x="17779" y="25569"/>
                </a:cubicBezTo>
                <a:cubicBezTo>
                  <a:pt x="17791" y="25569"/>
                  <a:pt x="17801" y="25569"/>
                  <a:pt x="17812" y="25563"/>
                </a:cubicBezTo>
                <a:cubicBezTo>
                  <a:pt x="17867" y="25547"/>
                  <a:pt x="17895" y="25486"/>
                  <a:pt x="17878" y="25431"/>
                </a:cubicBezTo>
                <a:cubicBezTo>
                  <a:pt x="17796" y="25163"/>
                  <a:pt x="17713" y="24889"/>
                  <a:pt x="17637" y="24626"/>
                </a:cubicBezTo>
                <a:cubicBezTo>
                  <a:pt x="17623" y="24576"/>
                  <a:pt x="17584" y="24545"/>
                  <a:pt x="17537" y="24545"/>
                </a:cubicBezTo>
                <a:close/>
                <a:moveTo>
                  <a:pt x="18039" y="26162"/>
                </a:moveTo>
                <a:cubicBezTo>
                  <a:pt x="18028" y="26162"/>
                  <a:pt x="18016" y="26163"/>
                  <a:pt x="18004" y="26167"/>
                </a:cubicBezTo>
                <a:cubicBezTo>
                  <a:pt x="17949" y="26188"/>
                  <a:pt x="17923" y="26248"/>
                  <a:pt x="17938" y="26303"/>
                </a:cubicBezTo>
                <a:cubicBezTo>
                  <a:pt x="18032" y="26566"/>
                  <a:pt x="18125" y="26835"/>
                  <a:pt x="18224" y="27103"/>
                </a:cubicBezTo>
                <a:cubicBezTo>
                  <a:pt x="18240" y="27148"/>
                  <a:pt x="18278" y="27174"/>
                  <a:pt x="18322" y="27174"/>
                </a:cubicBezTo>
                <a:cubicBezTo>
                  <a:pt x="18333" y="27174"/>
                  <a:pt x="18350" y="27169"/>
                  <a:pt x="18361" y="27164"/>
                </a:cubicBezTo>
                <a:cubicBezTo>
                  <a:pt x="18416" y="27148"/>
                  <a:pt x="18442" y="27087"/>
                  <a:pt x="18421" y="27032"/>
                </a:cubicBezTo>
                <a:cubicBezTo>
                  <a:pt x="18322" y="26764"/>
                  <a:pt x="18229" y="26501"/>
                  <a:pt x="18141" y="26232"/>
                </a:cubicBezTo>
                <a:cubicBezTo>
                  <a:pt x="18124" y="26188"/>
                  <a:pt x="18085" y="26162"/>
                  <a:pt x="18039" y="26162"/>
                </a:cubicBezTo>
                <a:close/>
                <a:moveTo>
                  <a:pt x="18627" y="27753"/>
                </a:moveTo>
                <a:cubicBezTo>
                  <a:pt x="18614" y="27753"/>
                  <a:pt x="18599" y="27755"/>
                  <a:pt x="18585" y="27761"/>
                </a:cubicBezTo>
                <a:cubicBezTo>
                  <a:pt x="18530" y="27778"/>
                  <a:pt x="18508" y="27844"/>
                  <a:pt x="18530" y="27898"/>
                </a:cubicBezTo>
                <a:cubicBezTo>
                  <a:pt x="18634" y="28155"/>
                  <a:pt x="18745" y="28419"/>
                  <a:pt x="18854" y="28676"/>
                </a:cubicBezTo>
                <a:cubicBezTo>
                  <a:pt x="18876" y="28714"/>
                  <a:pt x="18914" y="28742"/>
                  <a:pt x="18952" y="28742"/>
                </a:cubicBezTo>
                <a:cubicBezTo>
                  <a:pt x="18968" y="28742"/>
                  <a:pt x="18980" y="28737"/>
                  <a:pt x="18996" y="28732"/>
                </a:cubicBezTo>
                <a:cubicBezTo>
                  <a:pt x="19051" y="28709"/>
                  <a:pt x="19073" y="28643"/>
                  <a:pt x="19051" y="28595"/>
                </a:cubicBezTo>
                <a:cubicBezTo>
                  <a:pt x="18935" y="28337"/>
                  <a:pt x="18826" y="28079"/>
                  <a:pt x="18722" y="27816"/>
                </a:cubicBezTo>
                <a:cubicBezTo>
                  <a:pt x="18706" y="27775"/>
                  <a:pt x="18668" y="27753"/>
                  <a:pt x="18627" y="27753"/>
                </a:cubicBezTo>
                <a:close/>
                <a:moveTo>
                  <a:pt x="19303" y="29298"/>
                </a:moveTo>
                <a:cubicBezTo>
                  <a:pt x="19288" y="29298"/>
                  <a:pt x="19273" y="29301"/>
                  <a:pt x="19259" y="29306"/>
                </a:cubicBezTo>
                <a:cubicBezTo>
                  <a:pt x="19210" y="29334"/>
                  <a:pt x="19188" y="29395"/>
                  <a:pt x="19210" y="29450"/>
                </a:cubicBezTo>
                <a:cubicBezTo>
                  <a:pt x="19337" y="29706"/>
                  <a:pt x="19468" y="29964"/>
                  <a:pt x="19593" y="30206"/>
                </a:cubicBezTo>
                <a:cubicBezTo>
                  <a:pt x="19615" y="30244"/>
                  <a:pt x="19648" y="30265"/>
                  <a:pt x="19686" y="30265"/>
                </a:cubicBezTo>
                <a:cubicBezTo>
                  <a:pt x="19704" y="30265"/>
                  <a:pt x="19719" y="30260"/>
                  <a:pt x="19736" y="30250"/>
                </a:cubicBezTo>
                <a:cubicBezTo>
                  <a:pt x="19790" y="30222"/>
                  <a:pt x="19807" y="30161"/>
                  <a:pt x="19780" y="30107"/>
                </a:cubicBezTo>
                <a:cubicBezTo>
                  <a:pt x="19654" y="29865"/>
                  <a:pt x="19527" y="29614"/>
                  <a:pt x="19402" y="29356"/>
                </a:cubicBezTo>
                <a:cubicBezTo>
                  <a:pt x="19382" y="29319"/>
                  <a:pt x="19344" y="29298"/>
                  <a:pt x="19303" y="29298"/>
                </a:cubicBezTo>
                <a:close/>
                <a:moveTo>
                  <a:pt x="40843" y="30196"/>
                </a:moveTo>
                <a:cubicBezTo>
                  <a:pt x="40794" y="30196"/>
                  <a:pt x="40753" y="30230"/>
                  <a:pt x="40738" y="30277"/>
                </a:cubicBezTo>
                <a:cubicBezTo>
                  <a:pt x="40722" y="30353"/>
                  <a:pt x="40646" y="30644"/>
                  <a:pt x="40475" y="31066"/>
                </a:cubicBezTo>
                <a:cubicBezTo>
                  <a:pt x="40454" y="31120"/>
                  <a:pt x="40482" y="31181"/>
                  <a:pt x="40536" y="31203"/>
                </a:cubicBezTo>
                <a:cubicBezTo>
                  <a:pt x="40548" y="31208"/>
                  <a:pt x="40563" y="31208"/>
                  <a:pt x="40574" y="31208"/>
                </a:cubicBezTo>
                <a:cubicBezTo>
                  <a:pt x="40619" y="31208"/>
                  <a:pt x="40657" y="31186"/>
                  <a:pt x="40672" y="31143"/>
                </a:cubicBezTo>
                <a:cubicBezTo>
                  <a:pt x="40849" y="30710"/>
                  <a:pt x="40925" y="30409"/>
                  <a:pt x="40947" y="30326"/>
                </a:cubicBezTo>
                <a:cubicBezTo>
                  <a:pt x="40958" y="30272"/>
                  <a:pt x="40925" y="30211"/>
                  <a:pt x="40870" y="30200"/>
                </a:cubicBezTo>
                <a:cubicBezTo>
                  <a:pt x="40861" y="30197"/>
                  <a:pt x="40852" y="30196"/>
                  <a:pt x="40843" y="30196"/>
                </a:cubicBezTo>
                <a:close/>
                <a:moveTo>
                  <a:pt x="20105" y="30791"/>
                </a:moveTo>
                <a:cubicBezTo>
                  <a:pt x="20086" y="30791"/>
                  <a:pt x="20066" y="30797"/>
                  <a:pt x="20048" y="30809"/>
                </a:cubicBezTo>
                <a:cubicBezTo>
                  <a:pt x="20000" y="30836"/>
                  <a:pt x="19982" y="30902"/>
                  <a:pt x="20010" y="30951"/>
                </a:cubicBezTo>
                <a:cubicBezTo>
                  <a:pt x="20152" y="31198"/>
                  <a:pt x="20306" y="31444"/>
                  <a:pt x="20460" y="31674"/>
                </a:cubicBezTo>
                <a:cubicBezTo>
                  <a:pt x="20476" y="31707"/>
                  <a:pt x="20514" y="31724"/>
                  <a:pt x="20547" y="31724"/>
                </a:cubicBezTo>
                <a:cubicBezTo>
                  <a:pt x="20564" y="31724"/>
                  <a:pt x="20586" y="31719"/>
                  <a:pt x="20602" y="31707"/>
                </a:cubicBezTo>
                <a:cubicBezTo>
                  <a:pt x="20652" y="31674"/>
                  <a:pt x="20668" y="31608"/>
                  <a:pt x="20635" y="31560"/>
                </a:cubicBezTo>
                <a:cubicBezTo>
                  <a:pt x="20488" y="31330"/>
                  <a:pt x="20334" y="31087"/>
                  <a:pt x="20192" y="30841"/>
                </a:cubicBezTo>
                <a:cubicBezTo>
                  <a:pt x="20174" y="30809"/>
                  <a:pt x="20140" y="30791"/>
                  <a:pt x="20105" y="30791"/>
                </a:cubicBezTo>
                <a:close/>
                <a:moveTo>
                  <a:pt x="40226" y="31769"/>
                </a:moveTo>
                <a:cubicBezTo>
                  <a:pt x="40187" y="31769"/>
                  <a:pt x="40150" y="31788"/>
                  <a:pt x="40131" y="31828"/>
                </a:cubicBezTo>
                <a:cubicBezTo>
                  <a:pt x="40004" y="32074"/>
                  <a:pt x="39862" y="32316"/>
                  <a:pt x="39714" y="32552"/>
                </a:cubicBezTo>
                <a:cubicBezTo>
                  <a:pt x="39681" y="32600"/>
                  <a:pt x="39693" y="32666"/>
                  <a:pt x="39741" y="32699"/>
                </a:cubicBezTo>
                <a:cubicBezTo>
                  <a:pt x="39764" y="32711"/>
                  <a:pt x="39779" y="32716"/>
                  <a:pt x="39802" y="32716"/>
                </a:cubicBezTo>
                <a:cubicBezTo>
                  <a:pt x="39835" y="32716"/>
                  <a:pt x="39867" y="32694"/>
                  <a:pt x="39890" y="32666"/>
                </a:cubicBezTo>
                <a:cubicBezTo>
                  <a:pt x="40042" y="32425"/>
                  <a:pt x="40186" y="32173"/>
                  <a:pt x="40317" y="31921"/>
                </a:cubicBezTo>
                <a:cubicBezTo>
                  <a:pt x="40344" y="31871"/>
                  <a:pt x="40323" y="31806"/>
                  <a:pt x="40273" y="31778"/>
                </a:cubicBezTo>
                <a:cubicBezTo>
                  <a:pt x="40257" y="31772"/>
                  <a:pt x="40242" y="31769"/>
                  <a:pt x="40226" y="31769"/>
                </a:cubicBezTo>
                <a:close/>
                <a:moveTo>
                  <a:pt x="21026" y="32209"/>
                </a:moveTo>
                <a:cubicBezTo>
                  <a:pt x="21005" y="32209"/>
                  <a:pt x="20983" y="32215"/>
                  <a:pt x="20964" y="32228"/>
                </a:cubicBezTo>
                <a:cubicBezTo>
                  <a:pt x="20915" y="32266"/>
                  <a:pt x="20908" y="32332"/>
                  <a:pt x="20941" y="32377"/>
                </a:cubicBezTo>
                <a:cubicBezTo>
                  <a:pt x="21112" y="32612"/>
                  <a:pt x="21287" y="32837"/>
                  <a:pt x="21462" y="33050"/>
                </a:cubicBezTo>
                <a:cubicBezTo>
                  <a:pt x="21485" y="33078"/>
                  <a:pt x="21512" y="33093"/>
                  <a:pt x="21545" y="33093"/>
                </a:cubicBezTo>
                <a:cubicBezTo>
                  <a:pt x="21566" y="33093"/>
                  <a:pt x="21589" y="33083"/>
                  <a:pt x="21611" y="33067"/>
                </a:cubicBezTo>
                <a:cubicBezTo>
                  <a:pt x="21654" y="33028"/>
                  <a:pt x="21660" y="32962"/>
                  <a:pt x="21627" y="32919"/>
                </a:cubicBezTo>
                <a:cubicBezTo>
                  <a:pt x="21452" y="32705"/>
                  <a:pt x="21277" y="32486"/>
                  <a:pt x="21112" y="32256"/>
                </a:cubicBezTo>
                <a:cubicBezTo>
                  <a:pt x="21092" y="32225"/>
                  <a:pt x="21060" y="32209"/>
                  <a:pt x="21026" y="32209"/>
                </a:cubicBezTo>
                <a:close/>
                <a:moveTo>
                  <a:pt x="39316" y="33194"/>
                </a:moveTo>
                <a:cubicBezTo>
                  <a:pt x="39284" y="33194"/>
                  <a:pt x="39251" y="33208"/>
                  <a:pt x="39232" y="33237"/>
                </a:cubicBezTo>
                <a:cubicBezTo>
                  <a:pt x="39061" y="33455"/>
                  <a:pt x="38881" y="33670"/>
                  <a:pt x="38689" y="33872"/>
                </a:cubicBezTo>
                <a:cubicBezTo>
                  <a:pt x="38651" y="33916"/>
                  <a:pt x="38651" y="33981"/>
                  <a:pt x="38694" y="34021"/>
                </a:cubicBezTo>
                <a:cubicBezTo>
                  <a:pt x="38716" y="34042"/>
                  <a:pt x="38744" y="34047"/>
                  <a:pt x="38765" y="34047"/>
                </a:cubicBezTo>
                <a:cubicBezTo>
                  <a:pt x="38793" y="34047"/>
                  <a:pt x="38826" y="34037"/>
                  <a:pt x="38843" y="34014"/>
                </a:cubicBezTo>
                <a:cubicBezTo>
                  <a:pt x="39040" y="33806"/>
                  <a:pt x="39226" y="33587"/>
                  <a:pt x="39397" y="33363"/>
                </a:cubicBezTo>
                <a:cubicBezTo>
                  <a:pt x="39435" y="33318"/>
                  <a:pt x="39423" y="33253"/>
                  <a:pt x="39379" y="33214"/>
                </a:cubicBezTo>
                <a:cubicBezTo>
                  <a:pt x="39361" y="33201"/>
                  <a:pt x="39339" y="33194"/>
                  <a:pt x="39316" y="33194"/>
                </a:cubicBezTo>
                <a:close/>
                <a:moveTo>
                  <a:pt x="22098" y="33519"/>
                </a:moveTo>
                <a:cubicBezTo>
                  <a:pt x="22073" y="33519"/>
                  <a:pt x="22048" y="33528"/>
                  <a:pt x="22027" y="33549"/>
                </a:cubicBezTo>
                <a:cubicBezTo>
                  <a:pt x="21983" y="33587"/>
                  <a:pt x="21983" y="33653"/>
                  <a:pt x="22021" y="33697"/>
                </a:cubicBezTo>
                <a:cubicBezTo>
                  <a:pt x="22213" y="33905"/>
                  <a:pt x="22416" y="34108"/>
                  <a:pt x="22619" y="34300"/>
                </a:cubicBezTo>
                <a:cubicBezTo>
                  <a:pt x="22641" y="34322"/>
                  <a:pt x="22663" y="34327"/>
                  <a:pt x="22691" y="34327"/>
                </a:cubicBezTo>
                <a:cubicBezTo>
                  <a:pt x="22717" y="34327"/>
                  <a:pt x="22745" y="34317"/>
                  <a:pt x="22767" y="34294"/>
                </a:cubicBezTo>
                <a:cubicBezTo>
                  <a:pt x="22811" y="34256"/>
                  <a:pt x="22805" y="34185"/>
                  <a:pt x="22762" y="34146"/>
                </a:cubicBezTo>
                <a:cubicBezTo>
                  <a:pt x="22565" y="33960"/>
                  <a:pt x="22367" y="33758"/>
                  <a:pt x="22175" y="33554"/>
                </a:cubicBezTo>
                <a:cubicBezTo>
                  <a:pt x="22155" y="33531"/>
                  <a:pt x="22127" y="33519"/>
                  <a:pt x="22098" y="33519"/>
                </a:cubicBezTo>
                <a:close/>
                <a:moveTo>
                  <a:pt x="38168" y="34431"/>
                </a:moveTo>
                <a:cubicBezTo>
                  <a:pt x="38142" y="34431"/>
                  <a:pt x="38115" y="34440"/>
                  <a:pt x="38097" y="34459"/>
                </a:cubicBezTo>
                <a:cubicBezTo>
                  <a:pt x="37889" y="34639"/>
                  <a:pt x="37669" y="34821"/>
                  <a:pt x="37450" y="34985"/>
                </a:cubicBezTo>
                <a:cubicBezTo>
                  <a:pt x="37401" y="35018"/>
                  <a:pt x="37391" y="35089"/>
                  <a:pt x="37429" y="35132"/>
                </a:cubicBezTo>
                <a:cubicBezTo>
                  <a:pt x="37444" y="35160"/>
                  <a:pt x="37477" y="35177"/>
                  <a:pt x="37510" y="35177"/>
                </a:cubicBezTo>
                <a:cubicBezTo>
                  <a:pt x="37533" y="35177"/>
                  <a:pt x="37555" y="35172"/>
                  <a:pt x="37576" y="35155"/>
                </a:cubicBezTo>
                <a:cubicBezTo>
                  <a:pt x="37801" y="34985"/>
                  <a:pt x="38026" y="34803"/>
                  <a:pt x="38234" y="34613"/>
                </a:cubicBezTo>
                <a:cubicBezTo>
                  <a:pt x="38278" y="34573"/>
                  <a:pt x="38284" y="34508"/>
                  <a:pt x="38246" y="34464"/>
                </a:cubicBezTo>
                <a:cubicBezTo>
                  <a:pt x="38225" y="34442"/>
                  <a:pt x="38196" y="34431"/>
                  <a:pt x="38168" y="34431"/>
                </a:cubicBezTo>
                <a:close/>
                <a:moveTo>
                  <a:pt x="23322" y="34675"/>
                </a:moveTo>
                <a:cubicBezTo>
                  <a:pt x="23291" y="34675"/>
                  <a:pt x="23262" y="34688"/>
                  <a:pt x="23243" y="34717"/>
                </a:cubicBezTo>
                <a:cubicBezTo>
                  <a:pt x="23205" y="34760"/>
                  <a:pt x="23210" y="34826"/>
                  <a:pt x="23255" y="34864"/>
                </a:cubicBezTo>
                <a:cubicBezTo>
                  <a:pt x="23480" y="35046"/>
                  <a:pt x="23704" y="35215"/>
                  <a:pt x="23934" y="35374"/>
                </a:cubicBezTo>
                <a:cubicBezTo>
                  <a:pt x="23951" y="35390"/>
                  <a:pt x="23973" y="35395"/>
                  <a:pt x="23994" y="35395"/>
                </a:cubicBezTo>
                <a:cubicBezTo>
                  <a:pt x="24027" y="35395"/>
                  <a:pt x="24060" y="35380"/>
                  <a:pt x="24083" y="35352"/>
                </a:cubicBezTo>
                <a:cubicBezTo>
                  <a:pt x="24115" y="35303"/>
                  <a:pt x="24105" y="35238"/>
                  <a:pt x="24055" y="35205"/>
                </a:cubicBezTo>
                <a:cubicBezTo>
                  <a:pt x="23830" y="35046"/>
                  <a:pt x="23605" y="34876"/>
                  <a:pt x="23392" y="34700"/>
                </a:cubicBezTo>
                <a:cubicBezTo>
                  <a:pt x="23370" y="34683"/>
                  <a:pt x="23345" y="34675"/>
                  <a:pt x="23322" y="34675"/>
                </a:cubicBezTo>
                <a:close/>
                <a:moveTo>
                  <a:pt x="36813" y="35439"/>
                </a:moveTo>
                <a:cubicBezTo>
                  <a:pt x="36793" y="35439"/>
                  <a:pt x="36773" y="35444"/>
                  <a:pt x="36754" y="35456"/>
                </a:cubicBezTo>
                <a:cubicBezTo>
                  <a:pt x="36524" y="35599"/>
                  <a:pt x="36278" y="35736"/>
                  <a:pt x="36025" y="35862"/>
                </a:cubicBezTo>
                <a:cubicBezTo>
                  <a:pt x="35976" y="35889"/>
                  <a:pt x="35954" y="35949"/>
                  <a:pt x="35982" y="36004"/>
                </a:cubicBezTo>
                <a:cubicBezTo>
                  <a:pt x="35998" y="36043"/>
                  <a:pt x="36036" y="36060"/>
                  <a:pt x="36075" y="36060"/>
                </a:cubicBezTo>
                <a:cubicBezTo>
                  <a:pt x="36091" y="36060"/>
                  <a:pt x="36108" y="36060"/>
                  <a:pt x="36124" y="36048"/>
                </a:cubicBezTo>
                <a:cubicBezTo>
                  <a:pt x="36376" y="35922"/>
                  <a:pt x="36628" y="35780"/>
                  <a:pt x="36870" y="35637"/>
                </a:cubicBezTo>
                <a:cubicBezTo>
                  <a:pt x="36918" y="35605"/>
                  <a:pt x="36935" y="35539"/>
                  <a:pt x="36903" y="35489"/>
                </a:cubicBezTo>
                <a:cubicBezTo>
                  <a:pt x="36881" y="35457"/>
                  <a:pt x="36848" y="35439"/>
                  <a:pt x="36813" y="35439"/>
                </a:cubicBezTo>
                <a:close/>
                <a:moveTo>
                  <a:pt x="24705" y="35640"/>
                </a:moveTo>
                <a:cubicBezTo>
                  <a:pt x="24669" y="35640"/>
                  <a:pt x="24633" y="35658"/>
                  <a:pt x="24614" y="35691"/>
                </a:cubicBezTo>
                <a:cubicBezTo>
                  <a:pt x="24586" y="35741"/>
                  <a:pt x="24603" y="35807"/>
                  <a:pt x="24652" y="35835"/>
                </a:cubicBezTo>
                <a:cubicBezTo>
                  <a:pt x="24894" y="35982"/>
                  <a:pt x="25145" y="36114"/>
                  <a:pt x="25403" y="36240"/>
                </a:cubicBezTo>
                <a:cubicBezTo>
                  <a:pt x="25420" y="36245"/>
                  <a:pt x="25431" y="36250"/>
                  <a:pt x="25447" y="36250"/>
                </a:cubicBezTo>
                <a:cubicBezTo>
                  <a:pt x="25486" y="36250"/>
                  <a:pt x="25524" y="36229"/>
                  <a:pt x="25545" y="36191"/>
                </a:cubicBezTo>
                <a:cubicBezTo>
                  <a:pt x="25568" y="36136"/>
                  <a:pt x="25545" y="36075"/>
                  <a:pt x="25497" y="36048"/>
                </a:cubicBezTo>
                <a:cubicBezTo>
                  <a:pt x="25244" y="35928"/>
                  <a:pt x="24998" y="35797"/>
                  <a:pt x="24756" y="35653"/>
                </a:cubicBezTo>
                <a:cubicBezTo>
                  <a:pt x="24740" y="35644"/>
                  <a:pt x="24723" y="35640"/>
                  <a:pt x="24705" y="35640"/>
                </a:cubicBezTo>
                <a:close/>
                <a:moveTo>
                  <a:pt x="35304" y="36199"/>
                </a:moveTo>
                <a:cubicBezTo>
                  <a:pt x="35291" y="36199"/>
                  <a:pt x="35277" y="36202"/>
                  <a:pt x="35264" y="36207"/>
                </a:cubicBezTo>
                <a:cubicBezTo>
                  <a:pt x="35011" y="36311"/>
                  <a:pt x="34748" y="36404"/>
                  <a:pt x="34480" y="36492"/>
                </a:cubicBezTo>
                <a:cubicBezTo>
                  <a:pt x="34424" y="36508"/>
                  <a:pt x="34391" y="36569"/>
                  <a:pt x="34409" y="36624"/>
                </a:cubicBezTo>
                <a:cubicBezTo>
                  <a:pt x="34424" y="36667"/>
                  <a:pt x="34469" y="36695"/>
                  <a:pt x="34512" y="36695"/>
                </a:cubicBezTo>
                <a:cubicBezTo>
                  <a:pt x="34523" y="36695"/>
                  <a:pt x="34535" y="36695"/>
                  <a:pt x="34545" y="36690"/>
                </a:cubicBezTo>
                <a:cubicBezTo>
                  <a:pt x="34819" y="36602"/>
                  <a:pt x="35089" y="36508"/>
                  <a:pt x="35345" y="36404"/>
                </a:cubicBezTo>
                <a:cubicBezTo>
                  <a:pt x="35400" y="36382"/>
                  <a:pt x="35428" y="36316"/>
                  <a:pt x="35406" y="36262"/>
                </a:cubicBezTo>
                <a:cubicBezTo>
                  <a:pt x="35390" y="36224"/>
                  <a:pt x="35348" y="36199"/>
                  <a:pt x="35304" y="36199"/>
                </a:cubicBezTo>
                <a:close/>
                <a:moveTo>
                  <a:pt x="26227" y="36372"/>
                </a:moveTo>
                <a:cubicBezTo>
                  <a:pt x="26182" y="36372"/>
                  <a:pt x="26140" y="36399"/>
                  <a:pt x="26121" y="36442"/>
                </a:cubicBezTo>
                <a:cubicBezTo>
                  <a:pt x="26099" y="36492"/>
                  <a:pt x="26127" y="36558"/>
                  <a:pt x="26182" y="36574"/>
                </a:cubicBezTo>
                <a:cubicBezTo>
                  <a:pt x="26445" y="36678"/>
                  <a:pt x="26719" y="36771"/>
                  <a:pt x="26987" y="36849"/>
                </a:cubicBezTo>
                <a:cubicBezTo>
                  <a:pt x="26999" y="36854"/>
                  <a:pt x="27009" y="36854"/>
                  <a:pt x="27020" y="36854"/>
                </a:cubicBezTo>
                <a:cubicBezTo>
                  <a:pt x="27065" y="36854"/>
                  <a:pt x="27108" y="36827"/>
                  <a:pt x="27119" y="36777"/>
                </a:cubicBezTo>
                <a:cubicBezTo>
                  <a:pt x="27136" y="36723"/>
                  <a:pt x="27103" y="36662"/>
                  <a:pt x="27047" y="36645"/>
                </a:cubicBezTo>
                <a:cubicBezTo>
                  <a:pt x="26784" y="36569"/>
                  <a:pt x="26516" y="36481"/>
                  <a:pt x="26258" y="36377"/>
                </a:cubicBezTo>
                <a:cubicBezTo>
                  <a:pt x="26248" y="36374"/>
                  <a:pt x="26237" y="36372"/>
                  <a:pt x="26227" y="36372"/>
                </a:cubicBezTo>
                <a:close/>
                <a:moveTo>
                  <a:pt x="33703" y="36713"/>
                </a:moveTo>
                <a:cubicBezTo>
                  <a:pt x="33694" y="36713"/>
                  <a:pt x="33684" y="36715"/>
                  <a:pt x="33675" y="36717"/>
                </a:cubicBezTo>
                <a:cubicBezTo>
                  <a:pt x="33411" y="36777"/>
                  <a:pt x="33131" y="36837"/>
                  <a:pt x="32852" y="36887"/>
                </a:cubicBezTo>
                <a:cubicBezTo>
                  <a:pt x="32797" y="36898"/>
                  <a:pt x="32759" y="36948"/>
                  <a:pt x="32770" y="37007"/>
                </a:cubicBezTo>
                <a:cubicBezTo>
                  <a:pt x="32775" y="37057"/>
                  <a:pt x="32819" y="37095"/>
                  <a:pt x="32873" y="37095"/>
                </a:cubicBezTo>
                <a:lnTo>
                  <a:pt x="32891" y="37095"/>
                </a:lnTo>
                <a:cubicBezTo>
                  <a:pt x="33175" y="37046"/>
                  <a:pt x="33455" y="36986"/>
                  <a:pt x="33723" y="36920"/>
                </a:cubicBezTo>
                <a:cubicBezTo>
                  <a:pt x="33778" y="36908"/>
                  <a:pt x="33817" y="36849"/>
                  <a:pt x="33799" y="36794"/>
                </a:cubicBezTo>
                <a:cubicBezTo>
                  <a:pt x="33791" y="36748"/>
                  <a:pt x="33751" y="36713"/>
                  <a:pt x="33703" y="36713"/>
                </a:cubicBezTo>
                <a:close/>
                <a:moveTo>
                  <a:pt x="27836" y="36852"/>
                </a:moveTo>
                <a:cubicBezTo>
                  <a:pt x="27788" y="36852"/>
                  <a:pt x="27742" y="36883"/>
                  <a:pt x="27733" y="36936"/>
                </a:cubicBezTo>
                <a:cubicBezTo>
                  <a:pt x="27722" y="36991"/>
                  <a:pt x="27755" y="37046"/>
                  <a:pt x="27814" y="37062"/>
                </a:cubicBezTo>
                <a:cubicBezTo>
                  <a:pt x="28089" y="37117"/>
                  <a:pt x="28368" y="37166"/>
                  <a:pt x="28654" y="37204"/>
                </a:cubicBezTo>
                <a:lnTo>
                  <a:pt x="28664" y="37204"/>
                </a:lnTo>
                <a:cubicBezTo>
                  <a:pt x="28719" y="37204"/>
                  <a:pt x="28763" y="37166"/>
                  <a:pt x="28768" y="37117"/>
                </a:cubicBezTo>
                <a:cubicBezTo>
                  <a:pt x="28780" y="37057"/>
                  <a:pt x="28735" y="37002"/>
                  <a:pt x="28681" y="36996"/>
                </a:cubicBezTo>
                <a:cubicBezTo>
                  <a:pt x="28401" y="36958"/>
                  <a:pt x="28127" y="36908"/>
                  <a:pt x="27859" y="36854"/>
                </a:cubicBezTo>
                <a:cubicBezTo>
                  <a:pt x="27852" y="36853"/>
                  <a:pt x="27844" y="36852"/>
                  <a:pt x="27836" y="36852"/>
                </a:cubicBezTo>
                <a:close/>
                <a:moveTo>
                  <a:pt x="32033" y="37001"/>
                </a:moveTo>
                <a:cubicBezTo>
                  <a:pt x="32030" y="37001"/>
                  <a:pt x="32027" y="37001"/>
                  <a:pt x="32024" y="37002"/>
                </a:cubicBezTo>
                <a:cubicBezTo>
                  <a:pt x="31745" y="37034"/>
                  <a:pt x="31459" y="37062"/>
                  <a:pt x="31186" y="37079"/>
                </a:cubicBezTo>
                <a:cubicBezTo>
                  <a:pt x="31131" y="37084"/>
                  <a:pt x="31087" y="37133"/>
                  <a:pt x="31087" y="37188"/>
                </a:cubicBezTo>
                <a:cubicBezTo>
                  <a:pt x="31092" y="37249"/>
                  <a:pt x="31136" y="37292"/>
                  <a:pt x="31196" y="37292"/>
                </a:cubicBezTo>
                <a:lnTo>
                  <a:pt x="31202" y="37292"/>
                </a:lnTo>
                <a:cubicBezTo>
                  <a:pt x="31476" y="37270"/>
                  <a:pt x="31761" y="37249"/>
                  <a:pt x="32046" y="37216"/>
                </a:cubicBezTo>
                <a:cubicBezTo>
                  <a:pt x="32107" y="37211"/>
                  <a:pt x="32150" y="37155"/>
                  <a:pt x="32139" y="37095"/>
                </a:cubicBezTo>
                <a:cubicBezTo>
                  <a:pt x="32134" y="37043"/>
                  <a:pt x="32085" y="37001"/>
                  <a:pt x="32033" y="37001"/>
                </a:cubicBezTo>
                <a:close/>
                <a:moveTo>
                  <a:pt x="29514" y="37079"/>
                </a:moveTo>
                <a:cubicBezTo>
                  <a:pt x="29459" y="37079"/>
                  <a:pt x="29405" y="37117"/>
                  <a:pt x="29399" y="37178"/>
                </a:cubicBezTo>
                <a:cubicBezTo>
                  <a:pt x="29393" y="37237"/>
                  <a:pt x="29443" y="37287"/>
                  <a:pt x="29498" y="37287"/>
                </a:cubicBezTo>
                <a:cubicBezTo>
                  <a:pt x="29772" y="37309"/>
                  <a:pt x="30051" y="37315"/>
                  <a:pt x="30347" y="37315"/>
                </a:cubicBezTo>
                <a:lnTo>
                  <a:pt x="30341" y="37105"/>
                </a:lnTo>
                <a:cubicBezTo>
                  <a:pt x="30299" y="37106"/>
                  <a:pt x="30257" y="37107"/>
                  <a:pt x="30215" y="37107"/>
                </a:cubicBezTo>
                <a:cubicBezTo>
                  <a:pt x="29978" y="37107"/>
                  <a:pt x="29742" y="37093"/>
                  <a:pt x="29514" y="37079"/>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xmlns="" val="1312497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lt1"/>
        </a:solidFill>
        <a:effectLst/>
      </p:bgPr>
    </p:bg>
    <p:spTree>
      <p:nvGrpSpPr>
        <p:cNvPr id="1" name="Shape 2474"/>
        <p:cNvGrpSpPr/>
        <p:nvPr/>
      </p:nvGrpSpPr>
      <p:grpSpPr>
        <a:xfrm>
          <a:off x="0" y="0"/>
          <a:ext cx="0" cy="0"/>
          <a:chOff x="0" y="0"/>
          <a:chExt cx="0" cy="0"/>
        </a:xfrm>
      </p:grpSpPr>
      <p:grpSp>
        <p:nvGrpSpPr>
          <p:cNvPr id="2475" name="Google Shape;2475;p39"/>
          <p:cNvGrpSpPr/>
          <p:nvPr/>
        </p:nvGrpSpPr>
        <p:grpSpPr>
          <a:xfrm>
            <a:off x="140683" y="110399"/>
            <a:ext cx="8890673" cy="4933293"/>
            <a:chOff x="140683" y="110399"/>
            <a:chExt cx="8890673" cy="4933293"/>
          </a:xfrm>
        </p:grpSpPr>
        <p:sp>
          <p:nvSpPr>
            <p:cNvPr id="2476" name="Google Shape;2476;p39"/>
            <p:cNvSpPr/>
            <p:nvPr/>
          </p:nvSpPr>
          <p:spPr>
            <a:xfrm rot="2700000">
              <a:off x="3062991" y="49280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77" name="Google Shape;2477;p39"/>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78" name="Google Shape;2478;p39"/>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479" name="Google Shape;2479;p39"/>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80" name="Google Shape;2480;p39"/>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81" name="Google Shape;2481;p39"/>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82" name="Google Shape;2482;p39"/>
            <p:cNvSpPr/>
            <p:nvPr/>
          </p:nvSpPr>
          <p:spPr>
            <a:xfrm>
              <a:off x="8327250" y="448575"/>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83" name="Google Shape;2483;p39"/>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484" name="Google Shape;2484;p39"/>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485" name="Google Shape;2485;p39"/>
            <p:cNvSpPr/>
            <p:nvPr/>
          </p:nvSpPr>
          <p:spPr>
            <a:xfrm rot="-8100000" flipH="1">
              <a:off x="698288"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86" name="Google Shape;2486;p39"/>
            <p:cNvSpPr/>
            <p:nvPr/>
          </p:nvSpPr>
          <p:spPr>
            <a:xfrm>
              <a:off x="423763" y="128322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87" name="Google Shape;2487;p39"/>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488" name="Google Shape;2488;p39"/>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489" name="Google Shape;2489;p39"/>
            <p:cNvSpPr/>
            <p:nvPr/>
          </p:nvSpPr>
          <p:spPr>
            <a:xfrm rot="-9899594">
              <a:off x="850870"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90" name="Google Shape;2490;p39"/>
            <p:cNvSpPr/>
            <p:nvPr/>
          </p:nvSpPr>
          <p:spPr>
            <a:xfrm rot="-5400000">
              <a:off x="245215" y="29518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91" name="Google Shape;2491;p39"/>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92" name="Google Shape;2492;p39"/>
            <p:cNvSpPr/>
            <p:nvPr/>
          </p:nvSpPr>
          <p:spPr>
            <a:xfrm rot="6300406">
              <a:off x="8522057" y="18110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493" name="Google Shape;2493;p39"/>
            <p:cNvSpPr/>
            <p:nvPr/>
          </p:nvSpPr>
          <p:spPr>
            <a:xfrm rot="8999773">
              <a:off x="6460822" y="170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494" name="Google Shape;2494;p39"/>
            <p:cNvSpPr/>
            <p:nvPr/>
          </p:nvSpPr>
          <p:spPr>
            <a:xfrm rot="8100000" flipH="1">
              <a:off x="7654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95" name="Google Shape;2495;p39"/>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96" name="Google Shape;2496;p39"/>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497" name="Google Shape;2497;p39"/>
            <p:cNvSpPr/>
            <p:nvPr/>
          </p:nvSpPr>
          <p:spPr>
            <a:xfrm>
              <a:off x="8671789" y="11406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498" name="Google Shape;2498;p39"/>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499" name="Google Shape;2499;p39"/>
            <p:cNvSpPr/>
            <p:nvPr/>
          </p:nvSpPr>
          <p:spPr>
            <a:xfrm rot="2700000">
              <a:off x="895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00" name="Google Shape;2500;p39"/>
            <p:cNvSpPr/>
            <p:nvPr/>
          </p:nvSpPr>
          <p:spPr>
            <a:xfrm rot="-2700000">
              <a:off x="14224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01" name="Google Shape;2501;p39"/>
            <p:cNvSpPr/>
            <p:nvPr/>
          </p:nvSpPr>
          <p:spPr>
            <a:xfrm rot="8999773">
              <a:off x="426372" y="48856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02" name="Google Shape;2502;p39"/>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03" name="Google Shape;2503;p39"/>
            <p:cNvSpPr/>
            <p:nvPr/>
          </p:nvSpPr>
          <p:spPr>
            <a:xfrm rot="8100000" flipH="1">
              <a:off x="8869731"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04" name="Google Shape;2504;p39"/>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05" name="Google Shape;2505;p39"/>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06" name="Google Shape;2506;p39"/>
            <p:cNvSpPr/>
            <p:nvPr/>
          </p:nvSpPr>
          <p:spPr>
            <a:xfrm rot="5400000">
              <a:off x="1109249" y="83406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07" name="Google Shape;2507;p39"/>
            <p:cNvSpPr/>
            <p:nvPr/>
          </p:nvSpPr>
          <p:spPr>
            <a:xfrm rot="8100000">
              <a:off x="803211" y="20626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08" name="Google Shape;2508;p39"/>
            <p:cNvSpPr/>
            <p:nvPr/>
          </p:nvSpPr>
          <p:spPr>
            <a:xfrm rot="-900406" flipH="1">
              <a:off x="3959085" y="48988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09" name="Google Shape;2509;p39"/>
            <p:cNvSpPr/>
            <p:nvPr/>
          </p:nvSpPr>
          <p:spPr>
            <a:xfrm>
              <a:off x="49427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10" name="Google Shape;2510;p39"/>
            <p:cNvSpPr/>
            <p:nvPr/>
          </p:nvSpPr>
          <p:spPr>
            <a:xfrm rot="-7200227">
              <a:off x="1285269"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11" name="Google Shape;2511;p39"/>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12" name="Google Shape;2512;p39"/>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13" name="Google Shape;2513;p39"/>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14" name="Google Shape;2514;p39"/>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15" name="Google Shape;2515;p39"/>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16" name="Google Shape;2516;p39"/>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17" name="Google Shape;2517;p39"/>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18" name="Google Shape;2518;p39"/>
            <p:cNvSpPr/>
            <p:nvPr/>
          </p:nvSpPr>
          <p:spPr>
            <a:xfrm rot="8100000" flipH="1">
              <a:off x="66312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19" name="Google Shape;2519;p39"/>
            <p:cNvSpPr/>
            <p:nvPr/>
          </p:nvSpPr>
          <p:spPr>
            <a:xfrm rot="10800000" flipH="1">
              <a:off x="7743555" y="265951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20" name="Google Shape;2520;p39"/>
            <p:cNvSpPr/>
            <p:nvPr/>
          </p:nvSpPr>
          <p:spPr>
            <a:xfrm rot="-8100000" flipH="1">
              <a:off x="7858613"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21" name="Google Shape;2521;p39"/>
            <p:cNvSpPr/>
            <p:nvPr/>
          </p:nvSpPr>
          <p:spPr>
            <a:xfrm rot="-9899594">
              <a:off x="7782595"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22" name="Google Shape;2522;p39"/>
            <p:cNvSpPr/>
            <p:nvPr/>
          </p:nvSpPr>
          <p:spPr>
            <a:xfrm rot="8100000">
              <a:off x="8115936" y="22912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23" name="Google Shape;2523;p39"/>
            <p:cNvSpPr/>
            <p:nvPr/>
          </p:nvSpPr>
          <p:spPr>
            <a:xfrm rot="-7200227">
              <a:off x="8216994"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24" name="Google Shape;2524;p39"/>
            <p:cNvSpPr/>
            <p:nvPr/>
          </p:nvSpPr>
          <p:spPr>
            <a:xfrm rot="8100000" flipH="1">
              <a:off x="7955331" y="41656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sp>
        <p:nvSpPr>
          <p:cNvPr id="2525" name="Google Shape;2525;p39"/>
          <p:cNvSpPr/>
          <p:nvPr/>
        </p:nvSpPr>
        <p:spPr>
          <a:xfrm>
            <a:off x="720000" y="544975"/>
            <a:ext cx="7704000" cy="40536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26" name="Google Shape;2526;p39"/>
          <p:cNvSpPr/>
          <p:nvPr/>
        </p:nvSpPr>
        <p:spPr>
          <a:xfrm>
            <a:off x="5602987" y="1704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527" name="Google Shape;2527;p39"/>
          <p:cNvGrpSpPr/>
          <p:nvPr/>
        </p:nvGrpSpPr>
        <p:grpSpPr>
          <a:xfrm>
            <a:off x="6536225" y="2319800"/>
            <a:ext cx="868425" cy="514500"/>
            <a:chOff x="2575700" y="1885000"/>
            <a:chExt cx="868425" cy="514500"/>
          </a:xfrm>
        </p:grpSpPr>
        <p:sp>
          <p:nvSpPr>
            <p:cNvPr id="2528" name="Google Shape;2528;p39"/>
            <p:cNvSpPr/>
            <p:nvPr/>
          </p:nvSpPr>
          <p:spPr>
            <a:xfrm>
              <a:off x="2787525" y="1992625"/>
              <a:ext cx="507200" cy="400850"/>
            </a:xfrm>
            <a:custGeom>
              <a:avLst/>
              <a:gdLst/>
              <a:ahLst/>
              <a:cxnLst/>
              <a:rect l="l" t="t" r="r" b="b"/>
              <a:pathLst>
                <a:path w="20288" h="16034" extrusionOk="0">
                  <a:moveTo>
                    <a:pt x="11700" y="0"/>
                  </a:moveTo>
                  <a:cubicBezTo>
                    <a:pt x="11432" y="0"/>
                    <a:pt x="11155" y="12"/>
                    <a:pt x="10870" y="34"/>
                  </a:cubicBezTo>
                  <a:cubicBezTo>
                    <a:pt x="615" y="851"/>
                    <a:pt x="1" y="7714"/>
                    <a:pt x="396" y="16034"/>
                  </a:cubicBezTo>
                  <a:lnTo>
                    <a:pt x="3570" y="15864"/>
                  </a:lnTo>
                  <a:cubicBezTo>
                    <a:pt x="2966" y="12125"/>
                    <a:pt x="2281" y="3175"/>
                    <a:pt x="9252" y="1903"/>
                  </a:cubicBezTo>
                  <a:cubicBezTo>
                    <a:pt x="9808" y="1802"/>
                    <a:pt x="10330" y="1754"/>
                    <a:pt x="10819" y="1754"/>
                  </a:cubicBezTo>
                  <a:cubicBezTo>
                    <a:pt x="17492" y="1754"/>
                    <a:pt x="18114" y="10675"/>
                    <a:pt x="18093" y="14296"/>
                  </a:cubicBezTo>
                  <a:lnTo>
                    <a:pt x="20182" y="13907"/>
                  </a:lnTo>
                  <a:cubicBezTo>
                    <a:pt x="20288" y="10313"/>
                    <a:pt x="19885" y="0"/>
                    <a:pt x="1170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29" name="Google Shape;2529;p39"/>
            <p:cNvSpPr/>
            <p:nvPr/>
          </p:nvSpPr>
          <p:spPr>
            <a:xfrm>
              <a:off x="2844525" y="2036475"/>
              <a:ext cx="395850" cy="352750"/>
            </a:xfrm>
            <a:custGeom>
              <a:avLst/>
              <a:gdLst/>
              <a:ahLst/>
              <a:cxnLst/>
              <a:rect l="l" t="t" r="r" b="b"/>
              <a:pathLst>
                <a:path w="15834" h="14110" extrusionOk="0">
                  <a:moveTo>
                    <a:pt x="8539" y="0"/>
                  </a:moveTo>
                  <a:cubicBezTo>
                    <a:pt x="8050" y="0"/>
                    <a:pt x="7528" y="48"/>
                    <a:pt x="6972" y="149"/>
                  </a:cubicBezTo>
                  <a:cubicBezTo>
                    <a:pt x="1" y="1421"/>
                    <a:pt x="686" y="10371"/>
                    <a:pt x="1290" y="14110"/>
                  </a:cubicBezTo>
                  <a:lnTo>
                    <a:pt x="3564" y="13994"/>
                  </a:lnTo>
                  <a:cubicBezTo>
                    <a:pt x="3564" y="13994"/>
                    <a:pt x="2950" y="2123"/>
                    <a:pt x="7794" y="1821"/>
                  </a:cubicBezTo>
                  <a:cubicBezTo>
                    <a:pt x="7858" y="1817"/>
                    <a:pt x="7921" y="1815"/>
                    <a:pt x="7983" y="1815"/>
                  </a:cubicBezTo>
                  <a:cubicBezTo>
                    <a:pt x="12680" y="1815"/>
                    <a:pt x="13977" y="12888"/>
                    <a:pt x="13977" y="12888"/>
                  </a:cubicBezTo>
                  <a:lnTo>
                    <a:pt x="15813" y="12542"/>
                  </a:lnTo>
                  <a:cubicBezTo>
                    <a:pt x="15834" y="8921"/>
                    <a:pt x="15212" y="0"/>
                    <a:pt x="85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0" name="Google Shape;2530;p39"/>
            <p:cNvSpPr/>
            <p:nvPr/>
          </p:nvSpPr>
          <p:spPr>
            <a:xfrm>
              <a:off x="2575700" y="1885000"/>
              <a:ext cx="868425" cy="514500"/>
            </a:xfrm>
            <a:custGeom>
              <a:avLst/>
              <a:gdLst/>
              <a:ahLst/>
              <a:cxnLst/>
              <a:rect l="l" t="t" r="r" b="b"/>
              <a:pathLst>
                <a:path w="34737" h="20580" extrusionOk="0">
                  <a:moveTo>
                    <a:pt x="19626" y="0"/>
                  </a:moveTo>
                  <a:cubicBezTo>
                    <a:pt x="18929" y="0"/>
                    <a:pt x="18198" y="37"/>
                    <a:pt x="17429" y="114"/>
                  </a:cubicBezTo>
                  <a:cubicBezTo>
                    <a:pt x="0" y="1862"/>
                    <a:pt x="4292" y="20579"/>
                    <a:pt x="4292" y="20579"/>
                  </a:cubicBezTo>
                  <a:lnTo>
                    <a:pt x="6068" y="20486"/>
                  </a:lnTo>
                  <a:cubicBezTo>
                    <a:pt x="3902" y="8408"/>
                    <a:pt x="9675" y="1851"/>
                    <a:pt x="20840" y="1851"/>
                  </a:cubicBezTo>
                  <a:cubicBezTo>
                    <a:pt x="20887" y="1851"/>
                    <a:pt x="20934" y="1852"/>
                    <a:pt x="20981" y="1852"/>
                  </a:cubicBezTo>
                  <a:cubicBezTo>
                    <a:pt x="30912" y="1895"/>
                    <a:pt x="31987" y="13915"/>
                    <a:pt x="32080" y="17571"/>
                  </a:cubicBezTo>
                  <a:lnTo>
                    <a:pt x="33368" y="17329"/>
                  </a:lnTo>
                  <a:cubicBezTo>
                    <a:pt x="33368" y="17329"/>
                    <a:pt x="34736" y="0"/>
                    <a:pt x="196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1" name="Google Shape;2531;p39"/>
            <p:cNvSpPr/>
            <p:nvPr/>
          </p:nvSpPr>
          <p:spPr>
            <a:xfrm>
              <a:off x="2673225" y="1931275"/>
              <a:ext cx="704500" cy="465875"/>
            </a:xfrm>
            <a:custGeom>
              <a:avLst/>
              <a:gdLst/>
              <a:ahLst/>
              <a:cxnLst/>
              <a:rect l="l" t="t" r="r" b="b"/>
              <a:pathLst>
                <a:path w="28180" h="18635" extrusionOk="0">
                  <a:moveTo>
                    <a:pt x="16939" y="0"/>
                  </a:moveTo>
                  <a:cubicBezTo>
                    <a:pt x="5774" y="0"/>
                    <a:pt x="1" y="6557"/>
                    <a:pt x="2167" y="18635"/>
                  </a:cubicBezTo>
                  <a:lnTo>
                    <a:pt x="4968" y="18488"/>
                  </a:lnTo>
                  <a:cubicBezTo>
                    <a:pt x="4573" y="10168"/>
                    <a:pt x="5187" y="3305"/>
                    <a:pt x="15442" y="2488"/>
                  </a:cubicBezTo>
                  <a:cubicBezTo>
                    <a:pt x="15727" y="2466"/>
                    <a:pt x="16004" y="2454"/>
                    <a:pt x="16272" y="2454"/>
                  </a:cubicBezTo>
                  <a:cubicBezTo>
                    <a:pt x="24457" y="2454"/>
                    <a:pt x="24860" y="12767"/>
                    <a:pt x="24754" y="16361"/>
                  </a:cubicBezTo>
                  <a:lnTo>
                    <a:pt x="28179" y="15720"/>
                  </a:lnTo>
                  <a:cubicBezTo>
                    <a:pt x="28086" y="12064"/>
                    <a:pt x="27011" y="44"/>
                    <a:pt x="17080" y="1"/>
                  </a:cubicBezTo>
                  <a:cubicBezTo>
                    <a:pt x="17033" y="1"/>
                    <a:pt x="16986" y="0"/>
                    <a:pt x="1693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532" name="Google Shape;2532;p39"/>
          <p:cNvSpPr/>
          <p:nvPr/>
        </p:nvSpPr>
        <p:spPr>
          <a:xfrm flipH="1">
            <a:off x="6859674" y="1528925"/>
            <a:ext cx="193500" cy="183900"/>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3" name="Google Shape;2533;p39"/>
          <p:cNvSpPr/>
          <p:nvPr/>
        </p:nvSpPr>
        <p:spPr>
          <a:xfrm>
            <a:off x="7176062" y="3048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4" name="Google Shape;2534;p39"/>
          <p:cNvSpPr/>
          <p:nvPr/>
        </p:nvSpPr>
        <p:spPr>
          <a:xfrm>
            <a:off x="7176062" y="1236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5" name="Google Shape;2535;p39"/>
          <p:cNvSpPr/>
          <p:nvPr/>
        </p:nvSpPr>
        <p:spPr>
          <a:xfrm>
            <a:off x="5835587" y="3732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6" name="Google Shape;2536;p39"/>
          <p:cNvSpPr/>
          <p:nvPr/>
        </p:nvSpPr>
        <p:spPr>
          <a:xfrm flipH="1">
            <a:off x="6859674" y="336372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7" name="Google Shape;2537;p39"/>
          <p:cNvSpPr/>
          <p:nvPr/>
        </p:nvSpPr>
        <p:spPr>
          <a:xfrm flipH="1">
            <a:off x="5745474" y="2485100"/>
            <a:ext cx="193500" cy="1839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8" name="Google Shape;2538;p39"/>
          <p:cNvSpPr/>
          <p:nvPr/>
        </p:nvSpPr>
        <p:spPr>
          <a:xfrm flipH="1">
            <a:off x="8001899" y="248510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xmlns="" val="32924089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lt1"/>
        </a:solidFill>
        <a:effectLst/>
      </p:bgPr>
    </p:bg>
    <p:spTree>
      <p:nvGrpSpPr>
        <p:cNvPr id="1" name="Shape 2539"/>
        <p:cNvGrpSpPr/>
        <p:nvPr/>
      </p:nvGrpSpPr>
      <p:grpSpPr>
        <a:xfrm>
          <a:off x="0" y="0"/>
          <a:ext cx="0" cy="0"/>
          <a:chOff x="0" y="0"/>
          <a:chExt cx="0" cy="0"/>
        </a:xfrm>
      </p:grpSpPr>
      <p:grpSp>
        <p:nvGrpSpPr>
          <p:cNvPr id="2540" name="Google Shape;2540;p40"/>
          <p:cNvGrpSpPr/>
          <p:nvPr/>
        </p:nvGrpSpPr>
        <p:grpSpPr>
          <a:xfrm flipH="1">
            <a:off x="140683" y="110399"/>
            <a:ext cx="8890673" cy="4933293"/>
            <a:chOff x="140683" y="110399"/>
            <a:chExt cx="8890673" cy="4933293"/>
          </a:xfrm>
        </p:grpSpPr>
        <p:sp>
          <p:nvSpPr>
            <p:cNvPr id="2541" name="Google Shape;2541;p40"/>
            <p:cNvSpPr/>
            <p:nvPr/>
          </p:nvSpPr>
          <p:spPr>
            <a:xfrm rot="2700000">
              <a:off x="3062991" y="49280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42" name="Google Shape;2542;p40"/>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43" name="Google Shape;2543;p40"/>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44" name="Google Shape;2544;p40"/>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45" name="Google Shape;2545;p40"/>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46" name="Google Shape;2546;p40"/>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47" name="Google Shape;2547;p40"/>
            <p:cNvSpPr/>
            <p:nvPr/>
          </p:nvSpPr>
          <p:spPr>
            <a:xfrm>
              <a:off x="8327250" y="448575"/>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48" name="Google Shape;2548;p40"/>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49" name="Google Shape;2549;p40"/>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50" name="Google Shape;2550;p40"/>
            <p:cNvSpPr/>
            <p:nvPr/>
          </p:nvSpPr>
          <p:spPr>
            <a:xfrm rot="-8100000" flipH="1">
              <a:off x="698288"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51" name="Google Shape;2551;p40"/>
            <p:cNvSpPr/>
            <p:nvPr/>
          </p:nvSpPr>
          <p:spPr>
            <a:xfrm>
              <a:off x="423763" y="128322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52" name="Google Shape;2552;p40"/>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53" name="Google Shape;2553;p40"/>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54" name="Google Shape;2554;p40"/>
            <p:cNvSpPr/>
            <p:nvPr/>
          </p:nvSpPr>
          <p:spPr>
            <a:xfrm rot="-9899594">
              <a:off x="850870"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55" name="Google Shape;2555;p40"/>
            <p:cNvSpPr/>
            <p:nvPr/>
          </p:nvSpPr>
          <p:spPr>
            <a:xfrm rot="-5400000">
              <a:off x="245215" y="29518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56" name="Google Shape;2556;p40"/>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57" name="Google Shape;2557;p40"/>
            <p:cNvSpPr/>
            <p:nvPr/>
          </p:nvSpPr>
          <p:spPr>
            <a:xfrm rot="6300406">
              <a:off x="8522057" y="18110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58" name="Google Shape;2558;p40"/>
            <p:cNvSpPr/>
            <p:nvPr/>
          </p:nvSpPr>
          <p:spPr>
            <a:xfrm rot="8999773">
              <a:off x="6460822" y="170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59" name="Google Shape;2559;p40"/>
            <p:cNvSpPr/>
            <p:nvPr/>
          </p:nvSpPr>
          <p:spPr>
            <a:xfrm rot="8100000" flipH="1">
              <a:off x="7654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60" name="Google Shape;2560;p40"/>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61" name="Google Shape;2561;p40"/>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562" name="Google Shape;2562;p40"/>
            <p:cNvSpPr/>
            <p:nvPr/>
          </p:nvSpPr>
          <p:spPr>
            <a:xfrm>
              <a:off x="8671789" y="11406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563" name="Google Shape;2563;p40"/>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564" name="Google Shape;2564;p40"/>
            <p:cNvSpPr/>
            <p:nvPr/>
          </p:nvSpPr>
          <p:spPr>
            <a:xfrm rot="2700000">
              <a:off x="895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65" name="Google Shape;2565;p40"/>
            <p:cNvSpPr/>
            <p:nvPr/>
          </p:nvSpPr>
          <p:spPr>
            <a:xfrm rot="-2700000">
              <a:off x="14224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66" name="Google Shape;2566;p40"/>
            <p:cNvSpPr/>
            <p:nvPr/>
          </p:nvSpPr>
          <p:spPr>
            <a:xfrm rot="8999773">
              <a:off x="426372" y="48856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67" name="Google Shape;2567;p40"/>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68" name="Google Shape;2568;p40"/>
            <p:cNvSpPr/>
            <p:nvPr/>
          </p:nvSpPr>
          <p:spPr>
            <a:xfrm rot="8100000" flipH="1">
              <a:off x="8869731"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69" name="Google Shape;2569;p40"/>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70" name="Google Shape;2570;p40"/>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71" name="Google Shape;2571;p40"/>
            <p:cNvSpPr/>
            <p:nvPr/>
          </p:nvSpPr>
          <p:spPr>
            <a:xfrm rot="5400000">
              <a:off x="1109249" y="83406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72" name="Google Shape;2572;p40"/>
            <p:cNvSpPr/>
            <p:nvPr/>
          </p:nvSpPr>
          <p:spPr>
            <a:xfrm rot="8100000">
              <a:off x="803211" y="20626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73" name="Google Shape;2573;p40"/>
            <p:cNvSpPr/>
            <p:nvPr/>
          </p:nvSpPr>
          <p:spPr>
            <a:xfrm rot="-900406" flipH="1">
              <a:off x="3959085" y="48988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74" name="Google Shape;2574;p40"/>
            <p:cNvSpPr/>
            <p:nvPr/>
          </p:nvSpPr>
          <p:spPr>
            <a:xfrm>
              <a:off x="49427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75" name="Google Shape;2575;p40"/>
            <p:cNvSpPr/>
            <p:nvPr/>
          </p:nvSpPr>
          <p:spPr>
            <a:xfrm rot="-7200227">
              <a:off x="1285269"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76" name="Google Shape;2576;p40"/>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77" name="Google Shape;2577;p40"/>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78" name="Google Shape;2578;p40"/>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79" name="Google Shape;2579;p40"/>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80" name="Google Shape;2580;p40"/>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81" name="Google Shape;2581;p40"/>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82" name="Google Shape;2582;p40"/>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83" name="Google Shape;2583;p40"/>
            <p:cNvSpPr/>
            <p:nvPr/>
          </p:nvSpPr>
          <p:spPr>
            <a:xfrm rot="8100000" flipH="1">
              <a:off x="66312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84" name="Google Shape;2584;p40"/>
            <p:cNvSpPr/>
            <p:nvPr/>
          </p:nvSpPr>
          <p:spPr>
            <a:xfrm rot="10800000" flipH="1">
              <a:off x="7743555" y="265951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85" name="Google Shape;2585;p40"/>
            <p:cNvSpPr/>
            <p:nvPr/>
          </p:nvSpPr>
          <p:spPr>
            <a:xfrm rot="-8100000" flipH="1">
              <a:off x="7858613"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86" name="Google Shape;2586;p40"/>
            <p:cNvSpPr/>
            <p:nvPr/>
          </p:nvSpPr>
          <p:spPr>
            <a:xfrm rot="-9899594">
              <a:off x="7782595"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87" name="Google Shape;2587;p40"/>
            <p:cNvSpPr/>
            <p:nvPr/>
          </p:nvSpPr>
          <p:spPr>
            <a:xfrm rot="8100000">
              <a:off x="8115936" y="22912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88" name="Google Shape;2588;p40"/>
            <p:cNvSpPr/>
            <p:nvPr/>
          </p:nvSpPr>
          <p:spPr>
            <a:xfrm rot="-7200227">
              <a:off x="8216994"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89" name="Google Shape;2589;p40"/>
            <p:cNvSpPr/>
            <p:nvPr/>
          </p:nvSpPr>
          <p:spPr>
            <a:xfrm rot="8100000" flipH="1">
              <a:off x="7955331" y="41656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sp>
        <p:nvSpPr>
          <p:cNvPr id="2590" name="Google Shape;2590;p40"/>
          <p:cNvSpPr/>
          <p:nvPr/>
        </p:nvSpPr>
        <p:spPr>
          <a:xfrm>
            <a:off x="1615150" y="544975"/>
            <a:ext cx="5941800" cy="40536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591" name="Google Shape;2591;p40"/>
          <p:cNvGrpSpPr/>
          <p:nvPr/>
        </p:nvGrpSpPr>
        <p:grpSpPr>
          <a:xfrm>
            <a:off x="416320" y="2056053"/>
            <a:ext cx="1847045" cy="3432959"/>
            <a:chOff x="6622012" y="795963"/>
            <a:chExt cx="1304687" cy="2425262"/>
          </a:xfrm>
        </p:grpSpPr>
        <p:sp>
          <p:nvSpPr>
            <p:cNvPr id="2592" name="Google Shape;2592;p40"/>
            <p:cNvSpPr/>
            <p:nvPr/>
          </p:nvSpPr>
          <p:spPr>
            <a:xfrm rot="676147">
              <a:off x="7263594" y="835063"/>
              <a:ext cx="436082" cy="363936"/>
            </a:xfrm>
            <a:custGeom>
              <a:avLst/>
              <a:gdLst/>
              <a:ahLst/>
              <a:cxnLst/>
              <a:rect l="l" t="t" r="r" b="b"/>
              <a:pathLst>
                <a:path w="10218" h="8528" extrusionOk="0">
                  <a:moveTo>
                    <a:pt x="0" y="0"/>
                  </a:moveTo>
                  <a:lnTo>
                    <a:pt x="4834" y="8528"/>
                  </a:lnTo>
                  <a:lnTo>
                    <a:pt x="5864" y="6560"/>
                  </a:lnTo>
                  <a:lnTo>
                    <a:pt x="7521" y="7931"/>
                  </a:lnTo>
                  <a:lnTo>
                    <a:pt x="7542" y="4253"/>
                  </a:lnTo>
                  <a:lnTo>
                    <a:pt x="10217" y="3283"/>
                  </a:lnTo>
                  <a:lnTo>
                    <a:pt x="0"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93" name="Google Shape;2593;p40"/>
            <p:cNvSpPr/>
            <p:nvPr/>
          </p:nvSpPr>
          <p:spPr>
            <a:xfrm rot="676147">
              <a:off x="7284315" y="828697"/>
              <a:ext cx="324479" cy="183888"/>
            </a:xfrm>
            <a:custGeom>
              <a:avLst/>
              <a:gdLst/>
              <a:ahLst/>
              <a:cxnLst/>
              <a:rect l="l" t="t" r="r" b="b"/>
              <a:pathLst>
                <a:path w="7603" h="4309" extrusionOk="0">
                  <a:moveTo>
                    <a:pt x="120" y="1"/>
                  </a:moveTo>
                  <a:cubicBezTo>
                    <a:pt x="83" y="1"/>
                    <a:pt x="47" y="21"/>
                    <a:pt x="29" y="54"/>
                  </a:cubicBezTo>
                  <a:cubicBezTo>
                    <a:pt x="1" y="104"/>
                    <a:pt x="17" y="170"/>
                    <a:pt x="67" y="198"/>
                  </a:cubicBezTo>
                  <a:lnTo>
                    <a:pt x="7433" y="4291"/>
                  </a:lnTo>
                  <a:cubicBezTo>
                    <a:pt x="7449" y="4302"/>
                    <a:pt x="7466" y="4308"/>
                    <a:pt x="7482" y="4308"/>
                  </a:cubicBezTo>
                  <a:cubicBezTo>
                    <a:pt x="7521" y="4308"/>
                    <a:pt x="7559" y="4286"/>
                    <a:pt x="7575" y="4253"/>
                  </a:cubicBezTo>
                  <a:cubicBezTo>
                    <a:pt x="7603" y="4198"/>
                    <a:pt x="7587" y="4137"/>
                    <a:pt x="7537" y="4104"/>
                  </a:cubicBezTo>
                  <a:lnTo>
                    <a:pt x="171" y="16"/>
                  </a:lnTo>
                  <a:cubicBezTo>
                    <a:pt x="155" y="5"/>
                    <a:pt x="137" y="1"/>
                    <a:pt x="12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94" name="Google Shape;2594;p40"/>
            <p:cNvSpPr/>
            <p:nvPr/>
          </p:nvSpPr>
          <p:spPr>
            <a:xfrm rot="676147">
              <a:off x="7504274" y="1069992"/>
              <a:ext cx="64315" cy="120857"/>
            </a:xfrm>
            <a:custGeom>
              <a:avLst/>
              <a:gdLst/>
              <a:ahLst/>
              <a:cxnLst/>
              <a:rect l="l" t="t" r="r" b="b"/>
              <a:pathLst>
                <a:path w="1507" h="2832" extrusionOk="0">
                  <a:moveTo>
                    <a:pt x="117" y="1"/>
                  </a:moveTo>
                  <a:cubicBezTo>
                    <a:pt x="103" y="1"/>
                    <a:pt x="89" y="3"/>
                    <a:pt x="76" y="9"/>
                  </a:cubicBezTo>
                  <a:cubicBezTo>
                    <a:pt x="21" y="36"/>
                    <a:pt x="0" y="97"/>
                    <a:pt x="26" y="152"/>
                  </a:cubicBezTo>
                  <a:lnTo>
                    <a:pt x="1293" y="2771"/>
                  </a:lnTo>
                  <a:cubicBezTo>
                    <a:pt x="1309" y="2811"/>
                    <a:pt x="1348" y="2832"/>
                    <a:pt x="1387" y="2832"/>
                  </a:cubicBezTo>
                  <a:cubicBezTo>
                    <a:pt x="1402" y="2832"/>
                    <a:pt x="1419" y="2826"/>
                    <a:pt x="1435" y="2821"/>
                  </a:cubicBezTo>
                  <a:cubicBezTo>
                    <a:pt x="1485" y="2793"/>
                    <a:pt x="1506" y="2733"/>
                    <a:pt x="1480" y="2679"/>
                  </a:cubicBezTo>
                  <a:lnTo>
                    <a:pt x="213" y="59"/>
                  </a:lnTo>
                  <a:cubicBezTo>
                    <a:pt x="197" y="22"/>
                    <a:pt x="156" y="1"/>
                    <a:pt x="11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95" name="Google Shape;2595;p40"/>
            <p:cNvSpPr/>
            <p:nvPr/>
          </p:nvSpPr>
          <p:spPr>
            <a:xfrm rot="676147">
              <a:off x="7280454" y="822935"/>
              <a:ext cx="269510" cy="228740"/>
            </a:xfrm>
            <a:custGeom>
              <a:avLst/>
              <a:gdLst/>
              <a:ahLst/>
              <a:cxnLst/>
              <a:rect l="l" t="t" r="r" b="b"/>
              <a:pathLst>
                <a:path w="6315" h="5360" extrusionOk="0">
                  <a:moveTo>
                    <a:pt x="119" y="0"/>
                  </a:moveTo>
                  <a:cubicBezTo>
                    <a:pt x="89" y="0"/>
                    <a:pt x="60" y="13"/>
                    <a:pt x="39" y="37"/>
                  </a:cubicBezTo>
                  <a:cubicBezTo>
                    <a:pt x="1" y="81"/>
                    <a:pt x="6" y="147"/>
                    <a:pt x="50" y="185"/>
                  </a:cubicBezTo>
                  <a:lnTo>
                    <a:pt x="6128" y="5332"/>
                  </a:lnTo>
                  <a:cubicBezTo>
                    <a:pt x="6145" y="5348"/>
                    <a:pt x="6173" y="5360"/>
                    <a:pt x="6194" y="5360"/>
                  </a:cubicBezTo>
                  <a:cubicBezTo>
                    <a:pt x="6221" y="5360"/>
                    <a:pt x="6254" y="5342"/>
                    <a:pt x="6277" y="5320"/>
                  </a:cubicBezTo>
                  <a:cubicBezTo>
                    <a:pt x="6315" y="5277"/>
                    <a:pt x="6310" y="5211"/>
                    <a:pt x="6260" y="5173"/>
                  </a:cubicBezTo>
                  <a:lnTo>
                    <a:pt x="188" y="26"/>
                  </a:lnTo>
                  <a:cubicBezTo>
                    <a:pt x="168" y="9"/>
                    <a:pt x="143" y="0"/>
                    <a:pt x="11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96" name="Google Shape;2596;p40"/>
            <p:cNvSpPr/>
            <p:nvPr/>
          </p:nvSpPr>
          <p:spPr>
            <a:xfrm rot="676147">
              <a:off x="7494024" y="1063608"/>
              <a:ext cx="26930" cy="62477"/>
            </a:xfrm>
            <a:custGeom>
              <a:avLst/>
              <a:gdLst/>
              <a:ahLst/>
              <a:cxnLst/>
              <a:rect l="l" t="t" r="r" b="b"/>
              <a:pathLst>
                <a:path w="631" h="1464" extrusionOk="0">
                  <a:moveTo>
                    <a:pt x="515" y="0"/>
                  </a:moveTo>
                  <a:cubicBezTo>
                    <a:pt x="469" y="0"/>
                    <a:pt x="425" y="31"/>
                    <a:pt x="411" y="75"/>
                  </a:cubicBezTo>
                  <a:lnTo>
                    <a:pt x="17" y="1325"/>
                  </a:lnTo>
                  <a:cubicBezTo>
                    <a:pt x="1" y="1380"/>
                    <a:pt x="34" y="1441"/>
                    <a:pt x="88" y="1457"/>
                  </a:cubicBezTo>
                  <a:cubicBezTo>
                    <a:pt x="99" y="1463"/>
                    <a:pt x="110" y="1463"/>
                    <a:pt x="120" y="1463"/>
                  </a:cubicBezTo>
                  <a:cubicBezTo>
                    <a:pt x="165" y="1463"/>
                    <a:pt x="209" y="1436"/>
                    <a:pt x="219" y="1391"/>
                  </a:cubicBezTo>
                  <a:lnTo>
                    <a:pt x="608" y="136"/>
                  </a:lnTo>
                  <a:cubicBezTo>
                    <a:pt x="631" y="82"/>
                    <a:pt x="598" y="22"/>
                    <a:pt x="543" y="4"/>
                  </a:cubicBezTo>
                  <a:cubicBezTo>
                    <a:pt x="534" y="2"/>
                    <a:pt x="524" y="0"/>
                    <a:pt x="515" y="0"/>
                  </a:cubicBezTo>
                  <a:close/>
                </a:path>
              </a:pathLst>
            </a:custGeom>
            <a:solidFill>
              <a:srgbClr val="2E24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97" name="Google Shape;2597;p40"/>
            <p:cNvSpPr/>
            <p:nvPr/>
          </p:nvSpPr>
          <p:spPr>
            <a:xfrm rot="676147">
              <a:off x="6799863" y="1233217"/>
              <a:ext cx="948984" cy="1913734"/>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598" name="Google Shape;2598;p40"/>
          <p:cNvGrpSpPr/>
          <p:nvPr/>
        </p:nvGrpSpPr>
        <p:grpSpPr>
          <a:xfrm rot="536064" flipH="1">
            <a:off x="6686108" y="902440"/>
            <a:ext cx="1765351" cy="1991753"/>
            <a:chOff x="1917725" y="3910125"/>
            <a:chExt cx="1279950" cy="1444100"/>
          </a:xfrm>
        </p:grpSpPr>
        <p:sp>
          <p:nvSpPr>
            <p:cNvPr id="2599" name="Google Shape;2599;p40"/>
            <p:cNvSpPr/>
            <p:nvPr/>
          </p:nvSpPr>
          <p:spPr>
            <a:xfrm>
              <a:off x="2465000" y="4571425"/>
              <a:ext cx="170475" cy="105500"/>
            </a:xfrm>
            <a:custGeom>
              <a:avLst/>
              <a:gdLst/>
              <a:ahLst/>
              <a:cxnLst/>
              <a:rect l="l" t="t" r="r" b="b"/>
              <a:pathLst>
                <a:path w="6819" h="4220" extrusionOk="0">
                  <a:moveTo>
                    <a:pt x="4217" y="1"/>
                  </a:moveTo>
                  <a:cubicBezTo>
                    <a:pt x="2787" y="1"/>
                    <a:pt x="1088" y="846"/>
                    <a:pt x="0" y="4219"/>
                  </a:cubicBezTo>
                  <a:cubicBezTo>
                    <a:pt x="0" y="4219"/>
                    <a:pt x="6034" y="2641"/>
                    <a:pt x="6818" y="854"/>
                  </a:cubicBezTo>
                  <a:cubicBezTo>
                    <a:pt x="6818" y="854"/>
                    <a:pt x="5653" y="1"/>
                    <a:pt x="421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0" name="Google Shape;2600;p40"/>
            <p:cNvSpPr/>
            <p:nvPr/>
          </p:nvSpPr>
          <p:spPr>
            <a:xfrm>
              <a:off x="2815350" y="4351000"/>
              <a:ext cx="382325" cy="392250"/>
            </a:xfrm>
            <a:custGeom>
              <a:avLst/>
              <a:gdLst/>
              <a:ahLst/>
              <a:cxnLst/>
              <a:rect l="l" t="t" r="r" b="b"/>
              <a:pathLst>
                <a:path w="15293" h="15690" extrusionOk="0">
                  <a:moveTo>
                    <a:pt x="13299" y="0"/>
                  </a:moveTo>
                  <a:cubicBezTo>
                    <a:pt x="13002" y="0"/>
                    <a:pt x="12447" y="2525"/>
                    <a:pt x="12447" y="2525"/>
                  </a:cubicBezTo>
                  <a:cubicBezTo>
                    <a:pt x="12447" y="2525"/>
                    <a:pt x="12163" y="408"/>
                    <a:pt x="11724" y="387"/>
                  </a:cubicBezTo>
                  <a:cubicBezTo>
                    <a:pt x="11722" y="387"/>
                    <a:pt x="11720" y="387"/>
                    <a:pt x="11719" y="387"/>
                  </a:cubicBezTo>
                  <a:cubicBezTo>
                    <a:pt x="11292" y="387"/>
                    <a:pt x="11473" y="3314"/>
                    <a:pt x="11473" y="3314"/>
                  </a:cubicBezTo>
                  <a:cubicBezTo>
                    <a:pt x="11473" y="3314"/>
                    <a:pt x="10651" y="1910"/>
                    <a:pt x="10365" y="1910"/>
                  </a:cubicBezTo>
                  <a:cubicBezTo>
                    <a:pt x="10351" y="1910"/>
                    <a:pt x="10338" y="1914"/>
                    <a:pt x="10327" y="1921"/>
                  </a:cubicBezTo>
                  <a:cubicBezTo>
                    <a:pt x="10091" y="2080"/>
                    <a:pt x="10891" y="4091"/>
                    <a:pt x="10891" y="4091"/>
                  </a:cubicBezTo>
                  <a:cubicBezTo>
                    <a:pt x="9849" y="8827"/>
                    <a:pt x="1" y="10088"/>
                    <a:pt x="1" y="10088"/>
                  </a:cubicBezTo>
                  <a:lnTo>
                    <a:pt x="1623" y="15689"/>
                  </a:lnTo>
                  <a:cubicBezTo>
                    <a:pt x="13709" y="13908"/>
                    <a:pt x="13226" y="4794"/>
                    <a:pt x="13226" y="4794"/>
                  </a:cubicBezTo>
                  <a:cubicBezTo>
                    <a:pt x="13226" y="4794"/>
                    <a:pt x="15292" y="3314"/>
                    <a:pt x="14936" y="2902"/>
                  </a:cubicBezTo>
                  <a:cubicBezTo>
                    <a:pt x="14878" y="2833"/>
                    <a:pt x="14802" y="2804"/>
                    <a:pt x="14717" y="2804"/>
                  </a:cubicBezTo>
                  <a:cubicBezTo>
                    <a:pt x="14290" y="2804"/>
                    <a:pt x="13621" y="3527"/>
                    <a:pt x="13621" y="3527"/>
                  </a:cubicBezTo>
                  <a:cubicBezTo>
                    <a:pt x="13621" y="3527"/>
                    <a:pt x="15194" y="1445"/>
                    <a:pt x="14683" y="1050"/>
                  </a:cubicBezTo>
                  <a:cubicBezTo>
                    <a:pt x="14639" y="1016"/>
                    <a:pt x="14592" y="1001"/>
                    <a:pt x="14544" y="1001"/>
                  </a:cubicBezTo>
                  <a:cubicBezTo>
                    <a:pt x="14042" y="1001"/>
                    <a:pt x="13385" y="2689"/>
                    <a:pt x="13385" y="2689"/>
                  </a:cubicBezTo>
                  <a:cubicBezTo>
                    <a:pt x="13385" y="2689"/>
                    <a:pt x="13626" y="349"/>
                    <a:pt x="13347" y="26"/>
                  </a:cubicBezTo>
                  <a:cubicBezTo>
                    <a:pt x="13332" y="8"/>
                    <a:pt x="13316" y="0"/>
                    <a:pt x="13299" y="0"/>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1" name="Google Shape;2601;p40"/>
            <p:cNvSpPr/>
            <p:nvPr/>
          </p:nvSpPr>
          <p:spPr>
            <a:xfrm>
              <a:off x="3099125" y="4431150"/>
              <a:ext cx="23725" cy="26550"/>
            </a:xfrm>
            <a:custGeom>
              <a:avLst/>
              <a:gdLst/>
              <a:ahLst/>
              <a:cxnLst/>
              <a:rect l="l" t="t" r="r" b="b"/>
              <a:pathLst>
                <a:path w="949" h="1062" extrusionOk="0">
                  <a:moveTo>
                    <a:pt x="127" y="1"/>
                  </a:moveTo>
                  <a:cubicBezTo>
                    <a:pt x="87" y="1"/>
                    <a:pt x="49" y="23"/>
                    <a:pt x="28" y="63"/>
                  </a:cubicBezTo>
                  <a:cubicBezTo>
                    <a:pt x="0" y="113"/>
                    <a:pt x="28" y="179"/>
                    <a:pt x="77" y="201"/>
                  </a:cubicBezTo>
                  <a:cubicBezTo>
                    <a:pt x="708" y="503"/>
                    <a:pt x="653" y="918"/>
                    <a:pt x="653" y="941"/>
                  </a:cubicBezTo>
                  <a:cubicBezTo>
                    <a:pt x="642" y="996"/>
                    <a:pt x="681" y="1050"/>
                    <a:pt x="741" y="1062"/>
                  </a:cubicBezTo>
                  <a:lnTo>
                    <a:pt x="757" y="1062"/>
                  </a:lnTo>
                  <a:cubicBezTo>
                    <a:pt x="807" y="1062"/>
                    <a:pt x="850" y="1024"/>
                    <a:pt x="861" y="974"/>
                  </a:cubicBezTo>
                  <a:cubicBezTo>
                    <a:pt x="866" y="951"/>
                    <a:pt x="949" y="382"/>
                    <a:pt x="170" y="9"/>
                  </a:cubicBezTo>
                  <a:cubicBezTo>
                    <a:pt x="156" y="4"/>
                    <a:pt x="142" y="1"/>
                    <a:pt x="1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2" name="Google Shape;2602;p40"/>
            <p:cNvSpPr/>
            <p:nvPr/>
          </p:nvSpPr>
          <p:spPr>
            <a:xfrm>
              <a:off x="1933575" y="4790075"/>
              <a:ext cx="452100" cy="290525"/>
            </a:xfrm>
            <a:custGeom>
              <a:avLst/>
              <a:gdLst/>
              <a:ahLst/>
              <a:cxnLst/>
              <a:rect l="l" t="t" r="r" b="b"/>
              <a:pathLst>
                <a:path w="18084" h="11621" extrusionOk="0">
                  <a:moveTo>
                    <a:pt x="4633" y="1"/>
                  </a:moveTo>
                  <a:cubicBezTo>
                    <a:pt x="4633" y="1"/>
                    <a:pt x="671" y="1097"/>
                    <a:pt x="95" y="1645"/>
                  </a:cubicBezTo>
                  <a:cubicBezTo>
                    <a:pt x="2" y="1735"/>
                    <a:pt x="1" y="1772"/>
                    <a:pt x="63" y="1772"/>
                  </a:cubicBezTo>
                  <a:cubicBezTo>
                    <a:pt x="388" y="1772"/>
                    <a:pt x="2442" y="762"/>
                    <a:pt x="2442" y="762"/>
                  </a:cubicBezTo>
                  <a:cubicBezTo>
                    <a:pt x="2442" y="762"/>
                    <a:pt x="3652" y="6259"/>
                    <a:pt x="7615" y="9729"/>
                  </a:cubicBezTo>
                  <a:cubicBezTo>
                    <a:pt x="9237" y="11150"/>
                    <a:pt x="10956" y="11620"/>
                    <a:pt x="12522" y="11620"/>
                  </a:cubicBezTo>
                  <a:cubicBezTo>
                    <a:pt x="15598" y="11620"/>
                    <a:pt x="18083" y="9806"/>
                    <a:pt x="18083" y="9806"/>
                  </a:cubicBezTo>
                  <a:lnTo>
                    <a:pt x="15063" y="4463"/>
                  </a:lnTo>
                  <a:cubicBezTo>
                    <a:pt x="14009" y="5007"/>
                    <a:pt x="13009" y="5233"/>
                    <a:pt x="12076" y="5233"/>
                  </a:cubicBezTo>
                  <a:cubicBezTo>
                    <a:pt x="7580" y="5233"/>
                    <a:pt x="4633" y="1"/>
                    <a:pt x="4633" y="1"/>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3" name="Google Shape;2603;p40"/>
            <p:cNvSpPr/>
            <p:nvPr/>
          </p:nvSpPr>
          <p:spPr>
            <a:xfrm>
              <a:off x="1917725" y="4765025"/>
              <a:ext cx="147875" cy="88000"/>
            </a:xfrm>
            <a:custGeom>
              <a:avLst/>
              <a:gdLst/>
              <a:ahLst/>
              <a:cxnLst/>
              <a:rect l="l" t="t" r="r" b="b"/>
              <a:pathLst>
                <a:path w="5915" h="3520" extrusionOk="0">
                  <a:moveTo>
                    <a:pt x="4610" y="0"/>
                  </a:moveTo>
                  <a:lnTo>
                    <a:pt x="0" y="2861"/>
                  </a:lnTo>
                  <a:cubicBezTo>
                    <a:pt x="283" y="3143"/>
                    <a:pt x="744" y="3233"/>
                    <a:pt x="1220" y="3233"/>
                  </a:cubicBezTo>
                  <a:cubicBezTo>
                    <a:pt x="2066" y="3233"/>
                    <a:pt x="2955" y="2948"/>
                    <a:pt x="2955" y="2948"/>
                  </a:cubicBezTo>
                  <a:lnTo>
                    <a:pt x="3278" y="3519"/>
                  </a:lnTo>
                  <a:lnTo>
                    <a:pt x="5915" y="1984"/>
                  </a:lnTo>
                  <a:lnTo>
                    <a:pt x="461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4" name="Google Shape;2604;p40"/>
            <p:cNvSpPr/>
            <p:nvPr/>
          </p:nvSpPr>
          <p:spPr>
            <a:xfrm>
              <a:off x="1991850" y="4825775"/>
              <a:ext cx="19625" cy="24600"/>
            </a:xfrm>
            <a:custGeom>
              <a:avLst/>
              <a:gdLst/>
              <a:ahLst/>
              <a:cxnLst/>
              <a:rect l="l" t="t" r="r" b="b"/>
              <a:pathLst>
                <a:path w="785" h="984" extrusionOk="0">
                  <a:moveTo>
                    <a:pt x="667" y="1"/>
                  </a:moveTo>
                  <a:cubicBezTo>
                    <a:pt x="634" y="1"/>
                    <a:pt x="600" y="17"/>
                    <a:pt x="577" y="47"/>
                  </a:cubicBezTo>
                  <a:lnTo>
                    <a:pt x="39" y="819"/>
                  </a:lnTo>
                  <a:cubicBezTo>
                    <a:pt x="0" y="869"/>
                    <a:pt x="17" y="935"/>
                    <a:pt x="61" y="968"/>
                  </a:cubicBezTo>
                  <a:cubicBezTo>
                    <a:pt x="83" y="979"/>
                    <a:pt x="99" y="984"/>
                    <a:pt x="121" y="984"/>
                  </a:cubicBezTo>
                  <a:cubicBezTo>
                    <a:pt x="154" y="984"/>
                    <a:pt x="187" y="968"/>
                    <a:pt x="210" y="941"/>
                  </a:cubicBezTo>
                  <a:lnTo>
                    <a:pt x="751" y="168"/>
                  </a:lnTo>
                  <a:cubicBezTo>
                    <a:pt x="784" y="118"/>
                    <a:pt x="774" y="53"/>
                    <a:pt x="724" y="20"/>
                  </a:cubicBezTo>
                  <a:cubicBezTo>
                    <a:pt x="707" y="7"/>
                    <a:pt x="687" y="1"/>
                    <a:pt x="66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5" name="Google Shape;2605;p40"/>
            <p:cNvSpPr/>
            <p:nvPr/>
          </p:nvSpPr>
          <p:spPr>
            <a:xfrm>
              <a:off x="1983100" y="4817025"/>
              <a:ext cx="15075" cy="29425"/>
            </a:xfrm>
            <a:custGeom>
              <a:avLst/>
              <a:gdLst/>
              <a:ahLst/>
              <a:cxnLst/>
              <a:rect l="l" t="t" r="r" b="b"/>
              <a:pathLst>
                <a:path w="603" h="1177" extrusionOk="0">
                  <a:moveTo>
                    <a:pt x="481" y="0"/>
                  </a:moveTo>
                  <a:cubicBezTo>
                    <a:pt x="440" y="0"/>
                    <a:pt x="400" y="26"/>
                    <a:pt x="383" y="68"/>
                  </a:cubicBezTo>
                  <a:lnTo>
                    <a:pt x="22" y="1033"/>
                  </a:lnTo>
                  <a:cubicBezTo>
                    <a:pt x="0" y="1088"/>
                    <a:pt x="27" y="1148"/>
                    <a:pt x="82" y="1164"/>
                  </a:cubicBezTo>
                  <a:cubicBezTo>
                    <a:pt x="93" y="1169"/>
                    <a:pt x="104" y="1176"/>
                    <a:pt x="120" y="1176"/>
                  </a:cubicBezTo>
                  <a:cubicBezTo>
                    <a:pt x="158" y="1176"/>
                    <a:pt x="203" y="1148"/>
                    <a:pt x="219" y="1104"/>
                  </a:cubicBezTo>
                  <a:lnTo>
                    <a:pt x="581" y="145"/>
                  </a:lnTo>
                  <a:cubicBezTo>
                    <a:pt x="603" y="91"/>
                    <a:pt x="575" y="30"/>
                    <a:pt x="520" y="8"/>
                  </a:cubicBezTo>
                  <a:cubicBezTo>
                    <a:pt x="507" y="3"/>
                    <a:pt x="494" y="0"/>
                    <a:pt x="48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6" name="Google Shape;2606;p40"/>
            <p:cNvSpPr/>
            <p:nvPr/>
          </p:nvSpPr>
          <p:spPr>
            <a:xfrm>
              <a:off x="2153125" y="5074400"/>
              <a:ext cx="432325" cy="265100"/>
            </a:xfrm>
            <a:custGeom>
              <a:avLst/>
              <a:gdLst/>
              <a:ahLst/>
              <a:cxnLst/>
              <a:rect l="l" t="t" r="r" b="b"/>
              <a:pathLst>
                <a:path w="17293" h="10604" extrusionOk="0">
                  <a:moveTo>
                    <a:pt x="11165" y="1"/>
                  </a:moveTo>
                  <a:cubicBezTo>
                    <a:pt x="10367" y="5287"/>
                    <a:pt x="4966" y="5882"/>
                    <a:pt x="2574" y="5882"/>
                  </a:cubicBezTo>
                  <a:cubicBezTo>
                    <a:pt x="1878" y="5882"/>
                    <a:pt x="1437" y="5832"/>
                    <a:pt x="1437" y="5832"/>
                  </a:cubicBezTo>
                  <a:cubicBezTo>
                    <a:pt x="1437" y="5832"/>
                    <a:pt x="0" y="9691"/>
                    <a:pt x="111" y="10481"/>
                  </a:cubicBezTo>
                  <a:cubicBezTo>
                    <a:pt x="123" y="10566"/>
                    <a:pt x="140" y="10604"/>
                    <a:pt x="161" y="10604"/>
                  </a:cubicBezTo>
                  <a:cubicBezTo>
                    <a:pt x="333" y="10604"/>
                    <a:pt x="768" y="8063"/>
                    <a:pt x="768" y="8063"/>
                  </a:cubicBezTo>
                  <a:cubicBezTo>
                    <a:pt x="768" y="8063"/>
                    <a:pt x="4002" y="9464"/>
                    <a:pt x="7897" y="9464"/>
                  </a:cubicBezTo>
                  <a:cubicBezTo>
                    <a:pt x="8923" y="9464"/>
                    <a:pt x="9996" y="9366"/>
                    <a:pt x="11067" y="9120"/>
                  </a:cubicBezTo>
                  <a:cubicBezTo>
                    <a:pt x="17293" y="7696"/>
                    <a:pt x="17265" y="686"/>
                    <a:pt x="17265" y="686"/>
                  </a:cubicBezTo>
                  <a:lnTo>
                    <a:pt x="11165" y="1"/>
                  </a:ln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7" name="Google Shape;2607;p40"/>
            <p:cNvSpPr/>
            <p:nvPr/>
          </p:nvSpPr>
          <p:spPr>
            <a:xfrm>
              <a:off x="2149425" y="5218975"/>
              <a:ext cx="68950" cy="135250"/>
            </a:xfrm>
            <a:custGeom>
              <a:avLst/>
              <a:gdLst/>
              <a:ahLst/>
              <a:cxnLst/>
              <a:rect l="l" t="t" r="r" b="b"/>
              <a:pathLst>
                <a:path w="2758" h="5410" extrusionOk="0">
                  <a:moveTo>
                    <a:pt x="385" y="0"/>
                  </a:moveTo>
                  <a:lnTo>
                    <a:pt x="1" y="5409"/>
                  </a:lnTo>
                  <a:cubicBezTo>
                    <a:pt x="1102" y="5234"/>
                    <a:pt x="1804" y="3064"/>
                    <a:pt x="1804" y="3064"/>
                  </a:cubicBezTo>
                  <a:lnTo>
                    <a:pt x="2457" y="3140"/>
                  </a:lnTo>
                  <a:lnTo>
                    <a:pt x="2758" y="104"/>
                  </a:lnTo>
                  <a:lnTo>
                    <a:pt x="385"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8" name="Google Shape;2608;p40"/>
            <p:cNvSpPr/>
            <p:nvPr/>
          </p:nvSpPr>
          <p:spPr>
            <a:xfrm>
              <a:off x="2193150" y="5273225"/>
              <a:ext cx="13725" cy="27675"/>
            </a:xfrm>
            <a:custGeom>
              <a:avLst/>
              <a:gdLst/>
              <a:ahLst/>
              <a:cxnLst/>
              <a:rect l="l" t="t" r="r" b="b"/>
              <a:pathLst>
                <a:path w="549" h="1107" extrusionOk="0">
                  <a:moveTo>
                    <a:pt x="115" y="1"/>
                  </a:moveTo>
                  <a:cubicBezTo>
                    <a:pt x="105" y="1"/>
                    <a:pt x="94" y="3"/>
                    <a:pt x="83" y="6"/>
                  </a:cubicBezTo>
                  <a:cubicBezTo>
                    <a:pt x="28" y="28"/>
                    <a:pt x="0" y="87"/>
                    <a:pt x="17" y="143"/>
                  </a:cubicBezTo>
                  <a:lnTo>
                    <a:pt x="329" y="1036"/>
                  </a:lnTo>
                  <a:cubicBezTo>
                    <a:pt x="346" y="1081"/>
                    <a:pt x="384" y="1107"/>
                    <a:pt x="428" y="1107"/>
                  </a:cubicBezTo>
                  <a:cubicBezTo>
                    <a:pt x="438" y="1107"/>
                    <a:pt x="450" y="1107"/>
                    <a:pt x="460" y="1102"/>
                  </a:cubicBezTo>
                  <a:cubicBezTo>
                    <a:pt x="516" y="1081"/>
                    <a:pt x="549" y="1020"/>
                    <a:pt x="526" y="965"/>
                  </a:cubicBezTo>
                  <a:lnTo>
                    <a:pt x="220" y="72"/>
                  </a:lnTo>
                  <a:cubicBezTo>
                    <a:pt x="202" y="27"/>
                    <a:pt x="159" y="1"/>
                    <a:pt x="11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9" name="Google Shape;2609;p40"/>
            <p:cNvSpPr/>
            <p:nvPr/>
          </p:nvSpPr>
          <p:spPr>
            <a:xfrm>
              <a:off x="2178200" y="5278950"/>
              <a:ext cx="20150" cy="26750"/>
            </a:xfrm>
            <a:custGeom>
              <a:avLst/>
              <a:gdLst/>
              <a:ahLst/>
              <a:cxnLst/>
              <a:rect l="l" t="t" r="r" b="b"/>
              <a:pathLst>
                <a:path w="806" h="1070" extrusionOk="0">
                  <a:moveTo>
                    <a:pt x="118" y="0"/>
                  </a:moveTo>
                  <a:cubicBezTo>
                    <a:pt x="99" y="0"/>
                    <a:pt x="79" y="6"/>
                    <a:pt x="61" y="18"/>
                  </a:cubicBezTo>
                  <a:cubicBezTo>
                    <a:pt x="17" y="51"/>
                    <a:pt x="1" y="116"/>
                    <a:pt x="34" y="166"/>
                  </a:cubicBezTo>
                  <a:lnTo>
                    <a:pt x="598" y="1027"/>
                  </a:lnTo>
                  <a:cubicBezTo>
                    <a:pt x="620" y="1054"/>
                    <a:pt x="653" y="1070"/>
                    <a:pt x="686" y="1070"/>
                  </a:cubicBezTo>
                  <a:cubicBezTo>
                    <a:pt x="707" y="1070"/>
                    <a:pt x="724" y="1065"/>
                    <a:pt x="747" y="1054"/>
                  </a:cubicBezTo>
                  <a:cubicBezTo>
                    <a:pt x="795" y="1021"/>
                    <a:pt x="806" y="956"/>
                    <a:pt x="773" y="906"/>
                  </a:cubicBezTo>
                  <a:lnTo>
                    <a:pt x="209" y="45"/>
                  </a:lnTo>
                  <a:cubicBezTo>
                    <a:pt x="188" y="17"/>
                    <a:pt x="153" y="0"/>
                    <a:pt x="1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0" name="Google Shape;2610;p40"/>
            <p:cNvSpPr/>
            <p:nvPr/>
          </p:nvSpPr>
          <p:spPr>
            <a:xfrm>
              <a:off x="2168900" y="5297100"/>
              <a:ext cx="21525" cy="18775"/>
            </a:xfrm>
            <a:custGeom>
              <a:avLst/>
              <a:gdLst/>
              <a:ahLst/>
              <a:cxnLst/>
              <a:rect l="l" t="t" r="r" b="b"/>
              <a:pathLst>
                <a:path w="861" h="751" extrusionOk="0">
                  <a:moveTo>
                    <a:pt x="116" y="1"/>
                  </a:moveTo>
                  <a:cubicBezTo>
                    <a:pt x="85" y="1"/>
                    <a:pt x="54" y="14"/>
                    <a:pt x="33" y="37"/>
                  </a:cubicBezTo>
                  <a:cubicBezTo>
                    <a:pt x="1" y="81"/>
                    <a:pt x="1" y="147"/>
                    <a:pt x="49" y="185"/>
                  </a:cubicBezTo>
                  <a:lnTo>
                    <a:pt x="674" y="723"/>
                  </a:lnTo>
                  <a:cubicBezTo>
                    <a:pt x="691" y="739"/>
                    <a:pt x="717" y="750"/>
                    <a:pt x="740" y="750"/>
                  </a:cubicBezTo>
                  <a:cubicBezTo>
                    <a:pt x="773" y="750"/>
                    <a:pt x="800" y="733"/>
                    <a:pt x="823" y="711"/>
                  </a:cubicBezTo>
                  <a:cubicBezTo>
                    <a:pt x="861" y="668"/>
                    <a:pt x="856" y="602"/>
                    <a:pt x="811" y="564"/>
                  </a:cubicBezTo>
                  <a:lnTo>
                    <a:pt x="186" y="27"/>
                  </a:lnTo>
                  <a:cubicBezTo>
                    <a:pt x="167" y="9"/>
                    <a:pt x="142" y="1"/>
                    <a:pt x="1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1" name="Google Shape;2611;p40"/>
            <p:cNvSpPr/>
            <p:nvPr/>
          </p:nvSpPr>
          <p:spPr>
            <a:xfrm>
              <a:off x="2215475" y="4847750"/>
              <a:ext cx="444275" cy="439350"/>
            </a:xfrm>
            <a:custGeom>
              <a:avLst/>
              <a:gdLst/>
              <a:ahLst/>
              <a:cxnLst/>
              <a:rect l="l" t="t" r="r" b="b"/>
              <a:pathLst>
                <a:path w="17771" h="17574" extrusionOk="0">
                  <a:moveTo>
                    <a:pt x="5153" y="1"/>
                  </a:moveTo>
                  <a:cubicBezTo>
                    <a:pt x="3787" y="2156"/>
                    <a:pt x="111" y="2369"/>
                    <a:pt x="111" y="2369"/>
                  </a:cubicBezTo>
                  <a:cubicBezTo>
                    <a:pt x="0" y="3229"/>
                    <a:pt x="1174" y="10157"/>
                    <a:pt x="1174" y="10157"/>
                  </a:cubicBezTo>
                  <a:cubicBezTo>
                    <a:pt x="1617" y="10218"/>
                    <a:pt x="2097" y="10243"/>
                    <a:pt x="2582" y="10243"/>
                  </a:cubicBezTo>
                  <a:cubicBezTo>
                    <a:pt x="4640" y="10243"/>
                    <a:pt x="6807" y="9801"/>
                    <a:pt x="6807" y="9801"/>
                  </a:cubicBezTo>
                  <a:lnTo>
                    <a:pt x="6807" y="9801"/>
                  </a:lnTo>
                  <a:cubicBezTo>
                    <a:pt x="6807" y="11369"/>
                    <a:pt x="5186" y="13221"/>
                    <a:pt x="5186" y="13221"/>
                  </a:cubicBezTo>
                  <a:cubicBezTo>
                    <a:pt x="5925" y="14701"/>
                    <a:pt x="10321" y="17573"/>
                    <a:pt x="10321" y="17573"/>
                  </a:cubicBezTo>
                  <a:cubicBezTo>
                    <a:pt x="15144" y="14739"/>
                    <a:pt x="17770" y="9313"/>
                    <a:pt x="17770" y="9313"/>
                  </a:cubicBezTo>
                  <a:lnTo>
                    <a:pt x="5153"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2" name="Google Shape;2612;p40"/>
            <p:cNvSpPr/>
            <p:nvPr/>
          </p:nvSpPr>
          <p:spPr>
            <a:xfrm>
              <a:off x="2303575" y="4587175"/>
              <a:ext cx="660350" cy="594950"/>
            </a:xfrm>
            <a:custGeom>
              <a:avLst/>
              <a:gdLst/>
              <a:ahLst/>
              <a:cxnLst/>
              <a:rect l="l" t="t" r="r" b="b"/>
              <a:pathLst>
                <a:path w="26414" h="23798" extrusionOk="0">
                  <a:moveTo>
                    <a:pt x="20916" y="0"/>
                  </a:moveTo>
                  <a:cubicBezTo>
                    <a:pt x="16975" y="0"/>
                    <a:pt x="8211" y="460"/>
                    <a:pt x="8211" y="460"/>
                  </a:cubicBezTo>
                  <a:cubicBezTo>
                    <a:pt x="5904" y="3305"/>
                    <a:pt x="0" y="11646"/>
                    <a:pt x="0" y="11646"/>
                  </a:cubicBezTo>
                  <a:cubicBezTo>
                    <a:pt x="4111" y="17330"/>
                    <a:pt x="12010" y="23798"/>
                    <a:pt x="12010" y="23798"/>
                  </a:cubicBezTo>
                  <a:cubicBezTo>
                    <a:pt x="26414" y="13171"/>
                    <a:pt x="22286" y="32"/>
                    <a:pt x="22286" y="32"/>
                  </a:cubicBezTo>
                  <a:cubicBezTo>
                    <a:pt x="21959" y="10"/>
                    <a:pt x="21488" y="0"/>
                    <a:pt x="2091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3" name="Google Shape;2613;p40"/>
            <p:cNvSpPr/>
            <p:nvPr/>
          </p:nvSpPr>
          <p:spPr>
            <a:xfrm>
              <a:off x="2602975" y="4736250"/>
              <a:ext cx="457975" cy="315500"/>
            </a:xfrm>
            <a:custGeom>
              <a:avLst/>
              <a:gdLst/>
              <a:ahLst/>
              <a:cxnLst/>
              <a:rect l="l" t="t" r="r" b="b"/>
              <a:pathLst>
                <a:path w="18319" h="12620" extrusionOk="0">
                  <a:moveTo>
                    <a:pt x="4982" y="0"/>
                  </a:moveTo>
                  <a:lnTo>
                    <a:pt x="1" y="3036"/>
                  </a:lnTo>
                  <a:cubicBezTo>
                    <a:pt x="3237" y="10457"/>
                    <a:pt x="8137" y="11708"/>
                    <a:pt x="11074" y="11708"/>
                  </a:cubicBezTo>
                  <a:cubicBezTo>
                    <a:pt x="12568" y="11708"/>
                    <a:pt x="13555" y="11384"/>
                    <a:pt x="13555" y="11384"/>
                  </a:cubicBezTo>
                  <a:cubicBezTo>
                    <a:pt x="13555" y="11384"/>
                    <a:pt x="15069" y="12620"/>
                    <a:pt x="15648" y="12620"/>
                  </a:cubicBezTo>
                  <a:cubicBezTo>
                    <a:pt x="15729" y="12620"/>
                    <a:pt x="15792" y="12595"/>
                    <a:pt x="15829" y="12540"/>
                  </a:cubicBezTo>
                  <a:cubicBezTo>
                    <a:pt x="16136" y="12090"/>
                    <a:pt x="14881" y="11433"/>
                    <a:pt x="14881" y="11433"/>
                  </a:cubicBezTo>
                  <a:lnTo>
                    <a:pt x="14881" y="11433"/>
                  </a:lnTo>
                  <a:cubicBezTo>
                    <a:pt x="14881" y="11433"/>
                    <a:pt x="16304" y="12003"/>
                    <a:pt x="17080" y="12003"/>
                  </a:cubicBezTo>
                  <a:cubicBezTo>
                    <a:pt x="17316" y="12003"/>
                    <a:pt x="17492" y="11950"/>
                    <a:pt x="17550" y="11811"/>
                  </a:cubicBezTo>
                  <a:cubicBezTo>
                    <a:pt x="17792" y="11214"/>
                    <a:pt x="15627" y="10984"/>
                    <a:pt x="15627" y="10984"/>
                  </a:cubicBezTo>
                  <a:cubicBezTo>
                    <a:pt x="15627" y="10984"/>
                    <a:pt x="17950" y="10605"/>
                    <a:pt x="18186" y="10249"/>
                  </a:cubicBezTo>
                  <a:cubicBezTo>
                    <a:pt x="18319" y="10052"/>
                    <a:pt x="17469" y="10009"/>
                    <a:pt x="16697" y="10009"/>
                  </a:cubicBezTo>
                  <a:cubicBezTo>
                    <a:pt x="16094" y="10009"/>
                    <a:pt x="15539" y="10036"/>
                    <a:pt x="15539" y="10036"/>
                  </a:cubicBezTo>
                  <a:cubicBezTo>
                    <a:pt x="15539" y="10036"/>
                    <a:pt x="17506" y="9208"/>
                    <a:pt x="17413" y="8781"/>
                  </a:cubicBezTo>
                  <a:cubicBezTo>
                    <a:pt x="17397" y="8703"/>
                    <a:pt x="17290" y="8671"/>
                    <a:pt x="17126" y="8671"/>
                  </a:cubicBezTo>
                  <a:cubicBezTo>
                    <a:pt x="16393" y="8671"/>
                    <a:pt x="14524" y="9307"/>
                    <a:pt x="14524" y="9307"/>
                  </a:cubicBezTo>
                  <a:cubicBezTo>
                    <a:pt x="14524" y="9307"/>
                    <a:pt x="15779" y="8024"/>
                    <a:pt x="15566" y="7832"/>
                  </a:cubicBezTo>
                  <a:cubicBezTo>
                    <a:pt x="15552" y="7820"/>
                    <a:pt x="15531" y="7814"/>
                    <a:pt x="15504" y="7814"/>
                  </a:cubicBezTo>
                  <a:cubicBezTo>
                    <a:pt x="15127" y="7814"/>
                    <a:pt x="13621" y="8945"/>
                    <a:pt x="13621" y="8945"/>
                  </a:cubicBezTo>
                  <a:cubicBezTo>
                    <a:pt x="13559" y="8948"/>
                    <a:pt x="13498" y="8950"/>
                    <a:pt x="13437" y="8950"/>
                  </a:cubicBezTo>
                  <a:cubicBezTo>
                    <a:pt x="8686" y="8950"/>
                    <a:pt x="4982" y="0"/>
                    <a:pt x="4982" y="0"/>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4" name="Google Shape;2614;p40"/>
            <p:cNvSpPr/>
            <p:nvPr/>
          </p:nvSpPr>
          <p:spPr>
            <a:xfrm>
              <a:off x="2602975" y="4458500"/>
              <a:ext cx="182200" cy="179600"/>
            </a:xfrm>
            <a:custGeom>
              <a:avLst/>
              <a:gdLst/>
              <a:ahLst/>
              <a:cxnLst/>
              <a:rect l="l" t="t" r="r" b="b"/>
              <a:pathLst>
                <a:path w="7288" h="7184" extrusionOk="0">
                  <a:moveTo>
                    <a:pt x="1645" y="1"/>
                  </a:moveTo>
                  <a:lnTo>
                    <a:pt x="1130" y="4873"/>
                  </a:lnTo>
                  <a:lnTo>
                    <a:pt x="1" y="4724"/>
                  </a:lnTo>
                  <a:lnTo>
                    <a:pt x="1" y="4724"/>
                  </a:lnTo>
                  <a:cubicBezTo>
                    <a:pt x="1" y="4724"/>
                    <a:pt x="1415" y="6895"/>
                    <a:pt x="4467" y="7164"/>
                  </a:cubicBezTo>
                  <a:cubicBezTo>
                    <a:pt x="4620" y="7178"/>
                    <a:pt x="4763" y="7184"/>
                    <a:pt x="4897" y="7184"/>
                  </a:cubicBezTo>
                  <a:cubicBezTo>
                    <a:pt x="7288" y="7184"/>
                    <a:pt x="6791" y="5179"/>
                    <a:pt x="6791" y="5179"/>
                  </a:cubicBezTo>
                  <a:lnTo>
                    <a:pt x="5519" y="5043"/>
                  </a:lnTo>
                  <a:lnTo>
                    <a:pt x="4736" y="762"/>
                  </a:lnTo>
                  <a:lnTo>
                    <a:pt x="1645" y="1"/>
                  </a:ln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5" name="Google Shape;2615;p40"/>
            <p:cNvSpPr/>
            <p:nvPr/>
          </p:nvSpPr>
          <p:spPr>
            <a:xfrm>
              <a:off x="2458125" y="4067700"/>
              <a:ext cx="561550" cy="472775"/>
            </a:xfrm>
            <a:custGeom>
              <a:avLst/>
              <a:gdLst/>
              <a:ahLst/>
              <a:cxnLst/>
              <a:rect l="l" t="t" r="r" b="b"/>
              <a:pathLst>
                <a:path w="22462" h="18911" extrusionOk="0">
                  <a:moveTo>
                    <a:pt x="10263" y="1"/>
                  </a:moveTo>
                  <a:cubicBezTo>
                    <a:pt x="2867" y="1"/>
                    <a:pt x="977" y="7609"/>
                    <a:pt x="977" y="7609"/>
                  </a:cubicBezTo>
                  <a:cubicBezTo>
                    <a:pt x="0" y="13297"/>
                    <a:pt x="5591" y="18910"/>
                    <a:pt x="11328" y="18910"/>
                  </a:cubicBezTo>
                  <a:cubicBezTo>
                    <a:pt x="13319" y="18910"/>
                    <a:pt x="15327" y="18235"/>
                    <a:pt x="17085" y="16652"/>
                  </a:cubicBezTo>
                  <a:cubicBezTo>
                    <a:pt x="22461" y="11806"/>
                    <a:pt x="18274" y="1224"/>
                    <a:pt x="12372" y="192"/>
                  </a:cubicBezTo>
                  <a:cubicBezTo>
                    <a:pt x="11624" y="61"/>
                    <a:pt x="10922" y="1"/>
                    <a:pt x="10263" y="1"/>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6" name="Google Shape;2616;p40"/>
            <p:cNvSpPr/>
            <p:nvPr/>
          </p:nvSpPr>
          <p:spPr>
            <a:xfrm>
              <a:off x="2634050" y="4515750"/>
              <a:ext cx="105150" cy="58825"/>
            </a:xfrm>
            <a:custGeom>
              <a:avLst/>
              <a:gdLst/>
              <a:ahLst/>
              <a:cxnLst/>
              <a:rect l="l" t="t" r="r" b="b"/>
              <a:pathLst>
                <a:path w="4206" h="2353" extrusionOk="0">
                  <a:moveTo>
                    <a:pt x="160" y="1"/>
                  </a:moveTo>
                  <a:lnTo>
                    <a:pt x="1" y="1761"/>
                  </a:lnTo>
                  <a:lnTo>
                    <a:pt x="4205" y="2353"/>
                  </a:lnTo>
                  <a:lnTo>
                    <a:pt x="3954" y="987"/>
                  </a:lnTo>
                  <a:cubicBezTo>
                    <a:pt x="3954" y="987"/>
                    <a:pt x="3835" y="998"/>
                    <a:pt x="3630" y="998"/>
                  </a:cubicBezTo>
                  <a:cubicBezTo>
                    <a:pt x="2988" y="998"/>
                    <a:pt x="1495" y="891"/>
                    <a:pt x="160" y="1"/>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7" name="Google Shape;2617;p40"/>
            <p:cNvSpPr/>
            <p:nvPr/>
          </p:nvSpPr>
          <p:spPr>
            <a:xfrm>
              <a:off x="2519525" y="4645750"/>
              <a:ext cx="395325" cy="390500"/>
            </a:xfrm>
            <a:custGeom>
              <a:avLst/>
              <a:gdLst/>
              <a:ahLst/>
              <a:cxnLst/>
              <a:rect l="l" t="t" r="r" b="b"/>
              <a:pathLst>
                <a:path w="15813" h="15620" extrusionOk="0">
                  <a:moveTo>
                    <a:pt x="4580" y="1"/>
                  </a:moveTo>
                  <a:cubicBezTo>
                    <a:pt x="2543" y="1"/>
                    <a:pt x="0" y="732"/>
                    <a:pt x="0" y="732"/>
                  </a:cubicBezTo>
                  <a:cubicBezTo>
                    <a:pt x="0" y="732"/>
                    <a:pt x="532" y="6535"/>
                    <a:pt x="3826" y="10153"/>
                  </a:cubicBezTo>
                  <a:cubicBezTo>
                    <a:pt x="7281" y="13957"/>
                    <a:pt x="11687" y="15620"/>
                    <a:pt x="13300" y="15620"/>
                  </a:cubicBezTo>
                  <a:cubicBezTo>
                    <a:pt x="13437" y="15620"/>
                    <a:pt x="13553" y="15608"/>
                    <a:pt x="13648" y="15584"/>
                  </a:cubicBezTo>
                  <a:cubicBezTo>
                    <a:pt x="14854" y="15283"/>
                    <a:pt x="15813" y="12000"/>
                    <a:pt x="15599" y="11579"/>
                  </a:cubicBezTo>
                  <a:cubicBezTo>
                    <a:pt x="15385" y="11156"/>
                    <a:pt x="7290" y="3828"/>
                    <a:pt x="7076" y="1296"/>
                  </a:cubicBezTo>
                  <a:cubicBezTo>
                    <a:pt x="6993" y="303"/>
                    <a:pt x="5891" y="1"/>
                    <a:pt x="458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8" name="Google Shape;2618;p40"/>
            <p:cNvSpPr/>
            <p:nvPr/>
          </p:nvSpPr>
          <p:spPr>
            <a:xfrm>
              <a:off x="2492650" y="4703650"/>
              <a:ext cx="272325" cy="302125"/>
            </a:xfrm>
            <a:custGeom>
              <a:avLst/>
              <a:gdLst/>
              <a:ahLst/>
              <a:cxnLst/>
              <a:rect l="l" t="t" r="r" b="b"/>
              <a:pathLst>
                <a:path w="10893" h="12085" extrusionOk="0">
                  <a:moveTo>
                    <a:pt x="121" y="0"/>
                  </a:moveTo>
                  <a:cubicBezTo>
                    <a:pt x="110" y="0"/>
                    <a:pt x="100" y="2"/>
                    <a:pt x="89" y="5"/>
                  </a:cubicBezTo>
                  <a:cubicBezTo>
                    <a:pt x="34" y="22"/>
                    <a:pt x="1" y="81"/>
                    <a:pt x="23" y="136"/>
                  </a:cubicBezTo>
                  <a:cubicBezTo>
                    <a:pt x="51" y="230"/>
                    <a:pt x="3185" y="9317"/>
                    <a:pt x="10738" y="12079"/>
                  </a:cubicBezTo>
                  <a:cubicBezTo>
                    <a:pt x="10749" y="12084"/>
                    <a:pt x="10761" y="12084"/>
                    <a:pt x="10777" y="12084"/>
                  </a:cubicBezTo>
                  <a:cubicBezTo>
                    <a:pt x="10815" y="12084"/>
                    <a:pt x="10859" y="12058"/>
                    <a:pt x="10875" y="12013"/>
                  </a:cubicBezTo>
                  <a:cubicBezTo>
                    <a:pt x="10892" y="11959"/>
                    <a:pt x="10865" y="11899"/>
                    <a:pt x="10809" y="11882"/>
                  </a:cubicBezTo>
                  <a:cubicBezTo>
                    <a:pt x="3355" y="9152"/>
                    <a:pt x="253" y="164"/>
                    <a:pt x="220" y="71"/>
                  </a:cubicBezTo>
                  <a:cubicBezTo>
                    <a:pt x="208" y="26"/>
                    <a:pt x="166" y="0"/>
                    <a:pt x="1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9" name="Google Shape;2619;p40"/>
            <p:cNvSpPr/>
            <p:nvPr/>
          </p:nvSpPr>
          <p:spPr>
            <a:xfrm>
              <a:off x="2684900" y="4675475"/>
              <a:ext cx="156375" cy="185475"/>
            </a:xfrm>
            <a:custGeom>
              <a:avLst/>
              <a:gdLst/>
              <a:ahLst/>
              <a:cxnLst/>
              <a:rect l="l" t="t" r="r" b="b"/>
              <a:pathLst>
                <a:path w="6255" h="7419" extrusionOk="0">
                  <a:moveTo>
                    <a:pt x="122" y="0"/>
                  </a:moveTo>
                  <a:cubicBezTo>
                    <a:pt x="101" y="0"/>
                    <a:pt x="80" y="7"/>
                    <a:pt x="61" y="19"/>
                  </a:cubicBezTo>
                  <a:cubicBezTo>
                    <a:pt x="12" y="47"/>
                    <a:pt x="1" y="112"/>
                    <a:pt x="28" y="162"/>
                  </a:cubicBezTo>
                  <a:cubicBezTo>
                    <a:pt x="193" y="408"/>
                    <a:pt x="4078" y="6234"/>
                    <a:pt x="6079" y="7408"/>
                  </a:cubicBezTo>
                  <a:cubicBezTo>
                    <a:pt x="6096" y="7413"/>
                    <a:pt x="6117" y="7418"/>
                    <a:pt x="6134" y="7418"/>
                  </a:cubicBezTo>
                  <a:cubicBezTo>
                    <a:pt x="6173" y="7418"/>
                    <a:pt x="6205" y="7402"/>
                    <a:pt x="6228" y="7369"/>
                  </a:cubicBezTo>
                  <a:cubicBezTo>
                    <a:pt x="6254" y="7320"/>
                    <a:pt x="6238" y="7254"/>
                    <a:pt x="6188" y="7221"/>
                  </a:cubicBezTo>
                  <a:cubicBezTo>
                    <a:pt x="4227" y="6075"/>
                    <a:pt x="248" y="107"/>
                    <a:pt x="210" y="47"/>
                  </a:cubicBezTo>
                  <a:cubicBezTo>
                    <a:pt x="189" y="16"/>
                    <a:pt x="156" y="0"/>
                    <a:pt x="12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0" name="Google Shape;2620;p40"/>
            <p:cNvSpPr/>
            <p:nvPr/>
          </p:nvSpPr>
          <p:spPr>
            <a:xfrm>
              <a:off x="2833575" y="4511650"/>
              <a:ext cx="292150" cy="247775"/>
            </a:xfrm>
            <a:custGeom>
              <a:avLst/>
              <a:gdLst/>
              <a:ahLst/>
              <a:cxnLst/>
              <a:rect l="l" t="t" r="r" b="b"/>
              <a:pathLst>
                <a:path w="11686" h="9911" extrusionOk="0">
                  <a:moveTo>
                    <a:pt x="8533" y="1"/>
                  </a:moveTo>
                  <a:cubicBezTo>
                    <a:pt x="8327" y="1"/>
                    <a:pt x="8125" y="51"/>
                    <a:pt x="7931" y="165"/>
                  </a:cubicBezTo>
                  <a:cubicBezTo>
                    <a:pt x="3919" y="2517"/>
                    <a:pt x="1" y="3020"/>
                    <a:pt x="1" y="3020"/>
                  </a:cubicBezTo>
                  <a:lnTo>
                    <a:pt x="1086" y="9911"/>
                  </a:lnTo>
                  <a:cubicBezTo>
                    <a:pt x="9411" y="8984"/>
                    <a:pt x="11685" y="4090"/>
                    <a:pt x="11384" y="2856"/>
                  </a:cubicBezTo>
                  <a:cubicBezTo>
                    <a:pt x="11122" y="1805"/>
                    <a:pt x="9765" y="1"/>
                    <a:pt x="85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1" name="Google Shape;2621;p40"/>
            <p:cNvSpPr/>
            <p:nvPr/>
          </p:nvSpPr>
          <p:spPr>
            <a:xfrm>
              <a:off x="2825350" y="4596025"/>
              <a:ext cx="53600" cy="142975"/>
            </a:xfrm>
            <a:custGeom>
              <a:avLst/>
              <a:gdLst/>
              <a:ahLst/>
              <a:cxnLst/>
              <a:rect l="l" t="t" r="r" b="b"/>
              <a:pathLst>
                <a:path w="2144" h="5719" extrusionOk="0">
                  <a:moveTo>
                    <a:pt x="118" y="1"/>
                  </a:moveTo>
                  <a:cubicBezTo>
                    <a:pt x="87" y="1"/>
                    <a:pt x="56" y="15"/>
                    <a:pt x="34" y="40"/>
                  </a:cubicBezTo>
                  <a:cubicBezTo>
                    <a:pt x="1" y="85"/>
                    <a:pt x="6" y="151"/>
                    <a:pt x="51" y="189"/>
                  </a:cubicBezTo>
                  <a:cubicBezTo>
                    <a:pt x="1913" y="1674"/>
                    <a:pt x="1316" y="5554"/>
                    <a:pt x="1311" y="5592"/>
                  </a:cubicBezTo>
                  <a:cubicBezTo>
                    <a:pt x="1300" y="5653"/>
                    <a:pt x="1338" y="5708"/>
                    <a:pt x="1399" y="5713"/>
                  </a:cubicBezTo>
                  <a:cubicBezTo>
                    <a:pt x="1404" y="5719"/>
                    <a:pt x="1410" y="5719"/>
                    <a:pt x="1415" y="5719"/>
                  </a:cubicBezTo>
                  <a:cubicBezTo>
                    <a:pt x="1465" y="5719"/>
                    <a:pt x="1508" y="5680"/>
                    <a:pt x="1519" y="5625"/>
                  </a:cubicBezTo>
                  <a:cubicBezTo>
                    <a:pt x="1546" y="5461"/>
                    <a:pt x="2144" y="1586"/>
                    <a:pt x="182" y="24"/>
                  </a:cubicBezTo>
                  <a:cubicBezTo>
                    <a:pt x="163" y="8"/>
                    <a:pt x="141" y="1"/>
                    <a:pt x="11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2" name="Google Shape;2622;p40"/>
            <p:cNvSpPr/>
            <p:nvPr/>
          </p:nvSpPr>
          <p:spPr>
            <a:xfrm>
              <a:off x="2600100" y="4596000"/>
              <a:ext cx="196375" cy="75150"/>
            </a:xfrm>
            <a:custGeom>
              <a:avLst/>
              <a:gdLst/>
              <a:ahLst/>
              <a:cxnLst/>
              <a:rect l="l" t="t" r="r" b="b"/>
              <a:pathLst>
                <a:path w="7855" h="3006" extrusionOk="0">
                  <a:moveTo>
                    <a:pt x="7491" y="1"/>
                  </a:moveTo>
                  <a:cubicBezTo>
                    <a:pt x="7484" y="1"/>
                    <a:pt x="7477" y="2"/>
                    <a:pt x="7470" y="3"/>
                  </a:cubicBezTo>
                  <a:cubicBezTo>
                    <a:pt x="7416" y="20"/>
                    <a:pt x="7377" y="74"/>
                    <a:pt x="7394" y="129"/>
                  </a:cubicBezTo>
                  <a:cubicBezTo>
                    <a:pt x="7394" y="140"/>
                    <a:pt x="7624" y="1159"/>
                    <a:pt x="7126" y="1933"/>
                  </a:cubicBezTo>
                  <a:cubicBezTo>
                    <a:pt x="6846" y="2360"/>
                    <a:pt x="6385" y="2639"/>
                    <a:pt x="5760" y="2755"/>
                  </a:cubicBezTo>
                  <a:cubicBezTo>
                    <a:pt x="5624" y="2780"/>
                    <a:pt x="5484" y="2792"/>
                    <a:pt x="5340" y="2792"/>
                  </a:cubicBezTo>
                  <a:cubicBezTo>
                    <a:pt x="3166" y="2792"/>
                    <a:pt x="218" y="61"/>
                    <a:pt x="187" y="31"/>
                  </a:cubicBezTo>
                  <a:cubicBezTo>
                    <a:pt x="165" y="12"/>
                    <a:pt x="139" y="3"/>
                    <a:pt x="113" y="3"/>
                  </a:cubicBezTo>
                  <a:cubicBezTo>
                    <a:pt x="85" y="3"/>
                    <a:pt x="58" y="13"/>
                    <a:pt x="38" y="36"/>
                  </a:cubicBezTo>
                  <a:cubicBezTo>
                    <a:pt x="0" y="79"/>
                    <a:pt x="0" y="145"/>
                    <a:pt x="44" y="184"/>
                  </a:cubicBezTo>
                  <a:cubicBezTo>
                    <a:pt x="175" y="304"/>
                    <a:pt x="3086" y="3006"/>
                    <a:pt x="5338" y="3006"/>
                  </a:cubicBezTo>
                  <a:cubicBezTo>
                    <a:pt x="5497" y="3006"/>
                    <a:pt x="5651" y="2990"/>
                    <a:pt x="5798" y="2963"/>
                  </a:cubicBezTo>
                  <a:cubicBezTo>
                    <a:pt x="6484" y="2836"/>
                    <a:pt x="6989" y="2525"/>
                    <a:pt x="7301" y="2042"/>
                  </a:cubicBezTo>
                  <a:cubicBezTo>
                    <a:pt x="7854" y="1197"/>
                    <a:pt x="7607" y="129"/>
                    <a:pt x="7597" y="86"/>
                  </a:cubicBezTo>
                  <a:cubicBezTo>
                    <a:pt x="7587" y="33"/>
                    <a:pt x="7540" y="1"/>
                    <a:pt x="749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3" name="Google Shape;2623;p40"/>
            <p:cNvSpPr/>
            <p:nvPr/>
          </p:nvSpPr>
          <p:spPr>
            <a:xfrm>
              <a:off x="2390875" y="5033625"/>
              <a:ext cx="51000" cy="54100"/>
            </a:xfrm>
            <a:custGeom>
              <a:avLst/>
              <a:gdLst/>
              <a:ahLst/>
              <a:cxnLst/>
              <a:rect l="l" t="t" r="r" b="b"/>
              <a:pathLst>
                <a:path w="2040" h="2164" extrusionOk="0">
                  <a:moveTo>
                    <a:pt x="1658" y="0"/>
                  </a:moveTo>
                  <a:cubicBezTo>
                    <a:pt x="1629" y="0"/>
                    <a:pt x="1600" y="12"/>
                    <a:pt x="1579" y="36"/>
                  </a:cubicBezTo>
                  <a:lnTo>
                    <a:pt x="27" y="1812"/>
                  </a:lnTo>
                  <a:cubicBezTo>
                    <a:pt x="11" y="1834"/>
                    <a:pt x="1" y="1862"/>
                    <a:pt x="1" y="1890"/>
                  </a:cubicBezTo>
                  <a:cubicBezTo>
                    <a:pt x="6" y="1917"/>
                    <a:pt x="16" y="1944"/>
                    <a:pt x="39" y="1961"/>
                  </a:cubicBezTo>
                  <a:cubicBezTo>
                    <a:pt x="54" y="1971"/>
                    <a:pt x="297" y="2163"/>
                    <a:pt x="664" y="2163"/>
                  </a:cubicBezTo>
                  <a:cubicBezTo>
                    <a:pt x="717" y="2163"/>
                    <a:pt x="778" y="2158"/>
                    <a:pt x="844" y="2147"/>
                  </a:cubicBezTo>
                  <a:cubicBezTo>
                    <a:pt x="1266" y="2075"/>
                    <a:pt x="1661" y="1746"/>
                    <a:pt x="2007" y="1171"/>
                  </a:cubicBezTo>
                  <a:cubicBezTo>
                    <a:pt x="2039" y="1121"/>
                    <a:pt x="2022" y="1056"/>
                    <a:pt x="1974" y="1023"/>
                  </a:cubicBezTo>
                  <a:cubicBezTo>
                    <a:pt x="1958" y="1014"/>
                    <a:pt x="1940" y="1010"/>
                    <a:pt x="1922" y="1010"/>
                  </a:cubicBezTo>
                  <a:cubicBezTo>
                    <a:pt x="1885" y="1010"/>
                    <a:pt x="1847" y="1028"/>
                    <a:pt x="1825" y="1062"/>
                  </a:cubicBezTo>
                  <a:cubicBezTo>
                    <a:pt x="1513" y="1577"/>
                    <a:pt x="1173" y="1872"/>
                    <a:pt x="811" y="1938"/>
                  </a:cubicBezTo>
                  <a:cubicBezTo>
                    <a:pt x="758" y="1948"/>
                    <a:pt x="708" y="1952"/>
                    <a:pt x="660" y="1952"/>
                  </a:cubicBezTo>
                  <a:cubicBezTo>
                    <a:pt x="490" y="1952"/>
                    <a:pt x="354" y="1899"/>
                    <a:pt x="269" y="1857"/>
                  </a:cubicBezTo>
                  <a:lnTo>
                    <a:pt x="1737" y="174"/>
                  </a:lnTo>
                  <a:cubicBezTo>
                    <a:pt x="1776" y="130"/>
                    <a:pt x="1770" y="64"/>
                    <a:pt x="1726" y="26"/>
                  </a:cubicBezTo>
                  <a:cubicBezTo>
                    <a:pt x="1707" y="8"/>
                    <a:pt x="1683" y="0"/>
                    <a:pt x="165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4" name="Google Shape;2624;p40"/>
            <p:cNvSpPr/>
            <p:nvPr/>
          </p:nvSpPr>
          <p:spPr>
            <a:xfrm>
              <a:off x="2458675" y="4743225"/>
              <a:ext cx="280525" cy="301375"/>
            </a:xfrm>
            <a:custGeom>
              <a:avLst/>
              <a:gdLst/>
              <a:ahLst/>
              <a:cxnLst/>
              <a:rect l="l" t="t" r="r" b="b"/>
              <a:pathLst>
                <a:path w="11221" h="12055" extrusionOk="0">
                  <a:moveTo>
                    <a:pt x="1689" y="0"/>
                  </a:moveTo>
                  <a:cubicBezTo>
                    <a:pt x="1689" y="0"/>
                    <a:pt x="1" y="2254"/>
                    <a:pt x="281" y="4457"/>
                  </a:cubicBezTo>
                  <a:cubicBezTo>
                    <a:pt x="559" y="6617"/>
                    <a:pt x="5768" y="12055"/>
                    <a:pt x="7904" y="12055"/>
                  </a:cubicBezTo>
                  <a:cubicBezTo>
                    <a:pt x="7951" y="12055"/>
                    <a:pt x="7998" y="12052"/>
                    <a:pt x="8042" y="12047"/>
                  </a:cubicBezTo>
                  <a:cubicBezTo>
                    <a:pt x="10074" y="11790"/>
                    <a:pt x="11220" y="10639"/>
                    <a:pt x="11220" y="10639"/>
                  </a:cubicBezTo>
                  <a:cubicBezTo>
                    <a:pt x="5389" y="8808"/>
                    <a:pt x="1689" y="0"/>
                    <a:pt x="168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5" name="Google Shape;2625;p40"/>
            <p:cNvSpPr/>
            <p:nvPr/>
          </p:nvSpPr>
          <p:spPr>
            <a:xfrm>
              <a:off x="2258900" y="3910125"/>
              <a:ext cx="663225" cy="517725"/>
            </a:xfrm>
            <a:custGeom>
              <a:avLst/>
              <a:gdLst/>
              <a:ahLst/>
              <a:cxnLst/>
              <a:rect l="l" t="t" r="r" b="b"/>
              <a:pathLst>
                <a:path w="26529" h="20709" extrusionOk="0">
                  <a:moveTo>
                    <a:pt x="16662" y="1"/>
                  </a:moveTo>
                  <a:cubicBezTo>
                    <a:pt x="15985" y="1"/>
                    <a:pt x="15188" y="119"/>
                    <a:pt x="14251" y="396"/>
                  </a:cubicBezTo>
                  <a:cubicBezTo>
                    <a:pt x="10831" y="1403"/>
                    <a:pt x="12651" y="4391"/>
                    <a:pt x="9987" y="4863"/>
                  </a:cubicBezTo>
                  <a:cubicBezTo>
                    <a:pt x="1" y="6644"/>
                    <a:pt x="5383" y="15708"/>
                    <a:pt x="5383" y="15708"/>
                  </a:cubicBezTo>
                  <a:cubicBezTo>
                    <a:pt x="4629" y="19881"/>
                    <a:pt x="6563" y="20708"/>
                    <a:pt x="8469" y="20708"/>
                  </a:cubicBezTo>
                  <a:cubicBezTo>
                    <a:pt x="9720" y="20708"/>
                    <a:pt x="10959" y="20352"/>
                    <a:pt x="11417" y="20352"/>
                  </a:cubicBezTo>
                  <a:cubicBezTo>
                    <a:pt x="12580" y="20352"/>
                    <a:pt x="11002" y="16750"/>
                    <a:pt x="11002" y="16750"/>
                  </a:cubicBezTo>
                  <a:cubicBezTo>
                    <a:pt x="14799" y="16328"/>
                    <a:pt x="12163" y="12371"/>
                    <a:pt x="14799" y="9379"/>
                  </a:cubicBezTo>
                  <a:cubicBezTo>
                    <a:pt x="16589" y="7345"/>
                    <a:pt x="18217" y="6663"/>
                    <a:pt x="19597" y="6663"/>
                  </a:cubicBezTo>
                  <a:cubicBezTo>
                    <a:pt x="22399" y="6663"/>
                    <a:pt x="24171" y="9477"/>
                    <a:pt x="24171" y="9477"/>
                  </a:cubicBezTo>
                  <a:cubicBezTo>
                    <a:pt x="24171" y="9477"/>
                    <a:pt x="24969" y="10501"/>
                    <a:pt x="25590" y="10501"/>
                  </a:cubicBezTo>
                  <a:cubicBezTo>
                    <a:pt x="25765" y="10501"/>
                    <a:pt x="25926" y="10420"/>
                    <a:pt x="26051" y="10211"/>
                  </a:cubicBezTo>
                  <a:cubicBezTo>
                    <a:pt x="26529" y="9422"/>
                    <a:pt x="25745" y="4725"/>
                    <a:pt x="23405" y="3355"/>
                  </a:cubicBezTo>
                  <a:cubicBezTo>
                    <a:pt x="22758" y="2975"/>
                    <a:pt x="22246" y="2837"/>
                    <a:pt x="21842" y="2837"/>
                  </a:cubicBezTo>
                  <a:cubicBezTo>
                    <a:pt x="20787" y="2837"/>
                    <a:pt x="20478" y="3778"/>
                    <a:pt x="20478" y="3778"/>
                  </a:cubicBezTo>
                  <a:cubicBezTo>
                    <a:pt x="20478" y="3778"/>
                    <a:pt x="20493" y="1"/>
                    <a:pt x="1666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6" name="Google Shape;2626;p40"/>
            <p:cNvSpPr/>
            <p:nvPr/>
          </p:nvSpPr>
          <p:spPr>
            <a:xfrm>
              <a:off x="2440550" y="4354700"/>
              <a:ext cx="155325" cy="120950"/>
            </a:xfrm>
            <a:custGeom>
              <a:avLst/>
              <a:gdLst/>
              <a:ahLst/>
              <a:cxnLst/>
              <a:rect l="l" t="t" r="r" b="b"/>
              <a:pathLst>
                <a:path w="6213" h="4838" extrusionOk="0">
                  <a:moveTo>
                    <a:pt x="2490" y="0"/>
                  </a:moveTo>
                  <a:cubicBezTo>
                    <a:pt x="2051" y="0"/>
                    <a:pt x="1624" y="275"/>
                    <a:pt x="1280" y="1034"/>
                  </a:cubicBezTo>
                  <a:cubicBezTo>
                    <a:pt x="1" y="3846"/>
                    <a:pt x="2167" y="4838"/>
                    <a:pt x="3798" y="4838"/>
                  </a:cubicBezTo>
                  <a:cubicBezTo>
                    <a:pt x="4145" y="4838"/>
                    <a:pt x="4467" y="4793"/>
                    <a:pt x="4727" y="4712"/>
                  </a:cubicBezTo>
                  <a:cubicBezTo>
                    <a:pt x="6212" y="4239"/>
                    <a:pt x="4864" y="1883"/>
                    <a:pt x="4864" y="1883"/>
                  </a:cubicBezTo>
                  <a:cubicBezTo>
                    <a:pt x="4864" y="1883"/>
                    <a:pt x="3639" y="0"/>
                    <a:pt x="2490" y="0"/>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7" name="Google Shape;2627;p40"/>
            <p:cNvSpPr/>
            <p:nvPr/>
          </p:nvSpPr>
          <p:spPr>
            <a:xfrm>
              <a:off x="2492650" y="4398075"/>
              <a:ext cx="57575" cy="49075"/>
            </a:xfrm>
            <a:custGeom>
              <a:avLst/>
              <a:gdLst/>
              <a:ahLst/>
              <a:cxnLst/>
              <a:rect l="l" t="t" r="r" b="b"/>
              <a:pathLst>
                <a:path w="2303" h="1963" extrusionOk="0">
                  <a:moveTo>
                    <a:pt x="620" y="1"/>
                  </a:moveTo>
                  <a:cubicBezTo>
                    <a:pt x="287" y="1"/>
                    <a:pt x="65" y="172"/>
                    <a:pt x="56" y="181"/>
                  </a:cubicBezTo>
                  <a:cubicBezTo>
                    <a:pt x="13" y="220"/>
                    <a:pt x="1" y="285"/>
                    <a:pt x="40" y="334"/>
                  </a:cubicBezTo>
                  <a:cubicBezTo>
                    <a:pt x="61" y="359"/>
                    <a:pt x="91" y="371"/>
                    <a:pt x="120" y="371"/>
                  </a:cubicBezTo>
                  <a:cubicBezTo>
                    <a:pt x="144" y="371"/>
                    <a:pt x="168" y="363"/>
                    <a:pt x="188" y="346"/>
                  </a:cubicBezTo>
                  <a:cubicBezTo>
                    <a:pt x="188" y="346"/>
                    <a:pt x="358" y="215"/>
                    <a:pt x="612" y="215"/>
                  </a:cubicBezTo>
                  <a:cubicBezTo>
                    <a:pt x="674" y="215"/>
                    <a:pt x="742" y="223"/>
                    <a:pt x="812" y="242"/>
                  </a:cubicBezTo>
                  <a:cubicBezTo>
                    <a:pt x="1141" y="329"/>
                    <a:pt x="1624" y="685"/>
                    <a:pt x="2084" y="1891"/>
                  </a:cubicBezTo>
                  <a:cubicBezTo>
                    <a:pt x="2100" y="1935"/>
                    <a:pt x="2145" y="1962"/>
                    <a:pt x="2183" y="1962"/>
                  </a:cubicBezTo>
                  <a:cubicBezTo>
                    <a:pt x="2199" y="1962"/>
                    <a:pt x="2211" y="1957"/>
                    <a:pt x="2221" y="1952"/>
                  </a:cubicBezTo>
                  <a:cubicBezTo>
                    <a:pt x="2276" y="1935"/>
                    <a:pt x="2303" y="1869"/>
                    <a:pt x="2282" y="1814"/>
                  </a:cubicBezTo>
                  <a:cubicBezTo>
                    <a:pt x="1887" y="784"/>
                    <a:pt x="1410" y="181"/>
                    <a:pt x="868" y="33"/>
                  </a:cubicBezTo>
                  <a:cubicBezTo>
                    <a:pt x="780" y="10"/>
                    <a:pt x="697" y="1"/>
                    <a:pt x="62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8" name="Google Shape;2628;p40"/>
            <p:cNvSpPr/>
            <p:nvPr/>
          </p:nvSpPr>
          <p:spPr>
            <a:xfrm>
              <a:off x="2749450" y="4347900"/>
              <a:ext cx="92800" cy="67450"/>
            </a:xfrm>
            <a:custGeom>
              <a:avLst/>
              <a:gdLst/>
              <a:ahLst/>
              <a:cxnLst/>
              <a:rect l="l" t="t" r="r" b="b"/>
              <a:pathLst>
                <a:path w="3712" h="2698" extrusionOk="0">
                  <a:moveTo>
                    <a:pt x="3371" y="0"/>
                  </a:moveTo>
                  <a:cubicBezTo>
                    <a:pt x="3367" y="0"/>
                    <a:pt x="3364" y="1"/>
                    <a:pt x="3360" y="1"/>
                  </a:cubicBezTo>
                  <a:cubicBezTo>
                    <a:pt x="3300" y="13"/>
                    <a:pt x="3262" y="61"/>
                    <a:pt x="3267" y="122"/>
                  </a:cubicBezTo>
                  <a:cubicBezTo>
                    <a:pt x="3272" y="138"/>
                    <a:pt x="3481" y="1657"/>
                    <a:pt x="2429" y="2341"/>
                  </a:cubicBezTo>
                  <a:cubicBezTo>
                    <a:pt x="2279" y="2435"/>
                    <a:pt x="2126" y="2485"/>
                    <a:pt x="1963" y="2485"/>
                  </a:cubicBezTo>
                  <a:cubicBezTo>
                    <a:pt x="1899" y="2485"/>
                    <a:pt x="1833" y="2478"/>
                    <a:pt x="1765" y="2462"/>
                  </a:cubicBezTo>
                  <a:cubicBezTo>
                    <a:pt x="954" y="2275"/>
                    <a:pt x="219" y="1091"/>
                    <a:pt x="209" y="1081"/>
                  </a:cubicBezTo>
                  <a:cubicBezTo>
                    <a:pt x="191" y="1049"/>
                    <a:pt x="157" y="1031"/>
                    <a:pt x="122" y="1031"/>
                  </a:cubicBezTo>
                  <a:cubicBezTo>
                    <a:pt x="103" y="1031"/>
                    <a:pt x="84" y="1036"/>
                    <a:pt x="67" y="1048"/>
                  </a:cubicBezTo>
                  <a:cubicBezTo>
                    <a:pt x="17" y="1076"/>
                    <a:pt x="1" y="1141"/>
                    <a:pt x="28" y="1190"/>
                  </a:cubicBezTo>
                  <a:cubicBezTo>
                    <a:pt x="61" y="1245"/>
                    <a:pt x="818" y="2462"/>
                    <a:pt x="1716" y="2665"/>
                  </a:cubicBezTo>
                  <a:cubicBezTo>
                    <a:pt x="1804" y="2687"/>
                    <a:pt x="1886" y="2697"/>
                    <a:pt x="1969" y="2697"/>
                  </a:cubicBezTo>
                  <a:cubicBezTo>
                    <a:pt x="2171" y="2697"/>
                    <a:pt x="2363" y="2637"/>
                    <a:pt x="2543" y="2517"/>
                  </a:cubicBezTo>
                  <a:cubicBezTo>
                    <a:pt x="3712" y="1761"/>
                    <a:pt x="3487" y="160"/>
                    <a:pt x="3481" y="89"/>
                  </a:cubicBezTo>
                  <a:cubicBezTo>
                    <a:pt x="3470" y="37"/>
                    <a:pt x="3422" y="0"/>
                    <a:pt x="337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9" name="Google Shape;2629;p40"/>
            <p:cNvSpPr/>
            <p:nvPr/>
          </p:nvSpPr>
          <p:spPr>
            <a:xfrm>
              <a:off x="2612025" y="4366025"/>
              <a:ext cx="105525" cy="93950"/>
            </a:xfrm>
            <a:custGeom>
              <a:avLst/>
              <a:gdLst/>
              <a:ahLst/>
              <a:cxnLst/>
              <a:rect l="l" t="t" r="r" b="b"/>
              <a:pathLst>
                <a:path w="4221" h="3758" extrusionOk="0">
                  <a:moveTo>
                    <a:pt x="2110" y="0"/>
                  </a:moveTo>
                  <a:cubicBezTo>
                    <a:pt x="1690" y="0"/>
                    <a:pt x="1267" y="140"/>
                    <a:pt x="915" y="427"/>
                  </a:cubicBezTo>
                  <a:cubicBezTo>
                    <a:pt x="115" y="1085"/>
                    <a:pt x="1" y="2268"/>
                    <a:pt x="658" y="3069"/>
                  </a:cubicBezTo>
                  <a:cubicBezTo>
                    <a:pt x="1030" y="3522"/>
                    <a:pt x="1571" y="3757"/>
                    <a:pt x="2115" y="3757"/>
                  </a:cubicBezTo>
                  <a:cubicBezTo>
                    <a:pt x="2532" y="3757"/>
                    <a:pt x="2952" y="3618"/>
                    <a:pt x="3300" y="3333"/>
                  </a:cubicBezTo>
                  <a:cubicBezTo>
                    <a:pt x="4099" y="2675"/>
                    <a:pt x="4220" y="1491"/>
                    <a:pt x="3563" y="685"/>
                  </a:cubicBezTo>
                  <a:cubicBezTo>
                    <a:pt x="3192" y="234"/>
                    <a:pt x="2654" y="0"/>
                    <a:pt x="2110" y="0"/>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30" name="Google Shape;2630;p40"/>
            <p:cNvSpPr/>
            <p:nvPr/>
          </p:nvSpPr>
          <p:spPr>
            <a:xfrm>
              <a:off x="2835225" y="4274650"/>
              <a:ext cx="105375" cy="93950"/>
            </a:xfrm>
            <a:custGeom>
              <a:avLst/>
              <a:gdLst/>
              <a:ahLst/>
              <a:cxnLst/>
              <a:rect l="l" t="t" r="r" b="b"/>
              <a:pathLst>
                <a:path w="4215" h="3758" extrusionOk="0">
                  <a:moveTo>
                    <a:pt x="2104" y="0"/>
                  </a:moveTo>
                  <a:cubicBezTo>
                    <a:pt x="1685" y="0"/>
                    <a:pt x="1264" y="140"/>
                    <a:pt x="916" y="426"/>
                  </a:cubicBezTo>
                  <a:cubicBezTo>
                    <a:pt x="116" y="1084"/>
                    <a:pt x="0" y="2268"/>
                    <a:pt x="658" y="3068"/>
                  </a:cubicBezTo>
                  <a:cubicBezTo>
                    <a:pt x="1029" y="3523"/>
                    <a:pt x="1568" y="3757"/>
                    <a:pt x="2110" y="3757"/>
                  </a:cubicBezTo>
                  <a:cubicBezTo>
                    <a:pt x="2529" y="3757"/>
                    <a:pt x="2951" y="3617"/>
                    <a:pt x="3299" y="3331"/>
                  </a:cubicBezTo>
                  <a:cubicBezTo>
                    <a:pt x="4100" y="2673"/>
                    <a:pt x="4215" y="1489"/>
                    <a:pt x="3557" y="689"/>
                  </a:cubicBezTo>
                  <a:cubicBezTo>
                    <a:pt x="3186" y="235"/>
                    <a:pt x="2647" y="0"/>
                    <a:pt x="2104" y="0"/>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31" name="Google Shape;2631;p40"/>
            <p:cNvSpPr/>
            <p:nvPr/>
          </p:nvSpPr>
          <p:spPr>
            <a:xfrm>
              <a:off x="2656950" y="4301525"/>
              <a:ext cx="53475" cy="47575"/>
            </a:xfrm>
            <a:custGeom>
              <a:avLst/>
              <a:gdLst/>
              <a:ahLst/>
              <a:cxnLst/>
              <a:rect l="l" t="t" r="r" b="b"/>
              <a:pathLst>
                <a:path w="2139" h="1903" extrusionOk="0">
                  <a:moveTo>
                    <a:pt x="1070" y="1"/>
                  </a:moveTo>
                  <a:cubicBezTo>
                    <a:pt x="857" y="1"/>
                    <a:pt x="643" y="71"/>
                    <a:pt x="466" y="217"/>
                  </a:cubicBezTo>
                  <a:cubicBezTo>
                    <a:pt x="61" y="552"/>
                    <a:pt x="1" y="1149"/>
                    <a:pt x="335" y="1555"/>
                  </a:cubicBezTo>
                  <a:cubicBezTo>
                    <a:pt x="524" y="1783"/>
                    <a:pt x="797" y="1902"/>
                    <a:pt x="1072" y="1902"/>
                  </a:cubicBezTo>
                  <a:cubicBezTo>
                    <a:pt x="1283" y="1902"/>
                    <a:pt x="1496" y="1832"/>
                    <a:pt x="1672" y="1686"/>
                  </a:cubicBezTo>
                  <a:cubicBezTo>
                    <a:pt x="2078" y="1352"/>
                    <a:pt x="2138" y="755"/>
                    <a:pt x="1804" y="348"/>
                  </a:cubicBezTo>
                  <a:cubicBezTo>
                    <a:pt x="1618" y="120"/>
                    <a:pt x="1345" y="1"/>
                    <a:pt x="10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32" name="Google Shape;2632;p40"/>
            <p:cNvSpPr/>
            <p:nvPr/>
          </p:nvSpPr>
          <p:spPr>
            <a:xfrm>
              <a:off x="2809350" y="4234550"/>
              <a:ext cx="53450" cy="47625"/>
            </a:xfrm>
            <a:custGeom>
              <a:avLst/>
              <a:gdLst/>
              <a:ahLst/>
              <a:cxnLst/>
              <a:rect l="l" t="t" r="r" b="b"/>
              <a:pathLst>
                <a:path w="2138" h="1905" extrusionOk="0">
                  <a:moveTo>
                    <a:pt x="1067" y="0"/>
                  </a:moveTo>
                  <a:cubicBezTo>
                    <a:pt x="855" y="0"/>
                    <a:pt x="642" y="71"/>
                    <a:pt x="466" y="216"/>
                  </a:cubicBezTo>
                  <a:cubicBezTo>
                    <a:pt x="59" y="551"/>
                    <a:pt x="0" y="1148"/>
                    <a:pt x="334" y="1554"/>
                  </a:cubicBezTo>
                  <a:cubicBezTo>
                    <a:pt x="520" y="1786"/>
                    <a:pt x="793" y="1904"/>
                    <a:pt x="1068" y="1904"/>
                  </a:cubicBezTo>
                  <a:cubicBezTo>
                    <a:pt x="1281" y="1904"/>
                    <a:pt x="1494" y="1834"/>
                    <a:pt x="1671" y="1691"/>
                  </a:cubicBezTo>
                  <a:cubicBezTo>
                    <a:pt x="2077" y="1357"/>
                    <a:pt x="2138" y="753"/>
                    <a:pt x="1802" y="348"/>
                  </a:cubicBezTo>
                  <a:cubicBezTo>
                    <a:pt x="1614" y="119"/>
                    <a:pt x="1341" y="0"/>
                    <a:pt x="106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33" name="Google Shape;2633;p40"/>
            <p:cNvSpPr/>
            <p:nvPr/>
          </p:nvSpPr>
          <p:spPr>
            <a:xfrm>
              <a:off x="2759200" y="4292250"/>
              <a:ext cx="61500" cy="71175"/>
            </a:xfrm>
            <a:custGeom>
              <a:avLst/>
              <a:gdLst/>
              <a:ahLst/>
              <a:cxnLst/>
              <a:rect l="l" t="t" r="r" b="b"/>
              <a:pathLst>
                <a:path w="2460" h="2847" extrusionOk="0">
                  <a:moveTo>
                    <a:pt x="121" y="0"/>
                  </a:moveTo>
                  <a:cubicBezTo>
                    <a:pt x="104" y="0"/>
                    <a:pt x="87" y="4"/>
                    <a:pt x="71" y="13"/>
                  </a:cubicBezTo>
                  <a:cubicBezTo>
                    <a:pt x="21" y="41"/>
                    <a:pt x="0" y="106"/>
                    <a:pt x="26" y="155"/>
                  </a:cubicBezTo>
                  <a:lnTo>
                    <a:pt x="904" y="1756"/>
                  </a:lnTo>
                  <a:cubicBezTo>
                    <a:pt x="914" y="1784"/>
                    <a:pt x="942" y="1799"/>
                    <a:pt x="970" y="1805"/>
                  </a:cubicBezTo>
                  <a:cubicBezTo>
                    <a:pt x="980" y="1809"/>
                    <a:pt x="991" y="1811"/>
                    <a:pt x="1001" y="1811"/>
                  </a:cubicBezTo>
                  <a:cubicBezTo>
                    <a:pt x="1020" y="1811"/>
                    <a:pt x="1038" y="1805"/>
                    <a:pt x="1052" y="1794"/>
                  </a:cubicBezTo>
                  <a:lnTo>
                    <a:pt x="2138" y="1088"/>
                  </a:lnTo>
                  <a:lnTo>
                    <a:pt x="1551" y="2704"/>
                  </a:lnTo>
                  <a:cubicBezTo>
                    <a:pt x="1529" y="2758"/>
                    <a:pt x="1556" y="2819"/>
                    <a:pt x="1611" y="2841"/>
                  </a:cubicBezTo>
                  <a:cubicBezTo>
                    <a:pt x="1627" y="2841"/>
                    <a:pt x="1638" y="2846"/>
                    <a:pt x="1650" y="2846"/>
                  </a:cubicBezTo>
                  <a:cubicBezTo>
                    <a:pt x="1693" y="2846"/>
                    <a:pt x="1731" y="2819"/>
                    <a:pt x="1748" y="2775"/>
                  </a:cubicBezTo>
                  <a:lnTo>
                    <a:pt x="2444" y="863"/>
                  </a:lnTo>
                  <a:cubicBezTo>
                    <a:pt x="2460" y="818"/>
                    <a:pt x="2449" y="769"/>
                    <a:pt x="2411" y="742"/>
                  </a:cubicBezTo>
                  <a:cubicBezTo>
                    <a:pt x="2393" y="727"/>
                    <a:pt x="2370" y="718"/>
                    <a:pt x="2347" y="718"/>
                  </a:cubicBezTo>
                  <a:cubicBezTo>
                    <a:pt x="2327" y="718"/>
                    <a:pt x="2308" y="724"/>
                    <a:pt x="2290" y="737"/>
                  </a:cubicBezTo>
                  <a:lnTo>
                    <a:pt x="1035" y="1553"/>
                  </a:lnTo>
                  <a:lnTo>
                    <a:pt x="213" y="56"/>
                  </a:lnTo>
                  <a:cubicBezTo>
                    <a:pt x="194" y="20"/>
                    <a:pt x="158" y="0"/>
                    <a:pt x="1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34" name="Google Shape;2634;p40"/>
            <p:cNvSpPr/>
            <p:nvPr/>
          </p:nvSpPr>
          <p:spPr>
            <a:xfrm>
              <a:off x="2243275" y="4905400"/>
              <a:ext cx="28675" cy="182325"/>
            </a:xfrm>
            <a:custGeom>
              <a:avLst/>
              <a:gdLst/>
              <a:ahLst/>
              <a:cxnLst/>
              <a:rect l="l" t="t" r="r" b="b"/>
              <a:pathLst>
                <a:path w="1147" h="7293" extrusionOk="0">
                  <a:moveTo>
                    <a:pt x="116" y="1"/>
                  </a:moveTo>
                  <a:cubicBezTo>
                    <a:pt x="111" y="1"/>
                    <a:pt x="105" y="1"/>
                    <a:pt x="100" y="2"/>
                  </a:cubicBezTo>
                  <a:cubicBezTo>
                    <a:pt x="44" y="2"/>
                    <a:pt x="1" y="57"/>
                    <a:pt x="6" y="113"/>
                  </a:cubicBezTo>
                  <a:cubicBezTo>
                    <a:pt x="23" y="338"/>
                    <a:pt x="439" y="5632"/>
                    <a:pt x="927" y="7221"/>
                  </a:cubicBezTo>
                  <a:cubicBezTo>
                    <a:pt x="944" y="7265"/>
                    <a:pt x="982" y="7292"/>
                    <a:pt x="1026" y="7292"/>
                  </a:cubicBezTo>
                  <a:cubicBezTo>
                    <a:pt x="1038" y="7292"/>
                    <a:pt x="1048" y="7292"/>
                    <a:pt x="1059" y="7287"/>
                  </a:cubicBezTo>
                  <a:cubicBezTo>
                    <a:pt x="1114" y="7270"/>
                    <a:pt x="1147" y="7216"/>
                    <a:pt x="1130" y="7155"/>
                  </a:cubicBezTo>
                  <a:cubicBezTo>
                    <a:pt x="648" y="5587"/>
                    <a:pt x="221" y="151"/>
                    <a:pt x="215" y="96"/>
                  </a:cubicBezTo>
                  <a:cubicBezTo>
                    <a:pt x="209" y="47"/>
                    <a:pt x="169" y="1"/>
                    <a:pt x="1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35" name="Google Shape;2635;p40"/>
            <p:cNvSpPr/>
            <p:nvPr/>
          </p:nvSpPr>
          <p:spPr>
            <a:xfrm>
              <a:off x="2217675" y="4905400"/>
              <a:ext cx="111575" cy="37350"/>
            </a:xfrm>
            <a:custGeom>
              <a:avLst/>
              <a:gdLst/>
              <a:ahLst/>
              <a:cxnLst/>
              <a:rect l="l" t="t" r="r" b="b"/>
              <a:pathLst>
                <a:path w="4463" h="1494" extrusionOk="0">
                  <a:moveTo>
                    <a:pt x="4339" y="1"/>
                  </a:moveTo>
                  <a:cubicBezTo>
                    <a:pt x="4321" y="1"/>
                    <a:pt x="4302" y="5"/>
                    <a:pt x="4286" y="14"/>
                  </a:cubicBezTo>
                  <a:cubicBezTo>
                    <a:pt x="2325" y="1170"/>
                    <a:pt x="127" y="1279"/>
                    <a:pt x="104" y="1279"/>
                  </a:cubicBezTo>
                  <a:cubicBezTo>
                    <a:pt x="49" y="1285"/>
                    <a:pt x="0" y="1335"/>
                    <a:pt x="6" y="1390"/>
                  </a:cubicBezTo>
                  <a:cubicBezTo>
                    <a:pt x="6" y="1449"/>
                    <a:pt x="56" y="1494"/>
                    <a:pt x="109" y="1494"/>
                  </a:cubicBezTo>
                  <a:lnTo>
                    <a:pt x="115" y="1494"/>
                  </a:lnTo>
                  <a:cubicBezTo>
                    <a:pt x="137" y="1494"/>
                    <a:pt x="2384" y="1378"/>
                    <a:pt x="4396" y="194"/>
                  </a:cubicBezTo>
                  <a:cubicBezTo>
                    <a:pt x="4445" y="167"/>
                    <a:pt x="4462" y="101"/>
                    <a:pt x="4435" y="52"/>
                  </a:cubicBezTo>
                  <a:cubicBezTo>
                    <a:pt x="4412" y="19"/>
                    <a:pt x="4376" y="1"/>
                    <a:pt x="433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36" name="Google Shape;2636;p40"/>
            <p:cNvSpPr/>
            <p:nvPr/>
          </p:nvSpPr>
          <p:spPr>
            <a:xfrm>
              <a:off x="2371675" y="5169900"/>
              <a:ext cx="118700" cy="100075"/>
            </a:xfrm>
            <a:custGeom>
              <a:avLst/>
              <a:gdLst/>
              <a:ahLst/>
              <a:cxnLst/>
              <a:rect l="l" t="t" r="r" b="b"/>
              <a:pathLst>
                <a:path w="4748" h="4003" extrusionOk="0">
                  <a:moveTo>
                    <a:pt x="117" y="0"/>
                  </a:moveTo>
                  <a:cubicBezTo>
                    <a:pt x="88" y="0"/>
                    <a:pt x="59" y="11"/>
                    <a:pt x="38" y="34"/>
                  </a:cubicBezTo>
                  <a:cubicBezTo>
                    <a:pt x="0" y="77"/>
                    <a:pt x="6" y="143"/>
                    <a:pt x="50" y="187"/>
                  </a:cubicBezTo>
                  <a:cubicBezTo>
                    <a:pt x="187" y="314"/>
                    <a:pt x="3519" y="3339"/>
                    <a:pt x="4571" y="3985"/>
                  </a:cubicBezTo>
                  <a:cubicBezTo>
                    <a:pt x="4588" y="3997"/>
                    <a:pt x="4610" y="4002"/>
                    <a:pt x="4627" y="4002"/>
                  </a:cubicBezTo>
                  <a:cubicBezTo>
                    <a:pt x="4665" y="4002"/>
                    <a:pt x="4698" y="3985"/>
                    <a:pt x="4715" y="3952"/>
                  </a:cubicBezTo>
                  <a:cubicBezTo>
                    <a:pt x="4748" y="3903"/>
                    <a:pt x="4731" y="3838"/>
                    <a:pt x="4682" y="3805"/>
                  </a:cubicBezTo>
                  <a:cubicBezTo>
                    <a:pt x="3645" y="3168"/>
                    <a:pt x="225" y="61"/>
                    <a:pt x="192" y="28"/>
                  </a:cubicBezTo>
                  <a:cubicBezTo>
                    <a:pt x="171" y="10"/>
                    <a:pt x="144" y="0"/>
                    <a:pt x="11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637" name="Google Shape;2637;p40"/>
          <p:cNvSpPr/>
          <p:nvPr/>
        </p:nvSpPr>
        <p:spPr>
          <a:xfrm flipH="1">
            <a:off x="6944874" y="415310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38" name="Google Shape;2638;p40"/>
          <p:cNvSpPr/>
          <p:nvPr/>
        </p:nvSpPr>
        <p:spPr>
          <a:xfrm flipH="1">
            <a:off x="4489261" y="677100"/>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639" name="Google Shape;2639;p40"/>
          <p:cNvGrpSpPr/>
          <p:nvPr/>
        </p:nvGrpSpPr>
        <p:grpSpPr>
          <a:xfrm>
            <a:off x="1140337" y="588160"/>
            <a:ext cx="7010543" cy="3564252"/>
            <a:chOff x="1140337" y="588160"/>
            <a:chExt cx="7010543" cy="3564252"/>
          </a:xfrm>
        </p:grpSpPr>
        <p:sp>
          <p:nvSpPr>
            <p:cNvPr id="2640" name="Google Shape;2640;p40"/>
            <p:cNvSpPr/>
            <p:nvPr/>
          </p:nvSpPr>
          <p:spPr>
            <a:xfrm>
              <a:off x="1334137" y="3840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641" name="Google Shape;2641;p40"/>
            <p:cNvGrpSpPr/>
            <p:nvPr/>
          </p:nvGrpSpPr>
          <p:grpSpPr>
            <a:xfrm>
              <a:off x="1140337" y="588160"/>
              <a:ext cx="7010543" cy="3120252"/>
              <a:chOff x="1140337" y="588160"/>
              <a:chExt cx="7010543" cy="3120252"/>
            </a:xfrm>
          </p:grpSpPr>
          <p:sp>
            <p:nvSpPr>
              <p:cNvPr id="2642" name="Google Shape;2642;p40"/>
              <p:cNvSpPr/>
              <p:nvPr/>
            </p:nvSpPr>
            <p:spPr>
              <a:xfrm>
                <a:off x="6046837" y="588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43" name="Google Shape;2643;p40"/>
              <p:cNvSpPr/>
              <p:nvPr/>
            </p:nvSpPr>
            <p:spPr>
              <a:xfrm>
                <a:off x="5939437" y="1800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44" name="Google Shape;2644;p40"/>
              <p:cNvSpPr/>
              <p:nvPr/>
            </p:nvSpPr>
            <p:spPr>
              <a:xfrm>
                <a:off x="7221637" y="3396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45" name="Google Shape;2645;p40"/>
              <p:cNvSpPr/>
              <p:nvPr/>
            </p:nvSpPr>
            <p:spPr>
              <a:xfrm>
                <a:off x="1140337" y="10967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2646" name="Google Shape;2646;p40"/>
          <p:cNvSpPr/>
          <p:nvPr/>
        </p:nvSpPr>
        <p:spPr>
          <a:xfrm flipH="1">
            <a:off x="2309824" y="3680575"/>
            <a:ext cx="193500" cy="1839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xmlns="" val="6590485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bg>
      <p:bgPr>
        <a:solidFill>
          <a:schemeClr val="accent3"/>
        </a:solidFill>
        <a:effectLst/>
      </p:bgPr>
    </p:bg>
    <p:spTree>
      <p:nvGrpSpPr>
        <p:cNvPr id="1" name="Shape 551"/>
        <p:cNvGrpSpPr/>
        <p:nvPr/>
      </p:nvGrpSpPr>
      <p:grpSpPr>
        <a:xfrm>
          <a:off x="0" y="0"/>
          <a:ext cx="0" cy="0"/>
          <a:chOff x="0" y="0"/>
          <a:chExt cx="0" cy="0"/>
        </a:xfrm>
      </p:grpSpPr>
      <p:sp>
        <p:nvSpPr>
          <p:cNvPr id="552" name="Google Shape;552;p16"/>
          <p:cNvSpPr/>
          <p:nvPr/>
        </p:nvSpPr>
        <p:spPr>
          <a:xfrm>
            <a:off x="341975" y="273825"/>
            <a:ext cx="8528100" cy="4611600"/>
          </a:xfrm>
          <a:prstGeom prst="roundRect">
            <a:avLst>
              <a:gd name="adj" fmla="val 4554"/>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553" name="Google Shape;553;p16"/>
          <p:cNvGrpSpPr/>
          <p:nvPr/>
        </p:nvGrpSpPr>
        <p:grpSpPr>
          <a:xfrm>
            <a:off x="435991" y="785819"/>
            <a:ext cx="155400" cy="3538775"/>
            <a:chOff x="435991" y="785819"/>
            <a:chExt cx="155400" cy="3538775"/>
          </a:xfrm>
        </p:grpSpPr>
        <p:sp>
          <p:nvSpPr>
            <p:cNvPr id="554" name="Google Shape;554;p16"/>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5" name="Google Shape;555;p16"/>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6" name="Google Shape;556;p16"/>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7" name="Google Shape;557;p16"/>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8" name="Google Shape;558;p16"/>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9" name="Google Shape;559;p16"/>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0" name="Google Shape;560;p16"/>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1" name="Google Shape;561;p16"/>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cxnSp>
        <p:nvCxnSpPr>
          <p:cNvPr id="562" name="Google Shape;562;p16"/>
          <p:cNvCxnSpPr/>
          <p:nvPr/>
        </p:nvCxnSpPr>
        <p:spPr>
          <a:xfrm>
            <a:off x="843750" y="288625"/>
            <a:ext cx="0" cy="4588500"/>
          </a:xfrm>
          <a:prstGeom prst="straightConnector1">
            <a:avLst/>
          </a:prstGeom>
          <a:noFill/>
          <a:ln w="19050" cap="rnd" cmpd="sng">
            <a:solidFill>
              <a:schemeClr val="accent1"/>
            </a:solidFill>
            <a:prstDash val="dot"/>
            <a:round/>
            <a:headEnd type="none" w="med" len="med"/>
            <a:tailEnd type="none" w="med" len="med"/>
          </a:ln>
        </p:spPr>
      </p:cxnSp>
      <p:sp>
        <p:nvSpPr>
          <p:cNvPr id="563" name="Google Shape;563;p16"/>
          <p:cNvSpPr txBox="1">
            <a:spLocks noGrp="1"/>
          </p:cNvSpPr>
          <p:nvPr>
            <p:ph type="title"/>
          </p:nvPr>
        </p:nvSpPr>
        <p:spPr>
          <a:xfrm>
            <a:off x="974600" y="537000"/>
            <a:ext cx="74565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solidFill>
                  <a:schemeClr val="accen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564" name="Google Shape;564;p16"/>
          <p:cNvSpPr txBox="1">
            <a:spLocks noGrp="1"/>
          </p:cNvSpPr>
          <p:nvPr>
            <p:ph type="subTitle" idx="1"/>
          </p:nvPr>
        </p:nvSpPr>
        <p:spPr>
          <a:xfrm>
            <a:off x="986400" y="1345499"/>
            <a:ext cx="3643200" cy="319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6"/>
              </a:buClr>
              <a:buSzPts val="1400"/>
              <a:buChar char="●"/>
              <a:defRPr sz="1400"/>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sp>
        <p:nvSpPr>
          <p:cNvPr id="565" name="Google Shape;565;p16"/>
          <p:cNvSpPr txBox="1">
            <a:spLocks noGrp="1"/>
          </p:cNvSpPr>
          <p:nvPr>
            <p:ph type="subTitle" idx="2"/>
          </p:nvPr>
        </p:nvSpPr>
        <p:spPr>
          <a:xfrm>
            <a:off x="4779475" y="1345499"/>
            <a:ext cx="3643200" cy="319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6"/>
              </a:buClr>
              <a:buSzPts val="1400"/>
              <a:buChar char="●"/>
              <a:defRPr sz="1400"/>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spTree>
    <p:extLst>
      <p:ext uri="{BB962C8B-B14F-4D97-AF65-F5344CB8AC3E}">
        <p14:creationId xmlns:p14="http://schemas.microsoft.com/office/powerpoint/2010/main" xmlns="" val="42050488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4F866C-FFE4-4872-9653-EAE6D301693C}"/>
              </a:ext>
            </a:extLst>
          </p:cNvPr>
          <p:cNvSpPr>
            <a:spLocks noGrp="1"/>
          </p:cNvSpPr>
          <p:nvPr>
            <p:ph type="ctrTitle"/>
          </p:nvPr>
        </p:nvSpPr>
        <p:spPr>
          <a:xfrm>
            <a:off x="1143000" y="841772"/>
            <a:ext cx="6858000" cy="1790700"/>
          </a:xfrm>
          <a:prstGeom prst="rect">
            <a:avLst/>
          </a:prstGeo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xmlns="" id="{05E6191C-118C-4FE8-B8E9-D801A06929F5}"/>
              </a:ext>
            </a:extLst>
          </p:cNvPr>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xmlns="" id="{3BB3F711-0126-48E0-9C41-C41726090478}"/>
              </a:ext>
            </a:extLst>
          </p:cNvPr>
          <p:cNvSpPr>
            <a:spLocks noGrp="1"/>
          </p:cNvSpPr>
          <p:nvPr>
            <p:ph type="dt" sz="half" idx="10"/>
          </p:nvPr>
        </p:nvSpPr>
        <p:spPr>
          <a:xfrm>
            <a:off x="628650" y="4767263"/>
            <a:ext cx="2057400" cy="273844"/>
          </a:xfrm>
          <a:prstGeom prst="rect">
            <a:avLst/>
          </a:prstGeom>
        </p:spPr>
        <p:txBody>
          <a:bodyPr/>
          <a:lstStyle/>
          <a:p>
            <a:fld id="{B54C3537-F731-4298-BC95-D3E4F0C0F121}" type="datetimeFigureOut">
              <a:rPr lang="en-US" smtClean="0"/>
              <a:pPr/>
              <a:t>3/18/2025</a:t>
            </a:fld>
            <a:endParaRPr lang="en-US"/>
          </a:p>
        </p:txBody>
      </p:sp>
      <p:sp>
        <p:nvSpPr>
          <p:cNvPr id="5" name="Footer Placeholder 4">
            <a:extLst>
              <a:ext uri="{FF2B5EF4-FFF2-40B4-BE49-F238E27FC236}">
                <a16:creationId xmlns:a16="http://schemas.microsoft.com/office/drawing/2014/main" xmlns="" id="{41088455-1552-4953-AE38-534261B814EB}"/>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87C661CE-6B71-47CC-B0FB-B58372D28DCE}"/>
              </a:ext>
            </a:extLst>
          </p:cNvPr>
          <p:cNvSpPr>
            <a:spLocks noGrp="1"/>
          </p:cNvSpPr>
          <p:nvPr>
            <p:ph type="sldNum" sz="quarter" idx="12"/>
          </p:nvPr>
        </p:nvSpPr>
        <p:spPr>
          <a:xfrm>
            <a:off x="6457950" y="4767263"/>
            <a:ext cx="2057400" cy="273844"/>
          </a:xfrm>
          <a:prstGeom prst="rect">
            <a:avLst/>
          </a:prstGeom>
        </p:spPr>
        <p:txBody>
          <a:bodyPr/>
          <a:lstStyle/>
          <a:p>
            <a:fld id="{481241EB-6E5C-4D97-9457-5FA11669D812}" type="slidenum">
              <a:rPr lang="en-US" smtClean="0"/>
              <a:pPr/>
              <a:t>‹#›</a:t>
            </a:fld>
            <a:endParaRPr lang="en-US"/>
          </a:p>
        </p:txBody>
      </p:sp>
    </p:spTree>
    <p:extLst>
      <p:ext uri="{BB962C8B-B14F-4D97-AF65-F5344CB8AC3E}">
        <p14:creationId xmlns:p14="http://schemas.microsoft.com/office/powerpoint/2010/main" xmlns="" val="2324535671"/>
      </p:ext>
    </p:extLst>
  </p:cSld>
  <p:clrMapOvr>
    <a:masterClrMapping/>
  </p:clrMapOvr>
  <p:transition spd="slow">
    <p:randomBar dir="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237F46-1578-4316-BE7C-82743A1886FF}"/>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BE7BC89-7F43-42C1-AD50-BCACF72916C3}"/>
              </a:ext>
            </a:extLst>
          </p:cNvPr>
          <p:cNvSpPr>
            <a:spLocks noGrp="1"/>
          </p:cNvSpPr>
          <p:nvPr>
            <p:ph idx="1"/>
          </p:nvPr>
        </p:nvSpPr>
        <p:spPr>
          <a:xfrm>
            <a:off x="628650" y="1369219"/>
            <a:ext cx="78867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1D972A0-2EE9-4E84-AEFB-87327D6BFB52}"/>
              </a:ext>
            </a:extLst>
          </p:cNvPr>
          <p:cNvSpPr>
            <a:spLocks noGrp="1"/>
          </p:cNvSpPr>
          <p:nvPr>
            <p:ph type="dt" sz="half" idx="10"/>
          </p:nvPr>
        </p:nvSpPr>
        <p:spPr>
          <a:xfrm>
            <a:off x="628650" y="4767263"/>
            <a:ext cx="2057400" cy="273844"/>
          </a:xfrm>
          <a:prstGeom prst="rect">
            <a:avLst/>
          </a:prstGeom>
        </p:spPr>
        <p:txBody>
          <a:bodyPr/>
          <a:lstStyle/>
          <a:p>
            <a:fld id="{B54C3537-F731-4298-BC95-D3E4F0C0F121}" type="datetimeFigureOut">
              <a:rPr lang="en-US" smtClean="0"/>
              <a:pPr/>
              <a:t>3/18/2025</a:t>
            </a:fld>
            <a:endParaRPr lang="en-US"/>
          </a:p>
        </p:txBody>
      </p:sp>
      <p:sp>
        <p:nvSpPr>
          <p:cNvPr id="5" name="Footer Placeholder 4">
            <a:extLst>
              <a:ext uri="{FF2B5EF4-FFF2-40B4-BE49-F238E27FC236}">
                <a16:creationId xmlns:a16="http://schemas.microsoft.com/office/drawing/2014/main" xmlns="" id="{B88F3F63-437D-4E72-A2B4-B8E64C3D6E8B}"/>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C999775F-371F-4A53-AA93-8BC64FEB3C25}"/>
              </a:ext>
            </a:extLst>
          </p:cNvPr>
          <p:cNvSpPr>
            <a:spLocks noGrp="1"/>
          </p:cNvSpPr>
          <p:nvPr>
            <p:ph type="sldNum" sz="quarter" idx="12"/>
          </p:nvPr>
        </p:nvSpPr>
        <p:spPr>
          <a:xfrm>
            <a:off x="6457950" y="4767263"/>
            <a:ext cx="2057400" cy="273844"/>
          </a:xfrm>
          <a:prstGeom prst="rect">
            <a:avLst/>
          </a:prstGeom>
        </p:spPr>
        <p:txBody>
          <a:bodyPr/>
          <a:lstStyle/>
          <a:p>
            <a:fld id="{481241EB-6E5C-4D97-9457-5FA11669D812}" type="slidenum">
              <a:rPr lang="en-US" smtClean="0"/>
              <a:pPr/>
              <a:t>‹#›</a:t>
            </a:fld>
            <a:endParaRPr lang="en-US"/>
          </a:p>
        </p:txBody>
      </p:sp>
    </p:spTree>
    <p:extLst>
      <p:ext uri="{BB962C8B-B14F-4D97-AF65-F5344CB8AC3E}">
        <p14:creationId xmlns:p14="http://schemas.microsoft.com/office/powerpoint/2010/main" xmlns="" val="2202382026"/>
      </p:ext>
    </p:extLst>
  </p:cSld>
  <p:clrMapOvr>
    <a:masterClrMapping/>
  </p:clrMapOvr>
  <p:transition spd="slow">
    <p:randomBar dir="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A09075-40F8-4ADA-942D-F9AB6E8E6708}"/>
              </a:ext>
            </a:extLst>
          </p:cNvPr>
          <p:cNvSpPr>
            <a:spLocks noGrp="1"/>
          </p:cNvSpPr>
          <p:nvPr>
            <p:ph type="title"/>
          </p:nvPr>
        </p:nvSpPr>
        <p:spPr>
          <a:xfrm>
            <a:off x="623888" y="1282304"/>
            <a:ext cx="7886700" cy="2139553"/>
          </a:xfrm>
          <a:prstGeom prst="rect">
            <a:avLst/>
          </a:prstGeo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xmlns="" id="{42CD2B3F-6CA6-482D-B07B-1D6F7017A6D0}"/>
              </a:ext>
            </a:extLst>
          </p:cNvPr>
          <p:cNvSpPr>
            <a:spLocks noGrp="1"/>
          </p:cNvSpPr>
          <p:nvPr>
            <p:ph type="body" idx="1"/>
          </p:nvPr>
        </p:nvSpPr>
        <p:spPr>
          <a:xfrm>
            <a:off x="623888" y="3442098"/>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C8278B2-C079-45B7-B50F-D66C37842EC4}"/>
              </a:ext>
            </a:extLst>
          </p:cNvPr>
          <p:cNvSpPr>
            <a:spLocks noGrp="1"/>
          </p:cNvSpPr>
          <p:nvPr>
            <p:ph type="dt" sz="half" idx="10"/>
          </p:nvPr>
        </p:nvSpPr>
        <p:spPr>
          <a:xfrm>
            <a:off x="628650" y="4767263"/>
            <a:ext cx="2057400" cy="273844"/>
          </a:xfrm>
          <a:prstGeom prst="rect">
            <a:avLst/>
          </a:prstGeom>
        </p:spPr>
        <p:txBody>
          <a:bodyPr/>
          <a:lstStyle/>
          <a:p>
            <a:fld id="{B54C3537-F731-4298-BC95-D3E4F0C0F121}" type="datetimeFigureOut">
              <a:rPr lang="en-US" smtClean="0"/>
              <a:pPr/>
              <a:t>3/18/2025</a:t>
            </a:fld>
            <a:endParaRPr lang="en-US"/>
          </a:p>
        </p:txBody>
      </p:sp>
      <p:sp>
        <p:nvSpPr>
          <p:cNvPr id="5" name="Footer Placeholder 4">
            <a:extLst>
              <a:ext uri="{FF2B5EF4-FFF2-40B4-BE49-F238E27FC236}">
                <a16:creationId xmlns:a16="http://schemas.microsoft.com/office/drawing/2014/main" xmlns="" id="{F353022E-D7D1-4F9B-9B0B-EDC95FB8793D}"/>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2F9994C5-8ADE-4C02-91F2-C0C3576097B5}"/>
              </a:ext>
            </a:extLst>
          </p:cNvPr>
          <p:cNvSpPr>
            <a:spLocks noGrp="1"/>
          </p:cNvSpPr>
          <p:nvPr>
            <p:ph type="sldNum" sz="quarter" idx="12"/>
          </p:nvPr>
        </p:nvSpPr>
        <p:spPr>
          <a:xfrm>
            <a:off x="6457950" y="4767263"/>
            <a:ext cx="2057400" cy="273844"/>
          </a:xfrm>
          <a:prstGeom prst="rect">
            <a:avLst/>
          </a:prstGeom>
        </p:spPr>
        <p:txBody>
          <a:bodyPr/>
          <a:lstStyle/>
          <a:p>
            <a:fld id="{481241EB-6E5C-4D97-9457-5FA11669D812}" type="slidenum">
              <a:rPr lang="en-US" smtClean="0"/>
              <a:pPr/>
              <a:t>‹#›</a:t>
            </a:fld>
            <a:endParaRPr lang="en-US"/>
          </a:p>
        </p:txBody>
      </p:sp>
    </p:spTree>
    <p:extLst>
      <p:ext uri="{BB962C8B-B14F-4D97-AF65-F5344CB8AC3E}">
        <p14:creationId xmlns:p14="http://schemas.microsoft.com/office/powerpoint/2010/main" xmlns="" val="3996021712"/>
      </p:ext>
    </p:extLst>
  </p:cSld>
  <p:clrMapOvr>
    <a:masterClrMapping/>
  </p:clrMapOvr>
  <p:transition spd="slow">
    <p:randomBar dir="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B44AA1-3F5A-46F7-998A-DA3F35EF06EA}"/>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094459E-4298-4E66-B258-35FB33AD23E0}"/>
              </a:ext>
            </a:extLst>
          </p:cNvPr>
          <p:cNvSpPr>
            <a:spLocks noGrp="1"/>
          </p:cNvSpPr>
          <p:nvPr>
            <p:ph sz="half" idx="1"/>
          </p:nvPr>
        </p:nvSpPr>
        <p:spPr>
          <a:xfrm>
            <a:off x="6286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72D4365F-FD76-42D9-80F9-B4D87250CE23}"/>
              </a:ext>
            </a:extLst>
          </p:cNvPr>
          <p:cNvSpPr>
            <a:spLocks noGrp="1"/>
          </p:cNvSpPr>
          <p:nvPr>
            <p:ph sz="half" idx="2"/>
          </p:nvPr>
        </p:nvSpPr>
        <p:spPr>
          <a:xfrm>
            <a:off x="46291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3745F349-53D6-4E23-A1A5-B6E67697052A}"/>
              </a:ext>
            </a:extLst>
          </p:cNvPr>
          <p:cNvSpPr>
            <a:spLocks noGrp="1"/>
          </p:cNvSpPr>
          <p:nvPr>
            <p:ph type="dt" sz="half" idx="10"/>
          </p:nvPr>
        </p:nvSpPr>
        <p:spPr>
          <a:xfrm>
            <a:off x="628650" y="4767263"/>
            <a:ext cx="2057400" cy="273844"/>
          </a:xfrm>
          <a:prstGeom prst="rect">
            <a:avLst/>
          </a:prstGeom>
        </p:spPr>
        <p:txBody>
          <a:bodyPr/>
          <a:lstStyle/>
          <a:p>
            <a:fld id="{B54C3537-F731-4298-BC95-D3E4F0C0F121}" type="datetimeFigureOut">
              <a:rPr lang="en-US" smtClean="0"/>
              <a:pPr/>
              <a:t>3/18/2025</a:t>
            </a:fld>
            <a:endParaRPr lang="en-US"/>
          </a:p>
        </p:txBody>
      </p:sp>
      <p:sp>
        <p:nvSpPr>
          <p:cNvPr id="6" name="Footer Placeholder 5">
            <a:extLst>
              <a:ext uri="{FF2B5EF4-FFF2-40B4-BE49-F238E27FC236}">
                <a16:creationId xmlns:a16="http://schemas.microsoft.com/office/drawing/2014/main" xmlns="" id="{284D8E87-7AFC-40EF-8155-48EC850AD3BF}"/>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E1582734-41BE-45E0-B931-1FAF9343AB1A}"/>
              </a:ext>
            </a:extLst>
          </p:cNvPr>
          <p:cNvSpPr>
            <a:spLocks noGrp="1"/>
          </p:cNvSpPr>
          <p:nvPr>
            <p:ph type="sldNum" sz="quarter" idx="12"/>
          </p:nvPr>
        </p:nvSpPr>
        <p:spPr>
          <a:xfrm>
            <a:off x="6457950" y="4767263"/>
            <a:ext cx="2057400" cy="273844"/>
          </a:xfrm>
          <a:prstGeom prst="rect">
            <a:avLst/>
          </a:prstGeom>
        </p:spPr>
        <p:txBody>
          <a:bodyPr/>
          <a:lstStyle/>
          <a:p>
            <a:fld id="{481241EB-6E5C-4D97-9457-5FA11669D812}" type="slidenum">
              <a:rPr lang="en-US" smtClean="0"/>
              <a:pPr/>
              <a:t>‹#›</a:t>
            </a:fld>
            <a:endParaRPr lang="en-US"/>
          </a:p>
        </p:txBody>
      </p:sp>
    </p:spTree>
    <p:extLst>
      <p:ext uri="{BB962C8B-B14F-4D97-AF65-F5344CB8AC3E}">
        <p14:creationId xmlns:p14="http://schemas.microsoft.com/office/powerpoint/2010/main" xmlns="" val="263542124"/>
      </p:ext>
    </p:extLst>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0"/>
        <p:cNvGrpSpPr/>
        <p:nvPr/>
      </p:nvGrpSpPr>
      <p:grpSpPr>
        <a:xfrm>
          <a:off x="0" y="0"/>
          <a:ext cx="0" cy="0"/>
          <a:chOff x="0" y="0"/>
          <a:chExt cx="0" cy="0"/>
        </a:xfrm>
      </p:grpSpPr>
      <p:grpSp>
        <p:nvGrpSpPr>
          <p:cNvPr id="81" name="Google Shape;81;p6"/>
          <p:cNvGrpSpPr/>
          <p:nvPr/>
        </p:nvGrpSpPr>
        <p:grpSpPr>
          <a:xfrm>
            <a:off x="-4470013" y="-668750"/>
            <a:ext cx="15657196" cy="7403078"/>
            <a:chOff x="-4470013" y="-668750"/>
            <a:chExt cx="15657196" cy="7403078"/>
          </a:xfrm>
        </p:grpSpPr>
        <p:sp>
          <p:nvSpPr>
            <p:cNvPr id="82" name="Google Shape;82;p6"/>
            <p:cNvSpPr/>
            <p:nvPr/>
          </p:nvSpPr>
          <p:spPr>
            <a:xfrm rot="9794316">
              <a:off x="-4339544" y="4242932"/>
              <a:ext cx="5568199" cy="1725146"/>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 name="Google Shape;83;p6"/>
            <p:cNvGrpSpPr/>
            <p:nvPr/>
          </p:nvGrpSpPr>
          <p:grpSpPr>
            <a:xfrm>
              <a:off x="7571490" y="4335248"/>
              <a:ext cx="2795340" cy="1885492"/>
              <a:chOff x="965100" y="1428788"/>
              <a:chExt cx="1354200" cy="913425"/>
            </a:xfrm>
          </p:grpSpPr>
          <p:sp>
            <p:nvSpPr>
              <p:cNvPr id="84" name="Google Shape;84;p6"/>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6"/>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6"/>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6"/>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6"/>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6"/>
            <p:cNvGrpSpPr/>
            <p:nvPr/>
          </p:nvGrpSpPr>
          <p:grpSpPr>
            <a:xfrm>
              <a:off x="-3230997" y="-668750"/>
              <a:ext cx="4020585" cy="3545433"/>
              <a:chOff x="-2417677" y="2452996"/>
              <a:chExt cx="5416388" cy="4776280"/>
            </a:xfrm>
          </p:grpSpPr>
          <p:grpSp>
            <p:nvGrpSpPr>
              <p:cNvPr id="90" name="Google Shape;90;p6"/>
              <p:cNvGrpSpPr/>
              <p:nvPr/>
            </p:nvGrpSpPr>
            <p:grpSpPr>
              <a:xfrm>
                <a:off x="415116" y="4353695"/>
                <a:ext cx="451070" cy="303924"/>
                <a:chOff x="5850477" y="3901125"/>
                <a:chExt cx="127450" cy="85874"/>
              </a:xfrm>
            </p:grpSpPr>
            <p:sp>
              <p:nvSpPr>
                <p:cNvPr id="91" name="Google Shape;91;p6"/>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6"/>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6"/>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6"/>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6"/>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 name="Google Shape;97;p6"/>
              <p:cNvSpPr/>
              <p:nvPr/>
            </p:nvSpPr>
            <p:spPr>
              <a:xfrm>
                <a:off x="1177375" y="4353700"/>
                <a:ext cx="186803" cy="186803"/>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 name="Google Shape;98;p6"/>
              <p:cNvGrpSpPr/>
              <p:nvPr/>
            </p:nvGrpSpPr>
            <p:grpSpPr>
              <a:xfrm>
                <a:off x="-2417677" y="2452996"/>
                <a:ext cx="5416388" cy="4776280"/>
                <a:chOff x="3141775" y="2797950"/>
                <a:chExt cx="2059150" cy="1815800"/>
              </a:xfrm>
            </p:grpSpPr>
            <p:sp>
              <p:nvSpPr>
                <p:cNvPr id="99" name="Google Shape;99;p6"/>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6"/>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6"/>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6"/>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6"/>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6"/>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6"/>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6"/>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8" name="Google Shape;108;p6"/>
            <p:cNvSpPr/>
            <p:nvPr/>
          </p:nvSpPr>
          <p:spPr>
            <a:xfrm rot="10620205">
              <a:off x="7646401" y="-5776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 name="Google Shape;109;p6"/>
          <p:cNvSpPr txBox="1">
            <a:spLocks noGrp="1"/>
          </p:cNvSpPr>
          <p:nvPr>
            <p:ph type="title"/>
          </p:nvPr>
        </p:nvSpPr>
        <p:spPr>
          <a:xfrm>
            <a:off x="758775" y="391234"/>
            <a:ext cx="7626300" cy="572700"/>
          </a:xfrm>
          <a:prstGeom prst="rect">
            <a:avLst/>
          </a:prstGeom>
        </p:spPr>
        <p:txBody>
          <a:bodyPr spcFirstLastPara="1" wrap="square" lIns="91425" tIns="91425" rIns="91425" bIns="91425" anchor="ctr" anchorCtr="0">
            <a:noAutofit/>
          </a:bodyPr>
          <a:lstStyle>
            <a:lvl1pPr lvl="0">
              <a:spcBef>
                <a:spcPts val="0"/>
              </a:spcBef>
              <a:spcAft>
                <a:spcPts val="0"/>
              </a:spcAft>
              <a:buClr>
                <a:schemeClr val="accent6"/>
              </a:buClr>
              <a:buSzPts val="3500"/>
              <a:buNone/>
              <a:defRPr>
                <a:solidFill>
                  <a:schemeClr val="accent6"/>
                </a:solidFill>
              </a:defRPr>
            </a:lvl1pPr>
            <a:lvl2pPr lvl="1">
              <a:spcBef>
                <a:spcPts val="0"/>
              </a:spcBef>
              <a:spcAft>
                <a:spcPts val="0"/>
              </a:spcAft>
              <a:buClr>
                <a:schemeClr val="accent6"/>
              </a:buClr>
              <a:buSzPts val="3500"/>
              <a:buNone/>
              <a:defRPr>
                <a:solidFill>
                  <a:schemeClr val="accent6"/>
                </a:solidFill>
              </a:defRPr>
            </a:lvl2pPr>
            <a:lvl3pPr lvl="2">
              <a:spcBef>
                <a:spcPts val="0"/>
              </a:spcBef>
              <a:spcAft>
                <a:spcPts val="0"/>
              </a:spcAft>
              <a:buClr>
                <a:schemeClr val="accent6"/>
              </a:buClr>
              <a:buSzPts val="3500"/>
              <a:buNone/>
              <a:defRPr>
                <a:solidFill>
                  <a:schemeClr val="accent6"/>
                </a:solidFill>
              </a:defRPr>
            </a:lvl3pPr>
            <a:lvl4pPr lvl="3">
              <a:spcBef>
                <a:spcPts val="0"/>
              </a:spcBef>
              <a:spcAft>
                <a:spcPts val="0"/>
              </a:spcAft>
              <a:buClr>
                <a:schemeClr val="accent6"/>
              </a:buClr>
              <a:buSzPts val="3500"/>
              <a:buNone/>
              <a:defRPr>
                <a:solidFill>
                  <a:schemeClr val="accent6"/>
                </a:solidFill>
              </a:defRPr>
            </a:lvl4pPr>
            <a:lvl5pPr lvl="4">
              <a:spcBef>
                <a:spcPts val="0"/>
              </a:spcBef>
              <a:spcAft>
                <a:spcPts val="0"/>
              </a:spcAft>
              <a:buClr>
                <a:schemeClr val="accent6"/>
              </a:buClr>
              <a:buSzPts val="3500"/>
              <a:buNone/>
              <a:defRPr>
                <a:solidFill>
                  <a:schemeClr val="accent6"/>
                </a:solidFill>
              </a:defRPr>
            </a:lvl5pPr>
            <a:lvl6pPr lvl="5">
              <a:spcBef>
                <a:spcPts val="0"/>
              </a:spcBef>
              <a:spcAft>
                <a:spcPts val="0"/>
              </a:spcAft>
              <a:buClr>
                <a:schemeClr val="accent6"/>
              </a:buClr>
              <a:buSzPts val="3500"/>
              <a:buNone/>
              <a:defRPr>
                <a:solidFill>
                  <a:schemeClr val="accent6"/>
                </a:solidFill>
              </a:defRPr>
            </a:lvl6pPr>
            <a:lvl7pPr lvl="6">
              <a:spcBef>
                <a:spcPts val="0"/>
              </a:spcBef>
              <a:spcAft>
                <a:spcPts val="0"/>
              </a:spcAft>
              <a:buClr>
                <a:schemeClr val="accent6"/>
              </a:buClr>
              <a:buSzPts val="3500"/>
              <a:buNone/>
              <a:defRPr>
                <a:solidFill>
                  <a:schemeClr val="accent6"/>
                </a:solidFill>
              </a:defRPr>
            </a:lvl7pPr>
            <a:lvl8pPr lvl="7">
              <a:spcBef>
                <a:spcPts val="0"/>
              </a:spcBef>
              <a:spcAft>
                <a:spcPts val="0"/>
              </a:spcAft>
              <a:buClr>
                <a:schemeClr val="accent6"/>
              </a:buClr>
              <a:buSzPts val="3500"/>
              <a:buNone/>
              <a:defRPr>
                <a:solidFill>
                  <a:schemeClr val="accent6"/>
                </a:solidFill>
              </a:defRPr>
            </a:lvl8pPr>
            <a:lvl9pPr lvl="8">
              <a:spcBef>
                <a:spcPts val="0"/>
              </a:spcBef>
              <a:spcAft>
                <a:spcPts val="0"/>
              </a:spcAft>
              <a:buClr>
                <a:schemeClr val="accent6"/>
              </a:buClr>
              <a:buSzPts val="3500"/>
              <a:buNone/>
              <a:defRPr>
                <a:solidFill>
                  <a:schemeClr val="accent6"/>
                </a:solidFill>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20B51A-97B5-4300-9DE2-6A8B8A9AE79F}"/>
              </a:ext>
            </a:extLst>
          </p:cNvPr>
          <p:cNvSpPr>
            <a:spLocks noGrp="1"/>
          </p:cNvSpPr>
          <p:nvPr>
            <p:ph type="title"/>
          </p:nvPr>
        </p:nvSpPr>
        <p:spPr>
          <a:xfrm>
            <a:off x="629841" y="273844"/>
            <a:ext cx="7886700" cy="994172"/>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xmlns="" id="{86B66DFC-ADA5-4C9D-A168-D3D54309B40A}"/>
              </a:ext>
            </a:extLst>
          </p:cNvPr>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4EB3084E-A8DA-45F3-83CA-D4AD35D55C5A}"/>
              </a:ext>
            </a:extLst>
          </p:cNvPr>
          <p:cNvSpPr>
            <a:spLocks noGrp="1"/>
          </p:cNvSpPr>
          <p:nvPr>
            <p:ph sz="half" idx="2"/>
          </p:nvPr>
        </p:nvSpPr>
        <p:spPr>
          <a:xfrm>
            <a:off x="629842" y="1878806"/>
            <a:ext cx="3868340"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B4A967F9-3161-4933-8287-F45BBF2406AE}"/>
              </a:ext>
            </a:extLst>
          </p:cNvPr>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ADAEB47A-C9A4-43C8-9E87-94F8665D4D89}"/>
              </a:ext>
            </a:extLst>
          </p:cNvPr>
          <p:cNvSpPr>
            <a:spLocks noGrp="1"/>
          </p:cNvSpPr>
          <p:nvPr>
            <p:ph sz="quarter" idx="4"/>
          </p:nvPr>
        </p:nvSpPr>
        <p:spPr>
          <a:xfrm>
            <a:off x="4629150" y="1878806"/>
            <a:ext cx="3887391"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7D3DC28C-4695-4293-8B36-75CDF223CF35}"/>
              </a:ext>
            </a:extLst>
          </p:cNvPr>
          <p:cNvSpPr>
            <a:spLocks noGrp="1"/>
          </p:cNvSpPr>
          <p:nvPr>
            <p:ph type="dt" sz="half" idx="10"/>
          </p:nvPr>
        </p:nvSpPr>
        <p:spPr>
          <a:xfrm>
            <a:off x="628650" y="4767263"/>
            <a:ext cx="2057400" cy="273844"/>
          </a:xfrm>
          <a:prstGeom prst="rect">
            <a:avLst/>
          </a:prstGeom>
        </p:spPr>
        <p:txBody>
          <a:bodyPr/>
          <a:lstStyle/>
          <a:p>
            <a:fld id="{B54C3537-F731-4298-BC95-D3E4F0C0F121}" type="datetimeFigureOut">
              <a:rPr lang="en-US" smtClean="0"/>
              <a:pPr/>
              <a:t>3/18/2025</a:t>
            </a:fld>
            <a:endParaRPr lang="en-US"/>
          </a:p>
        </p:txBody>
      </p:sp>
      <p:sp>
        <p:nvSpPr>
          <p:cNvPr id="8" name="Footer Placeholder 7">
            <a:extLst>
              <a:ext uri="{FF2B5EF4-FFF2-40B4-BE49-F238E27FC236}">
                <a16:creationId xmlns:a16="http://schemas.microsoft.com/office/drawing/2014/main" xmlns="" id="{0D6AB6F1-532E-455C-A1E7-4FDD2C5FEBF8}"/>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xmlns="" id="{DF07F69D-91DB-486E-B7E1-0F3B06740359}"/>
              </a:ext>
            </a:extLst>
          </p:cNvPr>
          <p:cNvSpPr>
            <a:spLocks noGrp="1"/>
          </p:cNvSpPr>
          <p:nvPr>
            <p:ph type="sldNum" sz="quarter" idx="12"/>
          </p:nvPr>
        </p:nvSpPr>
        <p:spPr>
          <a:xfrm>
            <a:off x="6457950" y="4767263"/>
            <a:ext cx="2057400" cy="273844"/>
          </a:xfrm>
          <a:prstGeom prst="rect">
            <a:avLst/>
          </a:prstGeom>
        </p:spPr>
        <p:txBody>
          <a:bodyPr/>
          <a:lstStyle/>
          <a:p>
            <a:fld id="{481241EB-6E5C-4D97-9457-5FA11669D812}" type="slidenum">
              <a:rPr lang="en-US" smtClean="0"/>
              <a:pPr/>
              <a:t>‹#›</a:t>
            </a:fld>
            <a:endParaRPr lang="en-US"/>
          </a:p>
        </p:txBody>
      </p:sp>
    </p:spTree>
    <p:extLst>
      <p:ext uri="{BB962C8B-B14F-4D97-AF65-F5344CB8AC3E}">
        <p14:creationId xmlns:p14="http://schemas.microsoft.com/office/powerpoint/2010/main" xmlns="" val="1232514369"/>
      </p:ext>
    </p:extLst>
  </p:cSld>
  <p:clrMapOvr>
    <a:masterClrMapping/>
  </p:clrMapOvr>
  <p:transition spd="slow">
    <p:randomBar dir="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3043B8-9BD4-4CE4-A38F-3BE2C29A034C}"/>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xmlns="" id="{E7B2867B-A7C2-40FD-8981-80FC4BC9F719}"/>
              </a:ext>
            </a:extLst>
          </p:cNvPr>
          <p:cNvSpPr>
            <a:spLocks noGrp="1"/>
          </p:cNvSpPr>
          <p:nvPr>
            <p:ph type="dt" sz="half" idx="10"/>
          </p:nvPr>
        </p:nvSpPr>
        <p:spPr>
          <a:xfrm>
            <a:off x="628650" y="4767263"/>
            <a:ext cx="2057400" cy="273844"/>
          </a:xfrm>
          <a:prstGeom prst="rect">
            <a:avLst/>
          </a:prstGeom>
        </p:spPr>
        <p:txBody>
          <a:bodyPr/>
          <a:lstStyle/>
          <a:p>
            <a:fld id="{B54C3537-F731-4298-BC95-D3E4F0C0F121}" type="datetimeFigureOut">
              <a:rPr lang="en-US" smtClean="0"/>
              <a:pPr/>
              <a:t>3/18/2025</a:t>
            </a:fld>
            <a:endParaRPr lang="en-US"/>
          </a:p>
        </p:txBody>
      </p:sp>
      <p:sp>
        <p:nvSpPr>
          <p:cNvPr id="4" name="Footer Placeholder 3">
            <a:extLst>
              <a:ext uri="{FF2B5EF4-FFF2-40B4-BE49-F238E27FC236}">
                <a16:creationId xmlns:a16="http://schemas.microsoft.com/office/drawing/2014/main" xmlns="" id="{CC41ADBA-6E09-4B73-9568-53D9AF9C70DD}"/>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xmlns="" id="{9B321ECE-E874-4F46-BF4D-E73CF5224292}"/>
              </a:ext>
            </a:extLst>
          </p:cNvPr>
          <p:cNvSpPr>
            <a:spLocks noGrp="1"/>
          </p:cNvSpPr>
          <p:nvPr>
            <p:ph type="sldNum" sz="quarter" idx="12"/>
          </p:nvPr>
        </p:nvSpPr>
        <p:spPr>
          <a:xfrm>
            <a:off x="6457950" y="4767263"/>
            <a:ext cx="2057400" cy="273844"/>
          </a:xfrm>
          <a:prstGeom prst="rect">
            <a:avLst/>
          </a:prstGeom>
        </p:spPr>
        <p:txBody>
          <a:bodyPr/>
          <a:lstStyle/>
          <a:p>
            <a:fld id="{481241EB-6E5C-4D97-9457-5FA11669D812}" type="slidenum">
              <a:rPr lang="en-US" smtClean="0"/>
              <a:pPr/>
              <a:t>‹#›</a:t>
            </a:fld>
            <a:endParaRPr lang="en-US"/>
          </a:p>
        </p:txBody>
      </p:sp>
    </p:spTree>
    <p:extLst>
      <p:ext uri="{BB962C8B-B14F-4D97-AF65-F5344CB8AC3E}">
        <p14:creationId xmlns:p14="http://schemas.microsoft.com/office/powerpoint/2010/main" xmlns="" val="292509807"/>
      </p:ext>
    </p:extLst>
  </p:cSld>
  <p:clrMapOvr>
    <a:masterClrMapping/>
  </p:clrMapOvr>
  <p:transition spd="slow">
    <p:randomBar dir="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8B8960F5-D6CE-46C6-873D-D0ED549CE48F}"/>
              </a:ext>
            </a:extLst>
          </p:cNvPr>
          <p:cNvSpPr>
            <a:spLocks noGrp="1"/>
          </p:cNvSpPr>
          <p:nvPr>
            <p:ph type="dt" sz="half" idx="10"/>
          </p:nvPr>
        </p:nvSpPr>
        <p:spPr>
          <a:xfrm>
            <a:off x="628650" y="4767263"/>
            <a:ext cx="2057400" cy="273844"/>
          </a:xfrm>
          <a:prstGeom prst="rect">
            <a:avLst/>
          </a:prstGeom>
        </p:spPr>
        <p:txBody>
          <a:bodyPr/>
          <a:lstStyle/>
          <a:p>
            <a:fld id="{B54C3537-F731-4298-BC95-D3E4F0C0F121}" type="datetimeFigureOut">
              <a:rPr lang="en-US" smtClean="0"/>
              <a:pPr/>
              <a:t>3/18/2025</a:t>
            </a:fld>
            <a:endParaRPr lang="en-US"/>
          </a:p>
        </p:txBody>
      </p:sp>
      <p:sp>
        <p:nvSpPr>
          <p:cNvPr id="3" name="Footer Placeholder 2">
            <a:extLst>
              <a:ext uri="{FF2B5EF4-FFF2-40B4-BE49-F238E27FC236}">
                <a16:creationId xmlns:a16="http://schemas.microsoft.com/office/drawing/2014/main" xmlns="" id="{DB7B13CB-8F75-467E-90B0-21DDE6DCDCE2}"/>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968FE086-DC99-4418-B590-7E9FB2BC77C9}"/>
              </a:ext>
            </a:extLst>
          </p:cNvPr>
          <p:cNvSpPr>
            <a:spLocks noGrp="1"/>
          </p:cNvSpPr>
          <p:nvPr>
            <p:ph type="sldNum" sz="quarter" idx="12"/>
          </p:nvPr>
        </p:nvSpPr>
        <p:spPr>
          <a:xfrm>
            <a:off x="6457950" y="4767263"/>
            <a:ext cx="2057400" cy="273844"/>
          </a:xfrm>
          <a:prstGeom prst="rect">
            <a:avLst/>
          </a:prstGeom>
        </p:spPr>
        <p:txBody>
          <a:bodyPr/>
          <a:lstStyle/>
          <a:p>
            <a:fld id="{481241EB-6E5C-4D97-9457-5FA11669D812}" type="slidenum">
              <a:rPr lang="en-US" smtClean="0"/>
              <a:pPr/>
              <a:t>‹#›</a:t>
            </a:fld>
            <a:endParaRPr lang="en-US"/>
          </a:p>
        </p:txBody>
      </p:sp>
    </p:spTree>
    <p:extLst>
      <p:ext uri="{BB962C8B-B14F-4D97-AF65-F5344CB8AC3E}">
        <p14:creationId xmlns:p14="http://schemas.microsoft.com/office/powerpoint/2010/main" xmlns="" val="2380563476"/>
      </p:ext>
    </p:extLst>
  </p:cSld>
  <p:clrMapOvr>
    <a:masterClrMapping/>
  </p:clrMapOvr>
  <p:transition spd="slow">
    <p:randomBar dir="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0F4862-C1C8-4816-A203-62AA60F23602}"/>
              </a:ext>
            </a:extLst>
          </p:cNvPr>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xmlns="" id="{B5764D87-476D-49C0-9004-4D455934B764}"/>
              </a:ext>
            </a:extLst>
          </p:cNvPr>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339918D7-556E-4AC7-B1EF-1D0AF325B334}"/>
              </a:ext>
            </a:extLst>
          </p:cNvPr>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xmlns="" id="{5B923665-F7A7-48E0-8F96-EBC2E6933B72}"/>
              </a:ext>
            </a:extLst>
          </p:cNvPr>
          <p:cNvSpPr>
            <a:spLocks noGrp="1"/>
          </p:cNvSpPr>
          <p:nvPr>
            <p:ph type="dt" sz="half" idx="10"/>
          </p:nvPr>
        </p:nvSpPr>
        <p:spPr>
          <a:xfrm>
            <a:off x="628650" y="4767263"/>
            <a:ext cx="2057400" cy="273844"/>
          </a:xfrm>
          <a:prstGeom prst="rect">
            <a:avLst/>
          </a:prstGeom>
        </p:spPr>
        <p:txBody>
          <a:bodyPr/>
          <a:lstStyle/>
          <a:p>
            <a:fld id="{B54C3537-F731-4298-BC95-D3E4F0C0F121}" type="datetimeFigureOut">
              <a:rPr lang="en-US" smtClean="0"/>
              <a:pPr/>
              <a:t>3/18/2025</a:t>
            </a:fld>
            <a:endParaRPr lang="en-US"/>
          </a:p>
        </p:txBody>
      </p:sp>
      <p:sp>
        <p:nvSpPr>
          <p:cNvPr id="6" name="Footer Placeholder 5">
            <a:extLst>
              <a:ext uri="{FF2B5EF4-FFF2-40B4-BE49-F238E27FC236}">
                <a16:creationId xmlns:a16="http://schemas.microsoft.com/office/drawing/2014/main" xmlns="" id="{98274804-31EF-44EA-87AD-C047019B9575}"/>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FD04EBF7-8930-4AAA-80EB-003B39349F73}"/>
              </a:ext>
            </a:extLst>
          </p:cNvPr>
          <p:cNvSpPr>
            <a:spLocks noGrp="1"/>
          </p:cNvSpPr>
          <p:nvPr>
            <p:ph type="sldNum" sz="quarter" idx="12"/>
          </p:nvPr>
        </p:nvSpPr>
        <p:spPr>
          <a:xfrm>
            <a:off x="6457950" y="4767263"/>
            <a:ext cx="2057400" cy="273844"/>
          </a:xfrm>
          <a:prstGeom prst="rect">
            <a:avLst/>
          </a:prstGeom>
        </p:spPr>
        <p:txBody>
          <a:bodyPr/>
          <a:lstStyle/>
          <a:p>
            <a:fld id="{481241EB-6E5C-4D97-9457-5FA11669D812}" type="slidenum">
              <a:rPr lang="en-US" smtClean="0"/>
              <a:pPr/>
              <a:t>‹#›</a:t>
            </a:fld>
            <a:endParaRPr lang="en-US"/>
          </a:p>
        </p:txBody>
      </p:sp>
    </p:spTree>
    <p:extLst>
      <p:ext uri="{BB962C8B-B14F-4D97-AF65-F5344CB8AC3E}">
        <p14:creationId xmlns:p14="http://schemas.microsoft.com/office/powerpoint/2010/main" xmlns="" val="4128235752"/>
      </p:ext>
    </p:extLst>
  </p:cSld>
  <p:clrMapOvr>
    <a:masterClrMapping/>
  </p:clrMapOvr>
  <p:transition spd="slow">
    <p:randomBar dir="ver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5F0335-FFD8-4333-A11E-169C4073D47D}"/>
              </a:ext>
            </a:extLst>
          </p:cNvPr>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xmlns="" id="{27C42814-8303-4573-BF9A-4197BFDE93CD}"/>
              </a:ext>
            </a:extLst>
          </p:cNvPr>
          <p:cNvSpPr>
            <a:spLocks noGrp="1"/>
          </p:cNvSpPr>
          <p:nvPr>
            <p:ph type="pic" idx="1"/>
          </p:nvPr>
        </p:nvSpPr>
        <p:spPr>
          <a:xfrm>
            <a:off x="3887391" y="740569"/>
            <a:ext cx="4629150" cy="3655219"/>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xmlns="" id="{0589AE5E-2A2E-4EC3-872A-41CF18FB41DD}"/>
              </a:ext>
            </a:extLst>
          </p:cNvPr>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xmlns="" id="{3B1129C9-5C70-4277-9DAE-52F38E0493C6}"/>
              </a:ext>
            </a:extLst>
          </p:cNvPr>
          <p:cNvSpPr>
            <a:spLocks noGrp="1"/>
          </p:cNvSpPr>
          <p:nvPr>
            <p:ph type="dt" sz="half" idx="10"/>
          </p:nvPr>
        </p:nvSpPr>
        <p:spPr>
          <a:xfrm>
            <a:off x="628650" y="4767263"/>
            <a:ext cx="2057400" cy="273844"/>
          </a:xfrm>
          <a:prstGeom prst="rect">
            <a:avLst/>
          </a:prstGeom>
        </p:spPr>
        <p:txBody>
          <a:bodyPr/>
          <a:lstStyle/>
          <a:p>
            <a:fld id="{B54C3537-F731-4298-BC95-D3E4F0C0F121}" type="datetimeFigureOut">
              <a:rPr lang="en-US" smtClean="0"/>
              <a:pPr/>
              <a:t>3/18/2025</a:t>
            </a:fld>
            <a:endParaRPr lang="en-US"/>
          </a:p>
        </p:txBody>
      </p:sp>
      <p:sp>
        <p:nvSpPr>
          <p:cNvPr id="6" name="Footer Placeholder 5">
            <a:extLst>
              <a:ext uri="{FF2B5EF4-FFF2-40B4-BE49-F238E27FC236}">
                <a16:creationId xmlns:a16="http://schemas.microsoft.com/office/drawing/2014/main" xmlns="" id="{6316860C-A4B7-4E25-A64C-B2F94351AD16}"/>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43D760E6-CDEA-4AEF-A828-379F1F94E4E0}"/>
              </a:ext>
            </a:extLst>
          </p:cNvPr>
          <p:cNvSpPr>
            <a:spLocks noGrp="1"/>
          </p:cNvSpPr>
          <p:nvPr>
            <p:ph type="sldNum" sz="quarter" idx="12"/>
          </p:nvPr>
        </p:nvSpPr>
        <p:spPr>
          <a:xfrm>
            <a:off x="6457950" y="4767263"/>
            <a:ext cx="2057400" cy="273844"/>
          </a:xfrm>
          <a:prstGeom prst="rect">
            <a:avLst/>
          </a:prstGeom>
        </p:spPr>
        <p:txBody>
          <a:bodyPr/>
          <a:lstStyle/>
          <a:p>
            <a:fld id="{481241EB-6E5C-4D97-9457-5FA11669D812}" type="slidenum">
              <a:rPr lang="en-US" smtClean="0"/>
              <a:pPr/>
              <a:t>‹#›</a:t>
            </a:fld>
            <a:endParaRPr lang="en-US"/>
          </a:p>
        </p:txBody>
      </p:sp>
    </p:spTree>
    <p:extLst>
      <p:ext uri="{BB962C8B-B14F-4D97-AF65-F5344CB8AC3E}">
        <p14:creationId xmlns:p14="http://schemas.microsoft.com/office/powerpoint/2010/main" xmlns="" val="3909376904"/>
      </p:ext>
    </p:extLst>
  </p:cSld>
  <p:clrMapOvr>
    <a:masterClrMapping/>
  </p:clrMapOvr>
  <p:transition spd="slow">
    <p:randomBar dir="ver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DC1C7F-C697-4D30-8AF9-2B0D64FF4CB0}"/>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7C64FCE2-E37E-4F36-ABF1-6AC89CBFCEFE}"/>
              </a:ext>
            </a:extLst>
          </p:cNvPr>
          <p:cNvSpPr>
            <a:spLocks noGrp="1"/>
          </p:cNvSpPr>
          <p:nvPr>
            <p:ph type="body" orient="vert" idx="1"/>
          </p:nvPr>
        </p:nvSpPr>
        <p:spPr>
          <a:xfrm>
            <a:off x="628650" y="1369219"/>
            <a:ext cx="7886700" cy="326350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353469A-BBFF-4920-854D-0CE46EE9C570}"/>
              </a:ext>
            </a:extLst>
          </p:cNvPr>
          <p:cNvSpPr>
            <a:spLocks noGrp="1"/>
          </p:cNvSpPr>
          <p:nvPr>
            <p:ph type="dt" sz="half" idx="10"/>
          </p:nvPr>
        </p:nvSpPr>
        <p:spPr>
          <a:xfrm>
            <a:off x="628650" y="4767263"/>
            <a:ext cx="2057400" cy="273844"/>
          </a:xfrm>
          <a:prstGeom prst="rect">
            <a:avLst/>
          </a:prstGeom>
        </p:spPr>
        <p:txBody>
          <a:bodyPr/>
          <a:lstStyle/>
          <a:p>
            <a:fld id="{B54C3537-F731-4298-BC95-D3E4F0C0F121}" type="datetimeFigureOut">
              <a:rPr lang="en-US" smtClean="0"/>
              <a:pPr/>
              <a:t>3/18/2025</a:t>
            </a:fld>
            <a:endParaRPr lang="en-US"/>
          </a:p>
        </p:txBody>
      </p:sp>
      <p:sp>
        <p:nvSpPr>
          <p:cNvPr id="5" name="Footer Placeholder 4">
            <a:extLst>
              <a:ext uri="{FF2B5EF4-FFF2-40B4-BE49-F238E27FC236}">
                <a16:creationId xmlns:a16="http://schemas.microsoft.com/office/drawing/2014/main" xmlns="" id="{FBFA361F-5C80-44F6-B916-25CDD116A5A3}"/>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15B2AC1C-A6BD-43AA-803B-9D2AE8BA80AB}"/>
              </a:ext>
            </a:extLst>
          </p:cNvPr>
          <p:cNvSpPr>
            <a:spLocks noGrp="1"/>
          </p:cNvSpPr>
          <p:nvPr>
            <p:ph type="sldNum" sz="quarter" idx="12"/>
          </p:nvPr>
        </p:nvSpPr>
        <p:spPr>
          <a:xfrm>
            <a:off x="6457950" y="4767263"/>
            <a:ext cx="2057400" cy="273844"/>
          </a:xfrm>
          <a:prstGeom prst="rect">
            <a:avLst/>
          </a:prstGeom>
        </p:spPr>
        <p:txBody>
          <a:bodyPr/>
          <a:lstStyle/>
          <a:p>
            <a:fld id="{481241EB-6E5C-4D97-9457-5FA11669D812}" type="slidenum">
              <a:rPr lang="en-US" smtClean="0"/>
              <a:pPr/>
              <a:t>‹#›</a:t>
            </a:fld>
            <a:endParaRPr lang="en-US"/>
          </a:p>
        </p:txBody>
      </p:sp>
    </p:spTree>
    <p:extLst>
      <p:ext uri="{BB962C8B-B14F-4D97-AF65-F5344CB8AC3E}">
        <p14:creationId xmlns:p14="http://schemas.microsoft.com/office/powerpoint/2010/main" xmlns="" val="832712860"/>
      </p:ext>
    </p:extLst>
  </p:cSld>
  <p:clrMapOvr>
    <a:masterClrMapping/>
  </p:clrMapOvr>
  <p:transition spd="slow">
    <p:randomBar dir="ver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48650C22-DFD8-405F-851C-BB554ED364A7}"/>
              </a:ext>
            </a:extLst>
          </p:cNvPr>
          <p:cNvSpPr>
            <a:spLocks noGrp="1"/>
          </p:cNvSpPr>
          <p:nvPr>
            <p:ph type="title" orient="vert"/>
          </p:nvPr>
        </p:nvSpPr>
        <p:spPr>
          <a:xfrm>
            <a:off x="6543675" y="273844"/>
            <a:ext cx="1971675" cy="4358879"/>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39B0FF76-1FD0-47A0-AD68-075107102C0B}"/>
              </a:ext>
            </a:extLst>
          </p:cNvPr>
          <p:cNvSpPr>
            <a:spLocks noGrp="1"/>
          </p:cNvSpPr>
          <p:nvPr>
            <p:ph type="body" orient="vert" idx="1"/>
          </p:nvPr>
        </p:nvSpPr>
        <p:spPr>
          <a:xfrm>
            <a:off x="628650" y="273844"/>
            <a:ext cx="5800725" cy="435887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D8AA4A9-CDF5-493D-B0C6-A78E072EEF6D}"/>
              </a:ext>
            </a:extLst>
          </p:cNvPr>
          <p:cNvSpPr>
            <a:spLocks noGrp="1"/>
          </p:cNvSpPr>
          <p:nvPr>
            <p:ph type="dt" sz="half" idx="10"/>
          </p:nvPr>
        </p:nvSpPr>
        <p:spPr>
          <a:xfrm>
            <a:off x="628650" y="4767263"/>
            <a:ext cx="2057400" cy="273844"/>
          </a:xfrm>
          <a:prstGeom prst="rect">
            <a:avLst/>
          </a:prstGeom>
        </p:spPr>
        <p:txBody>
          <a:bodyPr/>
          <a:lstStyle/>
          <a:p>
            <a:fld id="{B54C3537-F731-4298-BC95-D3E4F0C0F121}" type="datetimeFigureOut">
              <a:rPr lang="en-US" smtClean="0"/>
              <a:pPr/>
              <a:t>3/18/2025</a:t>
            </a:fld>
            <a:endParaRPr lang="en-US"/>
          </a:p>
        </p:txBody>
      </p:sp>
      <p:sp>
        <p:nvSpPr>
          <p:cNvPr id="5" name="Footer Placeholder 4">
            <a:extLst>
              <a:ext uri="{FF2B5EF4-FFF2-40B4-BE49-F238E27FC236}">
                <a16:creationId xmlns:a16="http://schemas.microsoft.com/office/drawing/2014/main" xmlns="" id="{6A3D6F14-E961-4A03-B3AA-917E5264F22C}"/>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1ACC15E5-2EB0-49B4-9489-E98482BE6EBB}"/>
              </a:ext>
            </a:extLst>
          </p:cNvPr>
          <p:cNvSpPr>
            <a:spLocks noGrp="1"/>
          </p:cNvSpPr>
          <p:nvPr>
            <p:ph type="sldNum" sz="quarter" idx="12"/>
          </p:nvPr>
        </p:nvSpPr>
        <p:spPr>
          <a:xfrm>
            <a:off x="6457950" y="4767263"/>
            <a:ext cx="2057400" cy="273844"/>
          </a:xfrm>
          <a:prstGeom prst="rect">
            <a:avLst/>
          </a:prstGeom>
        </p:spPr>
        <p:txBody>
          <a:bodyPr/>
          <a:lstStyle/>
          <a:p>
            <a:fld id="{481241EB-6E5C-4D97-9457-5FA11669D812}" type="slidenum">
              <a:rPr lang="en-US" smtClean="0"/>
              <a:pPr/>
              <a:t>‹#›</a:t>
            </a:fld>
            <a:endParaRPr lang="en-US"/>
          </a:p>
        </p:txBody>
      </p:sp>
    </p:spTree>
    <p:extLst>
      <p:ext uri="{BB962C8B-B14F-4D97-AF65-F5344CB8AC3E}">
        <p14:creationId xmlns:p14="http://schemas.microsoft.com/office/powerpoint/2010/main" xmlns="" val="1869012419"/>
      </p:ext>
    </p:extLst>
  </p:cSld>
  <p:clrMapOvr>
    <a:masterClrMapping/>
  </p:clrMapOvr>
  <p:transition spd="slow">
    <p:randomBar dir="vert"/>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lt1"/>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122308" y="68542"/>
            <a:ext cx="8966083" cy="5041129"/>
            <a:chOff x="122308" y="68542"/>
            <a:chExt cx="8966083" cy="5041129"/>
          </a:xfrm>
        </p:grpSpPr>
        <p:sp>
          <p:nvSpPr>
            <p:cNvPr id="10" name="Google Shape;10;p2"/>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1" name="Google Shape;11;p2"/>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2" name="Google Shape;12;p2"/>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 name="Google Shape;13;p2"/>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 name="Google Shape;14;p2"/>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5" name="Google Shape;15;p2"/>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6" name="Google Shape;16;p2"/>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8" name="Google Shape;18;p2"/>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9" name="Google Shape;19;p2"/>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 name="Google Shape;20;p2"/>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 name="Google Shape;21;p2"/>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2" name="Google Shape;22;p2"/>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rot="8100000" flipH="1">
              <a:off x="7666007" y="3724200"/>
              <a:ext cx="215157" cy="75922"/>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 name="Google Shape;24;p2"/>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 name="Google Shape;25;p2"/>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6" name="Google Shape;26;p2"/>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7" name="Google Shape;27;p2"/>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8" name="Google Shape;28;p2"/>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9" name="Google Shape;29;p2"/>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30" name="Google Shape;30;p2"/>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1" name="Google Shape;31;p2"/>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2" name="Google Shape;32;p2"/>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3" name="Google Shape;33;p2"/>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34" name="Google Shape;34;p2"/>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5" name="Google Shape;35;p2"/>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6" name="Google Shape;36;p2"/>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7" name="Google Shape;37;p2"/>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8" name="Google Shape;38;p2"/>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39" name="Google Shape;39;p2"/>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0" name="Google Shape;40;p2"/>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1" name="Google Shape;41;p2"/>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2" name="Google Shape;42;p2"/>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3" name="Google Shape;43;p2"/>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4" name="Google Shape;44;p2"/>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5" name="Google Shape;45;p2"/>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6" name="Google Shape;46;p2"/>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7" name="Google Shape;47;p2"/>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8" name="Google Shape;48;p2"/>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9" name="Google Shape;49;p2"/>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0" name="Google Shape;50;p2"/>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1" name="Google Shape;51;p2"/>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2" name="Google Shape;52;p2"/>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3" name="Google Shape;53;p2"/>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4" name="Google Shape;54;p2"/>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5" name="Google Shape;55;p2"/>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6" name="Google Shape;56;p2"/>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7" name="Google Shape;57;p2"/>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8" name="Google Shape;58;p2"/>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9" name="Google Shape;59;p2"/>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60" name="Google Shape;60;p2"/>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1" name="Google Shape;61;p2"/>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62" name="Google Shape;62;p2"/>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63" name="Google Shape;63;p2"/>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64" name="Google Shape;64;p2"/>
          <p:cNvSpPr/>
          <p:nvPr/>
        </p:nvSpPr>
        <p:spPr>
          <a:xfrm>
            <a:off x="726275" y="540000"/>
            <a:ext cx="76914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65" name="Google Shape;65;p2"/>
          <p:cNvGrpSpPr/>
          <p:nvPr/>
        </p:nvGrpSpPr>
        <p:grpSpPr>
          <a:xfrm>
            <a:off x="7876491" y="2219006"/>
            <a:ext cx="2387846" cy="2640196"/>
            <a:chOff x="7876491" y="2219006"/>
            <a:chExt cx="2387846" cy="2640196"/>
          </a:xfrm>
        </p:grpSpPr>
        <p:grpSp>
          <p:nvGrpSpPr>
            <p:cNvPr id="66" name="Google Shape;66;p2"/>
            <p:cNvGrpSpPr/>
            <p:nvPr/>
          </p:nvGrpSpPr>
          <p:grpSpPr>
            <a:xfrm rot="-677083">
              <a:off x="8042681" y="2265022"/>
              <a:ext cx="512578" cy="427800"/>
              <a:chOff x="7508029" y="2489100"/>
              <a:chExt cx="500018" cy="417318"/>
            </a:xfrm>
          </p:grpSpPr>
          <p:sp>
            <p:nvSpPr>
              <p:cNvPr id="67" name="Google Shape;67;p2"/>
              <p:cNvSpPr/>
              <p:nvPr/>
            </p:nvSpPr>
            <p:spPr>
              <a:xfrm>
                <a:off x="7508029" y="2489100"/>
                <a:ext cx="500018" cy="417318"/>
              </a:xfrm>
              <a:custGeom>
                <a:avLst/>
                <a:gdLst/>
                <a:ahLst/>
                <a:cxnLst/>
                <a:rect l="l" t="t" r="r" b="b"/>
                <a:pathLst>
                  <a:path w="10218" h="8528" extrusionOk="0">
                    <a:moveTo>
                      <a:pt x="0" y="0"/>
                    </a:moveTo>
                    <a:lnTo>
                      <a:pt x="4834" y="8528"/>
                    </a:lnTo>
                    <a:lnTo>
                      <a:pt x="5864" y="6560"/>
                    </a:lnTo>
                    <a:lnTo>
                      <a:pt x="7521" y="7931"/>
                    </a:lnTo>
                    <a:lnTo>
                      <a:pt x="7542" y="4253"/>
                    </a:lnTo>
                    <a:lnTo>
                      <a:pt x="10217" y="3283"/>
                    </a:lnTo>
                    <a:lnTo>
                      <a:pt x="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68" name="Google Shape;68;p2"/>
              <p:cNvGrpSpPr/>
              <p:nvPr/>
            </p:nvGrpSpPr>
            <p:grpSpPr>
              <a:xfrm>
                <a:off x="7510965" y="2491791"/>
                <a:ext cx="372053" cy="390498"/>
                <a:chOff x="7510965" y="2491791"/>
                <a:chExt cx="372053" cy="390498"/>
              </a:xfrm>
            </p:grpSpPr>
            <p:sp>
              <p:nvSpPr>
                <p:cNvPr id="69" name="Google Shape;69;p2"/>
                <p:cNvSpPr/>
                <p:nvPr/>
              </p:nvSpPr>
              <p:spPr>
                <a:xfrm>
                  <a:off x="7510965" y="2491791"/>
                  <a:ext cx="372053" cy="210861"/>
                </a:xfrm>
                <a:custGeom>
                  <a:avLst/>
                  <a:gdLst/>
                  <a:ahLst/>
                  <a:cxnLst/>
                  <a:rect l="l" t="t" r="r" b="b"/>
                  <a:pathLst>
                    <a:path w="7603" h="4309" extrusionOk="0">
                      <a:moveTo>
                        <a:pt x="120" y="1"/>
                      </a:moveTo>
                      <a:cubicBezTo>
                        <a:pt x="83" y="1"/>
                        <a:pt x="47" y="21"/>
                        <a:pt x="29" y="54"/>
                      </a:cubicBezTo>
                      <a:cubicBezTo>
                        <a:pt x="1" y="104"/>
                        <a:pt x="17" y="170"/>
                        <a:pt x="67" y="198"/>
                      </a:cubicBezTo>
                      <a:lnTo>
                        <a:pt x="7433" y="4291"/>
                      </a:lnTo>
                      <a:cubicBezTo>
                        <a:pt x="7449" y="4302"/>
                        <a:pt x="7466" y="4308"/>
                        <a:pt x="7482" y="4308"/>
                      </a:cubicBezTo>
                      <a:cubicBezTo>
                        <a:pt x="7521" y="4308"/>
                        <a:pt x="7559" y="4286"/>
                        <a:pt x="7575" y="4253"/>
                      </a:cubicBezTo>
                      <a:cubicBezTo>
                        <a:pt x="7603" y="4198"/>
                        <a:pt x="7587" y="4137"/>
                        <a:pt x="7537" y="4104"/>
                      </a:cubicBezTo>
                      <a:lnTo>
                        <a:pt x="171" y="16"/>
                      </a:lnTo>
                      <a:cubicBezTo>
                        <a:pt x="155" y="5"/>
                        <a:pt x="137" y="1"/>
                        <a:pt x="12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70;p2"/>
                <p:cNvSpPr/>
                <p:nvPr/>
              </p:nvSpPr>
              <p:spPr>
                <a:xfrm>
                  <a:off x="7808193" y="2743706"/>
                  <a:ext cx="73745" cy="138584"/>
                </a:xfrm>
                <a:custGeom>
                  <a:avLst/>
                  <a:gdLst/>
                  <a:ahLst/>
                  <a:cxnLst/>
                  <a:rect l="l" t="t" r="r" b="b"/>
                  <a:pathLst>
                    <a:path w="1507" h="2832" extrusionOk="0">
                      <a:moveTo>
                        <a:pt x="117" y="1"/>
                      </a:moveTo>
                      <a:cubicBezTo>
                        <a:pt x="103" y="1"/>
                        <a:pt x="89" y="3"/>
                        <a:pt x="76" y="9"/>
                      </a:cubicBezTo>
                      <a:cubicBezTo>
                        <a:pt x="21" y="36"/>
                        <a:pt x="0" y="97"/>
                        <a:pt x="26" y="152"/>
                      </a:cubicBezTo>
                      <a:lnTo>
                        <a:pt x="1293" y="2771"/>
                      </a:lnTo>
                      <a:cubicBezTo>
                        <a:pt x="1309" y="2811"/>
                        <a:pt x="1348" y="2832"/>
                        <a:pt x="1387" y="2832"/>
                      </a:cubicBezTo>
                      <a:cubicBezTo>
                        <a:pt x="1402" y="2832"/>
                        <a:pt x="1419" y="2826"/>
                        <a:pt x="1435" y="2821"/>
                      </a:cubicBezTo>
                      <a:cubicBezTo>
                        <a:pt x="1485" y="2793"/>
                        <a:pt x="1506" y="2733"/>
                        <a:pt x="1480" y="2679"/>
                      </a:cubicBezTo>
                      <a:lnTo>
                        <a:pt x="213" y="59"/>
                      </a:lnTo>
                      <a:cubicBezTo>
                        <a:pt x="197" y="22"/>
                        <a:pt x="156" y="1"/>
                        <a:pt x="11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71;p2"/>
                <p:cNvSpPr/>
                <p:nvPr/>
              </p:nvSpPr>
              <p:spPr>
                <a:xfrm>
                  <a:off x="7510965" y="2491840"/>
                  <a:ext cx="309025" cy="262292"/>
                </a:xfrm>
                <a:custGeom>
                  <a:avLst/>
                  <a:gdLst/>
                  <a:ahLst/>
                  <a:cxnLst/>
                  <a:rect l="l" t="t" r="r" b="b"/>
                  <a:pathLst>
                    <a:path w="6315" h="5360" extrusionOk="0">
                      <a:moveTo>
                        <a:pt x="119" y="0"/>
                      </a:moveTo>
                      <a:cubicBezTo>
                        <a:pt x="89" y="0"/>
                        <a:pt x="60" y="13"/>
                        <a:pt x="39" y="37"/>
                      </a:cubicBezTo>
                      <a:cubicBezTo>
                        <a:pt x="1" y="81"/>
                        <a:pt x="6" y="147"/>
                        <a:pt x="50" y="185"/>
                      </a:cubicBezTo>
                      <a:lnTo>
                        <a:pt x="6128" y="5332"/>
                      </a:lnTo>
                      <a:cubicBezTo>
                        <a:pt x="6145" y="5348"/>
                        <a:pt x="6173" y="5360"/>
                        <a:pt x="6194" y="5360"/>
                      </a:cubicBezTo>
                      <a:cubicBezTo>
                        <a:pt x="6221" y="5360"/>
                        <a:pt x="6254" y="5342"/>
                        <a:pt x="6277" y="5320"/>
                      </a:cubicBezTo>
                      <a:cubicBezTo>
                        <a:pt x="6315" y="5277"/>
                        <a:pt x="6310" y="5211"/>
                        <a:pt x="6260" y="5173"/>
                      </a:cubicBezTo>
                      <a:lnTo>
                        <a:pt x="188" y="26"/>
                      </a:lnTo>
                      <a:cubicBezTo>
                        <a:pt x="168" y="9"/>
                        <a:pt x="143" y="0"/>
                        <a:pt x="11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72;p2"/>
                <p:cNvSpPr/>
                <p:nvPr/>
              </p:nvSpPr>
              <p:spPr>
                <a:xfrm>
                  <a:off x="7789109" y="2743657"/>
                  <a:ext cx="30878" cy="71641"/>
                </a:xfrm>
                <a:custGeom>
                  <a:avLst/>
                  <a:gdLst/>
                  <a:ahLst/>
                  <a:cxnLst/>
                  <a:rect l="l" t="t" r="r" b="b"/>
                  <a:pathLst>
                    <a:path w="631" h="1464" extrusionOk="0">
                      <a:moveTo>
                        <a:pt x="515" y="0"/>
                      </a:moveTo>
                      <a:cubicBezTo>
                        <a:pt x="469" y="0"/>
                        <a:pt x="425" y="31"/>
                        <a:pt x="411" y="75"/>
                      </a:cubicBezTo>
                      <a:lnTo>
                        <a:pt x="17" y="1325"/>
                      </a:lnTo>
                      <a:cubicBezTo>
                        <a:pt x="1" y="1380"/>
                        <a:pt x="34" y="1441"/>
                        <a:pt x="88" y="1457"/>
                      </a:cubicBezTo>
                      <a:cubicBezTo>
                        <a:pt x="99" y="1463"/>
                        <a:pt x="110" y="1463"/>
                        <a:pt x="120" y="1463"/>
                      </a:cubicBezTo>
                      <a:cubicBezTo>
                        <a:pt x="165" y="1463"/>
                        <a:pt x="209" y="1436"/>
                        <a:pt x="219" y="1391"/>
                      </a:cubicBezTo>
                      <a:lnTo>
                        <a:pt x="608" y="136"/>
                      </a:lnTo>
                      <a:cubicBezTo>
                        <a:pt x="631" y="82"/>
                        <a:pt x="598" y="22"/>
                        <a:pt x="543" y="4"/>
                      </a:cubicBezTo>
                      <a:cubicBezTo>
                        <a:pt x="534" y="2"/>
                        <a:pt x="524" y="0"/>
                        <a:pt x="51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73" name="Google Shape;73;p2"/>
            <p:cNvSpPr/>
            <p:nvPr/>
          </p:nvSpPr>
          <p:spPr>
            <a:xfrm rot="7755054">
              <a:off x="8526346" y="2646406"/>
              <a:ext cx="1088135" cy="2194475"/>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4" name="Google Shape;74;p2"/>
          <p:cNvGrpSpPr/>
          <p:nvPr/>
        </p:nvGrpSpPr>
        <p:grpSpPr>
          <a:xfrm rot="-1799965">
            <a:off x="7160288" y="2846832"/>
            <a:ext cx="1792663" cy="1738763"/>
            <a:chOff x="6997200" y="3219600"/>
            <a:chExt cx="1426800" cy="1383900"/>
          </a:xfrm>
        </p:grpSpPr>
        <p:sp>
          <p:nvSpPr>
            <p:cNvPr id="75" name="Google Shape;75;p2"/>
            <p:cNvSpPr/>
            <p:nvPr/>
          </p:nvSpPr>
          <p:spPr>
            <a:xfrm>
              <a:off x="7226125" y="4200625"/>
              <a:ext cx="413050" cy="393250"/>
            </a:xfrm>
            <a:custGeom>
              <a:avLst/>
              <a:gdLst/>
              <a:ahLst/>
              <a:cxnLst/>
              <a:rect l="l" t="t" r="r" b="b"/>
              <a:pathLst>
                <a:path w="16522" h="15730" extrusionOk="0">
                  <a:moveTo>
                    <a:pt x="16521" y="0"/>
                  </a:moveTo>
                  <a:lnTo>
                    <a:pt x="16521" y="0"/>
                  </a:lnTo>
                  <a:cubicBezTo>
                    <a:pt x="16521" y="0"/>
                    <a:pt x="12378" y="746"/>
                    <a:pt x="8432" y="4232"/>
                  </a:cubicBezTo>
                  <a:cubicBezTo>
                    <a:pt x="4480" y="7723"/>
                    <a:pt x="2310" y="14184"/>
                    <a:pt x="2310" y="14184"/>
                  </a:cubicBezTo>
                  <a:cubicBezTo>
                    <a:pt x="2310" y="14184"/>
                    <a:pt x="327" y="12910"/>
                    <a:pt x="49" y="12910"/>
                  </a:cubicBezTo>
                  <a:cubicBezTo>
                    <a:pt x="0" y="12910"/>
                    <a:pt x="4" y="12949"/>
                    <a:pt x="79" y="13040"/>
                  </a:cubicBezTo>
                  <a:cubicBezTo>
                    <a:pt x="588" y="13653"/>
                    <a:pt x="3269" y="15730"/>
                    <a:pt x="3269" y="15730"/>
                  </a:cubicBezTo>
                  <a:cubicBezTo>
                    <a:pt x="3269" y="15730"/>
                    <a:pt x="12044" y="7273"/>
                    <a:pt x="15775" y="6555"/>
                  </a:cubicBezTo>
                  <a:lnTo>
                    <a:pt x="16521" y="0"/>
                  </a:ln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76;p2"/>
            <p:cNvSpPr/>
            <p:nvPr/>
          </p:nvSpPr>
          <p:spPr>
            <a:xfrm>
              <a:off x="7210525" y="4512200"/>
              <a:ext cx="144450" cy="91300"/>
            </a:xfrm>
            <a:custGeom>
              <a:avLst/>
              <a:gdLst/>
              <a:ahLst/>
              <a:cxnLst/>
              <a:rect l="l" t="t" r="r" b="b"/>
              <a:pathLst>
                <a:path w="5778" h="3652" extrusionOk="0">
                  <a:moveTo>
                    <a:pt x="3334" y="1"/>
                  </a:moveTo>
                  <a:lnTo>
                    <a:pt x="2949" y="532"/>
                  </a:lnTo>
                  <a:cubicBezTo>
                    <a:pt x="2949" y="532"/>
                    <a:pt x="1841" y="32"/>
                    <a:pt x="903" y="32"/>
                  </a:cubicBezTo>
                  <a:cubicBezTo>
                    <a:pt x="558" y="32"/>
                    <a:pt x="235" y="100"/>
                    <a:pt x="0" y="286"/>
                  </a:cubicBezTo>
                  <a:lnTo>
                    <a:pt x="4260" y="3651"/>
                  </a:lnTo>
                  <a:lnTo>
                    <a:pt x="5778" y="1827"/>
                  </a:lnTo>
                  <a:lnTo>
                    <a:pt x="3334"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77;p2"/>
            <p:cNvSpPr/>
            <p:nvPr/>
          </p:nvSpPr>
          <p:spPr>
            <a:xfrm>
              <a:off x="7263125" y="4516325"/>
              <a:ext cx="6075" cy="25925"/>
            </a:xfrm>
            <a:custGeom>
              <a:avLst/>
              <a:gdLst/>
              <a:ahLst/>
              <a:cxnLst/>
              <a:rect l="l" t="t" r="r" b="b"/>
              <a:pathLst>
                <a:path w="243" h="1037" extrusionOk="0">
                  <a:moveTo>
                    <a:pt x="139" y="0"/>
                  </a:moveTo>
                  <a:cubicBezTo>
                    <a:pt x="79" y="0"/>
                    <a:pt x="29" y="44"/>
                    <a:pt x="29" y="104"/>
                  </a:cubicBezTo>
                  <a:lnTo>
                    <a:pt x="1" y="926"/>
                  </a:lnTo>
                  <a:cubicBezTo>
                    <a:pt x="1" y="981"/>
                    <a:pt x="46" y="1030"/>
                    <a:pt x="106" y="1037"/>
                  </a:cubicBezTo>
                  <a:lnTo>
                    <a:pt x="111" y="1037"/>
                  </a:lnTo>
                  <a:cubicBezTo>
                    <a:pt x="165" y="1037"/>
                    <a:pt x="215" y="992"/>
                    <a:pt x="215" y="932"/>
                  </a:cubicBezTo>
                  <a:lnTo>
                    <a:pt x="243" y="109"/>
                  </a:lnTo>
                  <a:cubicBezTo>
                    <a:pt x="243" y="50"/>
                    <a:pt x="198" y="0"/>
                    <a:pt x="13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78;p2"/>
            <p:cNvSpPr/>
            <p:nvPr/>
          </p:nvSpPr>
          <p:spPr>
            <a:xfrm>
              <a:off x="7006225" y="4047525"/>
              <a:ext cx="524675" cy="161200"/>
            </a:xfrm>
            <a:custGeom>
              <a:avLst/>
              <a:gdLst/>
              <a:ahLst/>
              <a:cxnLst/>
              <a:rect l="l" t="t" r="r" b="b"/>
              <a:pathLst>
                <a:path w="20987" h="6448" extrusionOk="0">
                  <a:moveTo>
                    <a:pt x="12871" y="0"/>
                  </a:moveTo>
                  <a:cubicBezTo>
                    <a:pt x="12597" y="0"/>
                    <a:pt x="12319" y="6"/>
                    <a:pt x="12037" y="18"/>
                  </a:cubicBezTo>
                  <a:cubicBezTo>
                    <a:pt x="6770" y="243"/>
                    <a:pt x="1020" y="3899"/>
                    <a:pt x="1020" y="3899"/>
                  </a:cubicBezTo>
                  <a:cubicBezTo>
                    <a:pt x="1020" y="3899"/>
                    <a:pt x="217" y="1481"/>
                    <a:pt x="37" y="1481"/>
                  </a:cubicBezTo>
                  <a:cubicBezTo>
                    <a:pt x="13" y="1481"/>
                    <a:pt x="0" y="1522"/>
                    <a:pt x="1" y="1614"/>
                  </a:cubicBezTo>
                  <a:cubicBezTo>
                    <a:pt x="11" y="2408"/>
                    <a:pt x="790" y="5707"/>
                    <a:pt x="790" y="5707"/>
                  </a:cubicBezTo>
                  <a:cubicBezTo>
                    <a:pt x="790" y="5707"/>
                    <a:pt x="4330" y="5401"/>
                    <a:pt x="8115" y="5401"/>
                  </a:cubicBezTo>
                  <a:cubicBezTo>
                    <a:pt x="11339" y="5401"/>
                    <a:pt x="14741" y="5623"/>
                    <a:pt x="16284" y="6448"/>
                  </a:cubicBezTo>
                  <a:lnTo>
                    <a:pt x="20987" y="1816"/>
                  </a:lnTo>
                  <a:cubicBezTo>
                    <a:pt x="20987" y="1816"/>
                    <a:pt x="17684" y="0"/>
                    <a:pt x="12871"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79;p2"/>
            <p:cNvSpPr/>
            <p:nvPr/>
          </p:nvSpPr>
          <p:spPr>
            <a:xfrm>
              <a:off x="6997200" y="4071000"/>
              <a:ext cx="88125" cy="132375"/>
            </a:xfrm>
            <a:custGeom>
              <a:avLst/>
              <a:gdLst/>
              <a:ahLst/>
              <a:cxnLst/>
              <a:rect l="l" t="t" r="r" b="b"/>
              <a:pathLst>
                <a:path w="3525" h="5295" extrusionOk="0">
                  <a:moveTo>
                    <a:pt x="0" y="0"/>
                  </a:moveTo>
                  <a:lnTo>
                    <a:pt x="1195" y="5295"/>
                  </a:lnTo>
                  <a:lnTo>
                    <a:pt x="3524" y="4834"/>
                  </a:lnTo>
                  <a:lnTo>
                    <a:pt x="2768" y="1881"/>
                  </a:lnTo>
                  <a:lnTo>
                    <a:pt x="2138" y="2051"/>
                  </a:lnTo>
                  <a:cubicBezTo>
                    <a:pt x="2138" y="2051"/>
                    <a:pt x="1113" y="12"/>
                    <a:pt x="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80;p2"/>
            <p:cNvSpPr/>
            <p:nvPr/>
          </p:nvSpPr>
          <p:spPr>
            <a:xfrm>
              <a:off x="7290125" y="4013025"/>
              <a:ext cx="506750" cy="403700"/>
            </a:xfrm>
            <a:custGeom>
              <a:avLst/>
              <a:gdLst/>
              <a:ahLst/>
              <a:cxnLst/>
              <a:rect l="l" t="t" r="r" b="b"/>
              <a:pathLst>
                <a:path w="20270" h="16148" extrusionOk="0">
                  <a:moveTo>
                    <a:pt x="6092" y="1"/>
                  </a:moveTo>
                  <a:cubicBezTo>
                    <a:pt x="3985" y="1"/>
                    <a:pt x="549" y="834"/>
                    <a:pt x="549" y="834"/>
                  </a:cubicBezTo>
                  <a:cubicBezTo>
                    <a:pt x="1" y="3224"/>
                    <a:pt x="1782" y="8711"/>
                    <a:pt x="1782" y="8711"/>
                  </a:cubicBezTo>
                  <a:cubicBezTo>
                    <a:pt x="4567" y="7876"/>
                    <a:pt x="7167" y="7542"/>
                    <a:pt x="7491" y="7542"/>
                  </a:cubicBezTo>
                  <a:cubicBezTo>
                    <a:pt x="7546" y="7542"/>
                    <a:pt x="7536" y="7552"/>
                    <a:pt x="7450" y="7570"/>
                  </a:cubicBezTo>
                  <a:cubicBezTo>
                    <a:pt x="6090" y="8529"/>
                    <a:pt x="4650" y="10941"/>
                    <a:pt x="4650" y="10941"/>
                  </a:cubicBezTo>
                  <a:cubicBezTo>
                    <a:pt x="6096" y="12842"/>
                    <a:pt x="10678" y="16148"/>
                    <a:pt x="10678" y="16148"/>
                  </a:cubicBezTo>
                  <a:cubicBezTo>
                    <a:pt x="15753" y="15249"/>
                    <a:pt x="20270" y="9692"/>
                    <a:pt x="20270" y="9692"/>
                  </a:cubicBezTo>
                  <a:cubicBezTo>
                    <a:pt x="17792" y="9028"/>
                    <a:pt x="7296" y="160"/>
                    <a:pt x="7296" y="160"/>
                  </a:cubicBezTo>
                  <a:cubicBezTo>
                    <a:pt x="7009" y="47"/>
                    <a:pt x="6587" y="1"/>
                    <a:pt x="609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81;p2"/>
            <p:cNvSpPr/>
            <p:nvPr/>
          </p:nvSpPr>
          <p:spPr>
            <a:xfrm>
              <a:off x="7489775" y="4145275"/>
              <a:ext cx="45125" cy="47700"/>
            </a:xfrm>
            <a:custGeom>
              <a:avLst/>
              <a:gdLst/>
              <a:ahLst/>
              <a:cxnLst/>
              <a:rect l="l" t="t" r="r" b="b"/>
              <a:pathLst>
                <a:path w="1805" h="1908" extrusionOk="0">
                  <a:moveTo>
                    <a:pt x="1108" y="0"/>
                  </a:moveTo>
                  <a:cubicBezTo>
                    <a:pt x="1094" y="0"/>
                    <a:pt x="1078" y="4"/>
                    <a:pt x="1064" y="11"/>
                  </a:cubicBezTo>
                  <a:cubicBezTo>
                    <a:pt x="105" y="444"/>
                    <a:pt x="11" y="1738"/>
                    <a:pt x="6" y="1792"/>
                  </a:cubicBezTo>
                  <a:cubicBezTo>
                    <a:pt x="1" y="1842"/>
                    <a:pt x="34" y="1885"/>
                    <a:pt x="77" y="1903"/>
                  </a:cubicBezTo>
                  <a:cubicBezTo>
                    <a:pt x="89" y="1903"/>
                    <a:pt x="99" y="1908"/>
                    <a:pt x="110" y="1908"/>
                  </a:cubicBezTo>
                  <a:cubicBezTo>
                    <a:pt x="149" y="1908"/>
                    <a:pt x="182" y="1885"/>
                    <a:pt x="203" y="1853"/>
                  </a:cubicBezTo>
                  <a:cubicBezTo>
                    <a:pt x="412" y="1508"/>
                    <a:pt x="1371" y="1080"/>
                    <a:pt x="1721" y="942"/>
                  </a:cubicBezTo>
                  <a:cubicBezTo>
                    <a:pt x="1777" y="921"/>
                    <a:pt x="1804" y="861"/>
                    <a:pt x="1782" y="806"/>
                  </a:cubicBezTo>
                  <a:cubicBezTo>
                    <a:pt x="1770" y="764"/>
                    <a:pt x="1728" y="738"/>
                    <a:pt x="1684" y="738"/>
                  </a:cubicBezTo>
                  <a:cubicBezTo>
                    <a:pt x="1671" y="738"/>
                    <a:pt x="1658" y="740"/>
                    <a:pt x="1645" y="745"/>
                  </a:cubicBezTo>
                  <a:cubicBezTo>
                    <a:pt x="1602" y="762"/>
                    <a:pt x="741" y="1096"/>
                    <a:pt x="269" y="1480"/>
                  </a:cubicBezTo>
                  <a:cubicBezTo>
                    <a:pt x="357" y="1091"/>
                    <a:pt x="582" y="461"/>
                    <a:pt x="1152" y="203"/>
                  </a:cubicBezTo>
                  <a:cubicBezTo>
                    <a:pt x="1207" y="181"/>
                    <a:pt x="1228" y="115"/>
                    <a:pt x="1207" y="66"/>
                  </a:cubicBezTo>
                  <a:cubicBezTo>
                    <a:pt x="1187" y="26"/>
                    <a:pt x="1149" y="0"/>
                    <a:pt x="11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82;p2"/>
            <p:cNvSpPr/>
            <p:nvPr/>
          </p:nvSpPr>
          <p:spPr>
            <a:xfrm>
              <a:off x="7291650" y="4034750"/>
              <a:ext cx="67050" cy="182350"/>
            </a:xfrm>
            <a:custGeom>
              <a:avLst/>
              <a:gdLst/>
              <a:ahLst/>
              <a:cxnLst/>
              <a:rect l="l" t="t" r="r" b="b"/>
              <a:pathLst>
                <a:path w="2682" h="7294" extrusionOk="0">
                  <a:moveTo>
                    <a:pt x="1637" y="0"/>
                  </a:moveTo>
                  <a:cubicBezTo>
                    <a:pt x="1608" y="0"/>
                    <a:pt x="1580" y="11"/>
                    <a:pt x="1557" y="31"/>
                  </a:cubicBezTo>
                  <a:cubicBezTo>
                    <a:pt x="1491" y="102"/>
                    <a:pt x="0" y="1735"/>
                    <a:pt x="2462" y="7233"/>
                  </a:cubicBezTo>
                  <a:cubicBezTo>
                    <a:pt x="2477" y="7271"/>
                    <a:pt x="2517" y="7293"/>
                    <a:pt x="2560" y="7293"/>
                  </a:cubicBezTo>
                  <a:cubicBezTo>
                    <a:pt x="2571" y="7293"/>
                    <a:pt x="2588" y="7293"/>
                    <a:pt x="2604" y="7288"/>
                  </a:cubicBezTo>
                  <a:cubicBezTo>
                    <a:pt x="2654" y="7260"/>
                    <a:pt x="2681" y="7200"/>
                    <a:pt x="2654" y="7146"/>
                  </a:cubicBezTo>
                  <a:cubicBezTo>
                    <a:pt x="263" y="1812"/>
                    <a:pt x="1695" y="195"/>
                    <a:pt x="1710" y="179"/>
                  </a:cubicBezTo>
                  <a:cubicBezTo>
                    <a:pt x="1749" y="135"/>
                    <a:pt x="1749" y="69"/>
                    <a:pt x="1710" y="31"/>
                  </a:cubicBezTo>
                  <a:cubicBezTo>
                    <a:pt x="1689" y="10"/>
                    <a:pt x="1663" y="0"/>
                    <a:pt x="163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83;p2"/>
            <p:cNvSpPr/>
            <p:nvPr/>
          </p:nvSpPr>
          <p:spPr>
            <a:xfrm>
              <a:off x="7421400" y="4275450"/>
              <a:ext cx="154475" cy="128400"/>
            </a:xfrm>
            <a:custGeom>
              <a:avLst/>
              <a:gdLst/>
              <a:ahLst/>
              <a:cxnLst/>
              <a:rect l="l" t="t" r="r" b="b"/>
              <a:pathLst>
                <a:path w="6179" h="5136" extrusionOk="0">
                  <a:moveTo>
                    <a:pt x="121" y="1"/>
                  </a:moveTo>
                  <a:cubicBezTo>
                    <a:pt x="98" y="1"/>
                    <a:pt x="75" y="8"/>
                    <a:pt x="56" y="22"/>
                  </a:cubicBezTo>
                  <a:cubicBezTo>
                    <a:pt x="6" y="60"/>
                    <a:pt x="1" y="126"/>
                    <a:pt x="39" y="170"/>
                  </a:cubicBezTo>
                  <a:cubicBezTo>
                    <a:pt x="67" y="208"/>
                    <a:pt x="3065" y="3891"/>
                    <a:pt x="6019" y="5130"/>
                  </a:cubicBezTo>
                  <a:cubicBezTo>
                    <a:pt x="6030" y="5135"/>
                    <a:pt x="6047" y="5135"/>
                    <a:pt x="6057" y="5135"/>
                  </a:cubicBezTo>
                  <a:cubicBezTo>
                    <a:pt x="6101" y="5135"/>
                    <a:pt x="6140" y="5114"/>
                    <a:pt x="6156" y="5069"/>
                  </a:cubicBezTo>
                  <a:cubicBezTo>
                    <a:pt x="6178" y="5021"/>
                    <a:pt x="6151" y="4955"/>
                    <a:pt x="6101" y="4933"/>
                  </a:cubicBezTo>
                  <a:cubicBezTo>
                    <a:pt x="3196" y="3716"/>
                    <a:pt x="231" y="76"/>
                    <a:pt x="204" y="38"/>
                  </a:cubicBezTo>
                  <a:cubicBezTo>
                    <a:pt x="182" y="13"/>
                    <a:pt x="151" y="1"/>
                    <a:pt x="12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84;p2"/>
            <p:cNvSpPr/>
            <p:nvPr/>
          </p:nvSpPr>
          <p:spPr>
            <a:xfrm>
              <a:off x="7536075" y="4278825"/>
              <a:ext cx="183100" cy="127350"/>
            </a:xfrm>
            <a:custGeom>
              <a:avLst/>
              <a:gdLst/>
              <a:ahLst/>
              <a:cxnLst/>
              <a:rect l="l" t="t" r="r" b="b"/>
              <a:pathLst>
                <a:path w="7324" h="5094" extrusionOk="0">
                  <a:moveTo>
                    <a:pt x="7206" y="1"/>
                  </a:moveTo>
                  <a:cubicBezTo>
                    <a:pt x="7175" y="1"/>
                    <a:pt x="7143" y="15"/>
                    <a:pt x="7121" y="40"/>
                  </a:cubicBezTo>
                  <a:cubicBezTo>
                    <a:pt x="4731" y="3164"/>
                    <a:pt x="132" y="4869"/>
                    <a:pt x="84" y="4886"/>
                  </a:cubicBezTo>
                  <a:cubicBezTo>
                    <a:pt x="28" y="4907"/>
                    <a:pt x="1" y="4967"/>
                    <a:pt x="23" y="5023"/>
                  </a:cubicBezTo>
                  <a:cubicBezTo>
                    <a:pt x="40" y="5066"/>
                    <a:pt x="78" y="5094"/>
                    <a:pt x="122" y="5094"/>
                  </a:cubicBezTo>
                  <a:cubicBezTo>
                    <a:pt x="132" y="5094"/>
                    <a:pt x="144" y="5088"/>
                    <a:pt x="155" y="5088"/>
                  </a:cubicBezTo>
                  <a:cubicBezTo>
                    <a:pt x="205" y="5066"/>
                    <a:pt x="4863" y="3340"/>
                    <a:pt x="7291" y="171"/>
                  </a:cubicBezTo>
                  <a:cubicBezTo>
                    <a:pt x="7324" y="123"/>
                    <a:pt x="7318" y="57"/>
                    <a:pt x="7268" y="24"/>
                  </a:cubicBezTo>
                  <a:cubicBezTo>
                    <a:pt x="7250" y="8"/>
                    <a:pt x="7228" y="1"/>
                    <a:pt x="720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85;p2"/>
            <p:cNvSpPr/>
            <p:nvPr/>
          </p:nvSpPr>
          <p:spPr>
            <a:xfrm>
              <a:off x="7581725" y="4247675"/>
              <a:ext cx="49475" cy="109050"/>
            </a:xfrm>
            <a:custGeom>
              <a:avLst/>
              <a:gdLst/>
              <a:ahLst/>
              <a:cxnLst/>
              <a:rect l="l" t="t" r="r" b="b"/>
              <a:pathLst>
                <a:path w="1979" h="4362" extrusionOk="0">
                  <a:moveTo>
                    <a:pt x="1374" y="0"/>
                  </a:moveTo>
                  <a:cubicBezTo>
                    <a:pt x="1339" y="0"/>
                    <a:pt x="1306" y="16"/>
                    <a:pt x="1288" y="48"/>
                  </a:cubicBezTo>
                  <a:cubicBezTo>
                    <a:pt x="1273" y="69"/>
                    <a:pt x="1" y="2087"/>
                    <a:pt x="1776" y="4323"/>
                  </a:cubicBezTo>
                  <a:cubicBezTo>
                    <a:pt x="1799" y="4351"/>
                    <a:pt x="1832" y="4361"/>
                    <a:pt x="1858" y="4361"/>
                  </a:cubicBezTo>
                  <a:cubicBezTo>
                    <a:pt x="1880" y="4361"/>
                    <a:pt x="1908" y="4356"/>
                    <a:pt x="1924" y="4339"/>
                  </a:cubicBezTo>
                  <a:cubicBezTo>
                    <a:pt x="1974" y="4301"/>
                    <a:pt x="1979" y="4235"/>
                    <a:pt x="1941" y="4192"/>
                  </a:cubicBezTo>
                  <a:cubicBezTo>
                    <a:pt x="264" y="2075"/>
                    <a:pt x="1415" y="240"/>
                    <a:pt x="1463" y="162"/>
                  </a:cubicBezTo>
                  <a:cubicBezTo>
                    <a:pt x="1496" y="114"/>
                    <a:pt x="1480" y="48"/>
                    <a:pt x="1430" y="15"/>
                  </a:cubicBezTo>
                  <a:cubicBezTo>
                    <a:pt x="1413" y="5"/>
                    <a:pt x="1393" y="0"/>
                    <a:pt x="137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86;p2"/>
            <p:cNvSpPr/>
            <p:nvPr/>
          </p:nvSpPr>
          <p:spPr>
            <a:xfrm>
              <a:off x="7607075" y="3219600"/>
              <a:ext cx="668675" cy="538650"/>
            </a:xfrm>
            <a:custGeom>
              <a:avLst/>
              <a:gdLst/>
              <a:ahLst/>
              <a:cxnLst/>
              <a:rect l="l" t="t" r="r" b="b"/>
              <a:pathLst>
                <a:path w="26747" h="21546" extrusionOk="0">
                  <a:moveTo>
                    <a:pt x="13552" y="1"/>
                  </a:moveTo>
                  <a:cubicBezTo>
                    <a:pt x="7681" y="1"/>
                    <a:pt x="5394" y="4734"/>
                    <a:pt x="5394" y="4734"/>
                  </a:cubicBezTo>
                  <a:cubicBezTo>
                    <a:pt x="5394" y="4734"/>
                    <a:pt x="1" y="12835"/>
                    <a:pt x="6057" y="17987"/>
                  </a:cubicBezTo>
                  <a:cubicBezTo>
                    <a:pt x="8775" y="20299"/>
                    <a:pt x="11904" y="21545"/>
                    <a:pt x="14852" y="21545"/>
                  </a:cubicBezTo>
                  <a:cubicBezTo>
                    <a:pt x="18474" y="21545"/>
                    <a:pt x="21822" y="19664"/>
                    <a:pt x="23798" y="15564"/>
                  </a:cubicBezTo>
                  <a:cubicBezTo>
                    <a:pt x="26747" y="9447"/>
                    <a:pt x="25350" y="2749"/>
                    <a:pt x="16947" y="480"/>
                  </a:cubicBezTo>
                  <a:cubicBezTo>
                    <a:pt x="15702" y="144"/>
                    <a:pt x="14573" y="1"/>
                    <a:pt x="1355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87;p2"/>
            <p:cNvSpPr/>
            <p:nvPr/>
          </p:nvSpPr>
          <p:spPr>
            <a:xfrm>
              <a:off x="7415800" y="3715425"/>
              <a:ext cx="626900" cy="627575"/>
            </a:xfrm>
            <a:custGeom>
              <a:avLst/>
              <a:gdLst/>
              <a:ahLst/>
              <a:cxnLst/>
              <a:rect l="l" t="t" r="r" b="b"/>
              <a:pathLst>
                <a:path w="25076" h="25103" extrusionOk="0">
                  <a:moveTo>
                    <a:pt x="9800" y="1"/>
                  </a:moveTo>
                  <a:cubicBezTo>
                    <a:pt x="7712" y="3009"/>
                    <a:pt x="0" y="11883"/>
                    <a:pt x="0" y="11883"/>
                  </a:cubicBezTo>
                  <a:cubicBezTo>
                    <a:pt x="1721" y="17523"/>
                    <a:pt x="12881" y="25103"/>
                    <a:pt x="12881" y="25103"/>
                  </a:cubicBezTo>
                  <a:cubicBezTo>
                    <a:pt x="25076" y="15912"/>
                    <a:pt x="23650" y="4846"/>
                    <a:pt x="23650" y="4846"/>
                  </a:cubicBezTo>
                  <a:cubicBezTo>
                    <a:pt x="19025" y="3634"/>
                    <a:pt x="9800" y="1"/>
                    <a:pt x="98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88;p2"/>
            <p:cNvSpPr/>
            <p:nvPr/>
          </p:nvSpPr>
          <p:spPr>
            <a:xfrm>
              <a:off x="7297150" y="3351150"/>
              <a:ext cx="352575" cy="476125"/>
            </a:xfrm>
            <a:custGeom>
              <a:avLst/>
              <a:gdLst/>
              <a:ahLst/>
              <a:cxnLst/>
              <a:rect l="l" t="t" r="r" b="b"/>
              <a:pathLst>
                <a:path w="14103" h="19045" extrusionOk="0">
                  <a:moveTo>
                    <a:pt x="5897" y="1"/>
                  </a:moveTo>
                  <a:cubicBezTo>
                    <a:pt x="5887" y="1"/>
                    <a:pt x="5876" y="3"/>
                    <a:pt x="5864" y="9"/>
                  </a:cubicBezTo>
                  <a:cubicBezTo>
                    <a:pt x="5480" y="191"/>
                    <a:pt x="4768" y="2432"/>
                    <a:pt x="4768" y="2432"/>
                  </a:cubicBezTo>
                  <a:cubicBezTo>
                    <a:pt x="4768" y="2432"/>
                    <a:pt x="4845" y="407"/>
                    <a:pt x="4286" y="407"/>
                  </a:cubicBezTo>
                  <a:cubicBezTo>
                    <a:pt x="4267" y="407"/>
                    <a:pt x="4246" y="409"/>
                    <a:pt x="4225" y="414"/>
                  </a:cubicBezTo>
                  <a:cubicBezTo>
                    <a:pt x="3606" y="573"/>
                    <a:pt x="4220" y="3111"/>
                    <a:pt x="4220" y="3111"/>
                  </a:cubicBezTo>
                  <a:cubicBezTo>
                    <a:pt x="4220" y="3111"/>
                    <a:pt x="3824" y="1986"/>
                    <a:pt x="3381" y="1986"/>
                  </a:cubicBezTo>
                  <a:cubicBezTo>
                    <a:pt x="3341" y="1986"/>
                    <a:pt x="3301" y="1995"/>
                    <a:pt x="3261" y="2015"/>
                  </a:cubicBezTo>
                  <a:cubicBezTo>
                    <a:pt x="2773" y="2250"/>
                    <a:pt x="4078" y="4426"/>
                    <a:pt x="4078" y="4426"/>
                  </a:cubicBezTo>
                  <a:cubicBezTo>
                    <a:pt x="4078" y="4426"/>
                    <a:pt x="0" y="12599"/>
                    <a:pt x="10380" y="19044"/>
                  </a:cubicBezTo>
                  <a:lnTo>
                    <a:pt x="14103" y="14555"/>
                  </a:lnTo>
                  <a:cubicBezTo>
                    <a:pt x="14103" y="14555"/>
                    <a:pt x="5568" y="9475"/>
                    <a:pt x="6494" y="4712"/>
                  </a:cubicBezTo>
                  <a:cubicBezTo>
                    <a:pt x="6494" y="4712"/>
                    <a:pt x="8035" y="3188"/>
                    <a:pt x="7875" y="2953"/>
                  </a:cubicBezTo>
                  <a:cubicBezTo>
                    <a:pt x="7860" y="2928"/>
                    <a:pt x="7830" y="2917"/>
                    <a:pt x="7790" y="2917"/>
                  </a:cubicBezTo>
                  <a:cubicBezTo>
                    <a:pt x="7440" y="2917"/>
                    <a:pt x="6269" y="3768"/>
                    <a:pt x="6269" y="3768"/>
                  </a:cubicBezTo>
                  <a:cubicBezTo>
                    <a:pt x="6269" y="3768"/>
                    <a:pt x="7612" y="1138"/>
                    <a:pt x="7207" y="985"/>
                  </a:cubicBezTo>
                  <a:cubicBezTo>
                    <a:pt x="7191" y="979"/>
                    <a:pt x="7173" y="976"/>
                    <a:pt x="7154" y="976"/>
                  </a:cubicBezTo>
                  <a:cubicBezTo>
                    <a:pt x="6708" y="976"/>
                    <a:pt x="5694" y="2657"/>
                    <a:pt x="5694" y="2657"/>
                  </a:cubicBezTo>
                  <a:cubicBezTo>
                    <a:pt x="5694" y="2657"/>
                    <a:pt x="6215" y="1"/>
                    <a:pt x="5897" y="1"/>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89;p2"/>
            <p:cNvSpPr/>
            <p:nvPr/>
          </p:nvSpPr>
          <p:spPr>
            <a:xfrm>
              <a:off x="7428000" y="3442750"/>
              <a:ext cx="28650" cy="18400"/>
            </a:xfrm>
            <a:custGeom>
              <a:avLst/>
              <a:gdLst/>
              <a:ahLst/>
              <a:cxnLst/>
              <a:rect l="l" t="t" r="r" b="b"/>
              <a:pathLst>
                <a:path w="1146" h="736" extrusionOk="0">
                  <a:moveTo>
                    <a:pt x="1035" y="1"/>
                  </a:moveTo>
                  <a:cubicBezTo>
                    <a:pt x="170" y="28"/>
                    <a:pt x="22" y="582"/>
                    <a:pt x="16" y="610"/>
                  </a:cubicBezTo>
                  <a:cubicBezTo>
                    <a:pt x="0" y="664"/>
                    <a:pt x="38" y="719"/>
                    <a:pt x="93" y="736"/>
                  </a:cubicBezTo>
                  <a:lnTo>
                    <a:pt x="121" y="736"/>
                  </a:lnTo>
                  <a:cubicBezTo>
                    <a:pt x="165" y="736"/>
                    <a:pt x="208" y="708"/>
                    <a:pt x="220" y="658"/>
                  </a:cubicBezTo>
                  <a:cubicBezTo>
                    <a:pt x="225" y="642"/>
                    <a:pt x="345" y="231"/>
                    <a:pt x="1042" y="210"/>
                  </a:cubicBezTo>
                  <a:cubicBezTo>
                    <a:pt x="1101" y="210"/>
                    <a:pt x="1146" y="160"/>
                    <a:pt x="1146" y="99"/>
                  </a:cubicBezTo>
                  <a:cubicBezTo>
                    <a:pt x="1141" y="45"/>
                    <a:pt x="1101" y="1"/>
                    <a:pt x="103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90;p2"/>
            <p:cNvSpPr/>
            <p:nvPr/>
          </p:nvSpPr>
          <p:spPr>
            <a:xfrm>
              <a:off x="7961950" y="3861900"/>
              <a:ext cx="355350" cy="446275"/>
            </a:xfrm>
            <a:custGeom>
              <a:avLst/>
              <a:gdLst/>
              <a:ahLst/>
              <a:cxnLst/>
              <a:rect l="l" t="t" r="r" b="b"/>
              <a:pathLst>
                <a:path w="14214" h="17851" extrusionOk="0">
                  <a:moveTo>
                    <a:pt x="2802" y="1"/>
                  </a:moveTo>
                  <a:lnTo>
                    <a:pt x="0" y="5115"/>
                  </a:lnTo>
                  <a:cubicBezTo>
                    <a:pt x="0" y="5115"/>
                    <a:pt x="9340" y="8490"/>
                    <a:pt x="9329" y="13336"/>
                  </a:cubicBezTo>
                  <a:cubicBezTo>
                    <a:pt x="9329" y="13336"/>
                    <a:pt x="8112" y="15128"/>
                    <a:pt x="8310" y="15330"/>
                  </a:cubicBezTo>
                  <a:cubicBezTo>
                    <a:pt x="8324" y="15345"/>
                    <a:pt x="8343" y="15352"/>
                    <a:pt x="8367" y="15352"/>
                  </a:cubicBezTo>
                  <a:cubicBezTo>
                    <a:pt x="8676" y="15352"/>
                    <a:pt x="9729" y="14224"/>
                    <a:pt x="9729" y="14224"/>
                  </a:cubicBezTo>
                  <a:lnTo>
                    <a:pt x="9729" y="14224"/>
                  </a:lnTo>
                  <a:cubicBezTo>
                    <a:pt x="9729" y="14224"/>
                    <a:pt x="8912" y="17063"/>
                    <a:pt x="9340" y="17134"/>
                  </a:cubicBezTo>
                  <a:cubicBezTo>
                    <a:pt x="9347" y="17135"/>
                    <a:pt x="9355" y="17136"/>
                    <a:pt x="9363" y="17136"/>
                  </a:cubicBezTo>
                  <a:cubicBezTo>
                    <a:pt x="9799" y="17136"/>
                    <a:pt x="10508" y="15204"/>
                    <a:pt x="10508" y="15204"/>
                  </a:cubicBezTo>
                  <a:lnTo>
                    <a:pt x="10508" y="15204"/>
                  </a:lnTo>
                  <a:cubicBezTo>
                    <a:pt x="10508" y="15205"/>
                    <a:pt x="10503" y="17851"/>
                    <a:pt x="10801" y="17851"/>
                  </a:cubicBezTo>
                  <a:cubicBezTo>
                    <a:pt x="10814" y="17851"/>
                    <a:pt x="10828" y="17846"/>
                    <a:pt x="10842" y="17835"/>
                  </a:cubicBezTo>
                  <a:cubicBezTo>
                    <a:pt x="11188" y="17584"/>
                    <a:pt x="11462" y="15249"/>
                    <a:pt x="11462" y="15249"/>
                  </a:cubicBezTo>
                  <a:cubicBezTo>
                    <a:pt x="11462" y="15249"/>
                    <a:pt x="11753" y="17152"/>
                    <a:pt x="12272" y="17152"/>
                  </a:cubicBezTo>
                  <a:cubicBezTo>
                    <a:pt x="12304" y="17152"/>
                    <a:pt x="12338" y="17144"/>
                    <a:pt x="12372" y="17129"/>
                  </a:cubicBezTo>
                  <a:cubicBezTo>
                    <a:pt x="12952" y="16855"/>
                    <a:pt x="11872" y="14481"/>
                    <a:pt x="11872" y="14481"/>
                  </a:cubicBezTo>
                  <a:lnTo>
                    <a:pt x="11872" y="14481"/>
                  </a:lnTo>
                  <a:cubicBezTo>
                    <a:pt x="11872" y="14481"/>
                    <a:pt x="12426" y="15431"/>
                    <a:pt x="12857" y="15431"/>
                  </a:cubicBezTo>
                  <a:cubicBezTo>
                    <a:pt x="12915" y="15431"/>
                    <a:pt x="12971" y="15414"/>
                    <a:pt x="13023" y="15375"/>
                  </a:cubicBezTo>
                  <a:cubicBezTo>
                    <a:pt x="13457" y="15052"/>
                    <a:pt x="11763" y="13160"/>
                    <a:pt x="11763" y="13160"/>
                  </a:cubicBezTo>
                  <a:cubicBezTo>
                    <a:pt x="11763" y="13160"/>
                    <a:pt x="14213" y="4364"/>
                    <a:pt x="2802" y="1"/>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91;p2"/>
            <p:cNvSpPr/>
            <p:nvPr/>
          </p:nvSpPr>
          <p:spPr>
            <a:xfrm>
              <a:off x="7613775" y="3292925"/>
              <a:ext cx="570050" cy="449950"/>
            </a:xfrm>
            <a:custGeom>
              <a:avLst/>
              <a:gdLst/>
              <a:ahLst/>
              <a:cxnLst/>
              <a:rect l="l" t="t" r="r" b="b"/>
              <a:pathLst>
                <a:path w="22802" h="17998" extrusionOk="0">
                  <a:moveTo>
                    <a:pt x="12211" y="0"/>
                  </a:moveTo>
                  <a:cubicBezTo>
                    <a:pt x="6594" y="0"/>
                    <a:pt x="1" y="6510"/>
                    <a:pt x="4128" y="13908"/>
                  </a:cubicBezTo>
                  <a:cubicBezTo>
                    <a:pt x="5670" y="16665"/>
                    <a:pt x="8779" y="17998"/>
                    <a:pt x="11946" y="17998"/>
                  </a:cubicBezTo>
                  <a:cubicBezTo>
                    <a:pt x="16040" y="17998"/>
                    <a:pt x="20232" y="15771"/>
                    <a:pt x="21267" y="11513"/>
                  </a:cubicBezTo>
                  <a:cubicBezTo>
                    <a:pt x="21267" y="11513"/>
                    <a:pt x="22801" y="2343"/>
                    <a:pt x="13763" y="178"/>
                  </a:cubicBezTo>
                  <a:cubicBezTo>
                    <a:pt x="13261" y="58"/>
                    <a:pt x="12740" y="0"/>
                    <a:pt x="12211"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92;p2"/>
            <p:cNvSpPr/>
            <p:nvPr/>
          </p:nvSpPr>
          <p:spPr>
            <a:xfrm>
              <a:off x="7730275" y="3687225"/>
              <a:ext cx="187300" cy="159650"/>
            </a:xfrm>
            <a:custGeom>
              <a:avLst/>
              <a:gdLst/>
              <a:ahLst/>
              <a:cxnLst/>
              <a:rect l="l" t="t" r="r" b="b"/>
              <a:pathLst>
                <a:path w="7492" h="6386" extrusionOk="0">
                  <a:moveTo>
                    <a:pt x="4352" y="0"/>
                  </a:moveTo>
                  <a:lnTo>
                    <a:pt x="2269" y="3047"/>
                  </a:lnTo>
                  <a:lnTo>
                    <a:pt x="1030" y="2586"/>
                  </a:lnTo>
                  <a:lnTo>
                    <a:pt x="1030" y="2586"/>
                  </a:lnTo>
                  <a:cubicBezTo>
                    <a:pt x="1030" y="2586"/>
                    <a:pt x="0" y="3743"/>
                    <a:pt x="2017" y="5518"/>
                  </a:cubicBezTo>
                  <a:cubicBezTo>
                    <a:pt x="2742" y="6157"/>
                    <a:pt x="3494" y="6385"/>
                    <a:pt x="4199" y="6385"/>
                  </a:cubicBezTo>
                  <a:cubicBezTo>
                    <a:pt x="5970" y="6385"/>
                    <a:pt x="7443" y="4944"/>
                    <a:pt x="7443" y="4944"/>
                  </a:cubicBezTo>
                  <a:lnTo>
                    <a:pt x="6133" y="4357"/>
                  </a:lnTo>
                  <a:lnTo>
                    <a:pt x="7492" y="532"/>
                  </a:lnTo>
                  <a:lnTo>
                    <a:pt x="4352" y="0"/>
                  </a:ln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93;p2"/>
            <p:cNvSpPr/>
            <p:nvPr/>
          </p:nvSpPr>
          <p:spPr>
            <a:xfrm>
              <a:off x="7767100" y="3535225"/>
              <a:ext cx="93350" cy="76075"/>
            </a:xfrm>
            <a:custGeom>
              <a:avLst/>
              <a:gdLst/>
              <a:ahLst/>
              <a:cxnLst/>
              <a:rect l="l" t="t" r="r" b="b"/>
              <a:pathLst>
                <a:path w="3734" h="3043" extrusionOk="0">
                  <a:moveTo>
                    <a:pt x="808" y="0"/>
                  </a:moveTo>
                  <a:cubicBezTo>
                    <a:pt x="769" y="0"/>
                    <a:pt x="733" y="23"/>
                    <a:pt x="714" y="62"/>
                  </a:cubicBezTo>
                  <a:cubicBezTo>
                    <a:pt x="686" y="121"/>
                    <a:pt x="1" y="1586"/>
                    <a:pt x="895" y="2654"/>
                  </a:cubicBezTo>
                  <a:cubicBezTo>
                    <a:pt x="1086" y="2890"/>
                    <a:pt x="1338" y="3015"/>
                    <a:pt x="1640" y="3038"/>
                  </a:cubicBezTo>
                  <a:cubicBezTo>
                    <a:pt x="1672" y="3043"/>
                    <a:pt x="1705" y="3043"/>
                    <a:pt x="1738" y="3043"/>
                  </a:cubicBezTo>
                  <a:cubicBezTo>
                    <a:pt x="2631" y="3043"/>
                    <a:pt x="3640" y="2167"/>
                    <a:pt x="3684" y="2127"/>
                  </a:cubicBezTo>
                  <a:cubicBezTo>
                    <a:pt x="3728" y="2089"/>
                    <a:pt x="3734" y="2024"/>
                    <a:pt x="3696" y="1980"/>
                  </a:cubicBezTo>
                  <a:cubicBezTo>
                    <a:pt x="3675" y="1956"/>
                    <a:pt x="3645" y="1943"/>
                    <a:pt x="3615" y="1943"/>
                  </a:cubicBezTo>
                  <a:cubicBezTo>
                    <a:pt x="3591" y="1943"/>
                    <a:pt x="3567" y="1952"/>
                    <a:pt x="3547" y="1970"/>
                  </a:cubicBezTo>
                  <a:cubicBezTo>
                    <a:pt x="3537" y="1980"/>
                    <a:pt x="2551" y="2833"/>
                    <a:pt x="1737" y="2833"/>
                  </a:cubicBezTo>
                  <a:cubicBezTo>
                    <a:pt x="1710" y="2833"/>
                    <a:pt x="1683" y="2832"/>
                    <a:pt x="1657" y="2830"/>
                  </a:cubicBezTo>
                  <a:cubicBezTo>
                    <a:pt x="1409" y="2808"/>
                    <a:pt x="1212" y="2709"/>
                    <a:pt x="1053" y="2522"/>
                  </a:cubicBezTo>
                  <a:cubicBezTo>
                    <a:pt x="253" y="1558"/>
                    <a:pt x="900" y="166"/>
                    <a:pt x="906" y="149"/>
                  </a:cubicBezTo>
                  <a:cubicBezTo>
                    <a:pt x="928" y="100"/>
                    <a:pt x="906" y="35"/>
                    <a:pt x="856" y="12"/>
                  </a:cubicBezTo>
                  <a:cubicBezTo>
                    <a:pt x="840" y="4"/>
                    <a:pt x="824" y="0"/>
                    <a:pt x="8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94;p2"/>
            <p:cNvSpPr/>
            <p:nvPr/>
          </p:nvSpPr>
          <p:spPr>
            <a:xfrm>
              <a:off x="7877000" y="3600300"/>
              <a:ext cx="107025" cy="93975"/>
            </a:xfrm>
            <a:custGeom>
              <a:avLst/>
              <a:gdLst/>
              <a:ahLst/>
              <a:cxnLst/>
              <a:rect l="l" t="t" r="r" b="b"/>
              <a:pathLst>
                <a:path w="4281" h="3759" extrusionOk="0">
                  <a:moveTo>
                    <a:pt x="2138" y="1"/>
                  </a:moveTo>
                  <a:cubicBezTo>
                    <a:pt x="1782" y="1"/>
                    <a:pt x="1422" y="102"/>
                    <a:pt x="1103" y="314"/>
                  </a:cubicBezTo>
                  <a:cubicBezTo>
                    <a:pt x="236" y="885"/>
                    <a:pt x="1" y="2051"/>
                    <a:pt x="577" y="2918"/>
                  </a:cubicBezTo>
                  <a:cubicBezTo>
                    <a:pt x="936" y="3464"/>
                    <a:pt x="1532" y="3759"/>
                    <a:pt x="2140" y="3759"/>
                  </a:cubicBezTo>
                  <a:cubicBezTo>
                    <a:pt x="2498" y="3759"/>
                    <a:pt x="2859" y="3657"/>
                    <a:pt x="3180" y="3444"/>
                  </a:cubicBezTo>
                  <a:cubicBezTo>
                    <a:pt x="4040" y="2873"/>
                    <a:pt x="4281" y="1707"/>
                    <a:pt x="3706" y="840"/>
                  </a:cubicBezTo>
                  <a:cubicBezTo>
                    <a:pt x="3346" y="297"/>
                    <a:pt x="2748" y="1"/>
                    <a:pt x="2138" y="1"/>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95;p2"/>
            <p:cNvSpPr/>
            <p:nvPr/>
          </p:nvSpPr>
          <p:spPr>
            <a:xfrm>
              <a:off x="7690650" y="3447325"/>
              <a:ext cx="106900" cy="93900"/>
            </a:xfrm>
            <a:custGeom>
              <a:avLst/>
              <a:gdLst/>
              <a:ahLst/>
              <a:cxnLst/>
              <a:rect l="l" t="t" r="r" b="b"/>
              <a:pathLst>
                <a:path w="4276" h="3756" extrusionOk="0">
                  <a:moveTo>
                    <a:pt x="2136" y="0"/>
                  </a:moveTo>
                  <a:cubicBezTo>
                    <a:pt x="1781" y="0"/>
                    <a:pt x="1422" y="101"/>
                    <a:pt x="1103" y="311"/>
                  </a:cubicBezTo>
                  <a:cubicBezTo>
                    <a:pt x="237" y="887"/>
                    <a:pt x="0" y="2048"/>
                    <a:pt x="571" y="2914"/>
                  </a:cubicBezTo>
                  <a:cubicBezTo>
                    <a:pt x="933" y="3460"/>
                    <a:pt x="1528" y="3755"/>
                    <a:pt x="2136" y="3755"/>
                  </a:cubicBezTo>
                  <a:cubicBezTo>
                    <a:pt x="2493" y="3755"/>
                    <a:pt x="2854" y="3653"/>
                    <a:pt x="3174" y="3440"/>
                  </a:cubicBezTo>
                  <a:cubicBezTo>
                    <a:pt x="4040" y="2871"/>
                    <a:pt x="4275" y="1704"/>
                    <a:pt x="3706" y="842"/>
                  </a:cubicBezTo>
                  <a:cubicBezTo>
                    <a:pt x="3343" y="296"/>
                    <a:pt x="2745" y="0"/>
                    <a:pt x="2136" y="0"/>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96;p2"/>
            <p:cNvSpPr/>
            <p:nvPr/>
          </p:nvSpPr>
          <p:spPr>
            <a:xfrm>
              <a:off x="7911150" y="3534075"/>
              <a:ext cx="54100" cy="47625"/>
            </a:xfrm>
            <a:custGeom>
              <a:avLst/>
              <a:gdLst/>
              <a:ahLst/>
              <a:cxnLst/>
              <a:rect l="l" t="t" r="r" b="b"/>
              <a:pathLst>
                <a:path w="2164" h="1905" extrusionOk="0">
                  <a:moveTo>
                    <a:pt x="1079" y="1"/>
                  </a:moveTo>
                  <a:cubicBezTo>
                    <a:pt x="898" y="1"/>
                    <a:pt x="715" y="52"/>
                    <a:pt x="553" y="157"/>
                  </a:cubicBezTo>
                  <a:cubicBezTo>
                    <a:pt x="120" y="448"/>
                    <a:pt x="0" y="1040"/>
                    <a:pt x="289" y="1478"/>
                  </a:cubicBezTo>
                  <a:cubicBezTo>
                    <a:pt x="473" y="1755"/>
                    <a:pt x="774" y="1905"/>
                    <a:pt x="1081" y="1905"/>
                  </a:cubicBezTo>
                  <a:cubicBezTo>
                    <a:pt x="1261" y="1905"/>
                    <a:pt x="1443" y="1853"/>
                    <a:pt x="1605" y="1746"/>
                  </a:cubicBezTo>
                  <a:cubicBezTo>
                    <a:pt x="2044" y="1457"/>
                    <a:pt x="2164" y="865"/>
                    <a:pt x="1875" y="425"/>
                  </a:cubicBezTo>
                  <a:cubicBezTo>
                    <a:pt x="1691" y="149"/>
                    <a:pt x="1388" y="1"/>
                    <a:pt x="10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97;p2"/>
            <p:cNvSpPr/>
            <p:nvPr/>
          </p:nvSpPr>
          <p:spPr>
            <a:xfrm>
              <a:off x="7785200" y="3425300"/>
              <a:ext cx="54150" cy="47600"/>
            </a:xfrm>
            <a:custGeom>
              <a:avLst/>
              <a:gdLst/>
              <a:ahLst/>
              <a:cxnLst/>
              <a:rect l="l" t="t" r="r" b="b"/>
              <a:pathLst>
                <a:path w="2166" h="1904" extrusionOk="0">
                  <a:moveTo>
                    <a:pt x="1085" y="1"/>
                  </a:moveTo>
                  <a:cubicBezTo>
                    <a:pt x="904" y="1"/>
                    <a:pt x="721" y="51"/>
                    <a:pt x="559" y="157"/>
                  </a:cubicBezTo>
                  <a:cubicBezTo>
                    <a:pt x="121" y="447"/>
                    <a:pt x="0" y="1039"/>
                    <a:pt x="291" y="1477"/>
                  </a:cubicBezTo>
                  <a:cubicBezTo>
                    <a:pt x="474" y="1754"/>
                    <a:pt x="778" y="1904"/>
                    <a:pt x="1087" y="1904"/>
                  </a:cubicBezTo>
                  <a:cubicBezTo>
                    <a:pt x="1268" y="1904"/>
                    <a:pt x="1450" y="1853"/>
                    <a:pt x="1611" y="1746"/>
                  </a:cubicBezTo>
                  <a:cubicBezTo>
                    <a:pt x="2051" y="1455"/>
                    <a:pt x="2165" y="863"/>
                    <a:pt x="1881" y="425"/>
                  </a:cubicBezTo>
                  <a:cubicBezTo>
                    <a:pt x="1698" y="149"/>
                    <a:pt x="1394" y="1"/>
                    <a:pt x="108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98;p2"/>
            <p:cNvSpPr/>
            <p:nvPr/>
          </p:nvSpPr>
          <p:spPr>
            <a:xfrm>
              <a:off x="7799725" y="3724225"/>
              <a:ext cx="104700" cy="53150"/>
            </a:xfrm>
            <a:custGeom>
              <a:avLst/>
              <a:gdLst/>
              <a:ahLst/>
              <a:cxnLst/>
              <a:rect l="l" t="t" r="r" b="b"/>
              <a:pathLst>
                <a:path w="4188" h="2126" extrusionOk="0">
                  <a:moveTo>
                    <a:pt x="582" y="0"/>
                  </a:moveTo>
                  <a:lnTo>
                    <a:pt x="0" y="871"/>
                  </a:lnTo>
                  <a:lnTo>
                    <a:pt x="3607" y="2126"/>
                  </a:lnTo>
                  <a:lnTo>
                    <a:pt x="4187" y="739"/>
                  </a:lnTo>
                  <a:lnTo>
                    <a:pt x="4187" y="739"/>
                  </a:lnTo>
                  <a:cubicBezTo>
                    <a:pt x="3993" y="756"/>
                    <a:pt x="3804" y="764"/>
                    <a:pt x="3621" y="764"/>
                  </a:cubicBezTo>
                  <a:cubicBezTo>
                    <a:pt x="1807" y="764"/>
                    <a:pt x="582" y="0"/>
                    <a:pt x="582" y="0"/>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99;p2"/>
            <p:cNvSpPr/>
            <p:nvPr/>
          </p:nvSpPr>
          <p:spPr>
            <a:xfrm>
              <a:off x="7961000" y="3659025"/>
              <a:ext cx="145950" cy="108800"/>
            </a:xfrm>
            <a:custGeom>
              <a:avLst/>
              <a:gdLst/>
              <a:ahLst/>
              <a:cxnLst/>
              <a:rect l="l" t="t" r="r" b="b"/>
              <a:pathLst>
                <a:path w="5838" h="4352" extrusionOk="0">
                  <a:moveTo>
                    <a:pt x="4556" y="0"/>
                  </a:moveTo>
                  <a:cubicBezTo>
                    <a:pt x="3505" y="0"/>
                    <a:pt x="2171" y="886"/>
                    <a:pt x="2171" y="886"/>
                  </a:cubicBezTo>
                  <a:cubicBezTo>
                    <a:pt x="2171" y="886"/>
                    <a:pt x="0" y="2509"/>
                    <a:pt x="1174" y="3534"/>
                  </a:cubicBezTo>
                  <a:cubicBezTo>
                    <a:pt x="1678" y="3971"/>
                    <a:pt x="2611" y="4352"/>
                    <a:pt x="3507" y="4352"/>
                  </a:cubicBezTo>
                  <a:cubicBezTo>
                    <a:pt x="4704" y="4352"/>
                    <a:pt x="5837" y="3671"/>
                    <a:pt x="5800" y="1533"/>
                  </a:cubicBezTo>
                  <a:cubicBezTo>
                    <a:pt x="5778" y="359"/>
                    <a:pt x="5225" y="0"/>
                    <a:pt x="4556"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100;p2"/>
            <p:cNvSpPr/>
            <p:nvPr/>
          </p:nvSpPr>
          <p:spPr>
            <a:xfrm>
              <a:off x="8010750" y="3693650"/>
              <a:ext cx="81275" cy="39900"/>
            </a:xfrm>
            <a:custGeom>
              <a:avLst/>
              <a:gdLst/>
              <a:ahLst/>
              <a:cxnLst/>
              <a:rect l="l" t="t" r="r" b="b"/>
              <a:pathLst>
                <a:path w="3251" h="1596" extrusionOk="0">
                  <a:moveTo>
                    <a:pt x="2481" y="1"/>
                  </a:moveTo>
                  <a:cubicBezTo>
                    <a:pt x="1868" y="1"/>
                    <a:pt x="1049" y="476"/>
                    <a:pt x="44" y="1409"/>
                  </a:cubicBezTo>
                  <a:cubicBezTo>
                    <a:pt x="0" y="1453"/>
                    <a:pt x="0" y="1519"/>
                    <a:pt x="39" y="1562"/>
                  </a:cubicBezTo>
                  <a:cubicBezTo>
                    <a:pt x="61" y="1585"/>
                    <a:pt x="87" y="1595"/>
                    <a:pt x="115" y="1595"/>
                  </a:cubicBezTo>
                  <a:cubicBezTo>
                    <a:pt x="142" y="1595"/>
                    <a:pt x="170" y="1585"/>
                    <a:pt x="186" y="1568"/>
                  </a:cubicBezTo>
                  <a:cubicBezTo>
                    <a:pt x="1355" y="480"/>
                    <a:pt x="2068" y="209"/>
                    <a:pt x="2485" y="209"/>
                  </a:cubicBezTo>
                  <a:cubicBezTo>
                    <a:pt x="2545" y="209"/>
                    <a:pt x="2599" y="215"/>
                    <a:pt x="2647" y="225"/>
                  </a:cubicBezTo>
                  <a:cubicBezTo>
                    <a:pt x="2932" y="280"/>
                    <a:pt x="3031" y="477"/>
                    <a:pt x="3036" y="488"/>
                  </a:cubicBezTo>
                  <a:cubicBezTo>
                    <a:pt x="3053" y="524"/>
                    <a:pt x="3092" y="549"/>
                    <a:pt x="3131" y="549"/>
                  </a:cubicBezTo>
                  <a:cubicBezTo>
                    <a:pt x="3145" y="549"/>
                    <a:pt x="3160" y="545"/>
                    <a:pt x="3173" y="538"/>
                  </a:cubicBezTo>
                  <a:cubicBezTo>
                    <a:pt x="3228" y="515"/>
                    <a:pt x="3251" y="455"/>
                    <a:pt x="3228" y="401"/>
                  </a:cubicBezTo>
                  <a:cubicBezTo>
                    <a:pt x="3223" y="389"/>
                    <a:pt x="3092" y="98"/>
                    <a:pt x="2697" y="22"/>
                  </a:cubicBezTo>
                  <a:cubicBezTo>
                    <a:pt x="2628" y="8"/>
                    <a:pt x="2556" y="1"/>
                    <a:pt x="248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101;p2"/>
            <p:cNvSpPr/>
            <p:nvPr/>
          </p:nvSpPr>
          <p:spPr>
            <a:xfrm>
              <a:off x="7810975" y="3503050"/>
              <a:ext cx="64025" cy="57025"/>
            </a:xfrm>
            <a:custGeom>
              <a:avLst/>
              <a:gdLst/>
              <a:ahLst/>
              <a:cxnLst/>
              <a:rect l="l" t="t" r="r" b="b"/>
              <a:pathLst>
                <a:path w="2561" h="2281" extrusionOk="0">
                  <a:moveTo>
                    <a:pt x="2447" y="0"/>
                  </a:moveTo>
                  <a:cubicBezTo>
                    <a:pt x="2420" y="0"/>
                    <a:pt x="2392" y="12"/>
                    <a:pt x="2373" y="34"/>
                  </a:cubicBezTo>
                  <a:lnTo>
                    <a:pt x="1146" y="1223"/>
                  </a:lnTo>
                  <a:lnTo>
                    <a:pt x="186" y="72"/>
                  </a:lnTo>
                  <a:cubicBezTo>
                    <a:pt x="167" y="45"/>
                    <a:pt x="137" y="32"/>
                    <a:pt x="106" y="32"/>
                  </a:cubicBezTo>
                  <a:cubicBezTo>
                    <a:pt x="93" y="32"/>
                    <a:pt x="79" y="34"/>
                    <a:pt x="66" y="39"/>
                  </a:cubicBezTo>
                  <a:cubicBezTo>
                    <a:pt x="28" y="55"/>
                    <a:pt x="0" y="100"/>
                    <a:pt x="0" y="143"/>
                  </a:cubicBezTo>
                  <a:lnTo>
                    <a:pt x="104" y="2182"/>
                  </a:lnTo>
                  <a:cubicBezTo>
                    <a:pt x="109" y="2237"/>
                    <a:pt x="153" y="2281"/>
                    <a:pt x="208" y="2281"/>
                  </a:cubicBezTo>
                  <a:lnTo>
                    <a:pt x="213" y="2281"/>
                  </a:lnTo>
                  <a:cubicBezTo>
                    <a:pt x="274" y="2275"/>
                    <a:pt x="317" y="2225"/>
                    <a:pt x="317" y="2171"/>
                  </a:cubicBezTo>
                  <a:lnTo>
                    <a:pt x="231" y="450"/>
                  </a:lnTo>
                  <a:lnTo>
                    <a:pt x="231" y="450"/>
                  </a:lnTo>
                  <a:lnTo>
                    <a:pt x="1058" y="1448"/>
                  </a:lnTo>
                  <a:cubicBezTo>
                    <a:pt x="1080" y="1469"/>
                    <a:pt x="1107" y="1481"/>
                    <a:pt x="1134" y="1486"/>
                  </a:cubicBezTo>
                  <a:cubicBezTo>
                    <a:pt x="1162" y="1486"/>
                    <a:pt x="1189" y="1474"/>
                    <a:pt x="1212" y="1453"/>
                  </a:cubicBezTo>
                  <a:lnTo>
                    <a:pt x="2521" y="181"/>
                  </a:lnTo>
                  <a:cubicBezTo>
                    <a:pt x="2560" y="143"/>
                    <a:pt x="2560" y="77"/>
                    <a:pt x="2521" y="34"/>
                  </a:cubicBezTo>
                  <a:cubicBezTo>
                    <a:pt x="2502" y="12"/>
                    <a:pt x="2474" y="0"/>
                    <a:pt x="244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102;p2"/>
            <p:cNvSpPr/>
            <p:nvPr/>
          </p:nvSpPr>
          <p:spPr>
            <a:xfrm>
              <a:off x="7759450" y="3237775"/>
              <a:ext cx="527950" cy="355400"/>
            </a:xfrm>
            <a:custGeom>
              <a:avLst/>
              <a:gdLst/>
              <a:ahLst/>
              <a:cxnLst/>
              <a:rect l="l" t="t" r="r" b="b"/>
              <a:pathLst>
                <a:path w="21118" h="14216" extrusionOk="0">
                  <a:moveTo>
                    <a:pt x="8082" y="0"/>
                  </a:moveTo>
                  <a:cubicBezTo>
                    <a:pt x="3664" y="0"/>
                    <a:pt x="590" y="3053"/>
                    <a:pt x="0" y="3914"/>
                  </a:cubicBezTo>
                  <a:cubicBezTo>
                    <a:pt x="0" y="3914"/>
                    <a:pt x="2710" y="7970"/>
                    <a:pt x="4785" y="7970"/>
                  </a:cubicBezTo>
                  <a:cubicBezTo>
                    <a:pt x="4846" y="7970"/>
                    <a:pt x="4906" y="7966"/>
                    <a:pt x="4966" y="7959"/>
                  </a:cubicBezTo>
                  <a:cubicBezTo>
                    <a:pt x="6101" y="7822"/>
                    <a:pt x="7114" y="6826"/>
                    <a:pt x="7804" y="5943"/>
                  </a:cubicBezTo>
                  <a:lnTo>
                    <a:pt x="7804" y="5943"/>
                  </a:lnTo>
                  <a:cubicBezTo>
                    <a:pt x="7203" y="6981"/>
                    <a:pt x="6580" y="8382"/>
                    <a:pt x="6840" y="9406"/>
                  </a:cubicBezTo>
                  <a:cubicBezTo>
                    <a:pt x="7277" y="11118"/>
                    <a:pt x="11686" y="14216"/>
                    <a:pt x="13533" y="14216"/>
                  </a:cubicBezTo>
                  <a:cubicBezTo>
                    <a:pt x="13654" y="14216"/>
                    <a:pt x="13764" y="14202"/>
                    <a:pt x="13862" y="14174"/>
                  </a:cubicBezTo>
                  <a:cubicBezTo>
                    <a:pt x="15440" y="13719"/>
                    <a:pt x="21118" y="6145"/>
                    <a:pt x="13862" y="1744"/>
                  </a:cubicBezTo>
                  <a:cubicBezTo>
                    <a:pt x="11773" y="474"/>
                    <a:pt x="9823" y="0"/>
                    <a:pt x="808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103;p2"/>
            <p:cNvSpPr/>
            <p:nvPr/>
          </p:nvSpPr>
          <p:spPr>
            <a:xfrm>
              <a:off x="8041975" y="3511725"/>
              <a:ext cx="144750" cy="178750"/>
            </a:xfrm>
            <a:custGeom>
              <a:avLst/>
              <a:gdLst/>
              <a:ahLst/>
              <a:cxnLst/>
              <a:rect l="l" t="t" r="r" b="b"/>
              <a:pathLst>
                <a:path w="5790" h="7150" extrusionOk="0">
                  <a:moveTo>
                    <a:pt x="4182" y="1"/>
                  </a:moveTo>
                  <a:cubicBezTo>
                    <a:pt x="3766" y="1"/>
                    <a:pt x="3237" y="212"/>
                    <a:pt x="2561" y="722"/>
                  </a:cubicBezTo>
                  <a:cubicBezTo>
                    <a:pt x="2561" y="722"/>
                    <a:pt x="2561" y="3972"/>
                    <a:pt x="72" y="7020"/>
                  </a:cubicBezTo>
                  <a:cubicBezTo>
                    <a:pt x="0" y="7109"/>
                    <a:pt x="18" y="7150"/>
                    <a:pt x="106" y="7150"/>
                  </a:cubicBezTo>
                  <a:cubicBezTo>
                    <a:pt x="796" y="7150"/>
                    <a:pt x="5789" y="4636"/>
                    <a:pt x="5668" y="2799"/>
                  </a:cubicBezTo>
                  <a:cubicBezTo>
                    <a:pt x="5576" y="1465"/>
                    <a:pt x="5275" y="1"/>
                    <a:pt x="418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104;p2"/>
            <p:cNvSpPr/>
            <p:nvPr/>
          </p:nvSpPr>
          <p:spPr>
            <a:xfrm>
              <a:off x="8177225" y="3531575"/>
              <a:ext cx="246775" cy="289950"/>
            </a:xfrm>
            <a:custGeom>
              <a:avLst/>
              <a:gdLst/>
              <a:ahLst/>
              <a:cxnLst/>
              <a:rect l="l" t="t" r="r" b="b"/>
              <a:pathLst>
                <a:path w="9871" h="11598" extrusionOk="0">
                  <a:moveTo>
                    <a:pt x="2841" y="1"/>
                  </a:moveTo>
                  <a:cubicBezTo>
                    <a:pt x="1998" y="1"/>
                    <a:pt x="1409" y="93"/>
                    <a:pt x="1409" y="93"/>
                  </a:cubicBezTo>
                  <a:cubicBezTo>
                    <a:pt x="0" y="6894"/>
                    <a:pt x="5504" y="11597"/>
                    <a:pt x="5504" y="11597"/>
                  </a:cubicBezTo>
                  <a:cubicBezTo>
                    <a:pt x="5504" y="11597"/>
                    <a:pt x="9871" y="5968"/>
                    <a:pt x="8315" y="2614"/>
                  </a:cubicBezTo>
                  <a:cubicBezTo>
                    <a:pt x="7275" y="373"/>
                    <a:pt x="4541" y="1"/>
                    <a:pt x="284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105;p2"/>
            <p:cNvSpPr/>
            <p:nvPr/>
          </p:nvSpPr>
          <p:spPr>
            <a:xfrm>
              <a:off x="7416350" y="3624050"/>
              <a:ext cx="331600" cy="251850"/>
            </a:xfrm>
            <a:custGeom>
              <a:avLst/>
              <a:gdLst/>
              <a:ahLst/>
              <a:cxnLst/>
              <a:rect l="l" t="t" r="r" b="b"/>
              <a:pathLst>
                <a:path w="13264" h="10074" extrusionOk="0">
                  <a:moveTo>
                    <a:pt x="4734" y="0"/>
                  </a:moveTo>
                  <a:cubicBezTo>
                    <a:pt x="4707" y="0"/>
                    <a:pt x="4689" y="7"/>
                    <a:pt x="4681" y="21"/>
                  </a:cubicBezTo>
                  <a:cubicBezTo>
                    <a:pt x="4450" y="406"/>
                    <a:pt x="581" y="4007"/>
                    <a:pt x="581" y="4007"/>
                  </a:cubicBezTo>
                  <a:cubicBezTo>
                    <a:pt x="1" y="4550"/>
                    <a:pt x="5085" y="10073"/>
                    <a:pt x="6352" y="10073"/>
                  </a:cubicBezTo>
                  <a:cubicBezTo>
                    <a:pt x="6390" y="10073"/>
                    <a:pt x="6425" y="10068"/>
                    <a:pt x="6456" y="10058"/>
                  </a:cubicBezTo>
                  <a:cubicBezTo>
                    <a:pt x="7514" y="9707"/>
                    <a:pt x="13264" y="5070"/>
                    <a:pt x="13264" y="5070"/>
                  </a:cubicBezTo>
                  <a:cubicBezTo>
                    <a:pt x="12440" y="4727"/>
                    <a:pt x="5448" y="0"/>
                    <a:pt x="473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106;p2"/>
            <p:cNvSpPr/>
            <p:nvPr/>
          </p:nvSpPr>
          <p:spPr>
            <a:xfrm>
              <a:off x="7852075" y="3810800"/>
              <a:ext cx="309975" cy="274350"/>
            </a:xfrm>
            <a:custGeom>
              <a:avLst/>
              <a:gdLst/>
              <a:ahLst/>
              <a:cxnLst/>
              <a:rect l="l" t="t" r="r" b="b"/>
              <a:pathLst>
                <a:path w="12399" h="10974" extrusionOk="0">
                  <a:moveTo>
                    <a:pt x="2571" y="1"/>
                  </a:moveTo>
                  <a:lnTo>
                    <a:pt x="1" y="7871"/>
                  </a:lnTo>
                  <a:cubicBezTo>
                    <a:pt x="55" y="7868"/>
                    <a:pt x="111" y="7866"/>
                    <a:pt x="168" y="7866"/>
                  </a:cubicBezTo>
                  <a:cubicBezTo>
                    <a:pt x="2900" y="7866"/>
                    <a:pt x="9477" y="10974"/>
                    <a:pt x="9477" y="10974"/>
                  </a:cubicBezTo>
                  <a:cubicBezTo>
                    <a:pt x="9833" y="10436"/>
                    <a:pt x="12398" y="4774"/>
                    <a:pt x="12398" y="4774"/>
                  </a:cubicBezTo>
                  <a:cubicBezTo>
                    <a:pt x="8468" y="970"/>
                    <a:pt x="2571" y="1"/>
                    <a:pt x="257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107;p2"/>
            <p:cNvSpPr/>
            <p:nvPr/>
          </p:nvSpPr>
          <p:spPr>
            <a:xfrm>
              <a:off x="7971975" y="3844150"/>
              <a:ext cx="41650" cy="170950"/>
            </a:xfrm>
            <a:custGeom>
              <a:avLst/>
              <a:gdLst/>
              <a:ahLst/>
              <a:cxnLst/>
              <a:rect l="l" t="t" r="r" b="b"/>
              <a:pathLst>
                <a:path w="1666" h="6838" extrusionOk="0">
                  <a:moveTo>
                    <a:pt x="384" y="1"/>
                  </a:moveTo>
                  <a:cubicBezTo>
                    <a:pt x="369" y="1"/>
                    <a:pt x="355" y="4"/>
                    <a:pt x="340" y="10"/>
                  </a:cubicBezTo>
                  <a:cubicBezTo>
                    <a:pt x="285" y="37"/>
                    <a:pt x="264" y="103"/>
                    <a:pt x="290" y="152"/>
                  </a:cubicBezTo>
                  <a:cubicBezTo>
                    <a:pt x="302" y="179"/>
                    <a:pt x="1436" y="2590"/>
                    <a:pt x="22" y="6696"/>
                  </a:cubicBezTo>
                  <a:cubicBezTo>
                    <a:pt x="1" y="6751"/>
                    <a:pt x="33" y="6812"/>
                    <a:pt x="87" y="6833"/>
                  </a:cubicBezTo>
                  <a:cubicBezTo>
                    <a:pt x="99" y="6838"/>
                    <a:pt x="110" y="6838"/>
                    <a:pt x="120" y="6838"/>
                  </a:cubicBezTo>
                  <a:cubicBezTo>
                    <a:pt x="165" y="6838"/>
                    <a:pt x="208" y="6812"/>
                    <a:pt x="219" y="6767"/>
                  </a:cubicBezTo>
                  <a:cubicBezTo>
                    <a:pt x="1666" y="2569"/>
                    <a:pt x="532" y="162"/>
                    <a:pt x="482" y="58"/>
                  </a:cubicBezTo>
                  <a:cubicBezTo>
                    <a:pt x="462" y="22"/>
                    <a:pt x="424" y="1"/>
                    <a:pt x="38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108;p2"/>
            <p:cNvSpPr/>
            <p:nvPr/>
          </p:nvSpPr>
          <p:spPr>
            <a:xfrm>
              <a:off x="7553650" y="3728275"/>
              <a:ext cx="133900" cy="121200"/>
            </a:xfrm>
            <a:custGeom>
              <a:avLst/>
              <a:gdLst/>
              <a:ahLst/>
              <a:cxnLst/>
              <a:rect l="l" t="t" r="r" b="b"/>
              <a:pathLst>
                <a:path w="5356" h="4848" extrusionOk="0">
                  <a:moveTo>
                    <a:pt x="5245" y="0"/>
                  </a:moveTo>
                  <a:cubicBezTo>
                    <a:pt x="5238" y="0"/>
                    <a:pt x="5231" y="1"/>
                    <a:pt x="5224" y="3"/>
                  </a:cubicBezTo>
                  <a:cubicBezTo>
                    <a:pt x="3284" y="342"/>
                    <a:pt x="170" y="4501"/>
                    <a:pt x="38" y="4677"/>
                  </a:cubicBezTo>
                  <a:cubicBezTo>
                    <a:pt x="0" y="4726"/>
                    <a:pt x="11" y="4792"/>
                    <a:pt x="61" y="4825"/>
                  </a:cubicBezTo>
                  <a:cubicBezTo>
                    <a:pt x="77" y="4842"/>
                    <a:pt x="99" y="4847"/>
                    <a:pt x="120" y="4847"/>
                  </a:cubicBezTo>
                  <a:cubicBezTo>
                    <a:pt x="153" y="4847"/>
                    <a:pt x="186" y="4830"/>
                    <a:pt x="208" y="4804"/>
                  </a:cubicBezTo>
                  <a:cubicBezTo>
                    <a:pt x="241" y="4764"/>
                    <a:pt x="3403" y="539"/>
                    <a:pt x="5262" y="210"/>
                  </a:cubicBezTo>
                  <a:cubicBezTo>
                    <a:pt x="5316" y="200"/>
                    <a:pt x="5355" y="145"/>
                    <a:pt x="5343" y="84"/>
                  </a:cubicBezTo>
                  <a:cubicBezTo>
                    <a:pt x="5339" y="36"/>
                    <a:pt x="5296" y="0"/>
                    <a:pt x="524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109;p2"/>
            <p:cNvSpPr/>
            <p:nvPr/>
          </p:nvSpPr>
          <p:spPr>
            <a:xfrm>
              <a:off x="7734900" y="3786175"/>
              <a:ext cx="172550" cy="87400"/>
            </a:xfrm>
            <a:custGeom>
              <a:avLst/>
              <a:gdLst/>
              <a:ahLst/>
              <a:cxnLst/>
              <a:rect l="l" t="t" r="r" b="b"/>
              <a:pathLst>
                <a:path w="6902" h="3496" extrusionOk="0">
                  <a:moveTo>
                    <a:pt x="116" y="1"/>
                  </a:moveTo>
                  <a:cubicBezTo>
                    <a:pt x="107" y="1"/>
                    <a:pt x="98" y="2"/>
                    <a:pt x="89" y="4"/>
                  </a:cubicBezTo>
                  <a:cubicBezTo>
                    <a:pt x="34" y="21"/>
                    <a:pt x="1" y="75"/>
                    <a:pt x="13" y="131"/>
                  </a:cubicBezTo>
                  <a:cubicBezTo>
                    <a:pt x="34" y="207"/>
                    <a:pt x="494" y="2038"/>
                    <a:pt x="2188" y="3118"/>
                  </a:cubicBezTo>
                  <a:cubicBezTo>
                    <a:pt x="2621" y="3391"/>
                    <a:pt x="3120" y="3495"/>
                    <a:pt x="3623" y="3495"/>
                  </a:cubicBezTo>
                  <a:cubicBezTo>
                    <a:pt x="5143" y="3495"/>
                    <a:pt x="6742" y="2569"/>
                    <a:pt x="6830" y="2514"/>
                  </a:cubicBezTo>
                  <a:cubicBezTo>
                    <a:pt x="6886" y="2488"/>
                    <a:pt x="6901" y="2422"/>
                    <a:pt x="6869" y="2372"/>
                  </a:cubicBezTo>
                  <a:cubicBezTo>
                    <a:pt x="6850" y="2339"/>
                    <a:pt x="6814" y="2321"/>
                    <a:pt x="6777" y="2321"/>
                  </a:cubicBezTo>
                  <a:cubicBezTo>
                    <a:pt x="6760" y="2321"/>
                    <a:pt x="6742" y="2325"/>
                    <a:pt x="6726" y="2334"/>
                  </a:cubicBezTo>
                  <a:cubicBezTo>
                    <a:pt x="6705" y="2346"/>
                    <a:pt x="5094" y="3282"/>
                    <a:pt x="3614" y="3282"/>
                  </a:cubicBezTo>
                  <a:cubicBezTo>
                    <a:pt x="3146" y="3282"/>
                    <a:pt x="2690" y="3188"/>
                    <a:pt x="2303" y="2942"/>
                  </a:cubicBezTo>
                  <a:cubicBezTo>
                    <a:pt x="681" y="1906"/>
                    <a:pt x="220" y="98"/>
                    <a:pt x="220" y="81"/>
                  </a:cubicBezTo>
                  <a:cubicBezTo>
                    <a:pt x="206" y="35"/>
                    <a:pt x="165" y="1"/>
                    <a:pt x="1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10" name="Google Shape;110;p2"/>
          <p:cNvGrpSpPr/>
          <p:nvPr/>
        </p:nvGrpSpPr>
        <p:grpSpPr>
          <a:xfrm>
            <a:off x="322152" y="2738847"/>
            <a:ext cx="1315503" cy="1991723"/>
            <a:chOff x="191900" y="2943925"/>
            <a:chExt cx="1080850" cy="1636450"/>
          </a:xfrm>
        </p:grpSpPr>
        <p:sp>
          <p:nvSpPr>
            <p:cNvPr id="111" name="Google Shape;111;p2"/>
            <p:cNvSpPr/>
            <p:nvPr/>
          </p:nvSpPr>
          <p:spPr>
            <a:xfrm>
              <a:off x="469350" y="2943925"/>
              <a:ext cx="742700" cy="528675"/>
            </a:xfrm>
            <a:custGeom>
              <a:avLst/>
              <a:gdLst/>
              <a:ahLst/>
              <a:cxnLst/>
              <a:rect l="l" t="t" r="r" b="b"/>
              <a:pathLst>
                <a:path w="29708" h="21147" extrusionOk="0">
                  <a:moveTo>
                    <a:pt x="14607" y="1"/>
                  </a:moveTo>
                  <a:cubicBezTo>
                    <a:pt x="12241" y="1"/>
                    <a:pt x="11302" y="2619"/>
                    <a:pt x="11302" y="2619"/>
                  </a:cubicBezTo>
                  <a:cubicBezTo>
                    <a:pt x="11302" y="2619"/>
                    <a:pt x="10319" y="1212"/>
                    <a:pt x="8250" y="1212"/>
                  </a:cubicBezTo>
                  <a:cubicBezTo>
                    <a:pt x="7604" y="1212"/>
                    <a:pt x="6853" y="1349"/>
                    <a:pt x="5992" y="1709"/>
                  </a:cubicBezTo>
                  <a:cubicBezTo>
                    <a:pt x="2375" y="3222"/>
                    <a:pt x="4315" y="7535"/>
                    <a:pt x="4315" y="7535"/>
                  </a:cubicBezTo>
                  <a:cubicBezTo>
                    <a:pt x="4315" y="7535"/>
                    <a:pt x="911" y="8374"/>
                    <a:pt x="1328" y="11322"/>
                  </a:cubicBezTo>
                  <a:cubicBezTo>
                    <a:pt x="1629" y="13444"/>
                    <a:pt x="3564" y="13975"/>
                    <a:pt x="3564" y="13975"/>
                  </a:cubicBezTo>
                  <a:cubicBezTo>
                    <a:pt x="3564" y="13975"/>
                    <a:pt x="0" y="16031"/>
                    <a:pt x="3493" y="19128"/>
                  </a:cubicBezTo>
                  <a:cubicBezTo>
                    <a:pt x="4664" y="20167"/>
                    <a:pt x="6435" y="20255"/>
                    <a:pt x="6998" y="20255"/>
                  </a:cubicBezTo>
                  <a:cubicBezTo>
                    <a:pt x="7112" y="20255"/>
                    <a:pt x="7176" y="20251"/>
                    <a:pt x="7176" y="20251"/>
                  </a:cubicBezTo>
                  <a:lnTo>
                    <a:pt x="23520" y="21144"/>
                  </a:lnTo>
                  <a:cubicBezTo>
                    <a:pt x="23520" y="21144"/>
                    <a:pt x="23557" y="21146"/>
                    <a:pt x="23625" y="21146"/>
                  </a:cubicBezTo>
                  <a:cubicBezTo>
                    <a:pt x="24149" y="21146"/>
                    <a:pt x="26512" y="21017"/>
                    <a:pt x="27696" y="18761"/>
                  </a:cubicBezTo>
                  <a:cubicBezTo>
                    <a:pt x="29033" y="16217"/>
                    <a:pt x="27181" y="14605"/>
                    <a:pt x="27181" y="14605"/>
                  </a:cubicBezTo>
                  <a:cubicBezTo>
                    <a:pt x="27181" y="14605"/>
                    <a:pt x="29708" y="13795"/>
                    <a:pt x="29351" y="10566"/>
                  </a:cubicBezTo>
                  <a:cubicBezTo>
                    <a:pt x="29095" y="8244"/>
                    <a:pt x="27399" y="7918"/>
                    <a:pt x="26466" y="7918"/>
                  </a:cubicBezTo>
                  <a:cubicBezTo>
                    <a:pt x="26102" y="7918"/>
                    <a:pt x="25855" y="7968"/>
                    <a:pt x="25855" y="7968"/>
                  </a:cubicBezTo>
                  <a:cubicBezTo>
                    <a:pt x="25855" y="7968"/>
                    <a:pt x="27208" y="4433"/>
                    <a:pt x="23657" y="2114"/>
                  </a:cubicBezTo>
                  <a:cubicBezTo>
                    <a:pt x="23194" y="1813"/>
                    <a:pt x="22748" y="1696"/>
                    <a:pt x="22335" y="1696"/>
                  </a:cubicBezTo>
                  <a:cubicBezTo>
                    <a:pt x="20890" y="1696"/>
                    <a:pt x="19837" y="3123"/>
                    <a:pt x="19837" y="3123"/>
                  </a:cubicBezTo>
                  <a:cubicBezTo>
                    <a:pt x="19837" y="3123"/>
                    <a:pt x="19096" y="1309"/>
                    <a:pt x="15825" y="214"/>
                  </a:cubicBezTo>
                  <a:cubicBezTo>
                    <a:pt x="15382" y="65"/>
                    <a:pt x="14977" y="1"/>
                    <a:pt x="1460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112;p2"/>
            <p:cNvSpPr/>
            <p:nvPr/>
          </p:nvSpPr>
          <p:spPr>
            <a:xfrm>
              <a:off x="536925" y="4108275"/>
              <a:ext cx="340800" cy="465100"/>
            </a:xfrm>
            <a:custGeom>
              <a:avLst/>
              <a:gdLst/>
              <a:ahLst/>
              <a:cxnLst/>
              <a:rect l="l" t="t" r="r" b="b"/>
              <a:pathLst>
                <a:path w="13632" h="18604" extrusionOk="0">
                  <a:moveTo>
                    <a:pt x="965" y="1"/>
                  </a:moveTo>
                  <a:lnTo>
                    <a:pt x="1" y="6529"/>
                  </a:lnTo>
                  <a:cubicBezTo>
                    <a:pt x="3431" y="8184"/>
                    <a:pt x="9735" y="18603"/>
                    <a:pt x="9735" y="18603"/>
                  </a:cubicBezTo>
                  <a:cubicBezTo>
                    <a:pt x="9735" y="18603"/>
                    <a:pt x="12859" y="17288"/>
                    <a:pt x="13510" y="16828"/>
                  </a:cubicBezTo>
                  <a:cubicBezTo>
                    <a:pt x="13632" y="16741"/>
                    <a:pt x="13621" y="16706"/>
                    <a:pt x="13523" y="16706"/>
                  </a:cubicBezTo>
                  <a:cubicBezTo>
                    <a:pt x="13100" y="16706"/>
                    <a:pt x="11061" y="17359"/>
                    <a:pt x="11061" y="17359"/>
                  </a:cubicBezTo>
                  <a:cubicBezTo>
                    <a:pt x="11061" y="17359"/>
                    <a:pt x="10623" y="10557"/>
                    <a:pt x="7701" y="6173"/>
                  </a:cubicBezTo>
                  <a:cubicBezTo>
                    <a:pt x="4780" y="1789"/>
                    <a:pt x="965" y="1"/>
                    <a:pt x="965" y="1"/>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113;p2"/>
            <p:cNvSpPr/>
            <p:nvPr/>
          </p:nvSpPr>
          <p:spPr>
            <a:xfrm>
              <a:off x="743950" y="4498275"/>
              <a:ext cx="149500" cy="82100"/>
            </a:xfrm>
            <a:custGeom>
              <a:avLst/>
              <a:gdLst/>
              <a:ahLst/>
              <a:cxnLst/>
              <a:rect l="l" t="t" r="r" b="b"/>
              <a:pathLst>
                <a:path w="5980" h="3284" extrusionOk="0">
                  <a:moveTo>
                    <a:pt x="2835" y="0"/>
                  </a:moveTo>
                  <a:lnTo>
                    <a:pt x="0" y="1129"/>
                  </a:lnTo>
                  <a:lnTo>
                    <a:pt x="1004" y="3283"/>
                  </a:lnTo>
                  <a:lnTo>
                    <a:pt x="5980" y="1124"/>
                  </a:lnTo>
                  <a:cubicBezTo>
                    <a:pt x="5619" y="641"/>
                    <a:pt x="4790" y="531"/>
                    <a:pt x="4109" y="531"/>
                  </a:cubicBezTo>
                  <a:cubicBezTo>
                    <a:pt x="3538" y="531"/>
                    <a:pt x="3070" y="608"/>
                    <a:pt x="3070" y="608"/>
                  </a:cubicBezTo>
                  <a:lnTo>
                    <a:pt x="2835"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114;p2"/>
            <p:cNvSpPr/>
            <p:nvPr/>
          </p:nvSpPr>
          <p:spPr>
            <a:xfrm>
              <a:off x="799575" y="4501400"/>
              <a:ext cx="22100" cy="22500"/>
            </a:xfrm>
            <a:custGeom>
              <a:avLst/>
              <a:gdLst/>
              <a:ahLst/>
              <a:cxnLst/>
              <a:rect l="l" t="t" r="r" b="b"/>
              <a:pathLst>
                <a:path w="884" h="900" extrusionOk="0">
                  <a:moveTo>
                    <a:pt x="766" y="0"/>
                  </a:moveTo>
                  <a:cubicBezTo>
                    <a:pt x="739" y="0"/>
                    <a:pt x="711" y="11"/>
                    <a:pt x="691" y="34"/>
                  </a:cubicBezTo>
                  <a:lnTo>
                    <a:pt x="39" y="718"/>
                  </a:lnTo>
                  <a:cubicBezTo>
                    <a:pt x="1" y="763"/>
                    <a:pt x="1" y="829"/>
                    <a:pt x="44" y="867"/>
                  </a:cubicBezTo>
                  <a:cubicBezTo>
                    <a:pt x="67" y="889"/>
                    <a:pt x="94" y="900"/>
                    <a:pt x="117" y="900"/>
                  </a:cubicBezTo>
                  <a:cubicBezTo>
                    <a:pt x="143" y="900"/>
                    <a:pt x="176" y="889"/>
                    <a:pt x="193" y="867"/>
                  </a:cubicBezTo>
                  <a:lnTo>
                    <a:pt x="845" y="176"/>
                  </a:lnTo>
                  <a:cubicBezTo>
                    <a:pt x="883" y="138"/>
                    <a:pt x="883" y="67"/>
                    <a:pt x="840" y="28"/>
                  </a:cubicBezTo>
                  <a:cubicBezTo>
                    <a:pt x="819" y="10"/>
                    <a:pt x="792" y="0"/>
                    <a:pt x="76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115;p2"/>
            <p:cNvSpPr/>
            <p:nvPr/>
          </p:nvSpPr>
          <p:spPr>
            <a:xfrm>
              <a:off x="811350" y="4506700"/>
              <a:ext cx="18675" cy="27775"/>
            </a:xfrm>
            <a:custGeom>
              <a:avLst/>
              <a:gdLst/>
              <a:ahLst/>
              <a:cxnLst/>
              <a:rect l="l" t="t" r="r" b="b"/>
              <a:pathLst>
                <a:path w="747" h="1111" extrusionOk="0">
                  <a:moveTo>
                    <a:pt x="624" y="1"/>
                  </a:moveTo>
                  <a:cubicBezTo>
                    <a:pt x="587" y="1"/>
                    <a:pt x="551" y="19"/>
                    <a:pt x="533" y="53"/>
                  </a:cubicBezTo>
                  <a:lnTo>
                    <a:pt x="28" y="951"/>
                  </a:lnTo>
                  <a:cubicBezTo>
                    <a:pt x="1" y="1000"/>
                    <a:pt x="18" y="1065"/>
                    <a:pt x="73" y="1093"/>
                  </a:cubicBezTo>
                  <a:cubicBezTo>
                    <a:pt x="89" y="1105"/>
                    <a:pt x="106" y="1110"/>
                    <a:pt x="122" y="1110"/>
                  </a:cubicBezTo>
                  <a:cubicBezTo>
                    <a:pt x="160" y="1110"/>
                    <a:pt x="193" y="1088"/>
                    <a:pt x="215" y="1055"/>
                  </a:cubicBezTo>
                  <a:lnTo>
                    <a:pt x="719" y="157"/>
                  </a:lnTo>
                  <a:cubicBezTo>
                    <a:pt x="747" y="107"/>
                    <a:pt x="724" y="41"/>
                    <a:pt x="676" y="13"/>
                  </a:cubicBezTo>
                  <a:cubicBezTo>
                    <a:pt x="659" y="5"/>
                    <a:pt x="642" y="1"/>
                    <a:pt x="62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 name="Google Shape;116;p2"/>
            <p:cNvSpPr/>
            <p:nvPr/>
          </p:nvSpPr>
          <p:spPr>
            <a:xfrm>
              <a:off x="831900" y="4509050"/>
              <a:ext cx="10600" cy="25425"/>
            </a:xfrm>
            <a:custGeom>
              <a:avLst/>
              <a:gdLst/>
              <a:ahLst/>
              <a:cxnLst/>
              <a:rect l="l" t="t" r="r" b="b"/>
              <a:pathLst>
                <a:path w="424" h="1017" extrusionOk="0">
                  <a:moveTo>
                    <a:pt x="309" y="0"/>
                  </a:moveTo>
                  <a:cubicBezTo>
                    <a:pt x="262" y="0"/>
                    <a:pt x="214" y="32"/>
                    <a:pt x="205" y="84"/>
                  </a:cubicBezTo>
                  <a:lnTo>
                    <a:pt x="18" y="885"/>
                  </a:lnTo>
                  <a:cubicBezTo>
                    <a:pt x="1" y="939"/>
                    <a:pt x="40" y="999"/>
                    <a:pt x="94" y="1011"/>
                  </a:cubicBezTo>
                  <a:cubicBezTo>
                    <a:pt x="106" y="1016"/>
                    <a:pt x="111" y="1016"/>
                    <a:pt x="122" y="1016"/>
                  </a:cubicBezTo>
                  <a:cubicBezTo>
                    <a:pt x="165" y="1016"/>
                    <a:pt x="210" y="983"/>
                    <a:pt x="221" y="933"/>
                  </a:cubicBezTo>
                  <a:lnTo>
                    <a:pt x="407" y="128"/>
                  </a:lnTo>
                  <a:cubicBezTo>
                    <a:pt x="423" y="73"/>
                    <a:pt x="385" y="18"/>
                    <a:pt x="330" y="2"/>
                  </a:cubicBezTo>
                  <a:cubicBezTo>
                    <a:pt x="323" y="1"/>
                    <a:pt x="316" y="0"/>
                    <a:pt x="30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 name="Google Shape;117;p2"/>
            <p:cNvSpPr/>
            <p:nvPr/>
          </p:nvSpPr>
          <p:spPr>
            <a:xfrm>
              <a:off x="731350" y="4042250"/>
              <a:ext cx="404650" cy="401650"/>
            </a:xfrm>
            <a:custGeom>
              <a:avLst/>
              <a:gdLst/>
              <a:ahLst/>
              <a:cxnLst/>
              <a:rect l="l" t="t" r="r" b="b"/>
              <a:pathLst>
                <a:path w="16186" h="16066" extrusionOk="0">
                  <a:moveTo>
                    <a:pt x="0" y="1"/>
                  </a:moveTo>
                  <a:lnTo>
                    <a:pt x="577" y="6572"/>
                  </a:lnTo>
                  <a:cubicBezTo>
                    <a:pt x="4293" y="7389"/>
                    <a:pt x="12843" y="16066"/>
                    <a:pt x="12843" y="16066"/>
                  </a:cubicBezTo>
                  <a:cubicBezTo>
                    <a:pt x="12843" y="16066"/>
                    <a:pt x="15577" y="14060"/>
                    <a:pt x="16104" y="13456"/>
                  </a:cubicBezTo>
                  <a:cubicBezTo>
                    <a:pt x="16182" y="13366"/>
                    <a:pt x="16186" y="13328"/>
                    <a:pt x="16135" y="13328"/>
                  </a:cubicBezTo>
                  <a:cubicBezTo>
                    <a:pt x="15850" y="13328"/>
                    <a:pt x="13845" y="14541"/>
                    <a:pt x="13845" y="14541"/>
                  </a:cubicBezTo>
                  <a:cubicBezTo>
                    <a:pt x="13845" y="14541"/>
                    <a:pt x="11839" y="8030"/>
                    <a:pt x="7981" y="4440"/>
                  </a:cubicBezTo>
                  <a:cubicBezTo>
                    <a:pt x="4122" y="850"/>
                    <a:pt x="0" y="1"/>
                    <a:pt x="0" y="1"/>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 name="Google Shape;118;p2"/>
            <p:cNvSpPr/>
            <p:nvPr/>
          </p:nvSpPr>
          <p:spPr>
            <a:xfrm>
              <a:off x="1006200" y="4362625"/>
              <a:ext cx="145400" cy="90575"/>
            </a:xfrm>
            <a:custGeom>
              <a:avLst/>
              <a:gdLst/>
              <a:ahLst/>
              <a:cxnLst/>
              <a:rect l="l" t="t" r="r" b="b"/>
              <a:pathLst>
                <a:path w="5816" h="3623" extrusionOk="0">
                  <a:moveTo>
                    <a:pt x="2495" y="0"/>
                  </a:moveTo>
                  <a:lnTo>
                    <a:pt x="1" y="1764"/>
                  </a:lnTo>
                  <a:lnTo>
                    <a:pt x="1475" y="3623"/>
                  </a:lnTo>
                  <a:lnTo>
                    <a:pt x="5816" y="367"/>
                  </a:lnTo>
                  <a:cubicBezTo>
                    <a:pt x="5573" y="163"/>
                    <a:pt x="5227" y="90"/>
                    <a:pt x="4857" y="90"/>
                  </a:cubicBezTo>
                  <a:cubicBezTo>
                    <a:pt x="3936" y="90"/>
                    <a:pt x="2868" y="542"/>
                    <a:pt x="2868" y="542"/>
                  </a:cubicBezTo>
                  <a:lnTo>
                    <a:pt x="2495"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 name="Google Shape;119;p2"/>
            <p:cNvSpPr/>
            <p:nvPr/>
          </p:nvSpPr>
          <p:spPr>
            <a:xfrm>
              <a:off x="1058825" y="4364750"/>
              <a:ext cx="17975" cy="25850"/>
            </a:xfrm>
            <a:custGeom>
              <a:avLst/>
              <a:gdLst/>
              <a:ahLst/>
              <a:cxnLst/>
              <a:rect l="l" t="t" r="r" b="b"/>
              <a:pathLst>
                <a:path w="719" h="1034" extrusionOk="0">
                  <a:moveTo>
                    <a:pt x="596" y="0"/>
                  </a:moveTo>
                  <a:cubicBezTo>
                    <a:pt x="559" y="0"/>
                    <a:pt x="524" y="19"/>
                    <a:pt x="505" y="52"/>
                  </a:cubicBezTo>
                  <a:lnTo>
                    <a:pt x="33" y="874"/>
                  </a:lnTo>
                  <a:cubicBezTo>
                    <a:pt x="0" y="923"/>
                    <a:pt x="23" y="989"/>
                    <a:pt x="73" y="1016"/>
                  </a:cubicBezTo>
                  <a:cubicBezTo>
                    <a:pt x="88" y="1028"/>
                    <a:pt x="105" y="1033"/>
                    <a:pt x="121" y="1033"/>
                  </a:cubicBezTo>
                  <a:cubicBezTo>
                    <a:pt x="159" y="1033"/>
                    <a:pt x="197" y="1011"/>
                    <a:pt x="215" y="978"/>
                  </a:cubicBezTo>
                  <a:lnTo>
                    <a:pt x="686" y="161"/>
                  </a:lnTo>
                  <a:cubicBezTo>
                    <a:pt x="718" y="107"/>
                    <a:pt x="703" y="47"/>
                    <a:pt x="647" y="14"/>
                  </a:cubicBezTo>
                  <a:cubicBezTo>
                    <a:pt x="631" y="5"/>
                    <a:pt x="613" y="0"/>
                    <a:pt x="59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 name="Google Shape;120;p2"/>
            <p:cNvSpPr/>
            <p:nvPr/>
          </p:nvSpPr>
          <p:spPr>
            <a:xfrm>
              <a:off x="283975" y="3532400"/>
              <a:ext cx="545800" cy="575900"/>
            </a:xfrm>
            <a:custGeom>
              <a:avLst/>
              <a:gdLst/>
              <a:ahLst/>
              <a:cxnLst/>
              <a:rect l="l" t="t" r="r" b="b"/>
              <a:pathLst>
                <a:path w="21832" h="23036" extrusionOk="0">
                  <a:moveTo>
                    <a:pt x="10699" y="1"/>
                  </a:moveTo>
                  <a:cubicBezTo>
                    <a:pt x="10699" y="1"/>
                    <a:pt x="1" y="5712"/>
                    <a:pt x="4511" y="23036"/>
                  </a:cubicBezTo>
                  <a:cubicBezTo>
                    <a:pt x="4511" y="23036"/>
                    <a:pt x="14645" y="23036"/>
                    <a:pt x="21069" y="21123"/>
                  </a:cubicBezTo>
                  <a:cubicBezTo>
                    <a:pt x="21069" y="21123"/>
                    <a:pt x="21831" y="10342"/>
                    <a:pt x="21831" y="6681"/>
                  </a:cubicBezTo>
                  <a:cubicBezTo>
                    <a:pt x="21831" y="6681"/>
                    <a:pt x="12815" y="1491"/>
                    <a:pt x="106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 name="Google Shape;121;p2"/>
            <p:cNvSpPr/>
            <p:nvPr/>
          </p:nvSpPr>
          <p:spPr>
            <a:xfrm>
              <a:off x="857825" y="3490950"/>
              <a:ext cx="414925" cy="327950"/>
            </a:xfrm>
            <a:custGeom>
              <a:avLst/>
              <a:gdLst/>
              <a:ahLst/>
              <a:cxnLst/>
              <a:rect l="l" t="t" r="r" b="b"/>
              <a:pathLst>
                <a:path w="16597" h="13118" extrusionOk="0">
                  <a:moveTo>
                    <a:pt x="15013" y="0"/>
                  </a:moveTo>
                  <a:cubicBezTo>
                    <a:pt x="14706" y="0"/>
                    <a:pt x="13691" y="2306"/>
                    <a:pt x="13691" y="2306"/>
                  </a:cubicBezTo>
                  <a:cubicBezTo>
                    <a:pt x="13691" y="2306"/>
                    <a:pt x="13828" y="179"/>
                    <a:pt x="13407" y="70"/>
                  </a:cubicBezTo>
                  <a:cubicBezTo>
                    <a:pt x="13399" y="67"/>
                    <a:pt x="13391" y="66"/>
                    <a:pt x="13384" y="66"/>
                  </a:cubicBezTo>
                  <a:cubicBezTo>
                    <a:pt x="12970" y="66"/>
                    <a:pt x="12585" y="2886"/>
                    <a:pt x="12585" y="2886"/>
                  </a:cubicBezTo>
                  <a:cubicBezTo>
                    <a:pt x="12585" y="2886"/>
                    <a:pt x="12034" y="1297"/>
                    <a:pt x="11761" y="1297"/>
                  </a:cubicBezTo>
                  <a:cubicBezTo>
                    <a:pt x="11752" y="1297"/>
                    <a:pt x="11743" y="1299"/>
                    <a:pt x="11735" y="1302"/>
                  </a:cubicBezTo>
                  <a:cubicBezTo>
                    <a:pt x="11472" y="1406"/>
                    <a:pt x="11861" y="3538"/>
                    <a:pt x="11861" y="3538"/>
                  </a:cubicBezTo>
                  <a:cubicBezTo>
                    <a:pt x="10374" y="6907"/>
                    <a:pt x="4301" y="7312"/>
                    <a:pt x="1468" y="7312"/>
                  </a:cubicBezTo>
                  <a:cubicBezTo>
                    <a:pt x="572" y="7312"/>
                    <a:pt x="0" y="7271"/>
                    <a:pt x="0" y="7271"/>
                  </a:cubicBezTo>
                  <a:lnTo>
                    <a:pt x="0" y="7271"/>
                  </a:lnTo>
                  <a:lnTo>
                    <a:pt x="488" y="13085"/>
                  </a:lnTo>
                  <a:cubicBezTo>
                    <a:pt x="900" y="13107"/>
                    <a:pt x="1300" y="13117"/>
                    <a:pt x="1688" y="13117"/>
                  </a:cubicBezTo>
                  <a:cubicBezTo>
                    <a:pt x="12777" y="13117"/>
                    <a:pt x="14010" y="4684"/>
                    <a:pt x="14010" y="4684"/>
                  </a:cubicBezTo>
                  <a:cubicBezTo>
                    <a:pt x="14010" y="4684"/>
                    <a:pt x="16322" y="3642"/>
                    <a:pt x="16059" y="3166"/>
                  </a:cubicBezTo>
                  <a:cubicBezTo>
                    <a:pt x="16000" y="3060"/>
                    <a:pt x="15898" y="3018"/>
                    <a:pt x="15774" y="3018"/>
                  </a:cubicBezTo>
                  <a:cubicBezTo>
                    <a:pt x="15341" y="3018"/>
                    <a:pt x="14645" y="3522"/>
                    <a:pt x="14645" y="3522"/>
                  </a:cubicBezTo>
                  <a:cubicBezTo>
                    <a:pt x="14645" y="3522"/>
                    <a:pt x="16597" y="1785"/>
                    <a:pt x="16175" y="1302"/>
                  </a:cubicBezTo>
                  <a:cubicBezTo>
                    <a:pt x="16125" y="1246"/>
                    <a:pt x="16066" y="1221"/>
                    <a:pt x="16000" y="1221"/>
                  </a:cubicBezTo>
                  <a:cubicBezTo>
                    <a:pt x="15495" y="1221"/>
                    <a:pt x="14579" y="2650"/>
                    <a:pt x="14579" y="2650"/>
                  </a:cubicBezTo>
                  <a:cubicBezTo>
                    <a:pt x="14579" y="2650"/>
                    <a:pt x="15275" y="404"/>
                    <a:pt x="15067" y="37"/>
                  </a:cubicBezTo>
                  <a:cubicBezTo>
                    <a:pt x="15053" y="12"/>
                    <a:pt x="15035" y="0"/>
                    <a:pt x="15013"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 name="Google Shape;122;p2"/>
            <p:cNvSpPr/>
            <p:nvPr/>
          </p:nvSpPr>
          <p:spPr>
            <a:xfrm>
              <a:off x="1169400" y="3560525"/>
              <a:ext cx="21975" cy="29175"/>
            </a:xfrm>
            <a:custGeom>
              <a:avLst/>
              <a:gdLst/>
              <a:ahLst/>
              <a:cxnLst/>
              <a:rect l="l" t="t" r="r" b="b"/>
              <a:pathLst>
                <a:path w="879" h="1167" extrusionOk="0">
                  <a:moveTo>
                    <a:pt x="118" y="0"/>
                  </a:moveTo>
                  <a:cubicBezTo>
                    <a:pt x="87" y="0"/>
                    <a:pt x="56" y="14"/>
                    <a:pt x="34" y="42"/>
                  </a:cubicBezTo>
                  <a:cubicBezTo>
                    <a:pt x="1" y="87"/>
                    <a:pt x="11" y="153"/>
                    <a:pt x="56" y="191"/>
                  </a:cubicBezTo>
                  <a:cubicBezTo>
                    <a:pt x="615" y="608"/>
                    <a:pt x="484" y="1008"/>
                    <a:pt x="477" y="1024"/>
                  </a:cubicBezTo>
                  <a:cubicBezTo>
                    <a:pt x="456" y="1079"/>
                    <a:pt x="484" y="1139"/>
                    <a:pt x="538" y="1160"/>
                  </a:cubicBezTo>
                  <a:cubicBezTo>
                    <a:pt x="549" y="1167"/>
                    <a:pt x="560" y="1167"/>
                    <a:pt x="576" y="1167"/>
                  </a:cubicBezTo>
                  <a:cubicBezTo>
                    <a:pt x="615" y="1167"/>
                    <a:pt x="659" y="1145"/>
                    <a:pt x="674" y="1101"/>
                  </a:cubicBezTo>
                  <a:cubicBezTo>
                    <a:pt x="681" y="1079"/>
                    <a:pt x="878" y="536"/>
                    <a:pt x="181" y="21"/>
                  </a:cubicBezTo>
                  <a:cubicBezTo>
                    <a:pt x="163" y="7"/>
                    <a:pt x="141" y="0"/>
                    <a:pt x="1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 name="Google Shape;123;p2"/>
            <p:cNvSpPr/>
            <p:nvPr/>
          </p:nvSpPr>
          <p:spPr>
            <a:xfrm>
              <a:off x="191900" y="3129525"/>
              <a:ext cx="311600" cy="490050"/>
            </a:xfrm>
            <a:custGeom>
              <a:avLst/>
              <a:gdLst/>
              <a:ahLst/>
              <a:cxnLst/>
              <a:rect l="l" t="t" r="r" b="b"/>
              <a:pathLst>
                <a:path w="12464" h="19602" extrusionOk="0">
                  <a:moveTo>
                    <a:pt x="8282" y="0"/>
                  </a:moveTo>
                  <a:cubicBezTo>
                    <a:pt x="7663" y="0"/>
                    <a:pt x="7334" y="2517"/>
                    <a:pt x="7334" y="2517"/>
                  </a:cubicBezTo>
                  <a:cubicBezTo>
                    <a:pt x="7334" y="2517"/>
                    <a:pt x="7376" y="1146"/>
                    <a:pt x="6863" y="1146"/>
                  </a:cubicBezTo>
                  <a:cubicBezTo>
                    <a:pt x="6854" y="1146"/>
                    <a:pt x="6845" y="1147"/>
                    <a:pt x="6835" y="1148"/>
                  </a:cubicBezTo>
                  <a:cubicBezTo>
                    <a:pt x="6292" y="1196"/>
                    <a:pt x="6731" y="3696"/>
                    <a:pt x="6731" y="3696"/>
                  </a:cubicBezTo>
                  <a:cubicBezTo>
                    <a:pt x="6731" y="3696"/>
                    <a:pt x="0" y="9862"/>
                    <a:pt x="7382" y="19601"/>
                  </a:cubicBezTo>
                  <a:lnTo>
                    <a:pt x="12464" y="16740"/>
                  </a:lnTo>
                  <a:cubicBezTo>
                    <a:pt x="12464" y="16740"/>
                    <a:pt x="6314" y="8941"/>
                    <a:pt x="8890" y="4831"/>
                  </a:cubicBezTo>
                  <a:cubicBezTo>
                    <a:pt x="8890" y="4831"/>
                    <a:pt x="10868" y="3953"/>
                    <a:pt x="10809" y="3674"/>
                  </a:cubicBezTo>
                  <a:cubicBezTo>
                    <a:pt x="10795" y="3612"/>
                    <a:pt x="10695" y="3588"/>
                    <a:pt x="10547" y="3588"/>
                  </a:cubicBezTo>
                  <a:cubicBezTo>
                    <a:pt x="10049" y="3588"/>
                    <a:pt x="9016" y="3865"/>
                    <a:pt x="9016" y="3865"/>
                  </a:cubicBezTo>
                  <a:cubicBezTo>
                    <a:pt x="9016" y="3865"/>
                    <a:pt x="11214" y="1887"/>
                    <a:pt x="10885" y="1603"/>
                  </a:cubicBezTo>
                  <a:cubicBezTo>
                    <a:pt x="10853" y="1574"/>
                    <a:pt x="10807" y="1561"/>
                    <a:pt x="10751" y="1561"/>
                  </a:cubicBezTo>
                  <a:cubicBezTo>
                    <a:pt x="10242" y="1561"/>
                    <a:pt x="8874" y="2622"/>
                    <a:pt x="8874" y="2622"/>
                  </a:cubicBezTo>
                  <a:cubicBezTo>
                    <a:pt x="8874" y="2622"/>
                    <a:pt x="10387" y="209"/>
                    <a:pt x="9989" y="209"/>
                  </a:cubicBezTo>
                  <a:cubicBezTo>
                    <a:pt x="9986" y="209"/>
                    <a:pt x="9983" y="209"/>
                    <a:pt x="9980" y="210"/>
                  </a:cubicBezTo>
                  <a:cubicBezTo>
                    <a:pt x="9559" y="243"/>
                    <a:pt x="8090" y="2079"/>
                    <a:pt x="8090" y="2079"/>
                  </a:cubicBezTo>
                  <a:cubicBezTo>
                    <a:pt x="8090" y="2079"/>
                    <a:pt x="8945" y="78"/>
                    <a:pt x="8310" y="2"/>
                  </a:cubicBezTo>
                  <a:cubicBezTo>
                    <a:pt x="8301" y="1"/>
                    <a:pt x="8291" y="0"/>
                    <a:pt x="8282"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 name="Google Shape;124;p2"/>
            <p:cNvSpPr/>
            <p:nvPr/>
          </p:nvSpPr>
          <p:spPr>
            <a:xfrm>
              <a:off x="388125" y="3221375"/>
              <a:ext cx="32225" cy="11525"/>
            </a:xfrm>
            <a:custGeom>
              <a:avLst/>
              <a:gdLst/>
              <a:ahLst/>
              <a:cxnLst/>
              <a:rect l="l" t="t" r="r" b="b"/>
              <a:pathLst>
                <a:path w="1289" h="461" extrusionOk="0">
                  <a:moveTo>
                    <a:pt x="707" y="1"/>
                  </a:moveTo>
                  <a:cubicBezTo>
                    <a:pt x="245" y="1"/>
                    <a:pt x="45" y="279"/>
                    <a:pt x="33" y="296"/>
                  </a:cubicBezTo>
                  <a:cubicBezTo>
                    <a:pt x="0" y="340"/>
                    <a:pt x="11" y="406"/>
                    <a:pt x="60" y="438"/>
                  </a:cubicBezTo>
                  <a:cubicBezTo>
                    <a:pt x="77" y="454"/>
                    <a:pt x="99" y="461"/>
                    <a:pt x="120" y="461"/>
                  </a:cubicBezTo>
                  <a:cubicBezTo>
                    <a:pt x="153" y="461"/>
                    <a:pt x="186" y="444"/>
                    <a:pt x="208" y="416"/>
                  </a:cubicBezTo>
                  <a:cubicBezTo>
                    <a:pt x="216" y="404"/>
                    <a:pt x="360" y="210"/>
                    <a:pt x="710" y="210"/>
                  </a:cubicBezTo>
                  <a:cubicBezTo>
                    <a:pt x="827" y="210"/>
                    <a:pt x="968" y="232"/>
                    <a:pt x="1134" y="290"/>
                  </a:cubicBezTo>
                  <a:cubicBezTo>
                    <a:pt x="1146" y="295"/>
                    <a:pt x="1158" y="297"/>
                    <a:pt x="1170" y="297"/>
                  </a:cubicBezTo>
                  <a:cubicBezTo>
                    <a:pt x="1214" y="297"/>
                    <a:pt x="1253" y="267"/>
                    <a:pt x="1266" y="224"/>
                  </a:cubicBezTo>
                  <a:cubicBezTo>
                    <a:pt x="1288" y="170"/>
                    <a:pt x="1261" y="110"/>
                    <a:pt x="1200" y="93"/>
                  </a:cubicBezTo>
                  <a:cubicBezTo>
                    <a:pt x="1010" y="26"/>
                    <a:pt x="846" y="1"/>
                    <a:pt x="70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 name="Google Shape;125;p2"/>
            <p:cNvSpPr/>
            <p:nvPr/>
          </p:nvSpPr>
          <p:spPr>
            <a:xfrm>
              <a:off x="396750" y="4060475"/>
              <a:ext cx="522200" cy="280375"/>
            </a:xfrm>
            <a:custGeom>
              <a:avLst/>
              <a:gdLst/>
              <a:ahLst/>
              <a:cxnLst/>
              <a:rect l="l" t="t" r="r" b="b"/>
              <a:pathLst>
                <a:path w="20888" h="11215" extrusionOk="0">
                  <a:moveTo>
                    <a:pt x="16230" y="0"/>
                  </a:moveTo>
                  <a:cubicBezTo>
                    <a:pt x="12408" y="1338"/>
                    <a:pt x="0" y="1913"/>
                    <a:pt x="0" y="1913"/>
                  </a:cubicBezTo>
                  <a:cubicBezTo>
                    <a:pt x="2532" y="5158"/>
                    <a:pt x="7668" y="11214"/>
                    <a:pt x="7668" y="11214"/>
                  </a:cubicBezTo>
                  <a:cubicBezTo>
                    <a:pt x="9147" y="10387"/>
                    <a:pt x="14497" y="7816"/>
                    <a:pt x="14497" y="7816"/>
                  </a:cubicBezTo>
                  <a:cubicBezTo>
                    <a:pt x="13938" y="6200"/>
                    <a:pt x="11581" y="3908"/>
                    <a:pt x="11581" y="3908"/>
                  </a:cubicBezTo>
                  <a:lnTo>
                    <a:pt x="11581" y="3908"/>
                  </a:lnTo>
                  <a:cubicBezTo>
                    <a:pt x="13242" y="4999"/>
                    <a:pt x="15236" y="7301"/>
                    <a:pt x="15236" y="7301"/>
                  </a:cubicBezTo>
                  <a:lnTo>
                    <a:pt x="20887" y="3284"/>
                  </a:lnTo>
                  <a:cubicBezTo>
                    <a:pt x="18920" y="1222"/>
                    <a:pt x="16230" y="0"/>
                    <a:pt x="1623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 name="Google Shape;126;p2"/>
            <p:cNvSpPr/>
            <p:nvPr/>
          </p:nvSpPr>
          <p:spPr>
            <a:xfrm>
              <a:off x="430450" y="4119425"/>
              <a:ext cx="180325" cy="197300"/>
            </a:xfrm>
            <a:custGeom>
              <a:avLst/>
              <a:gdLst/>
              <a:ahLst/>
              <a:cxnLst/>
              <a:rect l="l" t="t" r="r" b="b"/>
              <a:pathLst>
                <a:path w="7213" h="7892" extrusionOk="0">
                  <a:moveTo>
                    <a:pt x="121" y="1"/>
                  </a:moveTo>
                  <a:cubicBezTo>
                    <a:pt x="91" y="1"/>
                    <a:pt x="60" y="13"/>
                    <a:pt x="39" y="38"/>
                  </a:cubicBezTo>
                  <a:cubicBezTo>
                    <a:pt x="0" y="88"/>
                    <a:pt x="11" y="153"/>
                    <a:pt x="56" y="192"/>
                  </a:cubicBezTo>
                  <a:cubicBezTo>
                    <a:pt x="110" y="235"/>
                    <a:pt x="5821" y="4856"/>
                    <a:pt x="6994" y="7821"/>
                  </a:cubicBezTo>
                  <a:cubicBezTo>
                    <a:pt x="7010" y="7864"/>
                    <a:pt x="7055" y="7892"/>
                    <a:pt x="7093" y="7892"/>
                  </a:cubicBezTo>
                  <a:cubicBezTo>
                    <a:pt x="7109" y="7892"/>
                    <a:pt x="7121" y="7887"/>
                    <a:pt x="7131" y="7881"/>
                  </a:cubicBezTo>
                  <a:cubicBezTo>
                    <a:pt x="7186" y="7859"/>
                    <a:pt x="7213" y="7799"/>
                    <a:pt x="7192" y="7743"/>
                  </a:cubicBezTo>
                  <a:cubicBezTo>
                    <a:pt x="5996" y="4724"/>
                    <a:pt x="423" y="213"/>
                    <a:pt x="187" y="22"/>
                  </a:cubicBezTo>
                  <a:cubicBezTo>
                    <a:pt x="168" y="8"/>
                    <a:pt x="145" y="1"/>
                    <a:pt x="12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 name="Google Shape;127;p2"/>
            <p:cNvSpPr/>
            <p:nvPr/>
          </p:nvSpPr>
          <p:spPr>
            <a:xfrm>
              <a:off x="627750" y="4085950"/>
              <a:ext cx="61300" cy="59925"/>
            </a:xfrm>
            <a:custGeom>
              <a:avLst/>
              <a:gdLst/>
              <a:ahLst/>
              <a:cxnLst/>
              <a:rect l="l" t="t" r="r" b="b"/>
              <a:pathLst>
                <a:path w="2452" h="2397" extrusionOk="0">
                  <a:moveTo>
                    <a:pt x="1597" y="1"/>
                  </a:moveTo>
                  <a:cubicBezTo>
                    <a:pt x="1578" y="1"/>
                    <a:pt x="1559" y="6"/>
                    <a:pt x="1541" y="18"/>
                  </a:cubicBezTo>
                  <a:cubicBezTo>
                    <a:pt x="1491" y="51"/>
                    <a:pt x="1475" y="116"/>
                    <a:pt x="1508" y="165"/>
                  </a:cubicBezTo>
                  <a:cubicBezTo>
                    <a:pt x="1936" y="835"/>
                    <a:pt x="2123" y="1612"/>
                    <a:pt x="2194" y="2019"/>
                  </a:cubicBezTo>
                  <a:lnTo>
                    <a:pt x="188" y="236"/>
                  </a:lnTo>
                  <a:cubicBezTo>
                    <a:pt x="168" y="219"/>
                    <a:pt x="143" y="211"/>
                    <a:pt x="119" y="211"/>
                  </a:cubicBezTo>
                  <a:cubicBezTo>
                    <a:pt x="89" y="211"/>
                    <a:pt x="60" y="223"/>
                    <a:pt x="39" y="248"/>
                  </a:cubicBezTo>
                  <a:cubicBezTo>
                    <a:pt x="1" y="291"/>
                    <a:pt x="6" y="357"/>
                    <a:pt x="44" y="395"/>
                  </a:cubicBezTo>
                  <a:lnTo>
                    <a:pt x="2270" y="2368"/>
                  </a:lnTo>
                  <a:cubicBezTo>
                    <a:pt x="2292" y="2386"/>
                    <a:pt x="2320" y="2396"/>
                    <a:pt x="2341" y="2396"/>
                  </a:cubicBezTo>
                  <a:cubicBezTo>
                    <a:pt x="2358" y="2396"/>
                    <a:pt x="2374" y="2391"/>
                    <a:pt x="2391" y="2386"/>
                  </a:cubicBezTo>
                  <a:cubicBezTo>
                    <a:pt x="2429" y="2363"/>
                    <a:pt x="2451" y="2325"/>
                    <a:pt x="2445" y="2282"/>
                  </a:cubicBezTo>
                  <a:cubicBezTo>
                    <a:pt x="2440" y="2232"/>
                    <a:pt x="2325" y="1048"/>
                    <a:pt x="1683" y="51"/>
                  </a:cubicBezTo>
                  <a:cubicBezTo>
                    <a:pt x="1665" y="19"/>
                    <a:pt x="1632" y="1"/>
                    <a:pt x="159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 name="Google Shape;128;p2"/>
            <p:cNvSpPr/>
            <p:nvPr/>
          </p:nvSpPr>
          <p:spPr>
            <a:xfrm>
              <a:off x="508000" y="4097150"/>
              <a:ext cx="35800" cy="82150"/>
            </a:xfrm>
            <a:custGeom>
              <a:avLst/>
              <a:gdLst/>
              <a:ahLst/>
              <a:cxnLst/>
              <a:rect l="l" t="t" r="r" b="b"/>
              <a:pathLst>
                <a:path w="1432" h="3286" extrusionOk="0">
                  <a:moveTo>
                    <a:pt x="821" y="1"/>
                  </a:moveTo>
                  <a:cubicBezTo>
                    <a:pt x="815" y="1"/>
                    <a:pt x="808" y="1"/>
                    <a:pt x="801" y="3"/>
                  </a:cubicBezTo>
                  <a:cubicBezTo>
                    <a:pt x="741" y="18"/>
                    <a:pt x="708" y="74"/>
                    <a:pt x="724" y="134"/>
                  </a:cubicBezTo>
                  <a:cubicBezTo>
                    <a:pt x="1196" y="2041"/>
                    <a:pt x="61" y="3094"/>
                    <a:pt x="50" y="3104"/>
                  </a:cubicBezTo>
                  <a:cubicBezTo>
                    <a:pt x="7" y="3142"/>
                    <a:pt x="0" y="3208"/>
                    <a:pt x="40" y="3253"/>
                  </a:cubicBezTo>
                  <a:cubicBezTo>
                    <a:pt x="61" y="3274"/>
                    <a:pt x="88" y="3286"/>
                    <a:pt x="116" y="3286"/>
                  </a:cubicBezTo>
                  <a:cubicBezTo>
                    <a:pt x="143" y="3286"/>
                    <a:pt x="171" y="3281"/>
                    <a:pt x="187" y="3258"/>
                  </a:cubicBezTo>
                  <a:cubicBezTo>
                    <a:pt x="242" y="3215"/>
                    <a:pt x="1431" y="2118"/>
                    <a:pt x="927" y="84"/>
                  </a:cubicBezTo>
                  <a:cubicBezTo>
                    <a:pt x="912" y="32"/>
                    <a:pt x="868" y="1"/>
                    <a:pt x="82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 name="Google Shape;129;p2"/>
            <p:cNvSpPr/>
            <p:nvPr/>
          </p:nvSpPr>
          <p:spPr>
            <a:xfrm>
              <a:off x="760000" y="4070125"/>
              <a:ext cx="95525" cy="36150"/>
            </a:xfrm>
            <a:custGeom>
              <a:avLst/>
              <a:gdLst/>
              <a:ahLst/>
              <a:cxnLst/>
              <a:rect l="l" t="t" r="r" b="b"/>
              <a:pathLst>
                <a:path w="3821" h="1446" extrusionOk="0">
                  <a:moveTo>
                    <a:pt x="118" y="0"/>
                  </a:moveTo>
                  <a:cubicBezTo>
                    <a:pt x="88" y="0"/>
                    <a:pt x="59" y="13"/>
                    <a:pt x="38" y="37"/>
                  </a:cubicBezTo>
                  <a:cubicBezTo>
                    <a:pt x="0" y="80"/>
                    <a:pt x="5" y="146"/>
                    <a:pt x="49" y="185"/>
                  </a:cubicBezTo>
                  <a:cubicBezTo>
                    <a:pt x="115" y="244"/>
                    <a:pt x="1485" y="1445"/>
                    <a:pt x="2904" y="1445"/>
                  </a:cubicBezTo>
                  <a:cubicBezTo>
                    <a:pt x="3185" y="1445"/>
                    <a:pt x="3469" y="1395"/>
                    <a:pt x="3744" y="1286"/>
                  </a:cubicBezTo>
                  <a:cubicBezTo>
                    <a:pt x="3798" y="1264"/>
                    <a:pt x="3820" y="1205"/>
                    <a:pt x="3798" y="1149"/>
                  </a:cubicBezTo>
                  <a:cubicBezTo>
                    <a:pt x="3782" y="1107"/>
                    <a:pt x="3742" y="1081"/>
                    <a:pt x="3700" y="1081"/>
                  </a:cubicBezTo>
                  <a:cubicBezTo>
                    <a:pt x="3687" y="1081"/>
                    <a:pt x="3674" y="1084"/>
                    <a:pt x="3661" y="1089"/>
                  </a:cubicBezTo>
                  <a:cubicBezTo>
                    <a:pt x="3417" y="1188"/>
                    <a:pt x="3165" y="1230"/>
                    <a:pt x="2912" y="1230"/>
                  </a:cubicBezTo>
                  <a:cubicBezTo>
                    <a:pt x="1563" y="1230"/>
                    <a:pt x="205" y="39"/>
                    <a:pt x="187" y="26"/>
                  </a:cubicBezTo>
                  <a:cubicBezTo>
                    <a:pt x="167" y="9"/>
                    <a:pt x="142" y="0"/>
                    <a:pt x="1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 name="Google Shape;130;p2"/>
            <p:cNvSpPr/>
            <p:nvPr/>
          </p:nvSpPr>
          <p:spPr>
            <a:xfrm>
              <a:off x="799575" y="4057825"/>
              <a:ext cx="108425" cy="97225"/>
            </a:xfrm>
            <a:custGeom>
              <a:avLst/>
              <a:gdLst/>
              <a:ahLst/>
              <a:cxnLst/>
              <a:rect l="l" t="t" r="r" b="b"/>
              <a:pathLst>
                <a:path w="4337" h="3889" extrusionOk="0">
                  <a:moveTo>
                    <a:pt x="121" y="0"/>
                  </a:moveTo>
                  <a:cubicBezTo>
                    <a:pt x="87" y="0"/>
                    <a:pt x="54" y="14"/>
                    <a:pt x="34" y="41"/>
                  </a:cubicBezTo>
                  <a:cubicBezTo>
                    <a:pt x="1" y="85"/>
                    <a:pt x="6" y="156"/>
                    <a:pt x="56" y="189"/>
                  </a:cubicBezTo>
                  <a:cubicBezTo>
                    <a:pt x="1688" y="1439"/>
                    <a:pt x="4122" y="3834"/>
                    <a:pt x="4144" y="3860"/>
                  </a:cubicBezTo>
                  <a:cubicBezTo>
                    <a:pt x="4167" y="3883"/>
                    <a:pt x="4194" y="3888"/>
                    <a:pt x="4221" y="3888"/>
                  </a:cubicBezTo>
                  <a:cubicBezTo>
                    <a:pt x="4248" y="3888"/>
                    <a:pt x="4276" y="3878"/>
                    <a:pt x="4293" y="3860"/>
                  </a:cubicBezTo>
                  <a:cubicBezTo>
                    <a:pt x="4336" y="3817"/>
                    <a:pt x="4336" y="3751"/>
                    <a:pt x="4293" y="3708"/>
                  </a:cubicBezTo>
                  <a:cubicBezTo>
                    <a:pt x="4271" y="3686"/>
                    <a:pt x="1832" y="1280"/>
                    <a:pt x="182" y="19"/>
                  </a:cubicBezTo>
                  <a:cubicBezTo>
                    <a:pt x="165" y="6"/>
                    <a:pt x="143" y="0"/>
                    <a:pt x="1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 name="Google Shape;131;p2"/>
            <p:cNvSpPr/>
            <p:nvPr/>
          </p:nvSpPr>
          <p:spPr>
            <a:xfrm>
              <a:off x="273875" y="3434400"/>
              <a:ext cx="315125" cy="300200"/>
            </a:xfrm>
            <a:custGeom>
              <a:avLst/>
              <a:gdLst/>
              <a:ahLst/>
              <a:cxnLst/>
              <a:rect l="l" t="t" r="r" b="b"/>
              <a:pathLst>
                <a:path w="12605" h="12008" extrusionOk="0">
                  <a:moveTo>
                    <a:pt x="7032" y="1"/>
                  </a:moveTo>
                  <a:cubicBezTo>
                    <a:pt x="5754" y="1"/>
                    <a:pt x="1490" y="2780"/>
                    <a:pt x="1490" y="2780"/>
                  </a:cubicBezTo>
                  <a:cubicBezTo>
                    <a:pt x="1" y="3702"/>
                    <a:pt x="3689" y="12008"/>
                    <a:pt x="5626" y="12008"/>
                  </a:cubicBezTo>
                  <a:cubicBezTo>
                    <a:pt x="5693" y="12008"/>
                    <a:pt x="5758" y="11998"/>
                    <a:pt x="5820" y="11977"/>
                  </a:cubicBezTo>
                  <a:cubicBezTo>
                    <a:pt x="7688" y="11363"/>
                    <a:pt x="12605" y="4897"/>
                    <a:pt x="12605" y="4897"/>
                  </a:cubicBezTo>
                  <a:cubicBezTo>
                    <a:pt x="12605" y="4897"/>
                    <a:pt x="8039" y="670"/>
                    <a:pt x="7300" y="73"/>
                  </a:cubicBezTo>
                  <a:cubicBezTo>
                    <a:pt x="7239" y="23"/>
                    <a:pt x="7147" y="1"/>
                    <a:pt x="703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 name="Google Shape;132;p2"/>
            <p:cNvSpPr/>
            <p:nvPr/>
          </p:nvSpPr>
          <p:spPr>
            <a:xfrm>
              <a:off x="728475" y="3654900"/>
              <a:ext cx="251175" cy="213350"/>
            </a:xfrm>
            <a:custGeom>
              <a:avLst/>
              <a:gdLst/>
              <a:ahLst/>
              <a:cxnLst/>
              <a:rect l="l" t="t" r="r" b="b"/>
              <a:pathLst>
                <a:path w="10047" h="8534" extrusionOk="0">
                  <a:moveTo>
                    <a:pt x="981" y="0"/>
                  </a:moveTo>
                  <a:cubicBezTo>
                    <a:pt x="981" y="0"/>
                    <a:pt x="1" y="7592"/>
                    <a:pt x="538" y="8260"/>
                  </a:cubicBezTo>
                  <a:cubicBezTo>
                    <a:pt x="694" y="8455"/>
                    <a:pt x="1480" y="8533"/>
                    <a:pt x="2526" y="8533"/>
                  </a:cubicBezTo>
                  <a:cubicBezTo>
                    <a:pt x="5060" y="8533"/>
                    <a:pt x="9123" y="8073"/>
                    <a:pt x="9472" y="7701"/>
                  </a:cubicBezTo>
                  <a:cubicBezTo>
                    <a:pt x="9964" y="7171"/>
                    <a:pt x="10046" y="504"/>
                    <a:pt x="8538" y="504"/>
                  </a:cubicBezTo>
                  <a:cubicBezTo>
                    <a:pt x="8533" y="504"/>
                    <a:pt x="8528" y="504"/>
                    <a:pt x="8523" y="504"/>
                  </a:cubicBezTo>
                  <a:cubicBezTo>
                    <a:pt x="8471" y="506"/>
                    <a:pt x="8414" y="506"/>
                    <a:pt x="8352" y="506"/>
                  </a:cubicBezTo>
                  <a:cubicBezTo>
                    <a:pt x="6592" y="506"/>
                    <a:pt x="981" y="0"/>
                    <a:pt x="9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 name="Google Shape;133;p2"/>
            <p:cNvSpPr/>
            <p:nvPr/>
          </p:nvSpPr>
          <p:spPr>
            <a:xfrm>
              <a:off x="542875" y="3158850"/>
              <a:ext cx="578175" cy="461250"/>
            </a:xfrm>
            <a:custGeom>
              <a:avLst/>
              <a:gdLst/>
              <a:ahLst/>
              <a:cxnLst/>
              <a:rect l="l" t="t" r="r" b="b"/>
              <a:pathLst>
                <a:path w="23127" h="18450" extrusionOk="0">
                  <a:moveTo>
                    <a:pt x="12196" y="0"/>
                  </a:moveTo>
                  <a:cubicBezTo>
                    <a:pt x="8167" y="0"/>
                    <a:pt x="5144" y="2818"/>
                    <a:pt x="5144" y="2818"/>
                  </a:cubicBezTo>
                  <a:cubicBezTo>
                    <a:pt x="1" y="8380"/>
                    <a:pt x="5123" y="18449"/>
                    <a:pt x="12068" y="18449"/>
                  </a:cubicBezTo>
                  <a:cubicBezTo>
                    <a:pt x="12249" y="18449"/>
                    <a:pt x="12431" y="18442"/>
                    <a:pt x="12614" y="18428"/>
                  </a:cubicBezTo>
                  <a:cubicBezTo>
                    <a:pt x="21855" y="17733"/>
                    <a:pt x="23127" y="6908"/>
                    <a:pt x="18743" y="2818"/>
                  </a:cubicBezTo>
                  <a:cubicBezTo>
                    <a:pt x="16477" y="705"/>
                    <a:pt x="14211" y="0"/>
                    <a:pt x="12196"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 name="Google Shape;134;p2"/>
            <p:cNvSpPr/>
            <p:nvPr/>
          </p:nvSpPr>
          <p:spPr>
            <a:xfrm>
              <a:off x="577875" y="3485550"/>
              <a:ext cx="174050" cy="193400"/>
            </a:xfrm>
            <a:custGeom>
              <a:avLst/>
              <a:gdLst/>
              <a:ahLst/>
              <a:cxnLst/>
              <a:rect l="l" t="t" r="r" b="b"/>
              <a:pathLst>
                <a:path w="6962" h="7736" extrusionOk="0">
                  <a:moveTo>
                    <a:pt x="4786" y="0"/>
                  </a:moveTo>
                  <a:lnTo>
                    <a:pt x="1947" y="3771"/>
                  </a:lnTo>
                  <a:lnTo>
                    <a:pt x="680" y="2943"/>
                  </a:lnTo>
                  <a:lnTo>
                    <a:pt x="680" y="2943"/>
                  </a:lnTo>
                  <a:cubicBezTo>
                    <a:pt x="680" y="2943"/>
                    <a:pt x="0" y="6686"/>
                    <a:pt x="3273" y="7569"/>
                  </a:cubicBezTo>
                  <a:cubicBezTo>
                    <a:pt x="3709" y="7687"/>
                    <a:pt x="4092" y="7736"/>
                    <a:pt x="4427" y="7736"/>
                  </a:cubicBezTo>
                  <a:cubicBezTo>
                    <a:pt x="6084" y="7736"/>
                    <a:pt x="6562" y="6534"/>
                    <a:pt x="6562" y="6534"/>
                  </a:cubicBezTo>
                  <a:lnTo>
                    <a:pt x="5509" y="5897"/>
                  </a:lnTo>
                  <a:lnTo>
                    <a:pt x="6961" y="2324"/>
                  </a:lnTo>
                  <a:lnTo>
                    <a:pt x="4786" y="0"/>
                  </a:ln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 name="Google Shape;135;p2"/>
            <p:cNvSpPr/>
            <p:nvPr/>
          </p:nvSpPr>
          <p:spPr>
            <a:xfrm>
              <a:off x="818350" y="3469900"/>
              <a:ext cx="89775" cy="68150"/>
            </a:xfrm>
            <a:custGeom>
              <a:avLst/>
              <a:gdLst/>
              <a:ahLst/>
              <a:cxnLst/>
              <a:rect l="l" t="t" r="r" b="b"/>
              <a:pathLst>
                <a:path w="3591" h="2726" extrusionOk="0">
                  <a:moveTo>
                    <a:pt x="302" y="1"/>
                  </a:moveTo>
                  <a:cubicBezTo>
                    <a:pt x="247" y="1"/>
                    <a:pt x="203" y="38"/>
                    <a:pt x="193" y="95"/>
                  </a:cubicBezTo>
                  <a:cubicBezTo>
                    <a:pt x="188" y="155"/>
                    <a:pt x="1" y="1575"/>
                    <a:pt x="565" y="2303"/>
                  </a:cubicBezTo>
                  <a:cubicBezTo>
                    <a:pt x="752" y="2539"/>
                    <a:pt x="998" y="2681"/>
                    <a:pt x="1294" y="2714"/>
                  </a:cubicBezTo>
                  <a:cubicBezTo>
                    <a:pt x="1365" y="2720"/>
                    <a:pt x="1437" y="2725"/>
                    <a:pt x="1508" y="2725"/>
                  </a:cubicBezTo>
                  <a:cubicBezTo>
                    <a:pt x="2763" y="2725"/>
                    <a:pt x="3525" y="1486"/>
                    <a:pt x="3558" y="1426"/>
                  </a:cubicBezTo>
                  <a:cubicBezTo>
                    <a:pt x="3591" y="1377"/>
                    <a:pt x="3575" y="1317"/>
                    <a:pt x="3525" y="1284"/>
                  </a:cubicBezTo>
                  <a:cubicBezTo>
                    <a:pt x="3508" y="1274"/>
                    <a:pt x="3489" y="1269"/>
                    <a:pt x="3469" y="1269"/>
                  </a:cubicBezTo>
                  <a:cubicBezTo>
                    <a:pt x="3434" y="1269"/>
                    <a:pt x="3399" y="1286"/>
                    <a:pt x="3378" y="1322"/>
                  </a:cubicBezTo>
                  <a:cubicBezTo>
                    <a:pt x="3371" y="1332"/>
                    <a:pt x="2647" y="2511"/>
                    <a:pt x="1506" y="2511"/>
                  </a:cubicBezTo>
                  <a:cubicBezTo>
                    <a:pt x="1444" y="2511"/>
                    <a:pt x="1381" y="2508"/>
                    <a:pt x="1316" y="2501"/>
                  </a:cubicBezTo>
                  <a:cubicBezTo>
                    <a:pt x="1076" y="2473"/>
                    <a:pt x="884" y="2369"/>
                    <a:pt x="730" y="2172"/>
                  </a:cubicBezTo>
                  <a:cubicBezTo>
                    <a:pt x="221" y="1519"/>
                    <a:pt x="401" y="133"/>
                    <a:pt x="406" y="122"/>
                  </a:cubicBezTo>
                  <a:cubicBezTo>
                    <a:pt x="411" y="62"/>
                    <a:pt x="373" y="12"/>
                    <a:pt x="313" y="1"/>
                  </a:cubicBezTo>
                  <a:cubicBezTo>
                    <a:pt x="309" y="1"/>
                    <a:pt x="305" y="1"/>
                    <a:pt x="3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 name="Google Shape;136;p2"/>
            <p:cNvSpPr/>
            <p:nvPr/>
          </p:nvSpPr>
          <p:spPr>
            <a:xfrm>
              <a:off x="687775" y="3398400"/>
              <a:ext cx="93875" cy="93875"/>
            </a:xfrm>
            <a:custGeom>
              <a:avLst/>
              <a:gdLst/>
              <a:ahLst/>
              <a:cxnLst/>
              <a:rect l="l" t="t" r="r" b="b"/>
              <a:pathLst>
                <a:path w="3755" h="3755" extrusionOk="0">
                  <a:moveTo>
                    <a:pt x="1880" y="0"/>
                  </a:moveTo>
                  <a:cubicBezTo>
                    <a:pt x="845" y="0"/>
                    <a:pt x="0" y="838"/>
                    <a:pt x="0" y="1875"/>
                  </a:cubicBezTo>
                  <a:cubicBezTo>
                    <a:pt x="0" y="2910"/>
                    <a:pt x="845" y="3754"/>
                    <a:pt x="1880" y="3754"/>
                  </a:cubicBezTo>
                  <a:cubicBezTo>
                    <a:pt x="2917" y="3754"/>
                    <a:pt x="3755" y="2910"/>
                    <a:pt x="3755" y="1875"/>
                  </a:cubicBezTo>
                  <a:cubicBezTo>
                    <a:pt x="3755" y="838"/>
                    <a:pt x="2917" y="0"/>
                    <a:pt x="1880" y="0"/>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 name="Google Shape;137;p2"/>
            <p:cNvSpPr/>
            <p:nvPr/>
          </p:nvSpPr>
          <p:spPr>
            <a:xfrm>
              <a:off x="918225" y="3469225"/>
              <a:ext cx="94050" cy="93875"/>
            </a:xfrm>
            <a:custGeom>
              <a:avLst/>
              <a:gdLst/>
              <a:ahLst/>
              <a:cxnLst/>
              <a:rect l="l" t="t" r="r" b="b"/>
              <a:pathLst>
                <a:path w="3762" h="3755" extrusionOk="0">
                  <a:moveTo>
                    <a:pt x="1882" y="1"/>
                  </a:moveTo>
                  <a:cubicBezTo>
                    <a:pt x="845" y="1"/>
                    <a:pt x="1" y="845"/>
                    <a:pt x="1" y="1880"/>
                  </a:cubicBezTo>
                  <a:cubicBezTo>
                    <a:pt x="1" y="2917"/>
                    <a:pt x="845" y="3755"/>
                    <a:pt x="1882" y="3755"/>
                  </a:cubicBezTo>
                  <a:cubicBezTo>
                    <a:pt x="2917" y="3755"/>
                    <a:pt x="3762" y="2917"/>
                    <a:pt x="3762" y="1880"/>
                  </a:cubicBezTo>
                  <a:cubicBezTo>
                    <a:pt x="3762" y="845"/>
                    <a:pt x="2917" y="1"/>
                    <a:pt x="1882" y="1"/>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 name="Google Shape;138;p2"/>
            <p:cNvSpPr/>
            <p:nvPr/>
          </p:nvSpPr>
          <p:spPr>
            <a:xfrm>
              <a:off x="781225" y="3365775"/>
              <a:ext cx="47575" cy="47575"/>
            </a:xfrm>
            <a:custGeom>
              <a:avLst/>
              <a:gdLst/>
              <a:ahLst/>
              <a:cxnLst/>
              <a:rect l="l" t="t" r="r" b="b"/>
              <a:pathLst>
                <a:path w="1903" h="1903" extrusionOk="0">
                  <a:moveTo>
                    <a:pt x="954" y="0"/>
                  </a:moveTo>
                  <a:cubicBezTo>
                    <a:pt x="428" y="0"/>
                    <a:pt x="1" y="428"/>
                    <a:pt x="1" y="949"/>
                  </a:cubicBezTo>
                  <a:cubicBezTo>
                    <a:pt x="1" y="1475"/>
                    <a:pt x="428" y="1902"/>
                    <a:pt x="954" y="1902"/>
                  </a:cubicBezTo>
                  <a:cubicBezTo>
                    <a:pt x="1481" y="1902"/>
                    <a:pt x="1903" y="1475"/>
                    <a:pt x="1903" y="949"/>
                  </a:cubicBezTo>
                  <a:cubicBezTo>
                    <a:pt x="1903" y="428"/>
                    <a:pt x="1481" y="0"/>
                    <a:pt x="95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 name="Google Shape;139;p2"/>
            <p:cNvSpPr/>
            <p:nvPr/>
          </p:nvSpPr>
          <p:spPr>
            <a:xfrm>
              <a:off x="941550" y="3410600"/>
              <a:ext cx="47575" cy="47575"/>
            </a:xfrm>
            <a:custGeom>
              <a:avLst/>
              <a:gdLst/>
              <a:ahLst/>
              <a:cxnLst/>
              <a:rect l="l" t="t" r="r" b="b"/>
              <a:pathLst>
                <a:path w="1903" h="1903" extrusionOk="0">
                  <a:moveTo>
                    <a:pt x="949" y="0"/>
                  </a:moveTo>
                  <a:cubicBezTo>
                    <a:pt x="423" y="0"/>
                    <a:pt x="0" y="428"/>
                    <a:pt x="0" y="954"/>
                  </a:cubicBezTo>
                  <a:cubicBezTo>
                    <a:pt x="0" y="1480"/>
                    <a:pt x="423" y="1902"/>
                    <a:pt x="949" y="1902"/>
                  </a:cubicBezTo>
                  <a:cubicBezTo>
                    <a:pt x="1475" y="1902"/>
                    <a:pt x="1903" y="1480"/>
                    <a:pt x="1903" y="954"/>
                  </a:cubicBezTo>
                  <a:cubicBezTo>
                    <a:pt x="1903" y="428"/>
                    <a:pt x="1475" y="0"/>
                    <a:pt x="9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 name="Google Shape;140;p2"/>
            <p:cNvSpPr/>
            <p:nvPr/>
          </p:nvSpPr>
          <p:spPr>
            <a:xfrm>
              <a:off x="547450" y="3548250"/>
              <a:ext cx="207500" cy="156550"/>
            </a:xfrm>
            <a:custGeom>
              <a:avLst/>
              <a:gdLst/>
              <a:ahLst/>
              <a:cxnLst/>
              <a:rect l="l" t="t" r="r" b="b"/>
              <a:pathLst>
                <a:path w="8300" h="6262" extrusionOk="0">
                  <a:moveTo>
                    <a:pt x="794" y="0"/>
                  </a:moveTo>
                  <a:cubicBezTo>
                    <a:pt x="745" y="0"/>
                    <a:pt x="702" y="36"/>
                    <a:pt x="691" y="90"/>
                  </a:cubicBezTo>
                  <a:cubicBezTo>
                    <a:pt x="686" y="128"/>
                    <a:pt x="1" y="4343"/>
                    <a:pt x="3098" y="5724"/>
                  </a:cubicBezTo>
                  <a:cubicBezTo>
                    <a:pt x="3969" y="6113"/>
                    <a:pt x="4715" y="6262"/>
                    <a:pt x="5345" y="6262"/>
                  </a:cubicBezTo>
                  <a:cubicBezTo>
                    <a:pt x="7417" y="6262"/>
                    <a:pt x="8267" y="4661"/>
                    <a:pt x="8272" y="4639"/>
                  </a:cubicBezTo>
                  <a:cubicBezTo>
                    <a:pt x="8299" y="4585"/>
                    <a:pt x="8277" y="4524"/>
                    <a:pt x="8228" y="4497"/>
                  </a:cubicBezTo>
                  <a:cubicBezTo>
                    <a:pt x="8214" y="4488"/>
                    <a:pt x="8197" y="4485"/>
                    <a:pt x="8181" y="4485"/>
                  </a:cubicBezTo>
                  <a:cubicBezTo>
                    <a:pt x="8143" y="4485"/>
                    <a:pt x="8105" y="4506"/>
                    <a:pt x="8085" y="4540"/>
                  </a:cubicBezTo>
                  <a:cubicBezTo>
                    <a:pt x="8044" y="4624"/>
                    <a:pt x="7283" y="6057"/>
                    <a:pt x="5372" y="6057"/>
                  </a:cubicBezTo>
                  <a:cubicBezTo>
                    <a:pt x="4764" y="6057"/>
                    <a:pt x="4040" y="5912"/>
                    <a:pt x="3185" y="5532"/>
                  </a:cubicBezTo>
                  <a:cubicBezTo>
                    <a:pt x="1953" y="4985"/>
                    <a:pt x="1196" y="3910"/>
                    <a:pt x="928" y="2342"/>
                  </a:cubicBezTo>
                  <a:cubicBezTo>
                    <a:pt x="731" y="1165"/>
                    <a:pt x="900" y="133"/>
                    <a:pt x="900" y="123"/>
                  </a:cubicBezTo>
                  <a:cubicBezTo>
                    <a:pt x="911" y="68"/>
                    <a:pt x="873" y="14"/>
                    <a:pt x="812" y="2"/>
                  </a:cubicBezTo>
                  <a:cubicBezTo>
                    <a:pt x="806" y="1"/>
                    <a:pt x="800" y="0"/>
                    <a:pt x="79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 name="Google Shape;141;p2"/>
            <p:cNvSpPr/>
            <p:nvPr/>
          </p:nvSpPr>
          <p:spPr>
            <a:xfrm>
              <a:off x="393875" y="3868225"/>
              <a:ext cx="415500" cy="206850"/>
            </a:xfrm>
            <a:custGeom>
              <a:avLst/>
              <a:gdLst/>
              <a:ahLst/>
              <a:cxnLst/>
              <a:rect l="l" t="t" r="r" b="b"/>
              <a:pathLst>
                <a:path w="16620" h="8274" extrusionOk="0">
                  <a:moveTo>
                    <a:pt x="1584" y="0"/>
                  </a:moveTo>
                  <a:cubicBezTo>
                    <a:pt x="170" y="790"/>
                    <a:pt x="1" y="7663"/>
                    <a:pt x="1584" y="8184"/>
                  </a:cubicBezTo>
                  <a:cubicBezTo>
                    <a:pt x="1774" y="8246"/>
                    <a:pt x="2123" y="8273"/>
                    <a:pt x="2593" y="8273"/>
                  </a:cubicBezTo>
                  <a:cubicBezTo>
                    <a:pt x="5864" y="8273"/>
                    <a:pt x="14955" y="6949"/>
                    <a:pt x="16168" y="6949"/>
                  </a:cubicBezTo>
                  <a:cubicBezTo>
                    <a:pt x="16235" y="6949"/>
                    <a:pt x="16278" y="6953"/>
                    <a:pt x="16295" y="6962"/>
                  </a:cubicBezTo>
                  <a:cubicBezTo>
                    <a:pt x="16305" y="6967"/>
                    <a:pt x="16316" y="6970"/>
                    <a:pt x="16325" y="6970"/>
                  </a:cubicBezTo>
                  <a:cubicBezTo>
                    <a:pt x="16619" y="6970"/>
                    <a:pt x="16295" y="4254"/>
                    <a:pt x="16295" y="4254"/>
                  </a:cubicBezTo>
                  <a:cubicBezTo>
                    <a:pt x="16295" y="4254"/>
                    <a:pt x="15320" y="4320"/>
                    <a:pt x="13901" y="4320"/>
                  </a:cubicBezTo>
                  <a:cubicBezTo>
                    <a:pt x="11224" y="4320"/>
                    <a:pt x="6966" y="4088"/>
                    <a:pt x="4681" y="2752"/>
                  </a:cubicBezTo>
                  <a:cubicBezTo>
                    <a:pt x="1190" y="708"/>
                    <a:pt x="1584" y="0"/>
                    <a:pt x="158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 name="Google Shape;142;p2"/>
            <p:cNvSpPr/>
            <p:nvPr/>
          </p:nvSpPr>
          <p:spPr>
            <a:xfrm>
              <a:off x="814800" y="3696825"/>
              <a:ext cx="17700" cy="157600"/>
            </a:xfrm>
            <a:custGeom>
              <a:avLst/>
              <a:gdLst/>
              <a:ahLst/>
              <a:cxnLst/>
              <a:rect l="l" t="t" r="r" b="b"/>
              <a:pathLst>
                <a:path w="708" h="6304" extrusionOk="0">
                  <a:moveTo>
                    <a:pt x="598" y="0"/>
                  </a:moveTo>
                  <a:cubicBezTo>
                    <a:pt x="547" y="0"/>
                    <a:pt x="499" y="37"/>
                    <a:pt x="494" y="94"/>
                  </a:cubicBezTo>
                  <a:cubicBezTo>
                    <a:pt x="488" y="127"/>
                    <a:pt x="1" y="3684"/>
                    <a:pt x="55" y="6199"/>
                  </a:cubicBezTo>
                  <a:cubicBezTo>
                    <a:pt x="55" y="6254"/>
                    <a:pt x="100" y="6304"/>
                    <a:pt x="159" y="6304"/>
                  </a:cubicBezTo>
                  <a:cubicBezTo>
                    <a:pt x="219" y="6297"/>
                    <a:pt x="264" y="6254"/>
                    <a:pt x="264" y="6193"/>
                  </a:cubicBezTo>
                  <a:cubicBezTo>
                    <a:pt x="209" y="3694"/>
                    <a:pt x="697" y="154"/>
                    <a:pt x="702" y="122"/>
                  </a:cubicBezTo>
                  <a:cubicBezTo>
                    <a:pt x="707" y="61"/>
                    <a:pt x="669" y="11"/>
                    <a:pt x="609" y="1"/>
                  </a:cubicBezTo>
                  <a:cubicBezTo>
                    <a:pt x="605" y="0"/>
                    <a:pt x="602" y="0"/>
                    <a:pt x="59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 name="Google Shape;143;p2"/>
            <p:cNvSpPr/>
            <p:nvPr/>
          </p:nvSpPr>
          <p:spPr>
            <a:xfrm>
              <a:off x="648750" y="3519800"/>
              <a:ext cx="86050" cy="89075"/>
            </a:xfrm>
            <a:custGeom>
              <a:avLst/>
              <a:gdLst/>
              <a:ahLst/>
              <a:cxnLst/>
              <a:rect l="l" t="t" r="r" b="b"/>
              <a:pathLst>
                <a:path w="3442" h="3563" extrusionOk="0">
                  <a:moveTo>
                    <a:pt x="833" y="1"/>
                  </a:moveTo>
                  <a:lnTo>
                    <a:pt x="0" y="1244"/>
                  </a:lnTo>
                  <a:lnTo>
                    <a:pt x="3036" y="3563"/>
                  </a:lnTo>
                  <a:lnTo>
                    <a:pt x="3441" y="2592"/>
                  </a:lnTo>
                  <a:cubicBezTo>
                    <a:pt x="3441" y="2592"/>
                    <a:pt x="1847" y="1869"/>
                    <a:pt x="833" y="1"/>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 name="Google Shape;144;p2"/>
            <p:cNvSpPr/>
            <p:nvPr/>
          </p:nvSpPr>
          <p:spPr>
            <a:xfrm>
              <a:off x="544025" y="3064475"/>
              <a:ext cx="618825" cy="325125"/>
            </a:xfrm>
            <a:custGeom>
              <a:avLst/>
              <a:gdLst/>
              <a:ahLst/>
              <a:cxnLst/>
              <a:rect l="l" t="t" r="r" b="b"/>
              <a:pathLst>
                <a:path w="24753" h="13005" extrusionOk="0">
                  <a:moveTo>
                    <a:pt x="10185" y="0"/>
                  </a:moveTo>
                  <a:cubicBezTo>
                    <a:pt x="9256" y="0"/>
                    <a:pt x="8220" y="176"/>
                    <a:pt x="7076" y="608"/>
                  </a:cubicBezTo>
                  <a:cubicBezTo>
                    <a:pt x="1032" y="2905"/>
                    <a:pt x="1" y="8605"/>
                    <a:pt x="1799" y="11801"/>
                  </a:cubicBezTo>
                  <a:cubicBezTo>
                    <a:pt x="1799" y="11801"/>
                    <a:pt x="3000" y="12059"/>
                    <a:pt x="4399" y="12059"/>
                  </a:cubicBezTo>
                  <a:cubicBezTo>
                    <a:pt x="5520" y="12059"/>
                    <a:pt x="6769" y="11894"/>
                    <a:pt x="7630" y="11296"/>
                  </a:cubicBezTo>
                  <a:cubicBezTo>
                    <a:pt x="9560" y="9953"/>
                    <a:pt x="8404" y="5865"/>
                    <a:pt x="11429" y="5136"/>
                  </a:cubicBezTo>
                  <a:cubicBezTo>
                    <a:pt x="11782" y="5051"/>
                    <a:pt x="12101" y="5013"/>
                    <a:pt x="12389" y="5013"/>
                  </a:cubicBezTo>
                  <a:cubicBezTo>
                    <a:pt x="14555" y="5013"/>
                    <a:pt x="14953" y="7153"/>
                    <a:pt x="14953" y="7153"/>
                  </a:cubicBezTo>
                  <a:cubicBezTo>
                    <a:pt x="14953" y="7153"/>
                    <a:pt x="16375" y="6267"/>
                    <a:pt x="17617" y="6267"/>
                  </a:cubicBezTo>
                  <a:cubicBezTo>
                    <a:pt x="18012" y="6267"/>
                    <a:pt x="18389" y="6356"/>
                    <a:pt x="18697" y="6593"/>
                  </a:cubicBezTo>
                  <a:cubicBezTo>
                    <a:pt x="21807" y="8987"/>
                    <a:pt x="17636" y="13004"/>
                    <a:pt x="20954" y="13004"/>
                  </a:cubicBezTo>
                  <a:cubicBezTo>
                    <a:pt x="21009" y="13004"/>
                    <a:pt x="21066" y="13003"/>
                    <a:pt x="21125" y="13001"/>
                  </a:cubicBezTo>
                  <a:cubicBezTo>
                    <a:pt x="24753" y="12864"/>
                    <a:pt x="24194" y="9783"/>
                    <a:pt x="24194" y="9783"/>
                  </a:cubicBezTo>
                  <a:lnTo>
                    <a:pt x="24194" y="9783"/>
                  </a:lnTo>
                  <a:cubicBezTo>
                    <a:pt x="24194" y="9783"/>
                    <a:pt x="24183" y="9784"/>
                    <a:pt x="24164" y="9784"/>
                  </a:cubicBezTo>
                  <a:cubicBezTo>
                    <a:pt x="24028" y="9784"/>
                    <a:pt x="23443" y="9742"/>
                    <a:pt x="22906" y="9055"/>
                  </a:cubicBezTo>
                  <a:cubicBezTo>
                    <a:pt x="22358" y="8361"/>
                    <a:pt x="24191" y="2936"/>
                    <a:pt x="18717" y="2936"/>
                  </a:cubicBezTo>
                  <a:cubicBezTo>
                    <a:pt x="18004" y="2936"/>
                    <a:pt x="17168" y="3028"/>
                    <a:pt x="16186" y="3234"/>
                  </a:cubicBezTo>
                  <a:cubicBezTo>
                    <a:pt x="16186" y="3234"/>
                    <a:pt x="14174" y="0"/>
                    <a:pt x="1018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 name="Google Shape;145;p2"/>
            <p:cNvSpPr/>
            <p:nvPr/>
          </p:nvSpPr>
          <p:spPr>
            <a:xfrm>
              <a:off x="517325" y="3317450"/>
              <a:ext cx="142400" cy="134250"/>
            </a:xfrm>
            <a:custGeom>
              <a:avLst/>
              <a:gdLst/>
              <a:ahLst/>
              <a:cxnLst/>
              <a:rect l="l" t="t" r="r" b="b"/>
              <a:pathLst>
                <a:path w="5696" h="5370" extrusionOk="0">
                  <a:moveTo>
                    <a:pt x="4183" y="0"/>
                  </a:moveTo>
                  <a:cubicBezTo>
                    <a:pt x="3897" y="0"/>
                    <a:pt x="3557" y="109"/>
                    <a:pt x="3152" y="367"/>
                  </a:cubicBezTo>
                  <a:cubicBezTo>
                    <a:pt x="1" y="2378"/>
                    <a:pt x="2538" y="4910"/>
                    <a:pt x="4040" y="5326"/>
                  </a:cubicBezTo>
                  <a:cubicBezTo>
                    <a:pt x="4148" y="5356"/>
                    <a:pt x="4248" y="5369"/>
                    <a:pt x="4342" y="5369"/>
                  </a:cubicBezTo>
                  <a:cubicBezTo>
                    <a:pt x="5562" y="5369"/>
                    <a:pt x="5695" y="3036"/>
                    <a:pt x="5695" y="3036"/>
                  </a:cubicBezTo>
                  <a:cubicBezTo>
                    <a:pt x="5695" y="3036"/>
                    <a:pt x="5695" y="0"/>
                    <a:pt x="4183"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 name="Google Shape;146;p2"/>
            <p:cNvSpPr/>
            <p:nvPr/>
          </p:nvSpPr>
          <p:spPr>
            <a:xfrm>
              <a:off x="596525" y="3342075"/>
              <a:ext cx="31675" cy="82650"/>
            </a:xfrm>
            <a:custGeom>
              <a:avLst/>
              <a:gdLst/>
              <a:ahLst/>
              <a:cxnLst/>
              <a:rect l="l" t="t" r="r" b="b"/>
              <a:pathLst>
                <a:path w="1267" h="3306" extrusionOk="0">
                  <a:moveTo>
                    <a:pt x="164" y="0"/>
                  </a:moveTo>
                  <a:cubicBezTo>
                    <a:pt x="123" y="0"/>
                    <a:pt x="98" y="5"/>
                    <a:pt x="94" y="7"/>
                  </a:cubicBezTo>
                  <a:cubicBezTo>
                    <a:pt x="38" y="17"/>
                    <a:pt x="0" y="66"/>
                    <a:pt x="11" y="126"/>
                  </a:cubicBezTo>
                  <a:cubicBezTo>
                    <a:pt x="17" y="178"/>
                    <a:pt x="65" y="215"/>
                    <a:pt x="121" y="215"/>
                  </a:cubicBezTo>
                  <a:cubicBezTo>
                    <a:pt x="124" y="215"/>
                    <a:pt x="128" y="215"/>
                    <a:pt x="132" y="214"/>
                  </a:cubicBezTo>
                  <a:cubicBezTo>
                    <a:pt x="133" y="214"/>
                    <a:pt x="146" y="213"/>
                    <a:pt x="168" y="213"/>
                  </a:cubicBezTo>
                  <a:cubicBezTo>
                    <a:pt x="240" y="213"/>
                    <a:pt x="404" y="232"/>
                    <a:pt x="559" y="395"/>
                  </a:cubicBezTo>
                  <a:cubicBezTo>
                    <a:pt x="839" y="675"/>
                    <a:pt x="1102" y="1388"/>
                    <a:pt x="800" y="3185"/>
                  </a:cubicBezTo>
                  <a:cubicBezTo>
                    <a:pt x="795" y="3240"/>
                    <a:pt x="833" y="3295"/>
                    <a:pt x="888" y="3306"/>
                  </a:cubicBezTo>
                  <a:lnTo>
                    <a:pt x="905" y="3306"/>
                  </a:lnTo>
                  <a:cubicBezTo>
                    <a:pt x="959" y="3306"/>
                    <a:pt x="1004" y="3273"/>
                    <a:pt x="1009" y="3217"/>
                  </a:cubicBezTo>
                  <a:cubicBezTo>
                    <a:pt x="1267" y="1699"/>
                    <a:pt x="1162" y="697"/>
                    <a:pt x="708" y="242"/>
                  </a:cubicBezTo>
                  <a:cubicBezTo>
                    <a:pt x="499" y="33"/>
                    <a:pt x="275" y="0"/>
                    <a:pt x="164" y="0"/>
                  </a:cubicBezTo>
                  <a:close/>
                </a:path>
              </a:pathLst>
            </a:custGeom>
            <a:solidFill>
              <a:srgbClr val="2E25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 name="Google Shape;147;p2"/>
            <p:cNvSpPr/>
            <p:nvPr/>
          </p:nvSpPr>
          <p:spPr>
            <a:xfrm>
              <a:off x="869725" y="3413150"/>
              <a:ext cx="49775" cy="80500"/>
            </a:xfrm>
            <a:custGeom>
              <a:avLst/>
              <a:gdLst/>
              <a:ahLst/>
              <a:cxnLst/>
              <a:rect l="l" t="t" r="r" b="b"/>
              <a:pathLst>
                <a:path w="1991" h="3220" extrusionOk="0">
                  <a:moveTo>
                    <a:pt x="613" y="0"/>
                  </a:moveTo>
                  <a:cubicBezTo>
                    <a:pt x="565" y="0"/>
                    <a:pt x="520" y="36"/>
                    <a:pt x="511" y="84"/>
                  </a:cubicBezTo>
                  <a:lnTo>
                    <a:pt x="172" y="1877"/>
                  </a:lnTo>
                  <a:cubicBezTo>
                    <a:pt x="165" y="1904"/>
                    <a:pt x="172" y="1937"/>
                    <a:pt x="187" y="1958"/>
                  </a:cubicBezTo>
                  <a:cubicBezTo>
                    <a:pt x="210" y="1986"/>
                    <a:pt x="231" y="1998"/>
                    <a:pt x="264" y="2003"/>
                  </a:cubicBezTo>
                  <a:lnTo>
                    <a:pt x="1553" y="2145"/>
                  </a:lnTo>
                  <a:lnTo>
                    <a:pt x="73" y="3022"/>
                  </a:lnTo>
                  <a:cubicBezTo>
                    <a:pt x="18" y="3050"/>
                    <a:pt x="1" y="3116"/>
                    <a:pt x="33" y="3164"/>
                  </a:cubicBezTo>
                  <a:cubicBezTo>
                    <a:pt x="51" y="3197"/>
                    <a:pt x="89" y="3220"/>
                    <a:pt x="122" y="3220"/>
                  </a:cubicBezTo>
                  <a:cubicBezTo>
                    <a:pt x="144" y="3220"/>
                    <a:pt x="160" y="3214"/>
                    <a:pt x="177" y="3203"/>
                  </a:cubicBezTo>
                  <a:lnTo>
                    <a:pt x="1930" y="2167"/>
                  </a:lnTo>
                  <a:cubicBezTo>
                    <a:pt x="1968" y="2140"/>
                    <a:pt x="1991" y="2096"/>
                    <a:pt x="1980" y="2052"/>
                  </a:cubicBezTo>
                  <a:cubicBezTo>
                    <a:pt x="1974" y="2008"/>
                    <a:pt x="1936" y="1975"/>
                    <a:pt x="1892" y="1970"/>
                  </a:cubicBezTo>
                  <a:lnTo>
                    <a:pt x="402" y="1806"/>
                  </a:lnTo>
                  <a:lnTo>
                    <a:pt x="719" y="128"/>
                  </a:lnTo>
                  <a:cubicBezTo>
                    <a:pt x="731" y="68"/>
                    <a:pt x="691" y="13"/>
                    <a:pt x="632" y="2"/>
                  </a:cubicBezTo>
                  <a:cubicBezTo>
                    <a:pt x="626" y="1"/>
                    <a:pt x="620" y="0"/>
                    <a:pt x="61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 name="Google Shape;148;p2"/>
            <p:cNvSpPr/>
            <p:nvPr/>
          </p:nvSpPr>
          <p:spPr>
            <a:xfrm>
              <a:off x="414425" y="3545400"/>
              <a:ext cx="91950" cy="159550"/>
            </a:xfrm>
            <a:custGeom>
              <a:avLst/>
              <a:gdLst/>
              <a:ahLst/>
              <a:cxnLst/>
              <a:rect l="l" t="t" r="r" b="b"/>
              <a:pathLst>
                <a:path w="3678" h="6382" extrusionOk="0">
                  <a:moveTo>
                    <a:pt x="3560" y="0"/>
                  </a:moveTo>
                  <a:cubicBezTo>
                    <a:pt x="3534" y="0"/>
                    <a:pt x="3508" y="10"/>
                    <a:pt x="3487" y="29"/>
                  </a:cubicBezTo>
                  <a:cubicBezTo>
                    <a:pt x="872" y="2555"/>
                    <a:pt x="22" y="6211"/>
                    <a:pt x="11" y="6250"/>
                  </a:cubicBezTo>
                  <a:cubicBezTo>
                    <a:pt x="1" y="6304"/>
                    <a:pt x="39" y="6364"/>
                    <a:pt x="93" y="6376"/>
                  </a:cubicBezTo>
                  <a:cubicBezTo>
                    <a:pt x="99" y="6376"/>
                    <a:pt x="110" y="6381"/>
                    <a:pt x="115" y="6381"/>
                  </a:cubicBezTo>
                  <a:cubicBezTo>
                    <a:pt x="165" y="6381"/>
                    <a:pt x="209" y="6348"/>
                    <a:pt x="219" y="6298"/>
                  </a:cubicBezTo>
                  <a:cubicBezTo>
                    <a:pt x="224" y="6260"/>
                    <a:pt x="1064" y="2665"/>
                    <a:pt x="3634" y="182"/>
                  </a:cubicBezTo>
                  <a:cubicBezTo>
                    <a:pt x="3677" y="138"/>
                    <a:pt x="3677" y="72"/>
                    <a:pt x="3639" y="34"/>
                  </a:cubicBezTo>
                  <a:cubicBezTo>
                    <a:pt x="3617" y="11"/>
                    <a:pt x="3588" y="0"/>
                    <a:pt x="356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 name="Google Shape;149;p2"/>
            <p:cNvSpPr/>
            <p:nvPr/>
          </p:nvSpPr>
          <p:spPr>
            <a:xfrm>
              <a:off x="1072950" y="4367975"/>
              <a:ext cx="12900" cy="30150"/>
            </a:xfrm>
            <a:custGeom>
              <a:avLst/>
              <a:gdLst/>
              <a:ahLst/>
              <a:cxnLst/>
              <a:rect l="l" t="t" r="r" b="b"/>
              <a:pathLst>
                <a:path w="516" h="1206" extrusionOk="0">
                  <a:moveTo>
                    <a:pt x="400" y="1"/>
                  </a:moveTo>
                  <a:cubicBezTo>
                    <a:pt x="354" y="1"/>
                    <a:pt x="310" y="31"/>
                    <a:pt x="297" y="77"/>
                  </a:cubicBezTo>
                  <a:lnTo>
                    <a:pt x="17" y="1069"/>
                  </a:lnTo>
                  <a:cubicBezTo>
                    <a:pt x="1" y="1123"/>
                    <a:pt x="34" y="1183"/>
                    <a:pt x="93" y="1200"/>
                  </a:cubicBezTo>
                  <a:cubicBezTo>
                    <a:pt x="99" y="1200"/>
                    <a:pt x="110" y="1206"/>
                    <a:pt x="121" y="1206"/>
                  </a:cubicBezTo>
                  <a:cubicBezTo>
                    <a:pt x="165" y="1206"/>
                    <a:pt x="209" y="1173"/>
                    <a:pt x="219" y="1129"/>
                  </a:cubicBezTo>
                  <a:lnTo>
                    <a:pt x="499" y="136"/>
                  </a:lnTo>
                  <a:cubicBezTo>
                    <a:pt x="515" y="82"/>
                    <a:pt x="482" y="22"/>
                    <a:pt x="428" y="5"/>
                  </a:cubicBezTo>
                  <a:cubicBezTo>
                    <a:pt x="419" y="2"/>
                    <a:pt x="409" y="1"/>
                    <a:pt x="40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 name="Google Shape;150;p2"/>
            <p:cNvSpPr/>
            <p:nvPr/>
          </p:nvSpPr>
          <p:spPr>
            <a:xfrm>
              <a:off x="1093075" y="4367425"/>
              <a:ext cx="5400" cy="25900"/>
            </a:xfrm>
            <a:custGeom>
              <a:avLst/>
              <a:gdLst/>
              <a:ahLst/>
              <a:cxnLst/>
              <a:rect l="l" t="t" r="r" b="b"/>
              <a:pathLst>
                <a:path w="216" h="1036" extrusionOk="0">
                  <a:moveTo>
                    <a:pt x="105" y="0"/>
                  </a:moveTo>
                  <a:cubicBezTo>
                    <a:pt x="44" y="0"/>
                    <a:pt x="1" y="49"/>
                    <a:pt x="1" y="104"/>
                  </a:cubicBezTo>
                  <a:lnTo>
                    <a:pt x="6" y="932"/>
                  </a:lnTo>
                  <a:cubicBezTo>
                    <a:pt x="6" y="987"/>
                    <a:pt x="56" y="1035"/>
                    <a:pt x="110" y="1035"/>
                  </a:cubicBezTo>
                  <a:cubicBezTo>
                    <a:pt x="171" y="1035"/>
                    <a:pt x="215" y="987"/>
                    <a:pt x="215" y="932"/>
                  </a:cubicBezTo>
                  <a:lnTo>
                    <a:pt x="209" y="104"/>
                  </a:lnTo>
                  <a:cubicBezTo>
                    <a:pt x="209" y="49"/>
                    <a:pt x="165" y="0"/>
                    <a:pt x="10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51" name="Google Shape;151;p2"/>
          <p:cNvSpPr txBox="1">
            <a:spLocks noGrp="1"/>
          </p:cNvSpPr>
          <p:nvPr>
            <p:ph type="subTitle" idx="1"/>
          </p:nvPr>
        </p:nvSpPr>
        <p:spPr>
          <a:xfrm>
            <a:off x="2134650" y="3657500"/>
            <a:ext cx="4874700" cy="427800"/>
          </a:xfrm>
          <a:prstGeom prst="rect">
            <a:avLst/>
          </a:prstGeom>
          <a:solidFill>
            <a:schemeClr val="accent3"/>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00">
                <a:solidFill>
                  <a:schemeClr val="dk1"/>
                </a:solidFill>
                <a:latin typeface="Nunito"/>
                <a:ea typeface="Nunito"/>
                <a:cs typeface="Nunito"/>
                <a:sym typeface="Nunito"/>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52" name="Google Shape;152;p2"/>
          <p:cNvSpPr txBox="1">
            <a:spLocks noGrp="1"/>
          </p:cNvSpPr>
          <p:nvPr>
            <p:ph type="ctrTitle"/>
          </p:nvPr>
        </p:nvSpPr>
        <p:spPr>
          <a:xfrm>
            <a:off x="2343000" y="849550"/>
            <a:ext cx="4458000" cy="2808000"/>
          </a:xfrm>
          <a:prstGeom prst="rect">
            <a:avLst/>
          </a:prstGeom>
          <a:noFill/>
        </p:spPr>
        <p:txBody>
          <a:bodyPr spcFirstLastPara="1" wrap="square" lIns="91425" tIns="91425" rIns="91425" bIns="91425" anchor="ctr" anchorCtr="0">
            <a:noAutofit/>
          </a:bodyPr>
          <a:lstStyle>
            <a:lvl1pPr lvl="0" algn="ctr" rtl="0">
              <a:lnSpc>
                <a:spcPct val="90000"/>
              </a:lnSpc>
              <a:spcBef>
                <a:spcPts val="0"/>
              </a:spcBef>
              <a:spcAft>
                <a:spcPts val="0"/>
              </a:spcAft>
              <a:buClr>
                <a:srgbClr val="191919"/>
              </a:buClr>
              <a:buSzPts val="5200"/>
              <a:buNone/>
              <a:defRPr sz="9000" b="1">
                <a:latin typeface="Amatic SC"/>
                <a:ea typeface="Amatic SC"/>
                <a:cs typeface="Amatic SC"/>
                <a:sym typeface="Amatic SC"/>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Tree>
    <p:extLst>
      <p:ext uri="{BB962C8B-B14F-4D97-AF65-F5344CB8AC3E}">
        <p14:creationId xmlns:p14="http://schemas.microsoft.com/office/powerpoint/2010/main" xmlns="" val="9946970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31"/>
        <p:cNvGrpSpPr/>
        <p:nvPr/>
      </p:nvGrpSpPr>
      <p:grpSpPr>
        <a:xfrm>
          <a:off x="0" y="0"/>
          <a:ext cx="0" cy="0"/>
          <a:chOff x="0" y="0"/>
          <a:chExt cx="0" cy="0"/>
        </a:xfrm>
      </p:grpSpPr>
      <p:sp>
        <p:nvSpPr>
          <p:cNvPr id="232" name="Google Shape;232;p4"/>
          <p:cNvSpPr/>
          <p:nvPr/>
        </p:nvSpPr>
        <p:spPr>
          <a:xfrm rot="-1800227">
            <a:off x="7220529" y="4943780"/>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3" name="Google Shape;233;p4"/>
          <p:cNvSpPr/>
          <p:nvPr/>
        </p:nvSpPr>
        <p:spPr>
          <a:xfrm rot="-5400000" flipH="1">
            <a:off x="5411402" y="494094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4" name="Google Shape;234;p4"/>
          <p:cNvSpPr/>
          <p:nvPr/>
        </p:nvSpPr>
        <p:spPr>
          <a:xfrm rot="5400000">
            <a:off x="6062609" y="491413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35" name="Google Shape;235;p4"/>
          <p:cNvSpPr/>
          <p:nvPr/>
        </p:nvSpPr>
        <p:spPr>
          <a:xfrm rot="10800000">
            <a:off x="7220918" y="478644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6" name="Google Shape;236;p4"/>
          <p:cNvSpPr/>
          <p:nvPr/>
        </p:nvSpPr>
        <p:spPr>
          <a:xfrm rot="-4499594">
            <a:off x="6803400" y="494094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grpSp>
        <p:nvGrpSpPr>
          <p:cNvPr id="237" name="Google Shape;237;p4"/>
          <p:cNvGrpSpPr/>
          <p:nvPr/>
        </p:nvGrpSpPr>
        <p:grpSpPr>
          <a:xfrm>
            <a:off x="61069" y="68542"/>
            <a:ext cx="9027322" cy="5041129"/>
            <a:chOff x="61069" y="68542"/>
            <a:chExt cx="9027322" cy="5041129"/>
          </a:xfrm>
        </p:grpSpPr>
        <p:sp>
          <p:nvSpPr>
            <p:cNvPr id="238" name="Google Shape;238;p4"/>
            <p:cNvSpPr/>
            <p:nvPr/>
          </p:nvSpPr>
          <p:spPr>
            <a:xfrm rot="2700000">
              <a:off x="3197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9" name="Google Shape;239;p4"/>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0" name="Google Shape;240;p4"/>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41" name="Google Shape;241;p4"/>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2" name="Google Shape;242;p4"/>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3" name="Google Shape;243;p4"/>
            <p:cNvSpPr/>
            <p:nvPr/>
          </p:nvSpPr>
          <p:spPr>
            <a:xfrm rot="-2700000">
              <a:off x="515840" y="3884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4" name="Google Shape;244;p4"/>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45" name="Google Shape;245;p4"/>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46" name="Google Shape;246;p4"/>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7" name="Google Shape;247;p4"/>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8" name="Google Shape;248;p4"/>
            <p:cNvSpPr/>
            <p:nvPr/>
          </p:nvSpPr>
          <p:spPr>
            <a:xfrm rot="8100000" flipH="1">
              <a:off x="4509194" y="15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9" name="Google Shape;249;p4"/>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0" name="Google Shape;250;p4"/>
            <p:cNvSpPr/>
            <p:nvPr/>
          </p:nvSpPr>
          <p:spPr>
            <a:xfrm rot="-5400000">
              <a:off x="3039403" y="1427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1" name="Google Shape;251;p4"/>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2" name="Google Shape;252;p4"/>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3" name="Google Shape;253;p4"/>
            <p:cNvSpPr/>
            <p:nvPr/>
          </p:nvSpPr>
          <p:spPr>
            <a:xfrm rot="-5400000">
              <a:off x="1690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4" name="Google Shape;254;p4"/>
            <p:cNvSpPr/>
            <p:nvPr/>
          </p:nvSpPr>
          <p:spPr>
            <a:xfrm rot="2700000">
              <a:off x="58641" y="25419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55" name="Google Shape;255;p4"/>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6" name="Google Shape;256;p4"/>
            <p:cNvSpPr/>
            <p:nvPr/>
          </p:nvSpPr>
          <p:spPr>
            <a:xfrm rot="8999773">
              <a:off x="3716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7" name="Google Shape;257;p4"/>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8" name="Google Shape;258;p4"/>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9" name="Google Shape;259;p4"/>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60" name="Google Shape;260;p4"/>
            <p:cNvSpPr/>
            <p:nvPr/>
          </p:nvSpPr>
          <p:spPr>
            <a:xfrm rot="8100000" flipH="1">
              <a:off x="7273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61" name="Google Shape;261;p4"/>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62" name="Google Shape;262;p4"/>
            <p:cNvSpPr/>
            <p:nvPr/>
          </p:nvSpPr>
          <p:spPr>
            <a:xfrm rot="-10594826" flipH="1">
              <a:off x="8902268" y="7493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63" name="Google Shape;263;p4"/>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64" name="Google Shape;264;p4"/>
            <p:cNvSpPr/>
            <p:nvPr/>
          </p:nvSpPr>
          <p:spPr>
            <a:xfrm>
              <a:off x="8976589" y="13692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65" name="Google Shape;265;p4"/>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66" name="Google Shape;266;p4"/>
            <p:cNvSpPr/>
            <p:nvPr/>
          </p:nvSpPr>
          <p:spPr>
            <a:xfrm rot="2700000">
              <a:off x="3348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67" name="Google Shape;267;p4"/>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68" name="Google Shape;268;p4"/>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69" name="Google Shape;269;p4"/>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70" name="Google Shape;270;p4"/>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71" name="Google Shape;271;p4"/>
            <p:cNvSpPr/>
            <p:nvPr/>
          </p:nvSpPr>
          <p:spPr>
            <a:xfrm>
              <a:off x="8946314" y="21592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72" name="Google Shape;272;p4"/>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73" name="Google Shape;273;p4"/>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74" name="Google Shape;274;p4"/>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75" name="Google Shape;275;p4"/>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76" name="Google Shape;276;p4"/>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77" name="Google Shape;277;p4"/>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78" name="Google Shape;278;p4"/>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79" name="Google Shape;279;p4"/>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80" name="Google Shape;280;p4"/>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81" name="Google Shape;281;p4"/>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82" name="Google Shape;282;p4"/>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83" name="Google Shape;283;p4"/>
            <p:cNvSpPr/>
            <p:nvPr/>
          </p:nvSpPr>
          <p:spPr>
            <a:xfrm rot="8999773">
              <a:off x="78184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84" name="Google Shape;284;p4"/>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85" name="Google Shape;285;p4"/>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86" name="Google Shape;286;p4"/>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87" name="Google Shape;287;p4"/>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88" name="Google Shape;288;p4"/>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289" name="Google Shape;289;p4"/>
          <p:cNvSpPr/>
          <p:nvPr/>
        </p:nvSpPr>
        <p:spPr>
          <a:xfrm>
            <a:off x="311400" y="310100"/>
            <a:ext cx="8521200" cy="45234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 name="Google Shape;290;p4"/>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rgbClr val="434343"/>
              </a:buClr>
              <a:buSzPts val="1400"/>
              <a:buAutoNum type="arabicPeriod"/>
              <a:defRPr sz="1200">
                <a:solidFill>
                  <a:srgbClr val="434343"/>
                </a:solidFill>
              </a:defRPr>
            </a:lvl1pPr>
            <a:lvl2pPr marL="914400" lvl="1" indent="-317500" rtl="0">
              <a:lnSpc>
                <a:spcPct val="115000"/>
              </a:lnSpc>
              <a:spcBef>
                <a:spcPts val="0"/>
              </a:spcBef>
              <a:spcAft>
                <a:spcPts val="0"/>
              </a:spcAft>
              <a:buClr>
                <a:srgbClr val="434343"/>
              </a:buClr>
              <a:buSzPts val="1400"/>
              <a:buAutoNum type="alphaLcPeriod"/>
              <a:defRPr>
                <a:solidFill>
                  <a:srgbClr val="434343"/>
                </a:solidFill>
              </a:defRPr>
            </a:lvl2pPr>
            <a:lvl3pPr marL="1371600" lvl="2" indent="-317500" rtl="0">
              <a:lnSpc>
                <a:spcPct val="115000"/>
              </a:lnSpc>
              <a:spcBef>
                <a:spcPts val="0"/>
              </a:spcBef>
              <a:spcAft>
                <a:spcPts val="0"/>
              </a:spcAft>
              <a:buClr>
                <a:srgbClr val="434343"/>
              </a:buClr>
              <a:buSzPts val="1400"/>
              <a:buAutoNum type="romanLcPeriod"/>
              <a:defRPr>
                <a:solidFill>
                  <a:srgbClr val="434343"/>
                </a:solidFill>
              </a:defRPr>
            </a:lvl3pPr>
            <a:lvl4pPr marL="1828800" lvl="3" indent="-317500" rtl="0">
              <a:lnSpc>
                <a:spcPct val="115000"/>
              </a:lnSpc>
              <a:spcBef>
                <a:spcPts val="0"/>
              </a:spcBef>
              <a:spcAft>
                <a:spcPts val="0"/>
              </a:spcAft>
              <a:buClr>
                <a:srgbClr val="434343"/>
              </a:buClr>
              <a:buSzPts val="1400"/>
              <a:buAutoNum type="arabicPeriod"/>
              <a:defRPr>
                <a:solidFill>
                  <a:srgbClr val="434343"/>
                </a:solidFill>
              </a:defRPr>
            </a:lvl4pPr>
            <a:lvl5pPr marL="2286000" lvl="4" indent="-317500" rtl="0">
              <a:lnSpc>
                <a:spcPct val="115000"/>
              </a:lnSpc>
              <a:spcBef>
                <a:spcPts val="0"/>
              </a:spcBef>
              <a:spcAft>
                <a:spcPts val="0"/>
              </a:spcAft>
              <a:buClr>
                <a:srgbClr val="434343"/>
              </a:buClr>
              <a:buSzPts val="1400"/>
              <a:buAutoNum type="alphaLcPeriod"/>
              <a:defRPr>
                <a:solidFill>
                  <a:srgbClr val="434343"/>
                </a:solidFill>
              </a:defRPr>
            </a:lvl5pPr>
            <a:lvl6pPr marL="2743200" lvl="5" indent="-317500" rtl="0">
              <a:lnSpc>
                <a:spcPct val="115000"/>
              </a:lnSpc>
              <a:spcBef>
                <a:spcPts val="0"/>
              </a:spcBef>
              <a:spcAft>
                <a:spcPts val="0"/>
              </a:spcAft>
              <a:buClr>
                <a:srgbClr val="434343"/>
              </a:buClr>
              <a:buSzPts val="1400"/>
              <a:buAutoNum type="romanLcPeriod"/>
              <a:defRPr>
                <a:solidFill>
                  <a:srgbClr val="434343"/>
                </a:solidFill>
              </a:defRPr>
            </a:lvl6pPr>
            <a:lvl7pPr marL="3200400" lvl="6" indent="-317500" rtl="0">
              <a:lnSpc>
                <a:spcPct val="115000"/>
              </a:lnSpc>
              <a:spcBef>
                <a:spcPts val="0"/>
              </a:spcBef>
              <a:spcAft>
                <a:spcPts val="0"/>
              </a:spcAft>
              <a:buClr>
                <a:srgbClr val="434343"/>
              </a:buClr>
              <a:buSzPts val="1400"/>
              <a:buAutoNum type="arabicPeriod"/>
              <a:defRPr>
                <a:solidFill>
                  <a:srgbClr val="434343"/>
                </a:solidFill>
              </a:defRPr>
            </a:lvl7pPr>
            <a:lvl8pPr marL="3657600" lvl="7" indent="-317500" rtl="0">
              <a:lnSpc>
                <a:spcPct val="115000"/>
              </a:lnSpc>
              <a:spcBef>
                <a:spcPts val="0"/>
              </a:spcBef>
              <a:spcAft>
                <a:spcPts val="0"/>
              </a:spcAft>
              <a:buClr>
                <a:srgbClr val="434343"/>
              </a:buClr>
              <a:buSzPts val="1400"/>
              <a:buAutoNum type="alphaLcPeriod"/>
              <a:defRPr>
                <a:solidFill>
                  <a:srgbClr val="434343"/>
                </a:solidFill>
              </a:defRPr>
            </a:lvl8pPr>
            <a:lvl9pPr marL="4114800" lvl="8" indent="-317500" rtl="0">
              <a:lnSpc>
                <a:spcPct val="115000"/>
              </a:lnSpc>
              <a:spcBef>
                <a:spcPts val="0"/>
              </a:spcBef>
              <a:spcAft>
                <a:spcPts val="0"/>
              </a:spcAft>
              <a:buClr>
                <a:srgbClr val="434343"/>
              </a:buClr>
              <a:buSzPts val="1400"/>
              <a:buAutoNum type="romanLcPeriod"/>
              <a:defRPr>
                <a:solidFill>
                  <a:srgbClr val="434343"/>
                </a:solidFill>
              </a:defRPr>
            </a:lvl9pPr>
          </a:lstStyle>
          <a:p>
            <a:endParaRPr/>
          </a:p>
        </p:txBody>
      </p:sp>
      <p:sp>
        <p:nvSpPr>
          <p:cNvPr id="291" name="Google Shape;291;p4"/>
          <p:cNvSpPr txBox="1">
            <a:spLocks noGrp="1"/>
          </p:cNvSpPr>
          <p:nvPr>
            <p:ph type="title"/>
          </p:nvPr>
        </p:nvSpPr>
        <p:spPr>
          <a:xfrm>
            <a:off x="720000" y="540000"/>
            <a:ext cx="3834900" cy="612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xmlns="" val="20813258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92"/>
        <p:cNvGrpSpPr/>
        <p:nvPr/>
      </p:nvGrpSpPr>
      <p:grpSpPr>
        <a:xfrm>
          <a:off x="0" y="0"/>
          <a:ext cx="0" cy="0"/>
          <a:chOff x="0" y="0"/>
          <a:chExt cx="0" cy="0"/>
        </a:xfrm>
      </p:grpSpPr>
      <p:sp>
        <p:nvSpPr>
          <p:cNvPr id="293" name="Google Shape;293;p5"/>
          <p:cNvSpPr/>
          <p:nvPr/>
        </p:nvSpPr>
        <p:spPr>
          <a:xfrm>
            <a:off x="726275" y="540000"/>
            <a:ext cx="76914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94" name="Google Shape;294;p5"/>
          <p:cNvGrpSpPr/>
          <p:nvPr/>
        </p:nvGrpSpPr>
        <p:grpSpPr>
          <a:xfrm flipH="1">
            <a:off x="122308" y="68542"/>
            <a:ext cx="8966083" cy="5041129"/>
            <a:chOff x="122308" y="68542"/>
            <a:chExt cx="8966083" cy="5041129"/>
          </a:xfrm>
        </p:grpSpPr>
        <p:sp>
          <p:nvSpPr>
            <p:cNvPr id="295" name="Google Shape;295;p5"/>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96" name="Google Shape;296;p5"/>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97" name="Google Shape;297;p5"/>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98" name="Google Shape;298;p5"/>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99" name="Google Shape;299;p5"/>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00" name="Google Shape;300;p5"/>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01" name="Google Shape;301;p5"/>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2" name="Google Shape;302;p5"/>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03" name="Google Shape;303;p5"/>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04" name="Google Shape;304;p5"/>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305" name="Google Shape;305;p5"/>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06" name="Google Shape;306;p5"/>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07" name="Google Shape;307;p5"/>
            <p:cNvSpPr/>
            <p:nvPr/>
          </p:nvSpPr>
          <p:spPr>
            <a:xfrm>
              <a:off x="362900" y="3181900"/>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8" name="Google Shape;308;p5"/>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309" name="Google Shape;309;p5"/>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10" name="Google Shape;310;p5"/>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11" name="Google Shape;311;p5"/>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312" name="Google Shape;312;p5"/>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13" name="Google Shape;313;p5"/>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314" name="Google Shape;314;p5"/>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15" name="Google Shape;315;p5"/>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16" name="Google Shape;316;p5"/>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17" name="Google Shape;317;p5"/>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318" name="Google Shape;318;p5"/>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19" name="Google Shape;319;p5"/>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20" name="Google Shape;320;p5"/>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21" name="Google Shape;321;p5"/>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22" name="Google Shape;322;p5"/>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323" name="Google Shape;323;p5"/>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24" name="Google Shape;324;p5"/>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25" name="Google Shape;325;p5"/>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26" name="Google Shape;326;p5"/>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27" name="Google Shape;327;p5"/>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28" name="Google Shape;328;p5"/>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29" name="Google Shape;329;p5"/>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30" name="Google Shape;330;p5"/>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31" name="Google Shape;331;p5"/>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32" name="Google Shape;332;p5"/>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33" name="Google Shape;333;p5"/>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34" name="Google Shape;334;p5"/>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35" name="Google Shape;335;p5"/>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336" name="Google Shape;336;p5"/>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37" name="Google Shape;337;p5"/>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38" name="Google Shape;338;p5"/>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39" name="Google Shape;339;p5"/>
            <p:cNvSpPr/>
            <p:nvPr/>
          </p:nvSpPr>
          <p:spPr>
            <a:xfrm rot="8999773">
              <a:off x="6712897" y="48162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340" name="Google Shape;340;p5"/>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41" name="Google Shape;341;p5"/>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42" name="Google Shape;342;p5"/>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343" name="Google Shape;343;p5"/>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44" name="Google Shape;344;p5"/>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45" name="Google Shape;345;p5"/>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46" name="Google Shape;346;p5"/>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347" name="Google Shape;347;p5"/>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348" name="Google Shape;348;p5"/>
          <p:cNvSpPr/>
          <p:nvPr/>
        </p:nvSpPr>
        <p:spPr>
          <a:xfrm>
            <a:off x="713800" y="540000"/>
            <a:ext cx="7704000" cy="668400"/>
          </a:xfrm>
          <a:prstGeom prst="roundRect">
            <a:avLst>
              <a:gd name="adj" fmla="val 27596"/>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9" name="Google Shape;349;p5"/>
          <p:cNvSpPr txBox="1">
            <a:spLocks noGrp="1"/>
          </p:cNvSpPr>
          <p:nvPr>
            <p:ph type="subTitle" idx="1"/>
          </p:nvPr>
        </p:nvSpPr>
        <p:spPr>
          <a:xfrm>
            <a:off x="1266975" y="2502013"/>
            <a:ext cx="3091500" cy="612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2700" b="1">
                <a:solidFill>
                  <a:schemeClr val="dk1"/>
                </a:solidFill>
                <a:latin typeface="Amatic SC"/>
                <a:ea typeface="Amatic SC"/>
                <a:cs typeface="Amatic SC"/>
                <a:sym typeface="Amatic SC"/>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350" name="Google Shape;350;p5"/>
          <p:cNvSpPr txBox="1">
            <a:spLocks noGrp="1"/>
          </p:cNvSpPr>
          <p:nvPr>
            <p:ph type="subTitle" idx="2"/>
          </p:nvPr>
        </p:nvSpPr>
        <p:spPr>
          <a:xfrm>
            <a:off x="4785511" y="2502013"/>
            <a:ext cx="3091500" cy="612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2700" b="1">
                <a:solidFill>
                  <a:schemeClr val="dk1"/>
                </a:solidFill>
                <a:latin typeface="Amatic SC"/>
                <a:ea typeface="Amatic SC"/>
                <a:cs typeface="Amatic SC"/>
                <a:sym typeface="Amatic SC"/>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351" name="Google Shape;351;p5"/>
          <p:cNvSpPr txBox="1">
            <a:spLocks noGrp="1"/>
          </p:cNvSpPr>
          <p:nvPr>
            <p:ph type="subTitle" idx="3"/>
          </p:nvPr>
        </p:nvSpPr>
        <p:spPr>
          <a:xfrm>
            <a:off x="1266975" y="3116038"/>
            <a:ext cx="3091500" cy="713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2" name="Google Shape;352;p5"/>
          <p:cNvSpPr txBox="1">
            <a:spLocks noGrp="1"/>
          </p:cNvSpPr>
          <p:nvPr>
            <p:ph type="subTitle" idx="4"/>
          </p:nvPr>
        </p:nvSpPr>
        <p:spPr>
          <a:xfrm>
            <a:off x="4785511" y="3116038"/>
            <a:ext cx="3091500" cy="713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3" name="Google Shape;353;p5"/>
          <p:cNvSpPr txBox="1">
            <a:spLocks noGrp="1"/>
          </p:cNvSpPr>
          <p:nvPr>
            <p:ph type="title"/>
          </p:nvPr>
        </p:nvSpPr>
        <p:spPr>
          <a:xfrm>
            <a:off x="720000" y="540000"/>
            <a:ext cx="7704000" cy="612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xmlns="" val="3852471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94"/>
        <p:cNvGrpSpPr/>
        <p:nvPr/>
      </p:nvGrpSpPr>
      <p:grpSpPr>
        <a:xfrm>
          <a:off x="0" y="0"/>
          <a:ext cx="0" cy="0"/>
          <a:chOff x="0" y="0"/>
          <a:chExt cx="0" cy="0"/>
        </a:xfrm>
      </p:grpSpPr>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11"/>
        <p:cNvGrpSpPr/>
        <p:nvPr/>
      </p:nvGrpSpPr>
      <p:grpSpPr>
        <a:xfrm>
          <a:off x="0" y="0"/>
          <a:ext cx="0" cy="0"/>
          <a:chOff x="0" y="0"/>
          <a:chExt cx="0" cy="0"/>
        </a:xfrm>
      </p:grpSpPr>
      <p:grpSp>
        <p:nvGrpSpPr>
          <p:cNvPr id="412" name="Google Shape;412;p7"/>
          <p:cNvGrpSpPr/>
          <p:nvPr/>
        </p:nvGrpSpPr>
        <p:grpSpPr>
          <a:xfrm>
            <a:off x="122308" y="110399"/>
            <a:ext cx="8966083" cy="4999273"/>
            <a:chOff x="122308" y="110399"/>
            <a:chExt cx="8966083" cy="4999273"/>
          </a:xfrm>
        </p:grpSpPr>
        <p:grpSp>
          <p:nvGrpSpPr>
            <p:cNvPr id="413" name="Google Shape;413;p7"/>
            <p:cNvGrpSpPr/>
            <p:nvPr/>
          </p:nvGrpSpPr>
          <p:grpSpPr>
            <a:xfrm>
              <a:off x="122308" y="110399"/>
              <a:ext cx="8966083" cy="4999273"/>
              <a:chOff x="122308" y="110399"/>
              <a:chExt cx="8966083" cy="4999273"/>
            </a:xfrm>
          </p:grpSpPr>
          <p:grpSp>
            <p:nvGrpSpPr>
              <p:cNvPr id="414" name="Google Shape;414;p7"/>
              <p:cNvGrpSpPr/>
              <p:nvPr/>
            </p:nvGrpSpPr>
            <p:grpSpPr>
              <a:xfrm rot="10800000">
                <a:off x="6573247" y="988275"/>
                <a:ext cx="1752359" cy="2359987"/>
                <a:chOff x="8524342" y="1674075"/>
                <a:chExt cx="1752359" cy="2359987"/>
              </a:xfrm>
            </p:grpSpPr>
            <p:sp>
              <p:nvSpPr>
                <p:cNvPr id="415" name="Google Shape;415;p7"/>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416" name="Google Shape;416;p7"/>
                <p:cNvSpPr/>
                <p:nvPr/>
              </p:nvSpPr>
              <p:spPr>
                <a:xfrm>
                  <a:off x="10165514" y="36832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17" name="Google Shape;417;p7"/>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18" name="Google Shape;418;p7"/>
                <p:cNvSpPr/>
                <p:nvPr/>
              </p:nvSpPr>
              <p:spPr>
                <a:xfrm rot="-5400000">
                  <a:off x="9564028" y="20324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19" name="Google Shape;419;p7"/>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420" name="Google Shape;420;p7"/>
              <p:cNvGrpSpPr/>
              <p:nvPr/>
            </p:nvGrpSpPr>
            <p:grpSpPr>
              <a:xfrm>
                <a:off x="122308" y="110399"/>
                <a:ext cx="8966083" cy="4999273"/>
                <a:chOff x="122308" y="110399"/>
                <a:chExt cx="8966083" cy="4999273"/>
              </a:xfrm>
            </p:grpSpPr>
            <p:grpSp>
              <p:nvGrpSpPr>
                <p:cNvPr id="421" name="Google Shape;421;p7"/>
                <p:cNvGrpSpPr/>
                <p:nvPr/>
              </p:nvGrpSpPr>
              <p:grpSpPr>
                <a:xfrm>
                  <a:off x="122308" y="110399"/>
                  <a:ext cx="8966083" cy="4999273"/>
                  <a:chOff x="122308" y="110399"/>
                  <a:chExt cx="8966083" cy="4999273"/>
                </a:xfrm>
              </p:grpSpPr>
              <p:sp>
                <p:nvSpPr>
                  <p:cNvPr id="422" name="Google Shape;422;p7"/>
                  <p:cNvSpPr/>
                  <p:nvPr/>
                </p:nvSpPr>
                <p:spPr>
                  <a:xfrm rot="2700000">
                    <a:off x="365766" y="29748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23" name="Google Shape;423;p7"/>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424" name="Google Shape;424;p7"/>
                  <p:cNvSpPr/>
                  <p:nvPr/>
                </p:nvSpPr>
                <p:spPr>
                  <a:xfrm rot="6300406">
                    <a:off x="6543825" y="479970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25" name="Google Shape;425;p7"/>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26" name="Google Shape;426;p7"/>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27" name="Google Shape;427;p7"/>
                  <p:cNvSpPr/>
                  <p:nvPr/>
                </p:nvSpPr>
                <p:spPr>
                  <a:xfrm rot="-2700000">
                    <a:off x="8419665" y="3775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28" name="Google Shape;428;p7"/>
                  <p:cNvSpPr/>
                  <p:nvPr/>
                </p:nvSpPr>
                <p:spPr>
                  <a:xfrm>
                    <a:off x="5710514" y="88862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29" name="Google Shape;429;p7"/>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30" name="Google Shape;430;p7"/>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431" name="Google Shape;431;p7"/>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32" name="Google Shape;432;p7"/>
                  <p:cNvSpPr/>
                  <p:nvPr/>
                </p:nvSpPr>
                <p:spPr>
                  <a:xfrm rot="8100000" flipH="1">
                    <a:off x="8023319" y="407907"/>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33" name="Google Shape;433;p7"/>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434" name="Google Shape;434;p7"/>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35" name="Google Shape;435;p7"/>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36" name="Google Shape;436;p7"/>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437" name="Google Shape;437;p7"/>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38" name="Google Shape;438;p7"/>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439" name="Google Shape;439;p7"/>
                  <p:cNvSpPr/>
                  <p:nvPr/>
                </p:nvSpPr>
                <p:spPr>
                  <a:xfrm rot="8999773">
                    <a:off x="258672" y="12636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40" name="Google Shape;440;p7"/>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41" name="Google Shape;441;p7"/>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42" name="Google Shape;442;p7"/>
                  <p:cNvSpPr/>
                  <p:nvPr/>
                </p:nvSpPr>
                <p:spPr>
                  <a:xfrm rot="8999773">
                    <a:off x="5622622" y="17702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443" name="Google Shape;443;p7"/>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44" name="Google Shape;444;p7"/>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45" name="Google Shape;445;p7"/>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46" name="Google Shape;446;p7"/>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47" name="Google Shape;447;p7"/>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448" name="Google Shape;448;p7"/>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49" name="Google Shape;449;p7"/>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50" name="Google Shape;450;p7"/>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51" name="Google Shape;451;p7"/>
                  <p:cNvSpPr/>
                  <p:nvPr/>
                </p:nvSpPr>
                <p:spPr>
                  <a:xfrm rot="6300406">
                    <a:off x="665657" y="4775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52" name="Google Shape;452;p7"/>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53" name="Google Shape;453;p7"/>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54" name="Google Shape;454;p7"/>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55" name="Google Shape;455;p7"/>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56" name="Google Shape;456;p7"/>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57" name="Google Shape;457;p7"/>
                  <p:cNvSpPr/>
                  <p:nvPr/>
                </p:nvSpPr>
                <p:spPr>
                  <a:xfrm rot="-5400000">
                    <a:off x="6897028" y="16514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58" name="Google Shape;458;p7"/>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59" name="Google Shape;459;p7"/>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60" name="Google Shape;460;p7"/>
                  <p:cNvSpPr/>
                  <p:nvPr/>
                </p:nvSpPr>
                <p:spPr>
                  <a:xfrm rot="5400000" flipH="1">
                    <a:off x="6545060" y="71905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461" name="Google Shape;461;p7"/>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62" name="Google Shape;462;p7"/>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63" name="Google Shape;463;p7"/>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64" name="Google Shape;464;p7"/>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465" name="Google Shape;465;p7"/>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66" name="Google Shape;466;p7"/>
                  <p:cNvSpPr/>
                  <p:nvPr/>
                </p:nvSpPr>
                <p:spPr>
                  <a:xfrm rot="2700000">
                    <a:off x="7392164" y="48754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67" name="Google Shape;467;p7"/>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468" name="Google Shape;468;p7"/>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69" name="Google Shape;469;p7"/>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70" name="Google Shape;470;p7"/>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71" name="Google Shape;471;p7"/>
                  <p:cNvSpPr/>
                  <p:nvPr/>
                </p:nvSpPr>
                <p:spPr>
                  <a:xfrm rot="-5400000">
                    <a:off x="7044653" y="38809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472" name="Google Shape;472;p7"/>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473" name="Google Shape;473;p7"/>
                <p:cNvGrpSpPr/>
                <p:nvPr/>
              </p:nvGrpSpPr>
              <p:grpSpPr>
                <a:xfrm rot="10800000">
                  <a:off x="828058" y="1376836"/>
                  <a:ext cx="5359928" cy="2151381"/>
                  <a:chOff x="-4757605" y="2608221"/>
                  <a:chExt cx="5359928" cy="2151381"/>
                </a:xfrm>
              </p:grpSpPr>
              <p:sp>
                <p:nvSpPr>
                  <p:cNvPr id="474" name="Google Shape;474;p7"/>
                  <p:cNvSpPr/>
                  <p:nvPr/>
                </p:nvSpPr>
                <p:spPr>
                  <a:xfrm rot="2700000">
                    <a:off x="395991" y="26420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75" name="Google Shape;475;p7"/>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76" name="Google Shape;476;p7"/>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77" name="Google Shape;477;p7"/>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78" name="Google Shape;478;p7"/>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79" name="Google Shape;479;p7"/>
                  <p:cNvSpPr/>
                  <p:nvPr/>
                </p:nvSpPr>
                <p:spPr>
                  <a:xfrm rot="8999773">
                    <a:off x="-4755228" y="39712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grpSp>
          </p:grpSp>
        </p:grpSp>
        <p:sp>
          <p:nvSpPr>
            <p:cNvPr id="480" name="Google Shape;480;p7"/>
            <p:cNvSpPr/>
            <p:nvPr/>
          </p:nvSpPr>
          <p:spPr>
            <a:xfrm>
              <a:off x="7818600" y="40716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81" name="Google Shape;481;p7"/>
          <p:cNvSpPr/>
          <p:nvPr/>
        </p:nvSpPr>
        <p:spPr>
          <a:xfrm>
            <a:off x="726275" y="540000"/>
            <a:ext cx="47595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82" name="Google Shape;482;p7"/>
          <p:cNvGrpSpPr/>
          <p:nvPr/>
        </p:nvGrpSpPr>
        <p:grpSpPr>
          <a:xfrm>
            <a:off x="6622278" y="720692"/>
            <a:ext cx="1386230" cy="2576599"/>
            <a:chOff x="6622012" y="795963"/>
            <a:chExt cx="1304687" cy="2425262"/>
          </a:xfrm>
        </p:grpSpPr>
        <p:sp>
          <p:nvSpPr>
            <p:cNvPr id="483" name="Google Shape;483;p7"/>
            <p:cNvSpPr/>
            <p:nvPr/>
          </p:nvSpPr>
          <p:spPr>
            <a:xfrm rot="676147">
              <a:off x="7263594" y="835063"/>
              <a:ext cx="436082" cy="363936"/>
            </a:xfrm>
            <a:custGeom>
              <a:avLst/>
              <a:gdLst/>
              <a:ahLst/>
              <a:cxnLst/>
              <a:rect l="l" t="t" r="r" b="b"/>
              <a:pathLst>
                <a:path w="10218" h="8528" extrusionOk="0">
                  <a:moveTo>
                    <a:pt x="0" y="0"/>
                  </a:moveTo>
                  <a:lnTo>
                    <a:pt x="4834" y="8528"/>
                  </a:lnTo>
                  <a:lnTo>
                    <a:pt x="5864" y="6560"/>
                  </a:lnTo>
                  <a:lnTo>
                    <a:pt x="7521" y="7931"/>
                  </a:lnTo>
                  <a:lnTo>
                    <a:pt x="7542" y="4253"/>
                  </a:lnTo>
                  <a:lnTo>
                    <a:pt x="10217" y="3283"/>
                  </a:lnTo>
                  <a:lnTo>
                    <a:pt x="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4" name="Google Shape;484;p7"/>
            <p:cNvSpPr/>
            <p:nvPr/>
          </p:nvSpPr>
          <p:spPr>
            <a:xfrm rot="676147">
              <a:off x="7284315" y="828697"/>
              <a:ext cx="324479" cy="183888"/>
            </a:xfrm>
            <a:custGeom>
              <a:avLst/>
              <a:gdLst/>
              <a:ahLst/>
              <a:cxnLst/>
              <a:rect l="l" t="t" r="r" b="b"/>
              <a:pathLst>
                <a:path w="7603" h="4309" extrusionOk="0">
                  <a:moveTo>
                    <a:pt x="120" y="1"/>
                  </a:moveTo>
                  <a:cubicBezTo>
                    <a:pt x="83" y="1"/>
                    <a:pt x="47" y="21"/>
                    <a:pt x="29" y="54"/>
                  </a:cubicBezTo>
                  <a:cubicBezTo>
                    <a:pt x="1" y="104"/>
                    <a:pt x="17" y="170"/>
                    <a:pt x="67" y="198"/>
                  </a:cubicBezTo>
                  <a:lnTo>
                    <a:pt x="7433" y="4291"/>
                  </a:lnTo>
                  <a:cubicBezTo>
                    <a:pt x="7449" y="4302"/>
                    <a:pt x="7466" y="4308"/>
                    <a:pt x="7482" y="4308"/>
                  </a:cubicBezTo>
                  <a:cubicBezTo>
                    <a:pt x="7521" y="4308"/>
                    <a:pt x="7559" y="4286"/>
                    <a:pt x="7575" y="4253"/>
                  </a:cubicBezTo>
                  <a:cubicBezTo>
                    <a:pt x="7603" y="4198"/>
                    <a:pt x="7587" y="4137"/>
                    <a:pt x="7537" y="4104"/>
                  </a:cubicBezTo>
                  <a:lnTo>
                    <a:pt x="171" y="16"/>
                  </a:lnTo>
                  <a:cubicBezTo>
                    <a:pt x="155" y="5"/>
                    <a:pt x="137" y="1"/>
                    <a:pt x="12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5" name="Google Shape;485;p7"/>
            <p:cNvSpPr/>
            <p:nvPr/>
          </p:nvSpPr>
          <p:spPr>
            <a:xfrm rot="676147">
              <a:off x="7504274" y="1069992"/>
              <a:ext cx="64315" cy="120857"/>
            </a:xfrm>
            <a:custGeom>
              <a:avLst/>
              <a:gdLst/>
              <a:ahLst/>
              <a:cxnLst/>
              <a:rect l="l" t="t" r="r" b="b"/>
              <a:pathLst>
                <a:path w="1507" h="2832" extrusionOk="0">
                  <a:moveTo>
                    <a:pt x="117" y="1"/>
                  </a:moveTo>
                  <a:cubicBezTo>
                    <a:pt x="103" y="1"/>
                    <a:pt x="89" y="3"/>
                    <a:pt x="76" y="9"/>
                  </a:cubicBezTo>
                  <a:cubicBezTo>
                    <a:pt x="21" y="36"/>
                    <a:pt x="0" y="97"/>
                    <a:pt x="26" y="152"/>
                  </a:cubicBezTo>
                  <a:lnTo>
                    <a:pt x="1293" y="2771"/>
                  </a:lnTo>
                  <a:cubicBezTo>
                    <a:pt x="1309" y="2811"/>
                    <a:pt x="1348" y="2832"/>
                    <a:pt x="1387" y="2832"/>
                  </a:cubicBezTo>
                  <a:cubicBezTo>
                    <a:pt x="1402" y="2832"/>
                    <a:pt x="1419" y="2826"/>
                    <a:pt x="1435" y="2821"/>
                  </a:cubicBezTo>
                  <a:cubicBezTo>
                    <a:pt x="1485" y="2793"/>
                    <a:pt x="1506" y="2733"/>
                    <a:pt x="1480" y="2679"/>
                  </a:cubicBezTo>
                  <a:lnTo>
                    <a:pt x="213" y="59"/>
                  </a:lnTo>
                  <a:cubicBezTo>
                    <a:pt x="197" y="22"/>
                    <a:pt x="156" y="1"/>
                    <a:pt x="11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6" name="Google Shape;486;p7"/>
            <p:cNvSpPr/>
            <p:nvPr/>
          </p:nvSpPr>
          <p:spPr>
            <a:xfrm rot="676147">
              <a:off x="7280454" y="822935"/>
              <a:ext cx="269510" cy="228740"/>
            </a:xfrm>
            <a:custGeom>
              <a:avLst/>
              <a:gdLst/>
              <a:ahLst/>
              <a:cxnLst/>
              <a:rect l="l" t="t" r="r" b="b"/>
              <a:pathLst>
                <a:path w="6315" h="5360" extrusionOk="0">
                  <a:moveTo>
                    <a:pt x="119" y="0"/>
                  </a:moveTo>
                  <a:cubicBezTo>
                    <a:pt x="89" y="0"/>
                    <a:pt x="60" y="13"/>
                    <a:pt x="39" y="37"/>
                  </a:cubicBezTo>
                  <a:cubicBezTo>
                    <a:pt x="1" y="81"/>
                    <a:pt x="6" y="147"/>
                    <a:pt x="50" y="185"/>
                  </a:cubicBezTo>
                  <a:lnTo>
                    <a:pt x="6128" y="5332"/>
                  </a:lnTo>
                  <a:cubicBezTo>
                    <a:pt x="6145" y="5348"/>
                    <a:pt x="6173" y="5360"/>
                    <a:pt x="6194" y="5360"/>
                  </a:cubicBezTo>
                  <a:cubicBezTo>
                    <a:pt x="6221" y="5360"/>
                    <a:pt x="6254" y="5342"/>
                    <a:pt x="6277" y="5320"/>
                  </a:cubicBezTo>
                  <a:cubicBezTo>
                    <a:pt x="6315" y="5277"/>
                    <a:pt x="6310" y="5211"/>
                    <a:pt x="6260" y="5173"/>
                  </a:cubicBezTo>
                  <a:lnTo>
                    <a:pt x="188" y="26"/>
                  </a:lnTo>
                  <a:cubicBezTo>
                    <a:pt x="168" y="9"/>
                    <a:pt x="143" y="0"/>
                    <a:pt x="11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7" name="Google Shape;487;p7"/>
            <p:cNvSpPr/>
            <p:nvPr/>
          </p:nvSpPr>
          <p:spPr>
            <a:xfrm rot="676147">
              <a:off x="7494024" y="1063608"/>
              <a:ext cx="26930" cy="62477"/>
            </a:xfrm>
            <a:custGeom>
              <a:avLst/>
              <a:gdLst/>
              <a:ahLst/>
              <a:cxnLst/>
              <a:rect l="l" t="t" r="r" b="b"/>
              <a:pathLst>
                <a:path w="631" h="1464" extrusionOk="0">
                  <a:moveTo>
                    <a:pt x="515" y="0"/>
                  </a:moveTo>
                  <a:cubicBezTo>
                    <a:pt x="469" y="0"/>
                    <a:pt x="425" y="31"/>
                    <a:pt x="411" y="75"/>
                  </a:cubicBezTo>
                  <a:lnTo>
                    <a:pt x="17" y="1325"/>
                  </a:lnTo>
                  <a:cubicBezTo>
                    <a:pt x="1" y="1380"/>
                    <a:pt x="34" y="1441"/>
                    <a:pt x="88" y="1457"/>
                  </a:cubicBezTo>
                  <a:cubicBezTo>
                    <a:pt x="99" y="1463"/>
                    <a:pt x="110" y="1463"/>
                    <a:pt x="120" y="1463"/>
                  </a:cubicBezTo>
                  <a:cubicBezTo>
                    <a:pt x="165" y="1463"/>
                    <a:pt x="209" y="1436"/>
                    <a:pt x="219" y="1391"/>
                  </a:cubicBezTo>
                  <a:lnTo>
                    <a:pt x="608" y="136"/>
                  </a:lnTo>
                  <a:cubicBezTo>
                    <a:pt x="631" y="82"/>
                    <a:pt x="598" y="22"/>
                    <a:pt x="543" y="4"/>
                  </a:cubicBezTo>
                  <a:cubicBezTo>
                    <a:pt x="534" y="2"/>
                    <a:pt x="524" y="0"/>
                    <a:pt x="515" y="0"/>
                  </a:cubicBezTo>
                  <a:close/>
                </a:path>
              </a:pathLst>
            </a:custGeom>
            <a:solidFill>
              <a:srgbClr val="2E24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8" name="Google Shape;488;p7"/>
            <p:cNvSpPr/>
            <p:nvPr/>
          </p:nvSpPr>
          <p:spPr>
            <a:xfrm rot="676147">
              <a:off x="6799863" y="1233217"/>
              <a:ext cx="948984" cy="1913734"/>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89" name="Google Shape;489;p7"/>
          <p:cNvGrpSpPr/>
          <p:nvPr/>
        </p:nvGrpSpPr>
        <p:grpSpPr>
          <a:xfrm>
            <a:off x="4991670" y="2611790"/>
            <a:ext cx="1765307" cy="1991703"/>
            <a:chOff x="1917725" y="3910125"/>
            <a:chExt cx="1279950" cy="1444100"/>
          </a:xfrm>
        </p:grpSpPr>
        <p:sp>
          <p:nvSpPr>
            <p:cNvPr id="490" name="Google Shape;490;p7"/>
            <p:cNvSpPr/>
            <p:nvPr/>
          </p:nvSpPr>
          <p:spPr>
            <a:xfrm>
              <a:off x="2465000" y="4571425"/>
              <a:ext cx="170475" cy="105500"/>
            </a:xfrm>
            <a:custGeom>
              <a:avLst/>
              <a:gdLst/>
              <a:ahLst/>
              <a:cxnLst/>
              <a:rect l="l" t="t" r="r" b="b"/>
              <a:pathLst>
                <a:path w="6819" h="4220" extrusionOk="0">
                  <a:moveTo>
                    <a:pt x="4217" y="1"/>
                  </a:moveTo>
                  <a:cubicBezTo>
                    <a:pt x="2787" y="1"/>
                    <a:pt x="1088" y="846"/>
                    <a:pt x="0" y="4219"/>
                  </a:cubicBezTo>
                  <a:cubicBezTo>
                    <a:pt x="0" y="4219"/>
                    <a:pt x="6034" y="2641"/>
                    <a:pt x="6818" y="854"/>
                  </a:cubicBezTo>
                  <a:cubicBezTo>
                    <a:pt x="6818" y="854"/>
                    <a:pt x="5653" y="1"/>
                    <a:pt x="421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1" name="Google Shape;491;p7"/>
            <p:cNvSpPr/>
            <p:nvPr/>
          </p:nvSpPr>
          <p:spPr>
            <a:xfrm>
              <a:off x="2815350" y="4351000"/>
              <a:ext cx="382325" cy="392250"/>
            </a:xfrm>
            <a:custGeom>
              <a:avLst/>
              <a:gdLst/>
              <a:ahLst/>
              <a:cxnLst/>
              <a:rect l="l" t="t" r="r" b="b"/>
              <a:pathLst>
                <a:path w="15293" h="15690" extrusionOk="0">
                  <a:moveTo>
                    <a:pt x="13299" y="0"/>
                  </a:moveTo>
                  <a:cubicBezTo>
                    <a:pt x="13002" y="0"/>
                    <a:pt x="12447" y="2525"/>
                    <a:pt x="12447" y="2525"/>
                  </a:cubicBezTo>
                  <a:cubicBezTo>
                    <a:pt x="12447" y="2525"/>
                    <a:pt x="12163" y="408"/>
                    <a:pt x="11724" y="387"/>
                  </a:cubicBezTo>
                  <a:cubicBezTo>
                    <a:pt x="11722" y="387"/>
                    <a:pt x="11720" y="387"/>
                    <a:pt x="11719" y="387"/>
                  </a:cubicBezTo>
                  <a:cubicBezTo>
                    <a:pt x="11292" y="387"/>
                    <a:pt x="11473" y="3314"/>
                    <a:pt x="11473" y="3314"/>
                  </a:cubicBezTo>
                  <a:cubicBezTo>
                    <a:pt x="11473" y="3314"/>
                    <a:pt x="10651" y="1910"/>
                    <a:pt x="10365" y="1910"/>
                  </a:cubicBezTo>
                  <a:cubicBezTo>
                    <a:pt x="10351" y="1910"/>
                    <a:pt x="10338" y="1914"/>
                    <a:pt x="10327" y="1921"/>
                  </a:cubicBezTo>
                  <a:cubicBezTo>
                    <a:pt x="10091" y="2080"/>
                    <a:pt x="10891" y="4091"/>
                    <a:pt x="10891" y="4091"/>
                  </a:cubicBezTo>
                  <a:cubicBezTo>
                    <a:pt x="9849" y="8827"/>
                    <a:pt x="1" y="10088"/>
                    <a:pt x="1" y="10088"/>
                  </a:cubicBezTo>
                  <a:lnTo>
                    <a:pt x="1623" y="15689"/>
                  </a:lnTo>
                  <a:cubicBezTo>
                    <a:pt x="13709" y="13908"/>
                    <a:pt x="13226" y="4794"/>
                    <a:pt x="13226" y="4794"/>
                  </a:cubicBezTo>
                  <a:cubicBezTo>
                    <a:pt x="13226" y="4794"/>
                    <a:pt x="15292" y="3314"/>
                    <a:pt x="14936" y="2902"/>
                  </a:cubicBezTo>
                  <a:cubicBezTo>
                    <a:pt x="14878" y="2833"/>
                    <a:pt x="14802" y="2804"/>
                    <a:pt x="14717" y="2804"/>
                  </a:cubicBezTo>
                  <a:cubicBezTo>
                    <a:pt x="14290" y="2804"/>
                    <a:pt x="13621" y="3527"/>
                    <a:pt x="13621" y="3527"/>
                  </a:cubicBezTo>
                  <a:cubicBezTo>
                    <a:pt x="13621" y="3527"/>
                    <a:pt x="15194" y="1445"/>
                    <a:pt x="14683" y="1050"/>
                  </a:cubicBezTo>
                  <a:cubicBezTo>
                    <a:pt x="14639" y="1016"/>
                    <a:pt x="14592" y="1001"/>
                    <a:pt x="14544" y="1001"/>
                  </a:cubicBezTo>
                  <a:cubicBezTo>
                    <a:pt x="14042" y="1001"/>
                    <a:pt x="13385" y="2689"/>
                    <a:pt x="13385" y="2689"/>
                  </a:cubicBezTo>
                  <a:cubicBezTo>
                    <a:pt x="13385" y="2689"/>
                    <a:pt x="13626" y="349"/>
                    <a:pt x="13347" y="26"/>
                  </a:cubicBezTo>
                  <a:cubicBezTo>
                    <a:pt x="13332" y="8"/>
                    <a:pt x="13316" y="0"/>
                    <a:pt x="13299" y="0"/>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2" name="Google Shape;492;p7"/>
            <p:cNvSpPr/>
            <p:nvPr/>
          </p:nvSpPr>
          <p:spPr>
            <a:xfrm>
              <a:off x="3099125" y="4431150"/>
              <a:ext cx="23725" cy="26550"/>
            </a:xfrm>
            <a:custGeom>
              <a:avLst/>
              <a:gdLst/>
              <a:ahLst/>
              <a:cxnLst/>
              <a:rect l="l" t="t" r="r" b="b"/>
              <a:pathLst>
                <a:path w="949" h="1062" extrusionOk="0">
                  <a:moveTo>
                    <a:pt x="127" y="1"/>
                  </a:moveTo>
                  <a:cubicBezTo>
                    <a:pt x="87" y="1"/>
                    <a:pt x="49" y="23"/>
                    <a:pt x="28" y="63"/>
                  </a:cubicBezTo>
                  <a:cubicBezTo>
                    <a:pt x="0" y="113"/>
                    <a:pt x="28" y="179"/>
                    <a:pt x="77" y="201"/>
                  </a:cubicBezTo>
                  <a:cubicBezTo>
                    <a:pt x="708" y="503"/>
                    <a:pt x="653" y="918"/>
                    <a:pt x="653" y="941"/>
                  </a:cubicBezTo>
                  <a:cubicBezTo>
                    <a:pt x="642" y="996"/>
                    <a:pt x="681" y="1050"/>
                    <a:pt x="741" y="1062"/>
                  </a:cubicBezTo>
                  <a:lnTo>
                    <a:pt x="757" y="1062"/>
                  </a:lnTo>
                  <a:cubicBezTo>
                    <a:pt x="807" y="1062"/>
                    <a:pt x="850" y="1024"/>
                    <a:pt x="861" y="974"/>
                  </a:cubicBezTo>
                  <a:cubicBezTo>
                    <a:pt x="866" y="951"/>
                    <a:pt x="949" y="382"/>
                    <a:pt x="170" y="9"/>
                  </a:cubicBezTo>
                  <a:cubicBezTo>
                    <a:pt x="156" y="4"/>
                    <a:pt x="142" y="1"/>
                    <a:pt x="1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3" name="Google Shape;493;p7"/>
            <p:cNvSpPr/>
            <p:nvPr/>
          </p:nvSpPr>
          <p:spPr>
            <a:xfrm>
              <a:off x="1933575" y="4790075"/>
              <a:ext cx="452100" cy="290525"/>
            </a:xfrm>
            <a:custGeom>
              <a:avLst/>
              <a:gdLst/>
              <a:ahLst/>
              <a:cxnLst/>
              <a:rect l="l" t="t" r="r" b="b"/>
              <a:pathLst>
                <a:path w="18084" h="11621" extrusionOk="0">
                  <a:moveTo>
                    <a:pt x="4633" y="1"/>
                  </a:moveTo>
                  <a:cubicBezTo>
                    <a:pt x="4633" y="1"/>
                    <a:pt x="671" y="1097"/>
                    <a:pt x="95" y="1645"/>
                  </a:cubicBezTo>
                  <a:cubicBezTo>
                    <a:pt x="2" y="1735"/>
                    <a:pt x="1" y="1772"/>
                    <a:pt x="63" y="1772"/>
                  </a:cubicBezTo>
                  <a:cubicBezTo>
                    <a:pt x="388" y="1772"/>
                    <a:pt x="2442" y="762"/>
                    <a:pt x="2442" y="762"/>
                  </a:cubicBezTo>
                  <a:cubicBezTo>
                    <a:pt x="2442" y="762"/>
                    <a:pt x="3652" y="6259"/>
                    <a:pt x="7615" y="9729"/>
                  </a:cubicBezTo>
                  <a:cubicBezTo>
                    <a:pt x="9237" y="11150"/>
                    <a:pt x="10956" y="11620"/>
                    <a:pt x="12522" y="11620"/>
                  </a:cubicBezTo>
                  <a:cubicBezTo>
                    <a:pt x="15598" y="11620"/>
                    <a:pt x="18083" y="9806"/>
                    <a:pt x="18083" y="9806"/>
                  </a:cubicBezTo>
                  <a:lnTo>
                    <a:pt x="15063" y="4463"/>
                  </a:lnTo>
                  <a:cubicBezTo>
                    <a:pt x="14009" y="5007"/>
                    <a:pt x="13009" y="5233"/>
                    <a:pt x="12076" y="5233"/>
                  </a:cubicBezTo>
                  <a:cubicBezTo>
                    <a:pt x="7580" y="5233"/>
                    <a:pt x="4633" y="1"/>
                    <a:pt x="4633" y="1"/>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4" name="Google Shape;494;p7"/>
            <p:cNvSpPr/>
            <p:nvPr/>
          </p:nvSpPr>
          <p:spPr>
            <a:xfrm>
              <a:off x="1917725" y="4765025"/>
              <a:ext cx="147875" cy="88000"/>
            </a:xfrm>
            <a:custGeom>
              <a:avLst/>
              <a:gdLst/>
              <a:ahLst/>
              <a:cxnLst/>
              <a:rect l="l" t="t" r="r" b="b"/>
              <a:pathLst>
                <a:path w="5915" h="3520" extrusionOk="0">
                  <a:moveTo>
                    <a:pt x="4610" y="0"/>
                  </a:moveTo>
                  <a:lnTo>
                    <a:pt x="0" y="2861"/>
                  </a:lnTo>
                  <a:cubicBezTo>
                    <a:pt x="283" y="3143"/>
                    <a:pt x="744" y="3233"/>
                    <a:pt x="1220" y="3233"/>
                  </a:cubicBezTo>
                  <a:cubicBezTo>
                    <a:pt x="2066" y="3233"/>
                    <a:pt x="2955" y="2948"/>
                    <a:pt x="2955" y="2948"/>
                  </a:cubicBezTo>
                  <a:lnTo>
                    <a:pt x="3278" y="3519"/>
                  </a:lnTo>
                  <a:lnTo>
                    <a:pt x="5915" y="1984"/>
                  </a:lnTo>
                  <a:lnTo>
                    <a:pt x="461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5" name="Google Shape;495;p7"/>
            <p:cNvSpPr/>
            <p:nvPr/>
          </p:nvSpPr>
          <p:spPr>
            <a:xfrm>
              <a:off x="1991850" y="4825775"/>
              <a:ext cx="19625" cy="24600"/>
            </a:xfrm>
            <a:custGeom>
              <a:avLst/>
              <a:gdLst/>
              <a:ahLst/>
              <a:cxnLst/>
              <a:rect l="l" t="t" r="r" b="b"/>
              <a:pathLst>
                <a:path w="785" h="984" extrusionOk="0">
                  <a:moveTo>
                    <a:pt x="667" y="1"/>
                  </a:moveTo>
                  <a:cubicBezTo>
                    <a:pt x="634" y="1"/>
                    <a:pt x="600" y="17"/>
                    <a:pt x="577" y="47"/>
                  </a:cubicBezTo>
                  <a:lnTo>
                    <a:pt x="39" y="819"/>
                  </a:lnTo>
                  <a:cubicBezTo>
                    <a:pt x="0" y="869"/>
                    <a:pt x="17" y="935"/>
                    <a:pt x="61" y="968"/>
                  </a:cubicBezTo>
                  <a:cubicBezTo>
                    <a:pt x="83" y="979"/>
                    <a:pt x="99" y="984"/>
                    <a:pt x="121" y="984"/>
                  </a:cubicBezTo>
                  <a:cubicBezTo>
                    <a:pt x="154" y="984"/>
                    <a:pt x="187" y="968"/>
                    <a:pt x="210" y="941"/>
                  </a:cubicBezTo>
                  <a:lnTo>
                    <a:pt x="751" y="168"/>
                  </a:lnTo>
                  <a:cubicBezTo>
                    <a:pt x="784" y="118"/>
                    <a:pt x="774" y="53"/>
                    <a:pt x="724" y="20"/>
                  </a:cubicBezTo>
                  <a:cubicBezTo>
                    <a:pt x="707" y="7"/>
                    <a:pt x="687" y="1"/>
                    <a:pt x="66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6" name="Google Shape;496;p7"/>
            <p:cNvSpPr/>
            <p:nvPr/>
          </p:nvSpPr>
          <p:spPr>
            <a:xfrm>
              <a:off x="1983100" y="4817025"/>
              <a:ext cx="15075" cy="29425"/>
            </a:xfrm>
            <a:custGeom>
              <a:avLst/>
              <a:gdLst/>
              <a:ahLst/>
              <a:cxnLst/>
              <a:rect l="l" t="t" r="r" b="b"/>
              <a:pathLst>
                <a:path w="603" h="1177" extrusionOk="0">
                  <a:moveTo>
                    <a:pt x="481" y="0"/>
                  </a:moveTo>
                  <a:cubicBezTo>
                    <a:pt x="440" y="0"/>
                    <a:pt x="400" y="26"/>
                    <a:pt x="383" y="68"/>
                  </a:cubicBezTo>
                  <a:lnTo>
                    <a:pt x="22" y="1033"/>
                  </a:lnTo>
                  <a:cubicBezTo>
                    <a:pt x="0" y="1088"/>
                    <a:pt x="27" y="1148"/>
                    <a:pt x="82" y="1164"/>
                  </a:cubicBezTo>
                  <a:cubicBezTo>
                    <a:pt x="93" y="1169"/>
                    <a:pt x="104" y="1176"/>
                    <a:pt x="120" y="1176"/>
                  </a:cubicBezTo>
                  <a:cubicBezTo>
                    <a:pt x="158" y="1176"/>
                    <a:pt x="203" y="1148"/>
                    <a:pt x="219" y="1104"/>
                  </a:cubicBezTo>
                  <a:lnTo>
                    <a:pt x="581" y="145"/>
                  </a:lnTo>
                  <a:cubicBezTo>
                    <a:pt x="603" y="91"/>
                    <a:pt x="575" y="30"/>
                    <a:pt x="520" y="8"/>
                  </a:cubicBezTo>
                  <a:cubicBezTo>
                    <a:pt x="507" y="3"/>
                    <a:pt x="494" y="0"/>
                    <a:pt x="48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7" name="Google Shape;497;p7"/>
            <p:cNvSpPr/>
            <p:nvPr/>
          </p:nvSpPr>
          <p:spPr>
            <a:xfrm>
              <a:off x="2153125" y="5074400"/>
              <a:ext cx="432325" cy="265100"/>
            </a:xfrm>
            <a:custGeom>
              <a:avLst/>
              <a:gdLst/>
              <a:ahLst/>
              <a:cxnLst/>
              <a:rect l="l" t="t" r="r" b="b"/>
              <a:pathLst>
                <a:path w="17293" h="10604" extrusionOk="0">
                  <a:moveTo>
                    <a:pt x="11165" y="1"/>
                  </a:moveTo>
                  <a:cubicBezTo>
                    <a:pt x="10367" y="5287"/>
                    <a:pt x="4966" y="5882"/>
                    <a:pt x="2574" y="5882"/>
                  </a:cubicBezTo>
                  <a:cubicBezTo>
                    <a:pt x="1878" y="5882"/>
                    <a:pt x="1437" y="5832"/>
                    <a:pt x="1437" y="5832"/>
                  </a:cubicBezTo>
                  <a:cubicBezTo>
                    <a:pt x="1437" y="5832"/>
                    <a:pt x="0" y="9691"/>
                    <a:pt x="111" y="10481"/>
                  </a:cubicBezTo>
                  <a:cubicBezTo>
                    <a:pt x="123" y="10566"/>
                    <a:pt x="140" y="10604"/>
                    <a:pt x="161" y="10604"/>
                  </a:cubicBezTo>
                  <a:cubicBezTo>
                    <a:pt x="333" y="10604"/>
                    <a:pt x="768" y="8063"/>
                    <a:pt x="768" y="8063"/>
                  </a:cubicBezTo>
                  <a:cubicBezTo>
                    <a:pt x="768" y="8063"/>
                    <a:pt x="4002" y="9464"/>
                    <a:pt x="7897" y="9464"/>
                  </a:cubicBezTo>
                  <a:cubicBezTo>
                    <a:pt x="8923" y="9464"/>
                    <a:pt x="9996" y="9366"/>
                    <a:pt x="11067" y="9120"/>
                  </a:cubicBezTo>
                  <a:cubicBezTo>
                    <a:pt x="17293" y="7696"/>
                    <a:pt x="17265" y="686"/>
                    <a:pt x="17265" y="686"/>
                  </a:cubicBezTo>
                  <a:lnTo>
                    <a:pt x="11165" y="1"/>
                  </a:ln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8" name="Google Shape;498;p7"/>
            <p:cNvSpPr/>
            <p:nvPr/>
          </p:nvSpPr>
          <p:spPr>
            <a:xfrm>
              <a:off x="2149425" y="5218975"/>
              <a:ext cx="68950" cy="135250"/>
            </a:xfrm>
            <a:custGeom>
              <a:avLst/>
              <a:gdLst/>
              <a:ahLst/>
              <a:cxnLst/>
              <a:rect l="l" t="t" r="r" b="b"/>
              <a:pathLst>
                <a:path w="2758" h="5410" extrusionOk="0">
                  <a:moveTo>
                    <a:pt x="385" y="0"/>
                  </a:moveTo>
                  <a:lnTo>
                    <a:pt x="1" y="5409"/>
                  </a:lnTo>
                  <a:cubicBezTo>
                    <a:pt x="1102" y="5234"/>
                    <a:pt x="1804" y="3064"/>
                    <a:pt x="1804" y="3064"/>
                  </a:cubicBezTo>
                  <a:lnTo>
                    <a:pt x="2457" y="3140"/>
                  </a:lnTo>
                  <a:lnTo>
                    <a:pt x="2758" y="104"/>
                  </a:lnTo>
                  <a:lnTo>
                    <a:pt x="385"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9" name="Google Shape;499;p7"/>
            <p:cNvSpPr/>
            <p:nvPr/>
          </p:nvSpPr>
          <p:spPr>
            <a:xfrm>
              <a:off x="2193150" y="5273225"/>
              <a:ext cx="13725" cy="27675"/>
            </a:xfrm>
            <a:custGeom>
              <a:avLst/>
              <a:gdLst/>
              <a:ahLst/>
              <a:cxnLst/>
              <a:rect l="l" t="t" r="r" b="b"/>
              <a:pathLst>
                <a:path w="549" h="1107" extrusionOk="0">
                  <a:moveTo>
                    <a:pt x="115" y="1"/>
                  </a:moveTo>
                  <a:cubicBezTo>
                    <a:pt x="105" y="1"/>
                    <a:pt x="94" y="3"/>
                    <a:pt x="83" y="6"/>
                  </a:cubicBezTo>
                  <a:cubicBezTo>
                    <a:pt x="28" y="28"/>
                    <a:pt x="0" y="87"/>
                    <a:pt x="17" y="143"/>
                  </a:cubicBezTo>
                  <a:lnTo>
                    <a:pt x="329" y="1036"/>
                  </a:lnTo>
                  <a:cubicBezTo>
                    <a:pt x="346" y="1081"/>
                    <a:pt x="384" y="1107"/>
                    <a:pt x="428" y="1107"/>
                  </a:cubicBezTo>
                  <a:cubicBezTo>
                    <a:pt x="438" y="1107"/>
                    <a:pt x="450" y="1107"/>
                    <a:pt x="460" y="1102"/>
                  </a:cubicBezTo>
                  <a:cubicBezTo>
                    <a:pt x="516" y="1081"/>
                    <a:pt x="549" y="1020"/>
                    <a:pt x="526" y="965"/>
                  </a:cubicBezTo>
                  <a:lnTo>
                    <a:pt x="220" y="72"/>
                  </a:lnTo>
                  <a:cubicBezTo>
                    <a:pt x="202" y="27"/>
                    <a:pt x="159" y="1"/>
                    <a:pt x="11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0" name="Google Shape;500;p7"/>
            <p:cNvSpPr/>
            <p:nvPr/>
          </p:nvSpPr>
          <p:spPr>
            <a:xfrm>
              <a:off x="2178200" y="5278950"/>
              <a:ext cx="20150" cy="26750"/>
            </a:xfrm>
            <a:custGeom>
              <a:avLst/>
              <a:gdLst/>
              <a:ahLst/>
              <a:cxnLst/>
              <a:rect l="l" t="t" r="r" b="b"/>
              <a:pathLst>
                <a:path w="806" h="1070" extrusionOk="0">
                  <a:moveTo>
                    <a:pt x="118" y="0"/>
                  </a:moveTo>
                  <a:cubicBezTo>
                    <a:pt x="99" y="0"/>
                    <a:pt x="79" y="6"/>
                    <a:pt x="61" y="18"/>
                  </a:cubicBezTo>
                  <a:cubicBezTo>
                    <a:pt x="17" y="51"/>
                    <a:pt x="1" y="116"/>
                    <a:pt x="34" y="166"/>
                  </a:cubicBezTo>
                  <a:lnTo>
                    <a:pt x="598" y="1027"/>
                  </a:lnTo>
                  <a:cubicBezTo>
                    <a:pt x="620" y="1054"/>
                    <a:pt x="653" y="1070"/>
                    <a:pt x="686" y="1070"/>
                  </a:cubicBezTo>
                  <a:cubicBezTo>
                    <a:pt x="707" y="1070"/>
                    <a:pt x="724" y="1065"/>
                    <a:pt x="747" y="1054"/>
                  </a:cubicBezTo>
                  <a:cubicBezTo>
                    <a:pt x="795" y="1021"/>
                    <a:pt x="806" y="956"/>
                    <a:pt x="773" y="906"/>
                  </a:cubicBezTo>
                  <a:lnTo>
                    <a:pt x="209" y="45"/>
                  </a:lnTo>
                  <a:cubicBezTo>
                    <a:pt x="188" y="17"/>
                    <a:pt x="153" y="0"/>
                    <a:pt x="1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1" name="Google Shape;501;p7"/>
            <p:cNvSpPr/>
            <p:nvPr/>
          </p:nvSpPr>
          <p:spPr>
            <a:xfrm>
              <a:off x="2168900" y="5297100"/>
              <a:ext cx="21525" cy="18775"/>
            </a:xfrm>
            <a:custGeom>
              <a:avLst/>
              <a:gdLst/>
              <a:ahLst/>
              <a:cxnLst/>
              <a:rect l="l" t="t" r="r" b="b"/>
              <a:pathLst>
                <a:path w="861" h="751" extrusionOk="0">
                  <a:moveTo>
                    <a:pt x="116" y="1"/>
                  </a:moveTo>
                  <a:cubicBezTo>
                    <a:pt x="85" y="1"/>
                    <a:pt x="54" y="14"/>
                    <a:pt x="33" y="37"/>
                  </a:cubicBezTo>
                  <a:cubicBezTo>
                    <a:pt x="1" y="81"/>
                    <a:pt x="1" y="147"/>
                    <a:pt x="49" y="185"/>
                  </a:cubicBezTo>
                  <a:lnTo>
                    <a:pt x="674" y="723"/>
                  </a:lnTo>
                  <a:cubicBezTo>
                    <a:pt x="691" y="739"/>
                    <a:pt x="717" y="750"/>
                    <a:pt x="740" y="750"/>
                  </a:cubicBezTo>
                  <a:cubicBezTo>
                    <a:pt x="773" y="750"/>
                    <a:pt x="800" y="733"/>
                    <a:pt x="823" y="711"/>
                  </a:cubicBezTo>
                  <a:cubicBezTo>
                    <a:pt x="861" y="668"/>
                    <a:pt x="856" y="602"/>
                    <a:pt x="811" y="564"/>
                  </a:cubicBezTo>
                  <a:lnTo>
                    <a:pt x="186" y="27"/>
                  </a:lnTo>
                  <a:cubicBezTo>
                    <a:pt x="167" y="9"/>
                    <a:pt x="142" y="1"/>
                    <a:pt x="1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2" name="Google Shape;502;p7"/>
            <p:cNvSpPr/>
            <p:nvPr/>
          </p:nvSpPr>
          <p:spPr>
            <a:xfrm>
              <a:off x="2215475" y="4847750"/>
              <a:ext cx="444275" cy="439350"/>
            </a:xfrm>
            <a:custGeom>
              <a:avLst/>
              <a:gdLst/>
              <a:ahLst/>
              <a:cxnLst/>
              <a:rect l="l" t="t" r="r" b="b"/>
              <a:pathLst>
                <a:path w="17771" h="17574" extrusionOk="0">
                  <a:moveTo>
                    <a:pt x="5153" y="1"/>
                  </a:moveTo>
                  <a:cubicBezTo>
                    <a:pt x="3787" y="2156"/>
                    <a:pt x="111" y="2369"/>
                    <a:pt x="111" y="2369"/>
                  </a:cubicBezTo>
                  <a:cubicBezTo>
                    <a:pt x="0" y="3229"/>
                    <a:pt x="1174" y="10157"/>
                    <a:pt x="1174" y="10157"/>
                  </a:cubicBezTo>
                  <a:cubicBezTo>
                    <a:pt x="1617" y="10218"/>
                    <a:pt x="2097" y="10243"/>
                    <a:pt x="2582" y="10243"/>
                  </a:cubicBezTo>
                  <a:cubicBezTo>
                    <a:pt x="4640" y="10243"/>
                    <a:pt x="6807" y="9801"/>
                    <a:pt x="6807" y="9801"/>
                  </a:cubicBezTo>
                  <a:lnTo>
                    <a:pt x="6807" y="9801"/>
                  </a:lnTo>
                  <a:cubicBezTo>
                    <a:pt x="6807" y="11369"/>
                    <a:pt x="5186" y="13221"/>
                    <a:pt x="5186" y="13221"/>
                  </a:cubicBezTo>
                  <a:cubicBezTo>
                    <a:pt x="5925" y="14701"/>
                    <a:pt x="10321" y="17573"/>
                    <a:pt x="10321" y="17573"/>
                  </a:cubicBezTo>
                  <a:cubicBezTo>
                    <a:pt x="15144" y="14739"/>
                    <a:pt x="17770" y="9313"/>
                    <a:pt x="17770" y="9313"/>
                  </a:cubicBezTo>
                  <a:lnTo>
                    <a:pt x="5153"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3" name="Google Shape;503;p7"/>
            <p:cNvSpPr/>
            <p:nvPr/>
          </p:nvSpPr>
          <p:spPr>
            <a:xfrm>
              <a:off x="2303575" y="4587175"/>
              <a:ext cx="660350" cy="594950"/>
            </a:xfrm>
            <a:custGeom>
              <a:avLst/>
              <a:gdLst/>
              <a:ahLst/>
              <a:cxnLst/>
              <a:rect l="l" t="t" r="r" b="b"/>
              <a:pathLst>
                <a:path w="26414" h="23798" extrusionOk="0">
                  <a:moveTo>
                    <a:pt x="20916" y="0"/>
                  </a:moveTo>
                  <a:cubicBezTo>
                    <a:pt x="16975" y="0"/>
                    <a:pt x="8211" y="460"/>
                    <a:pt x="8211" y="460"/>
                  </a:cubicBezTo>
                  <a:cubicBezTo>
                    <a:pt x="5904" y="3305"/>
                    <a:pt x="0" y="11646"/>
                    <a:pt x="0" y="11646"/>
                  </a:cubicBezTo>
                  <a:cubicBezTo>
                    <a:pt x="4111" y="17330"/>
                    <a:pt x="12010" y="23798"/>
                    <a:pt x="12010" y="23798"/>
                  </a:cubicBezTo>
                  <a:cubicBezTo>
                    <a:pt x="26414" y="13171"/>
                    <a:pt x="22286" y="32"/>
                    <a:pt x="22286" y="32"/>
                  </a:cubicBezTo>
                  <a:cubicBezTo>
                    <a:pt x="21959" y="10"/>
                    <a:pt x="21488" y="0"/>
                    <a:pt x="2091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4" name="Google Shape;504;p7"/>
            <p:cNvSpPr/>
            <p:nvPr/>
          </p:nvSpPr>
          <p:spPr>
            <a:xfrm>
              <a:off x="2602975" y="4736250"/>
              <a:ext cx="457975" cy="315500"/>
            </a:xfrm>
            <a:custGeom>
              <a:avLst/>
              <a:gdLst/>
              <a:ahLst/>
              <a:cxnLst/>
              <a:rect l="l" t="t" r="r" b="b"/>
              <a:pathLst>
                <a:path w="18319" h="12620" extrusionOk="0">
                  <a:moveTo>
                    <a:pt x="4982" y="0"/>
                  </a:moveTo>
                  <a:lnTo>
                    <a:pt x="1" y="3036"/>
                  </a:lnTo>
                  <a:cubicBezTo>
                    <a:pt x="3237" y="10457"/>
                    <a:pt x="8137" y="11708"/>
                    <a:pt x="11074" y="11708"/>
                  </a:cubicBezTo>
                  <a:cubicBezTo>
                    <a:pt x="12568" y="11708"/>
                    <a:pt x="13555" y="11384"/>
                    <a:pt x="13555" y="11384"/>
                  </a:cubicBezTo>
                  <a:cubicBezTo>
                    <a:pt x="13555" y="11384"/>
                    <a:pt x="15069" y="12620"/>
                    <a:pt x="15648" y="12620"/>
                  </a:cubicBezTo>
                  <a:cubicBezTo>
                    <a:pt x="15729" y="12620"/>
                    <a:pt x="15792" y="12595"/>
                    <a:pt x="15829" y="12540"/>
                  </a:cubicBezTo>
                  <a:cubicBezTo>
                    <a:pt x="16136" y="12090"/>
                    <a:pt x="14881" y="11433"/>
                    <a:pt x="14881" y="11433"/>
                  </a:cubicBezTo>
                  <a:lnTo>
                    <a:pt x="14881" y="11433"/>
                  </a:lnTo>
                  <a:cubicBezTo>
                    <a:pt x="14881" y="11433"/>
                    <a:pt x="16304" y="12003"/>
                    <a:pt x="17080" y="12003"/>
                  </a:cubicBezTo>
                  <a:cubicBezTo>
                    <a:pt x="17316" y="12003"/>
                    <a:pt x="17492" y="11950"/>
                    <a:pt x="17550" y="11811"/>
                  </a:cubicBezTo>
                  <a:cubicBezTo>
                    <a:pt x="17792" y="11214"/>
                    <a:pt x="15627" y="10984"/>
                    <a:pt x="15627" y="10984"/>
                  </a:cubicBezTo>
                  <a:cubicBezTo>
                    <a:pt x="15627" y="10984"/>
                    <a:pt x="17950" y="10605"/>
                    <a:pt x="18186" y="10249"/>
                  </a:cubicBezTo>
                  <a:cubicBezTo>
                    <a:pt x="18319" y="10052"/>
                    <a:pt x="17469" y="10009"/>
                    <a:pt x="16697" y="10009"/>
                  </a:cubicBezTo>
                  <a:cubicBezTo>
                    <a:pt x="16094" y="10009"/>
                    <a:pt x="15539" y="10036"/>
                    <a:pt x="15539" y="10036"/>
                  </a:cubicBezTo>
                  <a:cubicBezTo>
                    <a:pt x="15539" y="10036"/>
                    <a:pt x="17506" y="9208"/>
                    <a:pt x="17413" y="8781"/>
                  </a:cubicBezTo>
                  <a:cubicBezTo>
                    <a:pt x="17397" y="8703"/>
                    <a:pt x="17290" y="8671"/>
                    <a:pt x="17126" y="8671"/>
                  </a:cubicBezTo>
                  <a:cubicBezTo>
                    <a:pt x="16393" y="8671"/>
                    <a:pt x="14524" y="9307"/>
                    <a:pt x="14524" y="9307"/>
                  </a:cubicBezTo>
                  <a:cubicBezTo>
                    <a:pt x="14524" y="9307"/>
                    <a:pt x="15779" y="8024"/>
                    <a:pt x="15566" y="7832"/>
                  </a:cubicBezTo>
                  <a:cubicBezTo>
                    <a:pt x="15552" y="7820"/>
                    <a:pt x="15531" y="7814"/>
                    <a:pt x="15504" y="7814"/>
                  </a:cubicBezTo>
                  <a:cubicBezTo>
                    <a:pt x="15127" y="7814"/>
                    <a:pt x="13621" y="8945"/>
                    <a:pt x="13621" y="8945"/>
                  </a:cubicBezTo>
                  <a:cubicBezTo>
                    <a:pt x="13559" y="8948"/>
                    <a:pt x="13498" y="8950"/>
                    <a:pt x="13437" y="8950"/>
                  </a:cubicBezTo>
                  <a:cubicBezTo>
                    <a:pt x="8686" y="8950"/>
                    <a:pt x="4982" y="0"/>
                    <a:pt x="4982" y="0"/>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5" name="Google Shape;505;p7"/>
            <p:cNvSpPr/>
            <p:nvPr/>
          </p:nvSpPr>
          <p:spPr>
            <a:xfrm>
              <a:off x="2602975" y="4458500"/>
              <a:ext cx="182200" cy="179600"/>
            </a:xfrm>
            <a:custGeom>
              <a:avLst/>
              <a:gdLst/>
              <a:ahLst/>
              <a:cxnLst/>
              <a:rect l="l" t="t" r="r" b="b"/>
              <a:pathLst>
                <a:path w="7288" h="7184" extrusionOk="0">
                  <a:moveTo>
                    <a:pt x="1645" y="1"/>
                  </a:moveTo>
                  <a:lnTo>
                    <a:pt x="1130" y="4873"/>
                  </a:lnTo>
                  <a:lnTo>
                    <a:pt x="1" y="4724"/>
                  </a:lnTo>
                  <a:lnTo>
                    <a:pt x="1" y="4724"/>
                  </a:lnTo>
                  <a:cubicBezTo>
                    <a:pt x="1" y="4724"/>
                    <a:pt x="1415" y="6895"/>
                    <a:pt x="4467" y="7164"/>
                  </a:cubicBezTo>
                  <a:cubicBezTo>
                    <a:pt x="4620" y="7178"/>
                    <a:pt x="4763" y="7184"/>
                    <a:pt x="4897" y="7184"/>
                  </a:cubicBezTo>
                  <a:cubicBezTo>
                    <a:pt x="7288" y="7184"/>
                    <a:pt x="6791" y="5179"/>
                    <a:pt x="6791" y="5179"/>
                  </a:cubicBezTo>
                  <a:lnTo>
                    <a:pt x="5519" y="5043"/>
                  </a:lnTo>
                  <a:lnTo>
                    <a:pt x="4736" y="762"/>
                  </a:lnTo>
                  <a:lnTo>
                    <a:pt x="1645" y="1"/>
                  </a:ln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6" name="Google Shape;506;p7"/>
            <p:cNvSpPr/>
            <p:nvPr/>
          </p:nvSpPr>
          <p:spPr>
            <a:xfrm>
              <a:off x="2458125" y="4067700"/>
              <a:ext cx="561550" cy="472775"/>
            </a:xfrm>
            <a:custGeom>
              <a:avLst/>
              <a:gdLst/>
              <a:ahLst/>
              <a:cxnLst/>
              <a:rect l="l" t="t" r="r" b="b"/>
              <a:pathLst>
                <a:path w="22462" h="18911" extrusionOk="0">
                  <a:moveTo>
                    <a:pt x="10263" y="1"/>
                  </a:moveTo>
                  <a:cubicBezTo>
                    <a:pt x="2867" y="1"/>
                    <a:pt x="977" y="7609"/>
                    <a:pt x="977" y="7609"/>
                  </a:cubicBezTo>
                  <a:cubicBezTo>
                    <a:pt x="0" y="13297"/>
                    <a:pt x="5591" y="18910"/>
                    <a:pt x="11328" y="18910"/>
                  </a:cubicBezTo>
                  <a:cubicBezTo>
                    <a:pt x="13319" y="18910"/>
                    <a:pt x="15327" y="18235"/>
                    <a:pt x="17085" y="16652"/>
                  </a:cubicBezTo>
                  <a:cubicBezTo>
                    <a:pt x="22461" y="11806"/>
                    <a:pt x="18274" y="1224"/>
                    <a:pt x="12372" y="192"/>
                  </a:cubicBezTo>
                  <a:cubicBezTo>
                    <a:pt x="11624" y="61"/>
                    <a:pt x="10922" y="1"/>
                    <a:pt x="10263" y="1"/>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7" name="Google Shape;507;p7"/>
            <p:cNvSpPr/>
            <p:nvPr/>
          </p:nvSpPr>
          <p:spPr>
            <a:xfrm>
              <a:off x="2634050" y="4515750"/>
              <a:ext cx="105150" cy="58825"/>
            </a:xfrm>
            <a:custGeom>
              <a:avLst/>
              <a:gdLst/>
              <a:ahLst/>
              <a:cxnLst/>
              <a:rect l="l" t="t" r="r" b="b"/>
              <a:pathLst>
                <a:path w="4206" h="2353" extrusionOk="0">
                  <a:moveTo>
                    <a:pt x="160" y="1"/>
                  </a:moveTo>
                  <a:lnTo>
                    <a:pt x="1" y="1761"/>
                  </a:lnTo>
                  <a:lnTo>
                    <a:pt x="4205" y="2353"/>
                  </a:lnTo>
                  <a:lnTo>
                    <a:pt x="3954" y="987"/>
                  </a:lnTo>
                  <a:cubicBezTo>
                    <a:pt x="3954" y="987"/>
                    <a:pt x="3835" y="998"/>
                    <a:pt x="3630" y="998"/>
                  </a:cubicBezTo>
                  <a:cubicBezTo>
                    <a:pt x="2988" y="998"/>
                    <a:pt x="1495" y="891"/>
                    <a:pt x="160" y="1"/>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8" name="Google Shape;508;p7"/>
            <p:cNvSpPr/>
            <p:nvPr/>
          </p:nvSpPr>
          <p:spPr>
            <a:xfrm>
              <a:off x="2519525" y="4645750"/>
              <a:ext cx="395325" cy="390500"/>
            </a:xfrm>
            <a:custGeom>
              <a:avLst/>
              <a:gdLst/>
              <a:ahLst/>
              <a:cxnLst/>
              <a:rect l="l" t="t" r="r" b="b"/>
              <a:pathLst>
                <a:path w="15813" h="15620" extrusionOk="0">
                  <a:moveTo>
                    <a:pt x="4580" y="1"/>
                  </a:moveTo>
                  <a:cubicBezTo>
                    <a:pt x="2543" y="1"/>
                    <a:pt x="0" y="732"/>
                    <a:pt x="0" y="732"/>
                  </a:cubicBezTo>
                  <a:cubicBezTo>
                    <a:pt x="0" y="732"/>
                    <a:pt x="532" y="6535"/>
                    <a:pt x="3826" y="10153"/>
                  </a:cubicBezTo>
                  <a:cubicBezTo>
                    <a:pt x="7281" y="13957"/>
                    <a:pt x="11687" y="15620"/>
                    <a:pt x="13300" y="15620"/>
                  </a:cubicBezTo>
                  <a:cubicBezTo>
                    <a:pt x="13437" y="15620"/>
                    <a:pt x="13553" y="15608"/>
                    <a:pt x="13648" y="15584"/>
                  </a:cubicBezTo>
                  <a:cubicBezTo>
                    <a:pt x="14854" y="15283"/>
                    <a:pt x="15813" y="12000"/>
                    <a:pt x="15599" y="11579"/>
                  </a:cubicBezTo>
                  <a:cubicBezTo>
                    <a:pt x="15385" y="11156"/>
                    <a:pt x="7290" y="3828"/>
                    <a:pt x="7076" y="1296"/>
                  </a:cubicBezTo>
                  <a:cubicBezTo>
                    <a:pt x="6993" y="303"/>
                    <a:pt x="5891" y="1"/>
                    <a:pt x="458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9" name="Google Shape;509;p7"/>
            <p:cNvSpPr/>
            <p:nvPr/>
          </p:nvSpPr>
          <p:spPr>
            <a:xfrm>
              <a:off x="2492650" y="4703650"/>
              <a:ext cx="272325" cy="302125"/>
            </a:xfrm>
            <a:custGeom>
              <a:avLst/>
              <a:gdLst/>
              <a:ahLst/>
              <a:cxnLst/>
              <a:rect l="l" t="t" r="r" b="b"/>
              <a:pathLst>
                <a:path w="10893" h="12085" extrusionOk="0">
                  <a:moveTo>
                    <a:pt x="121" y="0"/>
                  </a:moveTo>
                  <a:cubicBezTo>
                    <a:pt x="110" y="0"/>
                    <a:pt x="100" y="2"/>
                    <a:pt x="89" y="5"/>
                  </a:cubicBezTo>
                  <a:cubicBezTo>
                    <a:pt x="34" y="22"/>
                    <a:pt x="1" y="81"/>
                    <a:pt x="23" y="136"/>
                  </a:cubicBezTo>
                  <a:cubicBezTo>
                    <a:pt x="51" y="230"/>
                    <a:pt x="3185" y="9317"/>
                    <a:pt x="10738" y="12079"/>
                  </a:cubicBezTo>
                  <a:cubicBezTo>
                    <a:pt x="10749" y="12084"/>
                    <a:pt x="10761" y="12084"/>
                    <a:pt x="10777" y="12084"/>
                  </a:cubicBezTo>
                  <a:cubicBezTo>
                    <a:pt x="10815" y="12084"/>
                    <a:pt x="10859" y="12058"/>
                    <a:pt x="10875" y="12013"/>
                  </a:cubicBezTo>
                  <a:cubicBezTo>
                    <a:pt x="10892" y="11959"/>
                    <a:pt x="10865" y="11899"/>
                    <a:pt x="10809" y="11882"/>
                  </a:cubicBezTo>
                  <a:cubicBezTo>
                    <a:pt x="3355" y="9152"/>
                    <a:pt x="253" y="164"/>
                    <a:pt x="220" y="71"/>
                  </a:cubicBezTo>
                  <a:cubicBezTo>
                    <a:pt x="208" y="26"/>
                    <a:pt x="166" y="0"/>
                    <a:pt x="1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0" name="Google Shape;510;p7"/>
            <p:cNvSpPr/>
            <p:nvPr/>
          </p:nvSpPr>
          <p:spPr>
            <a:xfrm>
              <a:off x="2684900" y="4675475"/>
              <a:ext cx="156375" cy="185475"/>
            </a:xfrm>
            <a:custGeom>
              <a:avLst/>
              <a:gdLst/>
              <a:ahLst/>
              <a:cxnLst/>
              <a:rect l="l" t="t" r="r" b="b"/>
              <a:pathLst>
                <a:path w="6255" h="7419" extrusionOk="0">
                  <a:moveTo>
                    <a:pt x="122" y="0"/>
                  </a:moveTo>
                  <a:cubicBezTo>
                    <a:pt x="101" y="0"/>
                    <a:pt x="80" y="7"/>
                    <a:pt x="61" y="19"/>
                  </a:cubicBezTo>
                  <a:cubicBezTo>
                    <a:pt x="12" y="47"/>
                    <a:pt x="1" y="112"/>
                    <a:pt x="28" y="162"/>
                  </a:cubicBezTo>
                  <a:cubicBezTo>
                    <a:pt x="193" y="408"/>
                    <a:pt x="4078" y="6234"/>
                    <a:pt x="6079" y="7408"/>
                  </a:cubicBezTo>
                  <a:cubicBezTo>
                    <a:pt x="6096" y="7413"/>
                    <a:pt x="6117" y="7418"/>
                    <a:pt x="6134" y="7418"/>
                  </a:cubicBezTo>
                  <a:cubicBezTo>
                    <a:pt x="6173" y="7418"/>
                    <a:pt x="6205" y="7402"/>
                    <a:pt x="6228" y="7369"/>
                  </a:cubicBezTo>
                  <a:cubicBezTo>
                    <a:pt x="6254" y="7320"/>
                    <a:pt x="6238" y="7254"/>
                    <a:pt x="6188" y="7221"/>
                  </a:cubicBezTo>
                  <a:cubicBezTo>
                    <a:pt x="4227" y="6075"/>
                    <a:pt x="248" y="107"/>
                    <a:pt x="210" y="47"/>
                  </a:cubicBezTo>
                  <a:cubicBezTo>
                    <a:pt x="189" y="16"/>
                    <a:pt x="156" y="0"/>
                    <a:pt x="12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1" name="Google Shape;511;p7"/>
            <p:cNvSpPr/>
            <p:nvPr/>
          </p:nvSpPr>
          <p:spPr>
            <a:xfrm>
              <a:off x="2833575" y="4511650"/>
              <a:ext cx="292150" cy="247775"/>
            </a:xfrm>
            <a:custGeom>
              <a:avLst/>
              <a:gdLst/>
              <a:ahLst/>
              <a:cxnLst/>
              <a:rect l="l" t="t" r="r" b="b"/>
              <a:pathLst>
                <a:path w="11686" h="9911" extrusionOk="0">
                  <a:moveTo>
                    <a:pt x="8533" y="1"/>
                  </a:moveTo>
                  <a:cubicBezTo>
                    <a:pt x="8327" y="1"/>
                    <a:pt x="8125" y="51"/>
                    <a:pt x="7931" y="165"/>
                  </a:cubicBezTo>
                  <a:cubicBezTo>
                    <a:pt x="3919" y="2517"/>
                    <a:pt x="1" y="3020"/>
                    <a:pt x="1" y="3020"/>
                  </a:cubicBezTo>
                  <a:lnTo>
                    <a:pt x="1086" y="9911"/>
                  </a:lnTo>
                  <a:cubicBezTo>
                    <a:pt x="9411" y="8984"/>
                    <a:pt x="11685" y="4090"/>
                    <a:pt x="11384" y="2856"/>
                  </a:cubicBezTo>
                  <a:cubicBezTo>
                    <a:pt x="11122" y="1805"/>
                    <a:pt x="9765" y="1"/>
                    <a:pt x="85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2" name="Google Shape;512;p7"/>
            <p:cNvSpPr/>
            <p:nvPr/>
          </p:nvSpPr>
          <p:spPr>
            <a:xfrm>
              <a:off x="2825350" y="4596025"/>
              <a:ext cx="53600" cy="142975"/>
            </a:xfrm>
            <a:custGeom>
              <a:avLst/>
              <a:gdLst/>
              <a:ahLst/>
              <a:cxnLst/>
              <a:rect l="l" t="t" r="r" b="b"/>
              <a:pathLst>
                <a:path w="2144" h="5719" extrusionOk="0">
                  <a:moveTo>
                    <a:pt x="118" y="1"/>
                  </a:moveTo>
                  <a:cubicBezTo>
                    <a:pt x="87" y="1"/>
                    <a:pt x="56" y="15"/>
                    <a:pt x="34" y="40"/>
                  </a:cubicBezTo>
                  <a:cubicBezTo>
                    <a:pt x="1" y="85"/>
                    <a:pt x="6" y="151"/>
                    <a:pt x="51" y="189"/>
                  </a:cubicBezTo>
                  <a:cubicBezTo>
                    <a:pt x="1913" y="1674"/>
                    <a:pt x="1316" y="5554"/>
                    <a:pt x="1311" y="5592"/>
                  </a:cubicBezTo>
                  <a:cubicBezTo>
                    <a:pt x="1300" y="5653"/>
                    <a:pt x="1338" y="5708"/>
                    <a:pt x="1399" y="5713"/>
                  </a:cubicBezTo>
                  <a:cubicBezTo>
                    <a:pt x="1404" y="5719"/>
                    <a:pt x="1410" y="5719"/>
                    <a:pt x="1415" y="5719"/>
                  </a:cubicBezTo>
                  <a:cubicBezTo>
                    <a:pt x="1465" y="5719"/>
                    <a:pt x="1508" y="5680"/>
                    <a:pt x="1519" y="5625"/>
                  </a:cubicBezTo>
                  <a:cubicBezTo>
                    <a:pt x="1546" y="5461"/>
                    <a:pt x="2144" y="1586"/>
                    <a:pt x="182" y="24"/>
                  </a:cubicBezTo>
                  <a:cubicBezTo>
                    <a:pt x="163" y="8"/>
                    <a:pt x="141" y="1"/>
                    <a:pt x="11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3" name="Google Shape;513;p7"/>
            <p:cNvSpPr/>
            <p:nvPr/>
          </p:nvSpPr>
          <p:spPr>
            <a:xfrm>
              <a:off x="2600100" y="4596000"/>
              <a:ext cx="196375" cy="75150"/>
            </a:xfrm>
            <a:custGeom>
              <a:avLst/>
              <a:gdLst/>
              <a:ahLst/>
              <a:cxnLst/>
              <a:rect l="l" t="t" r="r" b="b"/>
              <a:pathLst>
                <a:path w="7855" h="3006" extrusionOk="0">
                  <a:moveTo>
                    <a:pt x="7491" y="1"/>
                  </a:moveTo>
                  <a:cubicBezTo>
                    <a:pt x="7484" y="1"/>
                    <a:pt x="7477" y="2"/>
                    <a:pt x="7470" y="3"/>
                  </a:cubicBezTo>
                  <a:cubicBezTo>
                    <a:pt x="7416" y="20"/>
                    <a:pt x="7377" y="74"/>
                    <a:pt x="7394" y="129"/>
                  </a:cubicBezTo>
                  <a:cubicBezTo>
                    <a:pt x="7394" y="140"/>
                    <a:pt x="7624" y="1159"/>
                    <a:pt x="7126" y="1933"/>
                  </a:cubicBezTo>
                  <a:cubicBezTo>
                    <a:pt x="6846" y="2360"/>
                    <a:pt x="6385" y="2639"/>
                    <a:pt x="5760" y="2755"/>
                  </a:cubicBezTo>
                  <a:cubicBezTo>
                    <a:pt x="5624" y="2780"/>
                    <a:pt x="5484" y="2792"/>
                    <a:pt x="5340" y="2792"/>
                  </a:cubicBezTo>
                  <a:cubicBezTo>
                    <a:pt x="3166" y="2792"/>
                    <a:pt x="218" y="61"/>
                    <a:pt x="187" y="31"/>
                  </a:cubicBezTo>
                  <a:cubicBezTo>
                    <a:pt x="165" y="12"/>
                    <a:pt x="139" y="3"/>
                    <a:pt x="113" y="3"/>
                  </a:cubicBezTo>
                  <a:cubicBezTo>
                    <a:pt x="85" y="3"/>
                    <a:pt x="58" y="13"/>
                    <a:pt x="38" y="36"/>
                  </a:cubicBezTo>
                  <a:cubicBezTo>
                    <a:pt x="0" y="79"/>
                    <a:pt x="0" y="145"/>
                    <a:pt x="44" y="184"/>
                  </a:cubicBezTo>
                  <a:cubicBezTo>
                    <a:pt x="175" y="304"/>
                    <a:pt x="3086" y="3006"/>
                    <a:pt x="5338" y="3006"/>
                  </a:cubicBezTo>
                  <a:cubicBezTo>
                    <a:pt x="5497" y="3006"/>
                    <a:pt x="5651" y="2990"/>
                    <a:pt x="5798" y="2963"/>
                  </a:cubicBezTo>
                  <a:cubicBezTo>
                    <a:pt x="6484" y="2836"/>
                    <a:pt x="6989" y="2525"/>
                    <a:pt x="7301" y="2042"/>
                  </a:cubicBezTo>
                  <a:cubicBezTo>
                    <a:pt x="7854" y="1197"/>
                    <a:pt x="7607" y="129"/>
                    <a:pt x="7597" y="86"/>
                  </a:cubicBezTo>
                  <a:cubicBezTo>
                    <a:pt x="7587" y="33"/>
                    <a:pt x="7540" y="1"/>
                    <a:pt x="749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4" name="Google Shape;514;p7"/>
            <p:cNvSpPr/>
            <p:nvPr/>
          </p:nvSpPr>
          <p:spPr>
            <a:xfrm>
              <a:off x="2390875" y="5033625"/>
              <a:ext cx="51000" cy="54100"/>
            </a:xfrm>
            <a:custGeom>
              <a:avLst/>
              <a:gdLst/>
              <a:ahLst/>
              <a:cxnLst/>
              <a:rect l="l" t="t" r="r" b="b"/>
              <a:pathLst>
                <a:path w="2040" h="2164" extrusionOk="0">
                  <a:moveTo>
                    <a:pt x="1658" y="0"/>
                  </a:moveTo>
                  <a:cubicBezTo>
                    <a:pt x="1629" y="0"/>
                    <a:pt x="1600" y="12"/>
                    <a:pt x="1579" y="36"/>
                  </a:cubicBezTo>
                  <a:lnTo>
                    <a:pt x="27" y="1812"/>
                  </a:lnTo>
                  <a:cubicBezTo>
                    <a:pt x="11" y="1834"/>
                    <a:pt x="1" y="1862"/>
                    <a:pt x="1" y="1890"/>
                  </a:cubicBezTo>
                  <a:cubicBezTo>
                    <a:pt x="6" y="1917"/>
                    <a:pt x="16" y="1944"/>
                    <a:pt x="39" y="1961"/>
                  </a:cubicBezTo>
                  <a:cubicBezTo>
                    <a:pt x="54" y="1971"/>
                    <a:pt x="297" y="2163"/>
                    <a:pt x="664" y="2163"/>
                  </a:cubicBezTo>
                  <a:cubicBezTo>
                    <a:pt x="717" y="2163"/>
                    <a:pt x="778" y="2158"/>
                    <a:pt x="844" y="2147"/>
                  </a:cubicBezTo>
                  <a:cubicBezTo>
                    <a:pt x="1266" y="2075"/>
                    <a:pt x="1661" y="1746"/>
                    <a:pt x="2007" y="1171"/>
                  </a:cubicBezTo>
                  <a:cubicBezTo>
                    <a:pt x="2039" y="1121"/>
                    <a:pt x="2022" y="1056"/>
                    <a:pt x="1974" y="1023"/>
                  </a:cubicBezTo>
                  <a:cubicBezTo>
                    <a:pt x="1958" y="1014"/>
                    <a:pt x="1940" y="1010"/>
                    <a:pt x="1922" y="1010"/>
                  </a:cubicBezTo>
                  <a:cubicBezTo>
                    <a:pt x="1885" y="1010"/>
                    <a:pt x="1847" y="1028"/>
                    <a:pt x="1825" y="1062"/>
                  </a:cubicBezTo>
                  <a:cubicBezTo>
                    <a:pt x="1513" y="1577"/>
                    <a:pt x="1173" y="1872"/>
                    <a:pt x="811" y="1938"/>
                  </a:cubicBezTo>
                  <a:cubicBezTo>
                    <a:pt x="758" y="1948"/>
                    <a:pt x="708" y="1952"/>
                    <a:pt x="660" y="1952"/>
                  </a:cubicBezTo>
                  <a:cubicBezTo>
                    <a:pt x="490" y="1952"/>
                    <a:pt x="354" y="1899"/>
                    <a:pt x="269" y="1857"/>
                  </a:cubicBezTo>
                  <a:lnTo>
                    <a:pt x="1737" y="174"/>
                  </a:lnTo>
                  <a:cubicBezTo>
                    <a:pt x="1776" y="130"/>
                    <a:pt x="1770" y="64"/>
                    <a:pt x="1726" y="26"/>
                  </a:cubicBezTo>
                  <a:cubicBezTo>
                    <a:pt x="1707" y="8"/>
                    <a:pt x="1683" y="0"/>
                    <a:pt x="165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5" name="Google Shape;515;p7"/>
            <p:cNvSpPr/>
            <p:nvPr/>
          </p:nvSpPr>
          <p:spPr>
            <a:xfrm>
              <a:off x="2458675" y="4743225"/>
              <a:ext cx="280525" cy="301375"/>
            </a:xfrm>
            <a:custGeom>
              <a:avLst/>
              <a:gdLst/>
              <a:ahLst/>
              <a:cxnLst/>
              <a:rect l="l" t="t" r="r" b="b"/>
              <a:pathLst>
                <a:path w="11221" h="12055" extrusionOk="0">
                  <a:moveTo>
                    <a:pt x="1689" y="0"/>
                  </a:moveTo>
                  <a:cubicBezTo>
                    <a:pt x="1689" y="0"/>
                    <a:pt x="1" y="2254"/>
                    <a:pt x="281" y="4457"/>
                  </a:cubicBezTo>
                  <a:cubicBezTo>
                    <a:pt x="559" y="6617"/>
                    <a:pt x="5768" y="12055"/>
                    <a:pt x="7904" y="12055"/>
                  </a:cubicBezTo>
                  <a:cubicBezTo>
                    <a:pt x="7951" y="12055"/>
                    <a:pt x="7998" y="12052"/>
                    <a:pt x="8042" y="12047"/>
                  </a:cubicBezTo>
                  <a:cubicBezTo>
                    <a:pt x="10074" y="11790"/>
                    <a:pt x="11220" y="10639"/>
                    <a:pt x="11220" y="10639"/>
                  </a:cubicBezTo>
                  <a:cubicBezTo>
                    <a:pt x="5389" y="8808"/>
                    <a:pt x="1689" y="0"/>
                    <a:pt x="168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6" name="Google Shape;516;p7"/>
            <p:cNvSpPr/>
            <p:nvPr/>
          </p:nvSpPr>
          <p:spPr>
            <a:xfrm>
              <a:off x="2258900" y="3910125"/>
              <a:ext cx="663225" cy="517725"/>
            </a:xfrm>
            <a:custGeom>
              <a:avLst/>
              <a:gdLst/>
              <a:ahLst/>
              <a:cxnLst/>
              <a:rect l="l" t="t" r="r" b="b"/>
              <a:pathLst>
                <a:path w="26529" h="20709" extrusionOk="0">
                  <a:moveTo>
                    <a:pt x="16662" y="1"/>
                  </a:moveTo>
                  <a:cubicBezTo>
                    <a:pt x="15985" y="1"/>
                    <a:pt x="15188" y="119"/>
                    <a:pt x="14251" y="396"/>
                  </a:cubicBezTo>
                  <a:cubicBezTo>
                    <a:pt x="10831" y="1403"/>
                    <a:pt x="12651" y="4391"/>
                    <a:pt x="9987" y="4863"/>
                  </a:cubicBezTo>
                  <a:cubicBezTo>
                    <a:pt x="1" y="6644"/>
                    <a:pt x="5383" y="15708"/>
                    <a:pt x="5383" y="15708"/>
                  </a:cubicBezTo>
                  <a:cubicBezTo>
                    <a:pt x="4629" y="19881"/>
                    <a:pt x="6563" y="20708"/>
                    <a:pt x="8469" y="20708"/>
                  </a:cubicBezTo>
                  <a:cubicBezTo>
                    <a:pt x="9720" y="20708"/>
                    <a:pt x="10959" y="20352"/>
                    <a:pt x="11417" y="20352"/>
                  </a:cubicBezTo>
                  <a:cubicBezTo>
                    <a:pt x="12580" y="20352"/>
                    <a:pt x="11002" y="16750"/>
                    <a:pt x="11002" y="16750"/>
                  </a:cubicBezTo>
                  <a:cubicBezTo>
                    <a:pt x="14799" y="16328"/>
                    <a:pt x="12163" y="12371"/>
                    <a:pt x="14799" y="9379"/>
                  </a:cubicBezTo>
                  <a:cubicBezTo>
                    <a:pt x="16589" y="7345"/>
                    <a:pt x="18217" y="6663"/>
                    <a:pt x="19597" y="6663"/>
                  </a:cubicBezTo>
                  <a:cubicBezTo>
                    <a:pt x="22399" y="6663"/>
                    <a:pt x="24171" y="9477"/>
                    <a:pt x="24171" y="9477"/>
                  </a:cubicBezTo>
                  <a:cubicBezTo>
                    <a:pt x="24171" y="9477"/>
                    <a:pt x="24969" y="10501"/>
                    <a:pt x="25590" y="10501"/>
                  </a:cubicBezTo>
                  <a:cubicBezTo>
                    <a:pt x="25765" y="10501"/>
                    <a:pt x="25926" y="10420"/>
                    <a:pt x="26051" y="10211"/>
                  </a:cubicBezTo>
                  <a:cubicBezTo>
                    <a:pt x="26529" y="9422"/>
                    <a:pt x="25745" y="4725"/>
                    <a:pt x="23405" y="3355"/>
                  </a:cubicBezTo>
                  <a:cubicBezTo>
                    <a:pt x="22758" y="2975"/>
                    <a:pt x="22246" y="2837"/>
                    <a:pt x="21842" y="2837"/>
                  </a:cubicBezTo>
                  <a:cubicBezTo>
                    <a:pt x="20787" y="2837"/>
                    <a:pt x="20478" y="3778"/>
                    <a:pt x="20478" y="3778"/>
                  </a:cubicBezTo>
                  <a:cubicBezTo>
                    <a:pt x="20478" y="3778"/>
                    <a:pt x="20493" y="1"/>
                    <a:pt x="1666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7" name="Google Shape;517;p7"/>
            <p:cNvSpPr/>
            <p:nvPr/>
          </p:nvSpPr>
          <p:spPr>
            <a:xfrm>
              <a:off x="2440550" y="4354700"/>
              <a:ext cx="155325" cy="120950"/>
            </a:xfrm>
            <a:custGeom>
              <a:avLst/>
              <a:gdLst/>
              <a:ahLst/>
              <a:cxnLst/>
              <a:rect l="l" t="t" r="r" b="b"/>
              <a:pathLst>
                <a:path w="6213" h="4838" extrusionOk="0">
                  <a:moveTo>
                    <a:pt x="2490" y="0"/>
                  </a:moveTo>
                  <a:cubicBezTo>
                    <a:pt x="2051" y="0"/>
                    <a:pt x="1624" y="275"/>
                    <a:pt x="1280" y="1034"/>
                  </a:cubicBezTo>
                  <a:cubicBezTo>
                    <a:pt x="1" y="3846"/>
                    <a:pt x="2167" y="4838"/>
                    <a:pt x="3798" y="4838"/>
                  </a:cubicBezTo>
                  <a:cubicBezTo>
                    <a:pt x="4145" y="4838"/>
                    <a:pt x="4467" y="4793"/>
                    <a:pt x="4727" y="4712"/>
                  </a:cubicBezTo>
                  <a:cubicBezTo>
                    <a:pt x="6212" y="4239"/>
                    <a:pt x="4864" y="1883"/>
                    <a:pt x="4864" y="1883"/>
                  </a:cubicBezTo>
                  <a:cubicBezTo>
                    <a:pt x="4864" y="1883"/>
                    <a:pt x="3639" y="0"/>
                    <a:pt x="2490" y="0"/>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8" name="Google Shape;518;p7"/>
            <p:cNvSpPr/>
            <p:nvPr/>
          </p:nvSpPr>
          <p:spPr>
            <a:xfrm>
              <a:off x="2492650" y="4398075"/>
              <a:ext cx="57575" cy="49075"/>
            </a:xfrm>
            <a:custGeom>
              <a:avLst/>
              <a:gdLst/>
              <a:ahLst/>
              <a:cxnLst/>
              <a:rect l="l" t="t" r="r" b="b"/>
              <a:pathLst>
                <a:path w="2303" h="1963" extrusionOk="0">
                  <a:moveTo>
                    <a:pt x="620" y="1"/>
                  </a:moveTo>
                  <a:cubicBezTo>
                    <a:pt x="287" y="1"/>
                    <a:pt x="65" y="172"/>
                    <a:pt x="56" y="181"/>
                  </a:cubicBezTo>
                  <a:cubicBezTo>
                    <a:pt x="13" y="220"/>
                    <a:pt x="1" y="285"/>
                    <a:pt x="40" y="334"/>
                  </a:cubicBezTo>
                  <a:cubicBezTo>
                    <a:pt x="61" y="359"/>
                    <a:pt x="91" y="371"/>
                    <a:pt x="120" y="371"/>
                  </a:cubicBezTo>
                  <a:cubicBezTo>
                    <a:pt x="144" y="371"/>
                    <a:pt x="168" y="363"/>
                    <a:pt x="188" y="346"/>
                  </a:cubicBezTo>
                  <a:cubicBezTo>
                    <a:pt x="188" y="346"/>
                    <a:pt x="358" y="215"/>
                    <a:pt x="612" y="215"/>
                  </a:cubicBezTo>
                  <a:cubicBezTo>
                    <a:pt x="674" y="215"/>
                    <a:pt x="742" y="223"/>
                    <a:pt x="812" y="242"/>
                  </a:cubicBezTo>
                  <a:cubicBezTo>
                    <a:pt x="1141" y="329"/>
                    <a:pt x="1624" y="685"/>
                    <a:pt x="2084" y="1891"/>
                  </a:cubicBezTo>
                  <a:cubicBezTo>
                    <a:pt x="2100" y="1935"/>
                    <a:pt x="2145" y="1962"/>
                    <a:pt x="2183" y="1962"/>
                  </a:cubicBezTo>
                  <a:cubicBezTo>
                    <a:pt x="2199" y="1962"/>
                    <a:pt x="2211" y="1957"/>
                    <a:pt x="2221" y="1952"/>
                  </a:cubicBezTo>
                  <a:cubicBezTo>
                    <a:pt x="2276" y="1935"/>
                    <a:pt x="2303" y="1869"/>
                    <a:pt x="2282" y="1814"/>
                  </a:cubicBezTo>
                  <a:cubicBezTo>
                    <a:pt x="1887" y="784"/>
                    <a:pt x="1410" y="181"/>
                    <a:pt x="868" y="33"/>
                  </a:cubicBezTo>
                  <a:cubicBezTo>
                    <a:pt x="780" y="10"/>
                    <a:pt x="697" y="1"/>
                    <a:pt x="62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9" name="Google Shape;519;p7"/>
            <p:cNvSpPr/>
            <p:nvPr/>
          </p:nvSpPr>
          <p:spPr>
            <a:xfrm>
              <a:off x="2749450" y="4347900"/>
              <a:ext cx="92800" cy="67450"/>
            </a:xfrm>
            <a:custGeom>
              <a:avLst/>
              <a:gdLst/>
              <a:ahLst/>
              <a:cxnLst/>
              <a:rect l="l" t="t" r="r" b="b"/>
              <a:pathLst>
                <a:path w="3712" h="2698" extrusionOk="0">
                  <a:moveTo>
                    <a:pt x="3371" y="0"/>
                  </a:moveTo>
                  <a:cubicBezTo>
                    <a:pt x="3367" y="0"/>
                    <a:pt x="3364" y="1"/>
                    <a:pt x="3360" y="1"/>
                  </a:cubicBezTo>
                  <a:cubicBezTo>
                    <a:pt x="3300" y="13"/>
                    <a:pt x="3262" y="61"/>
                    <a:pt x="3267" y="122"/>
                  </a:cubicBezTo>
                  <a:cubicBezTo>
                    <a:pt x="3272" y="138"/>
                    <a:pt x="3481" y="1657"/>
                    <a:pt x="2429" y="2341"/>
                  </a:cubicBezTo>
                  <a:cubicBezTo>
                    <a:pt x="2279" y="2435"/>
                    <a:pt x="2126" y="2485"/>
                    <a:pt x="1963" y="2485"/>
                  </a:cubicBezTo>
                  <a:cubicBezTo>
                    <a:pt x="1899" y="2485"/>
                    <a:pt x="1833" y="2478"/>
                    <a:pt x="1765" y="2462"/>
                  </a:cubicBezTo>
                  <a:cubicBezTo>
                    <a:pt x="954" y="2275"/>
                    <a:pt x="219" y="1091"/>
                    <a:pt x="209" y="1081"/>
                  </a:cubicBezTo>
                  <a:cubicBezTo>
                    <a:pt x="191" y="1049"/>
                    <a:pt x="157" y="1031"/>
                    <a:pt x="122" y="1031"/>
                  </a:cubicBezTo>
                  <a:cubicBezTo>
                    <a:pt x="103" y="1031"/>
                    <a:pt x="84" y="1036"/>
                    <a:pt x="67" y="1048"/>
                  </a:cubicBezTo>
                  <a:cubicBezTo>
                    <a:pt x="17" y="1076"/>
                    <a:pt x="1" y="1141"/>
                    <a:pt x="28" y="1190"/>
                  </a:cubicBezTo>
                  <a:cubicBezTo>
                    <a:pt x="61" y="1245"/>
                    <a:pt x="818" y="2462"/>
                    <a:pt x="1716" y="2665"/>
                  </a:cubicBezTo>
                  <a:cubicBezTo>
                    <a:pt x="1804" y="2687"/>
                    <a:pt x="1886" y="2697"/>
                    <a:pt x="1969" y="2697"/>
                  </a:cubicBezTo>
                  <a:cubicBezTo>
                    <a:pt x="2171" y="2697"/>
                    <a:pt x="2363" y="2637"/>
                    <a:pt x="2543" y="2517"/>
                  </a:cubicBezTo>
                  <a:cubicBezTo>
                    <a:pt x="3712" y="1761"/>
                    <a:pt x="3487" y="160"/>
                    <a:pt x="3481" y="89"/>
                  </a:cubicBezTo>
                  <a:cubicBezTo>
                    <a:pt x="3470" y="37"/>
                    <a:pt x="3422" y="0"/>
                    <a:pt x="337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0" name="Google Shape;520;p7"/>
            <p:cNvSpPr/>
            <p:nvPr/>
          </p:nvSpPr>
          <p:spPr>
            <a:xfrm>
              <a:off x="2612025" y="4366025"/>
              <a:ext cx="105525" cy="93950"/>
            </a:xfrm>
            <a:custGeom>
              <a:avLst/>
              <a:gdLst/>
              <a:ahLst/>
              <a:cxnLst/>
              <a:rect l="l" t="t" r="r" b="b"/>
              <a:pathLst>
                <a:path w="4221" h="3758" extrusionOk="0">
                  <a:moveTo>
                    <a:pt x="2110" y="0"/>
                  </a:moveTo>
                  <a:cubicBezTo>
                    <a:pt x="1690" y="0"/>
                    <a:pt x="1267" y="140"/>
                    <a:pt x="915" y="427"/>
                  </a:cubicBezTo>
                  <a:cubicBezTo>
                    <a:pt x="115" y="1085"/>
                    <a:pt x="1" y="2268"/>
                    <a:pt x="658" y="3069"/>
                  </a:cubicBezTo>
                  <a:cubicBezTo>
                    <a:pt x="1030" y="3522"/>
                    <a:pt x="1571" y="3757"/>
                    <a:pt x="2115" y="3757"/>
                  </a:cubicBezTo>
                  <a:cubicBezTo>
                    <a:pt x="2532" y="3757"/>
                    <a:pt x="2952" y="3618"/>
                    <a:pt x="3300" y="3333"/>
                  </a:cubicBezTo>
                  <a:cubicBezTo>
                    <a:pt x="4099" y="2675"/>
                    <a:pt x="4220" y="1491"/>
                    <a:pt x="3563" y="685"/>
                  </a:cubicBezTo>
                  <a:cubicBezTo>
                    <a:pt x="3192" y="234"/>
                    <a:pt x="2654" y="0"/>
                    <a:pt x="2110" y="0"/>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1" name="Google Shape;521;p7"/>
            <p:cNvSpPr/>
            <p:nvPr/>
          </p:nvSpPr>
          <p:spPr>
            <a:xfrm>
              <a:off x="2835225" y="4274650"/>
              <a:ext cx="105375" cy="93950"/>
            </a:xfrm>
            <a:custGeom>
              <a:avLst/>
              <a:gdLst/>
              <a:ahLst/>
              <a:cxnLst/>
              <a:rect l="l" t="t" r="r" b="b"/>
              <a:pathLst>
                <a:path w="4215" h="3758" extrusionOk="0">
                  <a:moveTo>
                    <a:pt x="2104" y="0"/>
                  </a:moveTo>
                  <a:cubicBezTo>
                    <a:pt x="1685" y="0"/>
                    <a:pt x="1264" y="140"/>
                    <a:pt x="916" y="426"/>
                  </a:cubicBezTo>
                  <a:cubicBezTo>
                    <a:pt x="116" y="1084"/>
                    <a:pt x="0" y="2268"/>
                    <a:pt x="658" y="3068"/>
                  </a:cubicBezTo>
                  <a:cubicBezTo>
                    <a:pt x="1029" y="3523"/>
                    <a:pt x="1568" y="3757"/>
                    <a:pt x="2110" y="3757"/>
                  </a:cubicBezTo>
                  <a:cubicBezTo>
                    <a:pt x="2529" y="3757"/>
                    <a:pt x="2951" y="3617"/>
                    <a:pt x="3299" y="3331"/>
                  </a:cubicBezTo>
                  <a:cubicBezTo>
                    <a:pt x="4100" y="2673"/>
                    <a:pt x="4215" y="1489"/>
                    <a:pt x="3557" y="689"/>
                  </a:cubicBezTo>
                  <a:cubicBezTo>
                    <a:pt x="3186" y="235"/>
                    <a:pt x="2647" y="0"/>
                    <a:pt x="2104" y="0"/>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2" name="Google Shape;522;p7"/>
            <p:cNvSpPr/>
            <p:nvPr/>
          </p:nvSpPr>
          <p:spPr>
            <a:xfrm>
              <a:off x="2656950" y="4301525"/>
              <a:ext cx="53475" cy="47575"/>
            </a:xfrm>
            <a:custGeom>
              <a:avLst/>
              <a:gdLst/>
              <a:ahLst/>
              <a:cxnLst/>
              <a:rect l="l" t="t" r="r" b="b"/>
              <a:pathLst>
                <a:path w="2139" h="1903" extrusionOk="0">
                  <a:moveTo>
                    <a:pt x="1070" y="1"/>
                  </a:moveTo>
                  <a:cubicBezTo>
                    <a:pt x="857" y="1"/>
                    <a:pt x="643" y="71"/>
                    <a:pt x="466" y="217"/>
                  </a:cubicBezTo>
                  <a:cubicBezTo>
                    <a:pt x="61" y="552"/>
                    <a:pt x="1" y="1149"/>
                    <a:pt x="335" y="1555"/>
                  </a:cubicBezTo>
                  <a:cubicBezTo>
                    <a:pt x="524" y="1783"/>
                    <a:pt x="797" y="1902"/>
                    <a:pt x="1072" y="1902"/>
                  </a:cubicBezTo>
                  <a:cubicBezTo>
                    <a:pt x="1283" y="1902"/>
                    <a:pt x="1496" y="1832"/>
                    <a:pt x="1672" y="1686"/>
                  </a:cubicBezTo>
                  <a:cubicBezTo>
                    <a:pt x="2078" y="1352"/>
                    <a:pt x="2138" y="755"/>
                    <a:pt x="1804" y="348"/>
                  </a:cubicBezTo>
                  <a:cubicBezTo>
                    <a:pt x="1618" y="120"/>
                    <a:pt x="1345" y="1"/>
                    <a:pt x="10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3" name="Google Shape;523;p7"/>
            <p:cNvSpPr/>
            <p:nvPr/>
          </p:nvSpPr>
          <p:spPr>
            <a:xfrm>
              <a:off x="2809350" y="4234550"/>
              <a:ext cx="53450" cy="47625"/>
            </a:xfrm>
            <a:custGeom>
              <a:avLst/>
              <a:gdLst/>
              <a:ahLst/>
              <a:cxnLst/>
              <a:rect l="l" t="t" r="r" b="b"/>
              <a:pathLst>
                <a:path w="2138" h="1905" extrusionOk="0">
                  <a:moveTo>
                    <a:pt x="1067" y="0"/>
                  </a:moveTo>
                  <a:cubicBezTo>
                    <a:pt x="855" y="0"/>
                    <a:pt x="642" y="71"/>
                    <a:pt x="466" y="216"/>
                  </a:cubicBezTo>
                  <a:cubicBezTo>
                    <a:pt x="59" y="551"/>
                    <a:pt x="0" y="1148"/>
                    <a:pt x="334" y="1554"/>
                  </a:cubicBezTo>
                  <a:cubicBezTo>
                    <a:pt x="520" y="1786"/>
                    <a:pt x="793" y="1904"/>
                    <a:pt x="1068" y="1904"/>
                  </a:cubicBezTo>
                  <a:cubicBezTo>
                    <a:pt x="1281" y="1904"/>
                    <a:pt x="1494" y="1834"/>
                    <a:pt x="1671" y="1691"/>
                  </a:cubicBezTo>
                  <a:cubicBezTo>
                    <a:pt x="2077" y="1357"/>
                    <a:pt x="2138" y="753"/>
                    <a:pt x="1802" y="348"/>
                  </a:cubicBezTo>
                  <a:cubicBezTo>
                    <a:pt x="1614" y="119"/>
                    <a:pt x="1341" y="0"/>
                    <a:pt x="106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4" name="Google Shape;524;p7"/>
            <p:cNvSpPr/>
            <p:nvPr/>
          </p:nvSpPr>
          <p:spPr>
            <a:xfrm>
              <a:off x="2759200" y="4292250"/>
              <a:ext cx="61500" cy="71175"/>
            </a:xfrm>
            <a:custGeom>
              <a:avLst/>
              <a:gdLst/>
              <a:ahLst/>
              <a:cxnLst/>
              <a:rect l="l" t="t" r="r" b="b"/>
              <a:pathLst>
                <a:path w="2460" h="2847" extrusionOk="0">
                  <a:moveTo>
                    <a:pt x="121" y="0"/>
                  </a:moveTo>
                  <a:cubicBezTo>
                    <a:pt x="104" y="0"/>
                    <a:pt x="87" y="4"/>
                    <a:pt x="71" y="13"/>
                  </a:cubicBezTo>
                  <a:cubicBezTo>
                    <a:pt x="21" y="41"/>
                    <a:pt x="0" y="106"/>
                    <a:pt x="26" y="155"/>
                  </a:cubicBezTo>
                  <a:lnTo>
                    <a:pt x="904" y="1756"/>
                  </a:lnTo>
                  <a:cubicBezTo>
                    <a:pt x="914" y="1784"/>
                    <a:pt x="942" y="1799"/>
                    <a:pt x="970" y="1805"/>
                  </a:cubicBezTo>
                  <a:cubicBezTo>
                    <a:pt x="980" y="1809"/>
                    <a:pt x="991" y="1811"/>
                    <a:pt x="1001" y="1811"/>
                  </a:cubicBezTo>
                  <a:cubicBezTo>
                    <a:pt x="1020" y="1811"/>
                    <a:pt x="1038" y="1805"/>
                    <a:pt x="1052" y="1794"/>
                  </a:cubicBezTo>
                  <a:lnTo>
                    <a:pt x="2138" y="1088"/>
                  </a:lnTo>
                  <a:lnTo>
                    <a:pt x="1551" y="2704"/>
                  </a:lnTo>
                  <a:cubicBezTo>
                    <a:pt x="1529" y="2758"/>
                    <a:pt x="1556" y="2819"/>
                    <a:pt x="1611" y="2841"/>
                  </a:cubicBezTo>
                  <a:cubicBezTo>
                    <a:pt x="1627" y="2841"/>
                    <a:pt x="1638" y="2846"/>
                    <a:pt x="1650" y="2846"/>
                  </a:cubicBezTo>
                  <a:cubicBezTo>
                    <a:pt x="1693" y="2846"/>
                    <a:pt x="1731" y="2819"/>
                    <a:pt x="1748" y="2775"/>
                  </a:cubicBezTo>
                  <a:lnTo>
                    <a:pt x="2444" y="863"/>
                  </a:lnTo>
                  <a:cubicBezTo>
                    <a:pt x="2460" y="818"/>
                    <a:pt x="2449" y="769"/>
                    <a:pt x="2411" y="742"/>
                  </a:cubicBezTo>
                  <a:cubicBezTo>
                    <a:pt x="2393" y="727"/>
                    <a:pt x="2370" y="718"/>
                    <a:pt x="2347" y="718"/>
                  </a:cubicBezTo>
                  <a:cubicBezTo>
                    <a:pt x="2327" y="718"/>
                    <a:pt x="2308" y="724"/>
                    <a:pt x="2290" y="737"/>
                  </a:cubicBezTo>
                  <a:lnTo>
                    <a:pt x="1035" y="1553"/>
                  </a:lnTo>
                  <a:lnTo>
                    <a:pt x="213" y="56"/>
                  </a:lnTo>
                  <a:cubicBezTo>
                    <a:pt x="194" y="20"/>
                    <a:pt x="158" y="0"/>
                    <a:pt x="1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5" name="Google Shape;525;p7"/>
            <p:cNvSpPr/>
            <p:nvPr/>
          </p:nvSpPr>
          <p:spPr>
            <a:xfrm>
              <a:off x="2243275" y="4905400"/>
              <a:ext cx="28675" cy="182325"/>
            </a:xfrm>
            <a:custGeom>
              <a:avLst/>
              <a:gdLst/>
              <a:ahLst/>
              <a:cxnLst/>
              <a:rect l="l" t="t" r="r" b="b"/>
              <a:pathLst>
                <a:path w="1147" h="7293" extrusionOk="0">
                  <a:moveTo>
                    <a:pt x="116" y="1"/>
                  </a:moveTo>
                  <a:cubicBezTo>
                    <a:pt x="111" y="1"/>
                    <a:pt x="105" y="1"/>
                    <a:pt x="100" y="2"/>
                  </a:cubicBezTo>
                  <a:cubicBezTo>
                    <a:pt x="44" y="2"/>
                    <a:pt x="1" y="57"/>
                    <a:pt x="6" y="113"/>
                  </a:cubicBezTo>
                  <a:cubicBezTo>
                    <a:pt x="23" y="338"/>
                    <a:pt x="439" y="5632"/>
                    <a:pt x="927" y="7221"/>
                  </a:cubicBezTo>
                  <a:cubicBezTo>
                    <a:pt x="944" y="7265"/>
                    <a:pt x="982" y="7292"/>
                    <a:pt x="1026" y="7292"/>
                  </a:cubicBezTo>
                  <a:cubicBezTo>
                    <a:pt x="1038" y="7292"/>
                    <a:pt x="1048" y="7292"/>
                    <a:pt x="1059" y="7287"/>
                  </a:cubicBezTo>
                  <a:cubicBezTo>
                    <a:pt x="1114" y="7270"/>
                    <a:pt x="1147" y="7216"/>
                    <a:pt x="1130" y="7155"/>
                  </a:cubicBezTo>
                  <a:cubicBezTo>
                    <a:pt x="648" y="5587"/>
                    <a:pt x="221" y="151"/>
                    <a:pt x="215" y="96"/>
                  </a:cubicBezTo>
                  <a:cubicBezTo>
                    <a:pt x="209" y="47"/>
                    <a:pt x="169" y="1"/>
                    <a:pt x="1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6" name="Google Shape;526;p7"/>
            <p:cNvSpPr/>
            <p:nvPr/>
          </p:nvSpPr>
          <p:spPr>
            <a:xfrm>
              <a:off x="2217675" y="4905400"/>
              <a:ext cx="111575" cy="37350"/>
            </a:xfrm>
            <a:custGeom>
              <a:avLst/>
              <a:gdLst/>
              <a:ahLst/>
              <a:cxnLst/>
              <a:rect l="l" t="t" r="r" b="b"/>
              <a:pathLst>
                <a:path w="4463" h="1494" extrusionOk="0">
                  <a:moveTo>
                    <a:pt x="4339" y="1"/>
                  </a:moveTo>
                  <a:cubicBezTo>
                    <a:pt x="4321" y="1"/>
                    <a:pt x="4302" y="5"/>
                    <a:pt x="4286" y="14"/>
                  </a:cubicBezTo>
                  <a:cubicBezTo>
                    <a:pt x="2325" y="1170"/>
                    <a:pt x="127" y="1279"/>
                    <a:pt x="104" y="1279"/>
                  </a:cubicBezTo>
                  <a:cubicBezTo>
                    <a:pt x="49" y="1285"/>
                    <a:pt x="0" y="1335"/>
                    <a:pt x="6" y="1390"/>
                  </a:cubicBezTo>
                  <a:cubicBezTo>
                    <a:pt x="6" y="1449"/>
                    <a:pt x="56" y="1494"/>
                    <a:pt x="109" y="1494"/>
                  </a:cubicBezTo>
                  <a:lnTo>
                    <a:pt x="115" y="1494"/>
                  </a:lnTo>
                  <a:cubicBezTo>
                    <a:pt x="137" y="1494"/>
                    <a:pt x="2384" y="1378"/>
                    <a:pt x="4396" y="194"/>
                  </a:cubicBezTo>
                  <a:cubicBezTo>
                    <a:pt x="4445" y="167"/>
                    <a:pt x="4462" y="101"/>
                    <a:pt x="4435" y="52"/>
                  </a:cubicBezTo>
                  <a:cubicBezTo>
                    <a:pt x="4412" y="19"/>
                    <a:pt x="4376" y="1"/>
                    <a:pt x="433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7" name="Google Shape;527;p7"/>
            <p:cNvSpPr/>
            <p:nvPr/>
          </p:nvSpPr>
          <p:spPr>
            <a:xfrm>
              <a:off x="2371675" y="5169900"/>
              <a:ext cx="118700" cy="100075"/>
            </a:xfrm>
            <a:custGeom>
              <a:avLst/>
              <a:gdLst/>
              <a:ahLst/>
              <a:cxnLst/>
              <a:rect l="l" t="t" r="r" b="b"/>
              <a:pathLst>
                <a:path w="4748" h="4003" extrusionOk="0">
                  <a:moveTo>
                    <a:pt x="117" y="0"/>
                  </a:moveTo>
                  <a:cubicBezTo>
                    <a:pt x="88" y="0"/>
                    <a:pt x="59" y="11"/>
                    <a:pt x="38" y="34"/>
                  </a:cubicBezTo>
                  <a:cubicBezTo>
                    <a:pt x="0" y="77"/>
                    <a:pt x="6" y="143"/>
                    <a:pt x="50" y="187"/>
                  </a:cubicBezTo>
                  <a:cubicBezTo>
                    <a:pt x="187" y="314"/>
                    <a:pt x="3519" y="3339"/>
                    <a:pt x="4571" y="3985"/>
                  </a:cubicBezTo>
                  <a:cubicBezTo>
                    <a:pt x="4588" y="3997"/>
                    <a:pt x="4610" y="4002"/>
                    <a:pt x="4627" y="4002"/>
                  </a:cubicBezTo>
                  <a:cubicBezTo>
                    <a:pt x="4665" y="4002"/>
                    <a:pt x="4698" y="3985"/>
                    <a:pt x="4715" y="3952"/>
                  </a:cubicBezTo>
                  <a:cubicBezTo>
                    <a:pt x="4748" y="3903"/>
                    <a:pt x="4731" y="3838"/>
                    <a:pt x="4682" y="3805"/>
                  </a:cubicBezTo>
                  <a:cubicBezTo>
                    <a:pt x="3645" y="3168"/>
                    <a:pt x="225" y="61"/>
                    <a:pt x="192" y="28"/>
                  </a:cubicBezTo>
                  <a:cubicBezTo>
                    <a:pt x="171" y="10"/>
                    <a:pt x="144" y="0"/>
                    <a:pt x="11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28" name="Google Shape;528;p7"/>
          <p:cNvSpPr/>
          <p:nvPr/>
        </p:nvSpPr>
        <p:spPr>
          <a:xfrm>
            <a:off x="8424000" y="1589694"/>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9" name="Google Shape;529;p7"/>
          <p:cNvSpPr/>
          <p:nvPr/>
        </p:nvSpPr>
        <p:spPr>
          <a:xfrm>
            <a:off x="6572825" y="4291249"/>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0" name="Google Shape;530;p7"/>
          <p:cNvSpPr txBox="1">
            <a:spLocks noGrp="1"/>
          </p:cNvSpPr>
          <p:nvPr>
            <p:ph type="title"/>
          </p:nvPr>
        </p:nvSpPr>
        <p:spPr>
          <a:xfrm>
            <a:off x="1220375" y="977088"/>
            <a:ext cx="3771300" cy="612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31" name="Google Shape;531;p7"/>
          <p:cNvSpPr txBox="1">
            <a:spLocks noGrp="1"/>
          </p:cNvSpPr>
          <p:nvPr>
            <p:ph type="body" idx="1"/>
          </p:nvPr>
        </p:nvSpPr>
        <p:spPr>
          <a:xfrm>
            <a:off x="1220375" y="1589688"/>
            <a:ext cx="3771300" cy="2576700"/>
          </a:xfrm>
          <a:prstGeom prst="rect">
            <a:avLst/>
          </a:prstGeom>
        </p:spPr>
        <p:txBody>
          <a:bodyPr spcFirstLastPara="1" wrap="square" lIns="91425" tIns="91425" rIns="91425" bIns="91425" anchor="ctr" anchorCtr="0">
            <a:noAutofit/>
          </a:bodyPr>
          <a:lstStyle>
            <a:lvl1pPr marL="457200" lvl="0" indent="-304800" rtl="0">
              <a:lnSpc>
                <a:spcPct val="100000"/>
              </a:lnSpc>
              <a:spcBef>
                <a:spcPts val="0"/>
              </a:spcBef>
              <a:spcAft>
                <a:spcPts val="0"/>
              </a:spcAft>
              <a:buClr>
                <a:srgbClr val="434343"/>
              </a:buClr>
              <a:buSzPts val="1200"/>
              <a:buChar char="●"/>
              <a:defRPr sz="1400">
                <a:solidFill>
                  <a:srgbClr val="434343"/>
                </a:solidFill>
              </a:defRPr>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endParaRPr/>
          </a:p>
        </p:txBody>
      </p:sp>
    </p:spTree>
    <p:extLst>
      <p:ext uri="{BB962C8B-B14F-4D97-AF65-F5344CB8AC3E}">
        <p14:creationId xmlns:p14="http://schemas.microsoft.com/office/powerpoint/2010/main" xmlns="" val="38343548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532"/>
        <p:cNvGrpSpPr/>
        <p:nvPr/>
      </p:nvGrpSpPr>
      <p:grpSpPr>
        <a:xfrm>
          <a:off x="0" y="0"/>
          <a:ext cx="0" cy="0"/>
          <a:chOff x="0" y="0"/>
          <a:chExt cx="0" cy="0"/>
        </a:xfrm>
      </p:grpSpPr>
      <p:grpSp>
        <p:nvGrpSpPr>
          <p:cNvPr id="533" name="Google Shape;533;p8"/>
          <p:cNvGrpSpPr/>
          <p:nvPr/>
        </p:nvGrpSpPr>
        <p:grpSpPr>
          <a:xfrm>
            <a:off x="122308" y="68542"/>
            <a:ext cx="8909048" cy="4975150"/>
            <a:chOff x="122308" y="68542"/>
            <a:chExt cx="8909048" cy="4975150"/>
          </a:xfrm>
        </p:grpSpPr>
        <p:grpSp>
          <p:nvGrpSpPr>
            <p:cNvPr id="534" name="Google Shape;534;p8"/>
            <p:cNvGrpSpPr/>
            <p:nvPr/>
          </p:nvGrpSpPr>
          <p:grpSpPr>
            <a:xfrm>
              <a:off x="122308" y="68542"/>
              <a:ext cx="8909048" cy="4975150"/>
              <a:chOff x="122308" y="68542"/>
              <a:chExt cx="8909048" cy="4975150"/>
            </a:xfrm>
          </p:grpSpPr>
          <p:grpSp>
            <p:nvGrpSpPr>
              <p:cNvPr id="535" name="Google Shape;535;p8"/>
              <p:cNvGrpSpPr/>
              <p:nvPr/>
            </p:nvGrpSpPr>
            <p:grpSpPr>
              <a:xfrm>
                <a:off x="122308" y="68542"/>
                <a:ext cx="8909048" cy="4975150"/>
                <a:chOff x="122308" y="68542"/>
                <a:chExt cx="8909048" cy="4975150"/>
              </a:xfrm>
            </p:grpSpPr>
            <p:grpSp>
              <p:nvGrpSpPr>
                <p:cNvPr id="536" name="Google Shape;536;p8"/>
                <p:cNvGrpSpPr/>
                <p:nvPr/>
              </p:nvGrpSpPr>
              <p:grpSpPr>
                <a:xfrm rot="10800000">
                  <a:off x="7868647" y="1236600"/>
                  <a:ext cx="456959" cy="2111662"/>
                  <a:chOff x="8524342" y="1674075"/>
                  <a:chExt cx="456959" cy="2111662"/>
                </a:xfrm>
              </p:grpSpPr>
              <p:sp>
                <p:nvSpPr>
                  <p:cNvPr id="537" name="Google Shape;537;p8"/>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538" name="Google Shape;538;p8"/>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39" name="Google Shape;539;p8"/>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40" name="Google Shape;540;p8"/>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541" name="Google Shape;541;p8"/>
                <p:cNvGrpSpPr/>
                <p:nvPr/>
              </p:nvGrpSpPr>
              <p:grpSpPr>
                <a:xfrm>
                  <a:off x="122308" y="68542"/>
                  <a:ext cx="8909048" cy="4975150"/>
                  <a:chOff x="122308" y="68542"/>
                  <a:chExt cx="8909048" cy="4975150"/>
                </a:xfrm>
              </p:grpSpPr>
              <p:grpSp>
                <p:nvGrpSpPr>
                  <p:cNvPr id="542" name="Google Shape;542;p8"/>
                  <p:cNvGrpSpPr/>
                  <p:nvPr/>
                </p:nvGrpSpPr>
                <p:grpSpPr>
                  <a:xfrm>
                    <a:off x="122308" y="68542"/>
                    <a:ext cx="8909048" cy="4975150"/>
                    <a:chOff x="122308" y="68542"/>
                    <a:chExt cx="8909048" cy="4975150"/>
                  </a:xfrm>
                </p:grpSpPr>
                <p:sp>
                  <p:nvSpPr>
                    <p:cNvPr id="543" name="Google Shape;543;p8"/>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44" name="Google Shape;544;p8"/>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45" name="Google Shape;545;p8"/>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46" name="Google Shape;546;p8"/>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47" name="Google Shape;547;p8"/>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48" name="Google Shape;548;p8"/>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49" name="Google Shape;549;p8"/>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50" name="Google Shape;550;p8"/>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51" name="Google Shape;551;p8"/>
                    <p:cNvSpPr/>
                    <p:nvPr/>
                  </p:nvSpPr>
                  <p:spPr>
                    <a:xfrm rot="5400000" flipH="1">
                      <a:off x="1080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52" name="Google Shape;552;p8"/>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53" name="Google Shape;553;p8"/>
                    <p:cNvSpPr/>
                    <p:nvPr/>
                  </p:nvSpPr>
                  <p:spPr>
                    <a:xfrm rot="8100000" flipH="1">
                      <a:off x="1537394" y="11504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54" name="Google Shape;554;p8"/>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555" name="Google Shape;555;p8"/>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56" name="Google Shape;556;p8"/>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57" name="Google Shape;557;p8"/>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58" name="Google Shape;558;p8"/>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559" name="Google Shape;559;p8"/>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560" name="Google Shape;560;p8"/>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61" name="Google Shape;561;p8"/>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562" name="Google Shape;562;p8"/>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63" name="Google Shape;563;p8"/>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64" name="Google Shape;564;p8"/>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65" name="Google Shape;565;p8"/>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66" name="Google Shape;566;p8"/>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567" name="Google Shape;567;p8"/>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68" name="Google Shape;568;p8"/>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569" name="Google Shape;569;p8"/>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70" name="Google Shape;570;p8"/>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571" name="Google Shape;571;p8"/>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72" name="Google Shape;572;p8"/>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573" name="Google Shape;573;p8"/>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74" name="Google Shape;574;p8"/>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75" name="Google Shape;575;p8"/>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76" name="Google Shape;576;p8"/>
                    <p:cNvSpPr/>
                    <p:nvPr/>
                  </p:nvSpPr>
                  <p:spPr>
                    <a:xfrm rot="8100000" flipH="1">
                      <a:off x="8826469" y="355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77" name="Google Shape;577;p8"/>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78" name="Google Shape;578;p8"/>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579" name="Google Shape;579;p8"/>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80" name="Google Shape;580;p8"/>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81" name="Google Shape;581;p8"/>
                    <p:cNvSpPr/>
                    <p:nvPr/>
                  </p:nvSpPr>
                  <p:spPr>
                    <a:xfrm rot="5400000" flipH="1">
                      <a:off x="1027810" y="46912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82" name="Google Shape;582;p8"/>
                    <p:cNvSpPr/>
                    <p:nvPr/>
                  </p:nvSpPr>
                  <p:spPr>
                    <a:xfrm rot="-900406" flipH="1">
                      <a:off x="7311885" y="3527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83" name="Google Shape;583;p8"/>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84" name="Google Shape;584;p8"/>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85" name="Google Shape;585;p8"/>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86" name="Google Shape;586;p8"/>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87" name="Google Shape;587;p8"/>
                    <p:cNvSpPr/>
                    <p:nvPr/>
                  </p:nvSpPr>
                  <p:spPr>
                    <a:xfrm rot="2700000">
                      <a:off x="74683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88" name="Google Shape;588;p8"/>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89" name="Google Shape;589;p8"/>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90" name="Google Shape;590;p8"/>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91" name="Google Shape;591;p8"/>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92" name="Google Shape;592;p8"/>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593" name="Google Shape;593;p8"/>
                  <p:cNvGrpSpPr/>
                  <p:nvPr/>
                </p:nvGrpSpPr>
                <p:grpSpPr>
                  <a:xfrm rot="10800000">
                    <a:off x="828058" y="1376836"/>
                    <a:ext cx="480016" cy="1076509"/>
                    <a:chOff x="122308" y="3683092"/>
                    <a:chExt cx="480016" cy="1076509"/>
                  </a:xfrm>
                </p:grpSpPr>
                <p:sp>
                  <p:nvSpPr>
                    <p:cNvPr id="594" name="Google Shape;594;p8"/>
                    <p:cNvSpPr/>
                    <p:nvPr/>
                  </p:nvSpPr>
                  <p:spPr>
                    <a:xfrm rot="8999773">
                      <a:off x="1246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95" name="Google Shape;595;p8"/>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96" name="Google Shape;596;p8"/>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grpSp>
          <p:sp>
            <p:nvSpPr>
              <p:cNvPr id="597" name="Google Shape;597;p8"/>
              <p:cNvSpPr/>
              <p:nvPr/>
            </p:nvSpPr>
            <p:spPr>
              <a:xfrm>
                <a:off x="394650" y="422407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8" name="Google Shape;598;p8"/>
              <p:cNvSpPr/>
              <p:nvPr/>
            </p:nvSpPr>
            <p:spPr>
              <a:xfrm>
                <a:off x="8047200" y="42240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99" name="Google Shape;599;p8"/>
            <p:cNvSpPr/>
            <p:nvPr/>
          </p:nvSpPr>
          <p:spPr>
            <a:xfrm rot="-2700000">
              <a:off x="1932765" y="34039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00" name="Google Shape;600;p8"/>
            <p:cNvSpPr/>
            <p:nvPr/>
          </p:nvSpPr>
          <p:spPr>
            <a:xfrm rot="6300406">
              <a:off x="1121095" y="44342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601" name="Google Shape;601;p8"/>
            <p:cNvSpPr/>
            <p:nvPr/>
          </p:nvSpPr>
          <p:spPr>
            <a:xfrm rot="6300406">
              <a:off x="7609637" y="15269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602" name="Google Shape;602;p8"/>
            <p:cNvSpPr/>
            <p:nvPr/>
          </p:nvSpPr>
          <p:spPr>
            <a:xfrm rot="-2700000">
              <a:off x="7522690" y="9231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03" name="Google Shape;603;p8"/>
            <p:cNvSpPr/>
            <p:nvPr/>
          </p:nvSpPr>
          <p:spPr>
            <a:xfrm rot="6300406">
              <a:off x="7996995" y="4195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604" name="Google Shape;604;p8"/>
            <p:cNvSpPr/>
            <p:nvPr/>
          </p:nvSpPr>
          <p:spPr>
            <a:xfrm rot="-4499594">
              <a:off x="1270787" y="29359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605" name="Google Shape;605;p8"/>
            <p:cNvSpPr/>
            <p:nvPr/>
          </p:nvSpPr>
          <p:spPr>
            <a:xfrm rot="-4499594">
              <a:off x="1580237" y="198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606" name="Google Shape;606;p8"/>
            <p:cNvSpPr/>
            <p:nvPr/>
          </p:nvSpPr>
          <p:spPr>
            <a:xfrm rot="8100000">
              <a:off x="7448940" y="29241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07" name="Google Shape;607;p8"/>
            <p:cNvSpPr/>
            <p:nvPr/>
          </p:nvSpPr>
          <p:spPr>
            <a:xfrm rot="-4499594">
              <a:off x="7303937" y="20272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608" name="Google Shape;608;p8"/>
          <p:cNvSpPr/>
          <p:nvPr/>
        </p:nvSpPr>
        <p:spPr>
          <a:xfrm>
            <a:off x="721050" y="553925"/>
            <a:ext cx="7701600" cy="40356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609" name="Google Shape;609;p8"/>
          <p:cNvGrpSpPr/>
          <p:nvPr/>
        </p:nvGrpSpPr>
        <p:grpSpPr>
          <a:xfrm rot="1799965" flipH="1">
            <a:off x="372879" y="2694432"/>
            <a:ext cx="1792663" cy="1738763"/>
            <a:chOff x="6997200" y="3219600"/>
            <a:chExt cx="1426800" cy="1383900"/>
          </a:xfrm>
        </p:grpSpPr>
        <p:sp>
          <p:nvSpPr>
            <p:cNvPr id="610" name="Google Shape;610;p8"/>
            <p:cNvSpPr/>
            <p:nvPr/>
          </p:nvSpPr>
          <p:spPr>
            <a:xfrm>
              <a:off x="7226125" y="4200625"/>
              <a:ext cx="413050" cy="393250"/>
            </a:xfrm>
            <a:custGeom>
              <a:avLst/>
              <a:gdLst/>
              <a:ahLst/>
              <a:cxnLst/>
              <a:rect l="l" t="t" r="r" b="b"/>
              <a:pathLst>
                <a:path w="16522" h="15730" extrusionOk="0">
                  <a:moveTo>
                    <a:pt x="16521" y="0"/>
                  </a:moveTo>
                  <a:lnTo>
                    <a:pt x="16521" y="0"/>
                  </a:lnTo>
                  <a:cubicBezTo>
                    <a:pt x="16521" y="0"/>
                    <a:pt x="12378" y="746"/>
                    <a:pt x="8432" y="4232"/>
                  </a:cubicBezTo>
                  <a:cubicBezTo>
                    <a:pt x="4480" y="7723"/>
                    <a:pt x="2310" y="14184"/>
                    <a:pt x="2310" y="14184"/>
                  </a:cubicBezTo>
                  <a:cubicBezTo>
                    <a:pt x="2310" y="14184"/>
                    <a:pt x="327" y="12910"/>
                    <a:pt x="49" y="12910"/>
                  </a:cubicBezTo>
                  <a:cubicBezTo>
                    <a:pt x="0" y="12910"/>
                    <a:pt x="4" y="12949"/>
                    <a:pt x="79" y="13040"/>
                  </a:cubicBezTo>
                  <a:cubicBezTo>
                    <a:pt x="588" y="13653"/>
                    <a:pt x="3269" y="15730"/>
                    <a:pt x="3269" y="15730"/>
                  </a:cubicBezTo>
                  <a:cubicBezTo>
                    <a:pt x="3269" y="15730"/>
                    <a:pt x="12044" y="7273"/>
                    <a:pt x="15775" y="6555"/>
                  </a:cubicBezTo>
                  <a:lnTo>
                    <a:pt x="16521" y="0"/>
                  </a:ln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1" name="Google Shape;611;p8"/>
            <p:cNvSpPr/>
            <p:nvPr/>
          </p:nvSpPr>
          <p:spPr>
            <a:xfrm>
              <a:off x="7210525" y="4512200"/>
              <a:ext cx="144450" cy="91300"/>
            </a:xfrm>
            <a:custGeom>
              <a:avLst/>
              <a:gdLst/>
              <a:ahLst/>
              <a:cxnLst/>
              <a:rect l="l" t="t" r="r" b="b"/>
              <a:pathLst>
                <a:path w="5778" h="3652" extrusionOk="0">
                  <a:moveTo>
                    <a:pt x="3334" y="1"/>
                  </a:moveTo>
                  <a:lnTo>
                    <a:pt x="2949" y="532"/>
                  </a:lnTo>
                  <a:cubicBezTo>
                    <a:pt x="2949" y="532"/>
                    <a:pt x="1841" y="32"/>
                    <a:pt x="903" y="32"/>
                  </a:cubicBezTo>
                  <a:cubicBezTo>
                    <a:pt x="558" y="32"/>
                    <a:pt x="235" y="100"/>
                    <a:pt x="0" y="286"/>
                  </a:cubicBezTo>
                  <a:lnTo>
                    <a:pt x="4260" y="3651"/>
                  </a:lnTo>
                  <a:lnTo>
                    <a:pt x="5778" y="1827"/>
                  </a:lnTo>
                  <a:lnTo>
                    <a:pt x="3334"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2" name="Google Shape;612;p8"/>
            <p:cNvSpPr/>
            <p:nvPr/>
          </p:nvSpPr>
          <p:spPr>
            <a:xfrm>
              <a:off x="7263125" y="4516325"/>
              <a:ext cx="6075" cy="25925"/>
            </a:xfrm>
            <a:custGeom>
              <a:avLst/>
              <a:gdLst/>
              <a:ahLst/>
              <a:cxnLst/>
              <a:rect l="l" t="t" r="r" b="b"/>
              <a:pathLst>
                <a:path w="243" h="1037" extrusionOk="0">
                  <a:moveTo>
                    <a:pt x="139" y="0"/>
                  </a:moveTo>
                  <a:cubicBezTo>
                    <a:pt x="79" y="0"/>
                    <a:pt x="29" y="44"/>
                    <a:pt x="29" y="104"/>
                  </a:cubicBezTo>
                  <a:lnTo>
                    <a:pt x="1" y="926"/>
                  </a:lnTo>
                  <a:cubicBezTo>
                    <a:pt x="1" y="981"/>
                    <a:pt x="46" y="1030"/>
                    <a:pt x="106" y="1037"/>
                  </a:cubicBezTo>
                  <a:lnTo>
                    <a:pt x="111" y="1037"/>
                  </a:lnTo>
                  <a:cubicBezTo>
                    <a:pt x="165" y="1037"/>
                    <a:pt x="215" y="992"/>
                    <a:pt x="215" y="932"/>
                  </a:cubicBezTo>
                  <a:lnTo>
                    <a:pt x="243" y="109"/>
                  </a:lnTo>
                  <a:cubicBezTo>
                    <a:pt x="243" y="50"/>
                    <a:pt x="198" y="0"/>
                    <a:pt x="13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3" name="Google Shape;613;p8"/>
            <p:cNvSpPr/>
            <p:nvPr/>
          </p:nvSpPr>
          <p:spPr>
            <a:xfrm>
              <a:off x="7006225" y="4047525"/>
              <a:ext cx="524675" cy="161200"/>
            </a:xfrm>
            <a:custGeom>
              <a:avLst/>
              <a:gdLst/>
              <a:ahLst/>
              <a:cxnLst/>
              <a:rect l="l" t="t" r="r" b="b"/>
              <a:pathLst>
                <a:path w="20987" h="6448" extrusionOk="0">
                  <a:moveTo>
                    <a:pt x="12871" y="0"/>
                  </a:moveTo>
                  <a:cubicBezTo>
                    <a:pt x="12597" y="0"/>
                    <a:pt x="12319" y="6"/>
                    <a:pt x="12037" y="18"/>
                  </a:cubicBezTo>
                  <a:cubicBezTo>
                    <a:pt x="6770" y="243"/>
                    <a:pt x="1020" y="3899"/>
                    <a:pt x="1020" y="3899"/>
                  </a:cubicBezTo>
                  <a:cubicBezTo>
                    <a:pt x="1020" y="3899"/>
                    <a:pt x="217" y="1481"/>
                    <a:pt x="37" y="1481"/>
                  </a:cubicBezTo>
                  <a:cubicBezTo>
                    <a:pt x="13" y="1481"/>
                    <a:pt x="0" y="1522"/>
                    <a:pt x="1" y="1614"/>
                  </a:cubicBezTo>
                  <a:cubicBezTo>
                    <a:pt x="11" y="2408"/>
                    <a:pt x="790" y="5707"/>
                    <a:pt x="790" y="5707"/>
                  </a:cubicBezTo>
                  <a:cubicBezTo>
                    <a:pt x="790" y="5707"/>
                    <a:pt x="4330" y="5401"/>
                    <a:pt x="8115" y="5401"/>
                  </a:cubicBezTo>
                  <a:cubicBezTo>
                    <a:pt x="11339" y="5401"/>
                    <a:pt x="14741" y="5623"/>
                    <a:pt x="16284" y="6448"/>
                  </a:cubicBezTo>
                  <a:lnTo>
                    <a:pt x="20987" y="1816"/>
                  </a:lnTo>
                  <a:cubicBezTo>
                    <a:pt x="20987" y="1816"/>
                    <a:pt x="17684" y="0"/>
                    <a:pt x="12871"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4" name="Google Shape;614;p8"/>
            <p:cNvSpPr/>
            <p:nvPr/>
          </p:nvSpPr>
          <p:spPr>
            <a:xfrm>
              <a:off x="6997200" y="4071000"/>
              <a:ext cx="88125" cy="132375"/>
            </a:xfrm>
            <a:custGeom>
              <a:avLst/>
              <a:gdLst/>
              <a:ahLst/>
              <a:cxnLst/>
              <a:rect l="l" t="t" r="r" b="b"/>
              <a:pathLst>
                <a:path w="3525" h="5295" extrusionOk="0">
                  <a:moveTo>
                    <a:pt x="0" y="0"/>
                  </a:moveTo>
                  <a:lnTo>
                    <a:pt x="1195" y="5295"/>
                  </a:lnTo>
                  <a:lnTo>
                    <a:pt x="3524" y="4834"/>
                  </a:lnTo>
                  <a:lnTo>
                    <a:pt x="2768" y="1881"/>
                  </a:lnTo>
                  <a:lnTo>
                    <a:pt x="2138" y="2051"/>
                  </a:lnTo>
                  <a:cubicBezTo>
                    <a:pt x="2138" y="2051"/>
                    <a:pt x="1113" y="12"/>
                    <a:pt x="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5" name="Google Shape;615;p8"/>
            <p:cNvSpPr/>
            <p:nvPr/>
          </p:nvSpPr>
          <p:spPr>
            <a:xfrm>
              <a:off x="7290125" y="4013025"/>
              <a:ext cx="506750" cy="403700"/>
            </a:xfrm>
            <a:custGeom>
              <a:avLst/>
              <a:gdLst/>
              <a:ahLst/>
              <a:cxnLst/>
              <a:rect l="l" t="t" r="r" b="b"/>
              <a:pathLst>
                <a:path w="20270" h="16148" extrusionOk="0">
                  <a:moveTo>
                    <a:pt x="6092" y="1"/>
                  </a:moveTo>
                  <a:cubicBezTo>
                    <a:pt x="3985" y="1"/>
                    <a:pt x="549" y="834"/>
                    <a:pt x="549" y="834"/>
                  </a:cubicBezTo>
                  <a:cubicBezTo>
                    <a:pt x="1" y="3224"/>
                    <a:pt x="1782" y="8711"/>
                    <a:pt x="1782" y="8711"/>
                  </a:cubicBezTo>
                  <a:cubicBezTo>
                    <a:pt x="4567" y="7876"/>
                    <a:pt x="7167" y="7542"/>
                    <a:pt x="7491" y="7542"/>
                  </a:cubicBezTo>
                  <a:cubicBezTo>
                    <a:pt x="7546" y="7542"/>
                    <a:pt x="7536" y="7552"/>
                    <a:pt x="7450" y="7570"/>
                  </a:cubicBezTo>
                  <a:cubicBezTo>
                    <a:pt x="6090" y="8529"/>
                    <a:pt x="4650" y="10941"/>
                    <a:pt x="4650" y="10941"/>
                  </a:cubicBezTo>
                  <a:cubicBezTo>
                    <a:pt x="6096" y="12842"/>
                    <a:pt x="10678" y="16148"/>
                    <a:pt x="10678" y="16148"/>
                  </a:cubicBezTo>
                  <a:cubicBezTo>
                    <a:pt x="15753" y="15249"/>
                    <a:pt x="20270" y="9692"/>
                    <a:pt x="20270" y="9692"/>
                  </a:cubicBezTo>
                  <a:cubicBezTo>
                    <a:pt x="17792" y="9028"/>
                    <a:pt x="7296" y="160"/>
                    <a:pt x="7296" y="160"/>
                  </a:cubicBezTo>
                  <a:cubicBezTo>
                    <a:pt x="7009" y="47"/>
                    <a:pt x="6587" y="1"/>
                    <a:pt x="609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6" name="Google Shape;616;p8"/>
            <p:cNvSpPr/>
            <p:nvPr/>
          </p:nvSpPr>
          <p:spPr>
            <a:xfrm>
              <a:off x="7489775" y="4145275"/>
              <a:ext cx="45125" cy="47700"/>
            </a:xfrm>
            <a:custGeom>
              <a:avLst/>
              <a:gdLst/>
              <a:ahLst/>
              <a:cxnLst/>
              <a:rect l="l" t="t" r="r" b="b"/>
              <a:pathLst>
                <a:path w="1805" h="1908" extrusionOk="0">
                  <a:moveTo>
                    <a:pt x="1108" y="0"/>
                  </a:moveTo>
                  <a:cubicBezTo>
                    <a:pt x="1094" y="0"/>
                    <a:pt x="1078" y="4"/>
                    <a:pt x="1064" y="11"/>
                  </a:cubicBezTo>
                  <a:cubicBezTo>
                    <a:pt x="105" y="444"/>
                    <a:pt x="11" y="1738"/>
                    <a:pt x="6" y="1792"/>
                  </a:cubicBezTo>
                  <a:cubicBezTo>
                    <a:pt x="1" y="1842"/>
                    <a:pt x="34" y="1885"/>
                    <a:pt x="77" y="1903"/>
                  </a:cubicBezTo>
                  <a:cubicBezTo>
                    <a:pt x="89" y="1903"/>
                    <a:pt x="99" y="1908"/>
                    <a:pt x="110" y="1908"/>
                  </a:cubicBezTo>
                  <a:cubicBezTo>
                    <a:pt x="149" y="1908"/>
                    <a:pt x="182" y="1885"/>
                    <a:pt x="203" y="1853"/>
                  </a:cubicBezTo>
                  <a:cubicBezTo>
                    <a:pt x="412" y="1508"/>
                    <a:pt x="1371" y="1080"/>
                    <a:pt x="1721" y="942"/>
                  </a:cubicBezTo>
                  <a:cubicBezTo>
                    <a:pt x="1777" y="921"/>
                    <a:pt x="1804" y="861"/>
                    <a:pt x="1782" y="806"/>
                  </a:cubicBezTo>
                  <a:cubicBezTo>
                    <a:pt x="1770" y="764"/>
                    <a:pt x="1728" y="738"/>
                    <a:pt x="1684" y="738"/>
                  </a:cubicBezTo>
                  <a:cubicBezTo>
                    <a:pt x="1671" y="738"/>
                    <a:pt x="1658" y="740"/>
                    <a:pt x="1645" y="745"/>
                  </a:cubicBezTo>
                  <a:cubicBezTo>
                    <a:pt x="1602" y="762"/>
                    <a:pt x="741" y="1096"/>
                    <a:pt x="269" y="1480"/>
                  </a:cubicBezTo>
                  <a:cubicBezTo>
                    <a:pt x="357" y="1091"/>
                    <a:pt x="582" y="461"/>
                    <a:pt x="1152" y="203"/>
                  </a:cubicBezTo>
                  <a:cubicBezTo>
                    <a:pt x="1207" y="181"/>
                    <a:pt x="1228" y="115"/>
                    <a:pt x="1207" y="66"/>
                  </a:cubicBezTo>
                  <a:cubicBezTo>
                    <a:pt x="1187" y="26"/>
                    <a:pt x="1149" y="0"/>
                    <a:pt x="11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7" name="Google Shape;617;p8"/>
            <p:cNvSpPr/>
            <p:nvPr/>
          </p:nvSpPr>
          <p:spPr>
            <a:xfrm>
              <a:off x="7291650" y="4034750"/>
              <a:ext cx="67050" cy="182350"/>
            </a:xfrm>
            <a:custGeom>
              <a:avLst/>
              <a:gdLst/>
              <a:ahLst/>
              <a:cxnLst/>
              <a:rect l="l" t="t" r="r" b="b"/>
              <a:pathLst>
                <a:path w="2682" h="7294" extrusionOk="0">
                  <a:moveTo>
                    <a:pt x="1637" y="0"/>
                  </a:moveTo>
                  <a:cubicBezTo>
                    <a:pt x="1608" y="0"/>
                    <a:pt x="1580" y="11"/>
                    <a:pt x="1557" y="31"/>
                  </a:cubicBezTo>
                  <a:cubicBezTo>
                    <a:pt x="1491" y="102"/>
                    <a:pt x="0" y="1735"/>
                    <a:pt x="2462" y="7233"/>
                  </a:cubicBezTo>
                  <a:cubicBezTo>
                    <a:pt x="2477" y="7271"/>
                    <a:pt x="2517" y="7293"/>
                    <a:pt x="2560" y="7293"/>
                  </a:cubicBezTo>
                  <a:cubicBezTo>
                    <a:pt x="2571" y="7293"/>
                    <a:pt x="2588" y="7293"/>
                    <a:pt x="2604" y="7288"/>
                  </a:cubicBezTo>
                  <a:cubicBezTo>
                    <a:pt x="2654" y="7260"/>
                    <a:pt x="2681" y="7200"/>
                    <a:pt x="2654" y="7146"/>
                  </a:cubicBezTo>
                  <a:cubicBezTo>
                    <a:pt x="263" y="1812"/>
                    <a:pt x="1695" y="195"/>
                    <a:pt x="1710" y="179"/>
                  </a:cubicBezTo>
                  <a:cubicBezTo>
                    <a:pt x="1749" y="135"/>
                    <a:pt x="1749" y="69"/>
                    <a:pt x="1710" y="31"/>
                  </a:cubicBezTo>
                  <a:cubicBezTo>
                    <a:pt x="1689" y="10"/>
                    <a:pt x="1663" y="0"/>
                    <a:pt x="163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8" name="Google Shape;618;p8"/>
            <p:cNvSpPr/>
            <p:nvPr/>
          </p:nvSpPr>
          <p:spPr>
            <a:xfrm>
              <a:off x="7421400" y="4275450"/>
              <a:ext cx="154475" cy="128400"/>
            </a:xfrm>
            <a:custGeom>
              <a:avLst/>
              <a:gdLst/>
              <a:ahLst/>
              <a:cxnLst/>
              <a:rect l="l" t="t" r="r" b="b"/>
              <a:pathLst>
                <a:path w="6179" h="5136" extrusionOk="0">
                  <a:moveTo>
                    <a:pt x="121" y="1"/>
                  </a:moveTo>
                  <a:cubicBezTo>
                    <a:pt x="98" y="1"/>
                    <a:pt x="75" y="8"/>
                    <a:pt x="56" y="22"/>
                  </a:cubicBezTo>
                  <a:cubicBezTo>
                    <a:pt x="6" y="60"/>
                    <a:pt x="1" y="126"/>
                    <a:pt x="39" y="170"/>
                  </a:cubicBezTo>
                  <a:cubicBezTo>
                    <a:pt x="67" y="208"/>
                    <a:pt x="3065" y="3891"/>
                    <a:pt x="6019" y="5130"/>
                  </a:cubicBezTo>
                  <a:cubicBezTo>
                    <a:pt x="6030" y="5135"/>
                    <a:pt x="6047" y="5135"/>
                    <a:pt x="6057" y="5135"/>
                  </a:cubicBezTo>
                  <a:cubicBezTo>
                    <a:pt x="6101" y="5135"/>
                    <a:pt x="6140" y="5114"/>
                    <a:pt x="6156" y="5069"/>
                  </a:cubicBezTo>
                  <a:cubicBezTo>
                    <a:pt x="6178" y="5021"/>
                    <a:pt x="6151" y="4955"/>
                    <a:pt x="6101" y="4933"/>
                  </a:cubicBezTo>
                  <a:cubicBezTo>
                    <a:pt x="3196" y="3716"/>
                    <a:pt x="231" y="76"/>
                    <a:pt x="204" y="38"/>
                  </a:cubicBezTo>
                  <a:cubicBezTo>
                    <a:pt x="182" y="13"/>
                    <a:pt x="151" y="1"/>
                    <a:pt x="12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9" name="Google Shape;619;p8"/>
            <p:cNvSpPr/>
            <p:nvPr/>
          </p:nvSpPr>
          <p:spPr>
            <a:xfrm>
              <a:off x="7536075" y="4278825"/>
              <a:ext cx="183100" cy="127350"/>
            </a:xfrm>
            <a:custGeom>
              <a:avLst/>
              <a:gdLst/>
              <a:ahLst/>
              <a:cxnLst/>
              <a:rect l="l" t="t" r="r" b="b"/>
              <a:pathLst>
                <a:path w="7324" h="5094" extrusionOk="0">
                  <a:moveTo>
                    <a:pt x="7206" y="1"/>
                  </a:moveTo>
                  <a:cubicBezTo>
                    <a:pt x="7175" y="1"/>
                    <a:pt x="7143" y="15"/>
                    <a:pt x="7121" y="40"/>
                  </a:cubicBezTo>
                  <a:cubicBezTo>
                    <a:pt x="4731" y="3164"/>
                    <a:pt x="132" y="4869"/>
                    <a:pt x="84" y="4886"/>
                  </a:cubicBezTo>
                  <a:cubicBezTo>
                    <a:pt x="28" y="4907"/>
                    <a:pt x="1" y="4967"/>
                    <a:pt x="23" y="5023"/>
                  </a:cubicBezTo>
                  <a:cubicBezTo>
                    <a:pt x="40" y="5066"/>
                    <a:pt x="78" y="5094"/>
                    <a:pt x="122" y="5094"/>
                  </a:cubicBezTo>
                  <a:cubicBezTo>
                    <a:pt x="132" y="5094"/>
                    <a:pt x="144" y="5088"/>
                    <a:pt x="155" y="5088"/>
                  </a:cubicBezTo>
                  <a:cubicBezTo>
                    <a:pt x="205" y="5066"/>
                    <a:pt x="4863" y="3340"/>
                    <a:pt x="7291" y="171"/>
                  </a:cubicBezTo>
                  <a:cubicBezTo>
                    <a:pt x="7324" y="123"/>
                    <a:pt x="7318" y="57"/>
                    <a:pt x="7268" y="24"/>
                  </a:cubicBezTo>
                  <a:cubicBezTo>
                    <a:pt x="7250" y="8"/>
                    <a:pt x="7228" y="1"/>
                    <a:pt x="720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0" name="Google Shape;620;p8"/>
            <p:cNvSpPr/>
            <p:nvPr/>
          </p:nvSpPr>
          <p:spPr>
            <a:xfrm>
              <a:off x="7581725" y="4247675"/>
              <a:ext cx="49475" cy="109050"/>
            </a:xfrm>
            <a:custGeom>
              <a:avLst/>
              <a:gdLst/>
              <a:ahLst/>
              <a:cxnLst/>
              <a:rect l="l" t="t" r="r" b="b"/>
              <a:pathLst>
                <a:path w="1979" h="4362" extrusionOk="0">
                  <a:moveTo>
                    <a:pt x="1374" y="0"/>
                  </a:moveTo>
                  <a:cubicBezTo>
                    <a:pt x="1339" y="0"/>
                    <a:pt x="1306" y="16"/>
                    <a:pt x="1288" y="48"/>
                  </a:cubicBezTo>
                  <a:cubicBezTo>
                    <a:pt x="1273" y="69"/>
                    <a:pt x="1" y="2087"/>
                    <a:pt x="1776" y="4323"/>
                  </a:cubicBezTo>
                  <a:cubicBezTo>
                    <a:pt x="1799" y="4351"/>
                    <a:pt x="1832" y="4361"/>
                    <a:pt x="1858" y="4361"/>
                  </a:cubicBezTo>
                  <a:cubicBezTo>
                    <a:pt x="1880" y="4361"/>
                    <a:pt x="1908" y="4356"/>
                    <a:pt x="1924" y="4339"/>
                  </a:cubicBezTo>
                  <a:cubicBezTo>
                    <a:pt x="1974" y="4301"/>
                    <a:pt x="1979" y="4235"/>
                    <a:pt x="1941" y="4192"/>
                  </a:cubicBezTo>
                  <a:cubicBezTo>
                    <a:pt x="264" y="2075"/>
                    <a:pt x="1415" y="240"/>
                    <a:pt x="1463" y="162"/>
                  </a:cubicBezTo>
                  <a:cubicBezTo>
                    <a:pt x="1496" y="114"/>
                    <a:pt x="1480" y="48"/>
                    <a:pt x="1430" y="15"/>
                  </a:cubicBezTo>
                  <a:cubicBezTo>
                    <a:pt x="1413" y="5"/>
                    <a:pt x="1393" y="0"/>
                    <a:pt x="137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1" name="Google Shape;621;p8"/>
            <p:cNvSpPr/>
            <p:nvPr/>
          </p:nvSpPr>
          <p:spPr>
            <a:xfrm>
              <a:off x="7607075" y="3219600"/>
              <a:ext cx="668675" cy="538650"/>
            </a:xfrm>
            <a:custGeom>
              <a:avLst/>
              <a:gdLst/>
              <a:ahLst/>
              <a:cxnLst/>
              <a:rect l="l" t="t" r="r" b="b"/>
              <a:pathLst>
                <a:path w="26747" h="21546" extrusionOk="0">
                  <a:moveTo>
                    <a:pt x="13552" y="1"/>
                  </a:moveTo>
                  <a:cubicBezTo>
                    <a:pt x="7681" y="1"/>
                    <a:pt x="5394" y="4734"/>
                    <a:pt x="5394" y="4734"/>
                  </a:cubicBezTo>
                  <a:cubicBezTo>
                    <a:pt x="5394" y="4734"/>
                    <a:pt x="1" y="12835"/>
                    <a:pt x="6057" y="17987"/>
                  </a:cubicBezTo>
                  <a:cubicBezTo>
                    <a:pt x="8775" y="20299"/>
                    <a:pt x="11904" y="21545"/>
                    <a:pt x="14852" y="21545"/>
                  </a:cubicBezTo>
                  <a:cubicBezTo>
                    <a:pt x="18474" y="21545"/>
                    <a:pt x="21822" y="19664"/>
                    <a:pt x="23798" y="15564"/>
                  </a:cubicBezTo>
                  <a:cubicBezTo>
                    <a:pt x="26747" y="9447"/>
                    <a:pt x="25350" y="2749"/>
                    <a:pt x="16947" y="480"/>
                  </a:cubicBezTo>
                  <a:cubicBezTo>
                    <a:pt x="15702" y="144"/>
                    <a:pt x="14573" y="1"/>
                    <a:pt x="1355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2" name="Google Shape;622;p8"/>
            <p:cNvSpPr/>
            <p:nvPr/>
          </p:nvSpPr>
          <p:spPr>
            <a:xfrm>
              <a:off x="7415800" y="3715425"/>
              <a:ext cx="626900" cy="627575"/>
            </a:xfrm>
            <a:custGeom>
              <a:avLst/>
              <a:gdLst/>
              <a:ahLst/>
              <a:cxnLst/>
              <a:rect l="l" t="t" r="r" b="b"/>
              <a:pathLst>
                <a:path w="25076" h="25103" extrusionOk="0">
                  <a:moveTo>
                    <a:pt x="9800" y="1"/>
                  </a:moveTo>
                  <a:cubicBezTo>
                    <a:pt x="7712" y="3009"/>
                    <a:pt x="0" y="11883"/>
                    <a:pt x="0" y="11883"/>
                  </a:cubicBezTo>
                  <a:cubicBezTo>
                    <a:pt x="1721" y="17523"/>
                    <a:pt x="12881" y="25103"/>
                    <a:pt x="12881" y="25103"/>
                  </a:cubicBezTo>
                  <a:cubicBezTo>
                    <a:pt x="25076" y="15912"/>
                    <a:pt x="23650" y="4846"/>
                    <a:pt x="23650" y="4846"/>
                  </a:cubicBezTo>
                  <a:cubicBezTo>
                    <a:pt x="19025" y="3634"/>
                    <a:pt x="9800" y="1"/>
                    <a:pt x="980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3" name="Google Shape;623;p8"/>
            <p:cNvSpPr/>
            <p:nvPr/>
          </p:nvSpPr>
          <p:spPr>
            <a:xfrm>
              <a:off x="7297150" y="3351150"/>
              <a:ext cx="352575" cy="476125"/>
            </a:xfrm>
            <a:custGeom>
              <a:avLst/>
              <a:gdLst/>
              <a:ahLst/>
              <a:cxnLst/>
              <a:rect l="l" t="t" r="r" b="b"/>
              <a:pathLst>
                <a:path w="14103" h="19045" extrusionOk="0">
                  <a:moveTo>
                    <a:pt x="5897" y="1"/>
                  </a:moveTo>
                  <a:cubicBezTo>
                    <a:pt x="5887" y="1"/>
                    <a:pt x="5876" y="3"/>
                    <a:pt x="5864" y="9"/>
                  </a:cubicBezTo>
                  <a:cubicBezTo>
                    <a:pt x="5480" y="191"/>
                    <a:pt x="4768" y="2432"/>
                    <a:pt x="4768" y="2432"/>
                  </a:cubicBezTo>
                  <a:cubicBezTo>
                    <a:pt x="4768" y="2432"/>
                    <a:pt x="4845" y="407"/>
                    <a:pt x="4286" y="407"/>
                  </a:cubicBezTo>
                  <a:cubicBezTo>
                    <a:pt x="4267" y="407"/>
                    <a:pt x="4246" y="409"/>
                    <a:pt x="4225" y="414"/>
                  </a:cubicBezTo>
                  <a:cubicBezTo>
                    <a:pt x="3606" y="573"/>
                    <a:pt x="4220" y="3111"/>
                    <a:pt x="4220" y="3111"/>
                  </a:cubicBezTo>
                  <a:cubicBezTo>
                    <a:pt x="4220" y="3111"/>
                    <a:pt x="3824" y="1986"/>
                    <a:pt x="3381" y="1986"/>
                  </a:cubicBezTo>
                  <a:cubicBezTo>
                    <a:pt x="3341" y="1986"/>
                    <a:pt x="3301" y="1995"/>
                    <a:pt x="3261" y="2015"/>
                  </a:cubicBezTo>
                  <a:cubicBezTo>
                    <a:pt x="2773" y="2250"/>
                    <a:pt x="4078" y="4426"/>
                    <a:pt x="4078" y="4426"/>
                  </a:cubicBezTo>
                  <a:cubicBezTo>
                    <a:pt x="4078" y="4426"/>
                    <a:pt x="0" y="12599"/>
                    <a:pt x="10380" y="19044"/>
                  </a:cubicBezTo>
                  <a:lnTo>
                    <a:pt x="14103" y="14555"/>
                  </a:lnTo>
                  <a:cubicBezTo>
                    <a:pt x="14103" y="14555"/>
                    <a:pt x="5568" y="9475"/>
                    <a:pt x="6494" y="4712"/>
                  </a:cubicBezTo>
                  <a:cubicBezTo>
                    <a:pt x="6494" y="4712"/>
                    <a:pt x="8035" y="3188"/>
                    <a:pt x="7875" y="2953"/>
                  </a:cubicBezTo>
                  <a:cubicBezTo>
                    <a:pt x="7860" y="2928"/>
                    <a:pt x="7830" y="2917"/>
                    <a:pt x="7790" y="2917"/>
                  </a:cubicBezTo>
                  <a:cubicBezTo>
                    <a:pt x="7440" y="2917"/>
                    <a:pt x="6269" y="3768"/>
                    <a:pt x="6269" y="3768"/>
                  </a:cubicBezTo>
                  <a:cubicBezTo>
                    <a:pt x="6269" y="3768"/>
                    <a:pt x="7612" y="1138"/>
                    <a:pt x="7207" y="985"/>
                  </a:cubicBezTo>
                  <a:cubicBezTo>
                    <a:pt x="7191" y="979"/>
                    <a:pt x="7173" y="976"/>
                    <a:pt x="7154" y="976"/>
                  </a:cubicBezTo>
                  <a:cubicBezTo>
                    <a:pt x="6708" y="976"/>
                    <a:pt x="5694" y="2657"/>
                    <a:pt x="5694" y="2657"/>
                  </a:cubicBezTo>
                  <a:cubicBezTo>
                    <a:pt x="5694" y="2657"/>
                    <a:pt x="6215" y="1"/>
                    <a:pt x="5897" y="1"/>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4" name="Google Shape;624;p8"/>
            <p:cNvSpPr/>
            <p:nvPr/>
          </p:nvSpPr>
          <p:spPr>
            <a:xfrm>
              <a:off x="7428000" y="3442750"/>
              <a:ext cx="28650" cy="18400"/>
            </a:xfrm>
            <a:custGeom>
              <a:avLst/>
              <a:gdLst/>
              <a:ahLst/>
              <a:cxnLst/>
              <a:rect l="l" t="t" r="r" b="b"/>
              <a:pathLst>
                <a:path w="1146" h="736" extrusionOk="0">
                  <a:moveTo>
                    <a:pt x="1035" y="1"/>
                  </a:moveTo>
                  <a:cubicBezTo>
                    <a:pt x="170" y="28"/>
                    <a:pt x="22" y="582"/>
                    <a:pt x="16" y="610"/>
                  </a:cubicBezTo>
                  <a:cubicBezTo>
                    <a:pt x="0" y="664"/>
                    <a:pt x="38" y="719"/>
                    <a:pt x="93" y="736"/>
                  </a:cubicBezTo>
                  <a:lnTo>
                    <a:pt x="121" y="736"/>
                  </a:lnTo>
                  <a:cubicBezTo>
                    <a:pt x="165" y="736"/>
                    <a:pt x="208" y="708"/>
                    <a:pt x="220" y="658"/>
                  </a:cubicBezTo>
                  <a:cubicBezTo>
                    <a:pt x="225" y="642"/>
                    <a:pt x="345" y="231"/>
                    <a:pt x="1042" y="210"/>
                  </a:cubicBezTo>
                  <a:cubicBezTo>
                    <a:pt x="1101" y="210"/>
                    <a:pt x="1146" y="160"/>
                    <a:pt x="1146" y="99"/>
                  </a:cubicBezTo>
                  <a:cubicBezTo>
                    <a:pt x="1141" y="45"/>
                    <a:pt x="1101" y="1"/>
                    <a:pt x="103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5" name="Google Shape;625;p8"/>
            <p:cNvSpPr/>
            <p:nvPr/>
          </p:nvSpPr>
          <p:spPr>
            <a:xfrm>
              <a:off x="7961950" y="3861900"/>
              <a:ext cx="355350" cy="446275"/>
            </a:xfrm>
            <a:custGeom>
              <a:avLst/>
              <a:gdLst/>
              <a:ahLst/>
              <a:cxnLst/>
              <a:rect l="l" t="t" r="r" b="b"/>
              <a:pathLst>
                <a:path w="14214" h="17851" extrusionOk="0">
                  <a:moveTo>
                    <a:pt x="2802" y="1"/>
                  </a:moveTo>
                  <a:lnTo>
                    <a:pt x="0" y="5115"/>
                  </a:lnTo>
                  <a:cubicBezTo>
                    <a:pt x="0" y="5115"/>
                    <a:pt x="9340" y="8490"/>
                    <a:pt x="9329" y="13336"/>
                  </a:cubicBezTo>
                  <a:cubicBezTo>
                    <a:pt x="9329" y="13336"/>
                    <a:pt x="8112" y="15128"/>
                    <a:pt x="8310" y="15330"/>
                  </a:cubicBezTo>
                  <a:cubicBezTo>
                    <a:pt x="8324" y="15345"/>
                    <a:pt x="8343" y="15352"/>
                    <a:pt x="8367" y="15352"/>
                  </a:cubicBezTo>
                  <a:cubicBezTo>
                    <a:pt x="8676" y="15352"/>
                    <a:pt x="9729" y="14224"/>
                    <a:pt x="9729" y="14224"/>
                  </a:cubicBezTo>
                  <a:lnTo>
                    <a:pt x="9729" y="14224"/>
                  </a:lnTo>
                  <a:cubicBezTo>
                    <a:pt x="9729" y="14224"/>
                    <a:pt x="8912" y="17063"/>
                    <a:pt x="9340" y="17134"/>
                  </a:cubicBezTo>
                  <a:cubicBezTo>
                    <a:pt x="9347" y="17135"/>
                    <a:pt x="9355" y="17136"/>
                    <a:pt x="9363" y="17136"/>
                  </a:cubicBezTo>
                  <a:cubicBezTo>
                    <a:pt x="9799" y="17136"/>
                    <a:pt x="10508" y="15204"/>
                    <a:pt x="10508" y="15204"/>
                  </a:cubicBezTo>
                  <a:lnTo>
                    <a:pt x="10508" y="15204"/>
                  </a:lnTo>
                  <a:cubicBezTo>
                    <a:pt x="10508" y="15205"/>
                    <a:pt x="10503" y="17851"/>
                    <a:pt x="10801" y="17851"/>
                  </a:cubicBezTo>
                  <a:cubicBezTo>
                    <a:pt x="10814" y="17851"/>
                    <a:pt x="10828" y="17846"/>
                    <a:pt x="10842" y="17835"/>
                  </a:cubicBezTo>
                  <a:cubicBezTo>
                    <a:pt x="11188" y="17584"/>
                    <a:pt x="11462" y="15249"/>
                    <a:pt x="11462" y="15249"/>
                  </a:cubicBezTo>
                  <a:cubicBezTo>
                    <a:pt x="11462" y="15249"/>
                    <a:pt x="11753" y="17152"/>
                    <a:pt x="12272" y="17152"/>
                  </a:cubicBezTo>
                  <a:cubicBezTo>
                    <a:pt x="12304" y="17152"/>
                    <a:pt x="12338" y="17144"/>
                    <a:pt x="12372" y="17129"/>
                  </a:cubicBezTo>
                  <a:cubicBezTo>
                    <a:pt x="12952" y="16855"/>
                    <a:pt x="11872" y="14481"/>
                    <a:pt x="11872" y="14481"/>
                  </a:cubicBezTo>
                  <a:lnTo>
                    <a:pt x="11872" y="14481"/>
                  </a:lnTo>
                  <a:cubicBezTo>
                    <a:pt x="11872" y="14481"/>
                    <a:pt x="12426" y="15431"/>
                    <a:pt x="12857" y="15431"/>
                  </a:cubicBezTo>
                  <a:cubicBezTo>
                    <a:pt x="12915" y="15431"/>
                    <a:pt x="12971" y="15414"/>
                    <a:pt x="13023" y="15375"/>
                  </a:cubicBezTo>
                  <a:cubicBezTo>
                    <a:pt x="13457" y="15052"/>
                    <a:pt x="11763" y="13160"/>
                    <a:pt x="11763" y="13160"/>
                  </a:cubicBezTo>
                  <a:cubicBezTo>
                    <a:pt x="11763" y="13160"/>
                    <a:pt x="14213" y="4364"/>
                    <a:pt x="2802" y="1"/>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6" name="Google Shape;626;p8"/>
            <p:cNvSpPr/>
            <p:nvPr/>
          </p:nvSpPr>
          <p:spPr>
            <a:xfrm>
              <a:off x="7613775" y="3292925"/>
              <a:ext cx="570050" cy="449950"/>
            </a:xfrm>
            <a:custGeom>
              <a:avLst/>
              <a:gdLst/>
              <a:ahLst/>
              <a:cxnLst/>
              <a:rect l="l" t="t" r="r" b="b"/>
              <a:pathLst>
                <a:path w="22802" h="17998" extrusionOk="0">
                  <a:moveTo>
                    <a:pt x="12211" y="0"/>
                  </a:moveTo>
                  <a:cubicBezTo>
                    <a:pt x="6594" y="0"/>
                    <a:pt x="1" y="6510"/>
                    <a:pt x="4128" y="13908"/>
                  </a:cubicBezTo>
                  <a:cubicBezTo>
                    <a:pt x="5670" y="16665"/>
                    <a:pt x="8779" y="17998"/>
                    <a:pt x="11946" y="17998"/>
                  </a:cubicBezTo>
                  <a:cubicBezTo>
                    <a:pt x="16040" y="17998"/>
                    <a:pt x="20232" y="15771"/>
                    <a:pt x="21267" y="11513"/>
                  </a:cubicBezTo>
                  <a:cubicBezTo>
                    <a:pt x="21267" y="11513"/>
                    <a:pt x="22801" y="2343"/>
                    <a:pt x="13763" y="178"/>
                  </a:cubicBezTo>
                  <a:cubicBezTo>
                    <a:pt x="13261" y="58"/>
                    <a:pt x="12740" y="0"/>
                    <a:pt x="12211"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7" name="Google Shape;627;p8"/>
            <p:cNvSpPr/>
            <p:nvPr/>
          </p:nvSpPr>
          <p:spPr>
            <a:xfrm>
              <a:off x="7730275" y="3687225"/>
              <a:ext cx="187300" cy="159650"/>
            </a:xfrm>
            <a:custGeom>
              <a:avLst/>
              <a:gdLst/>
              <a:ahLst/>
              <a:cxnLst/>
              <a:rect l="l" t="t" r="r" b="b"/>
              <a:pathLst>
                <a:path w="7492" h="6386" extrusionOk="0">
                  <a:moveTo>
                    <a:pt x="4352" y="0"/>
                  </a:moveTo>
                  <a:lnTo>
                    <a:pt x="2269" y="3047"/>
                  </a:lnTo>
                  <a:lnTo>
                    <a:pt x="1030" y="2586"/>
                  </a:lnTo>
                  <a:lnTo>
                    <a:pt x="1030" y="2586"/>
                  </a:lnTo>
                  <a:cubicBezTo>
                    <a:pt x="1030" y="2586"/>
                    <a:pt x="0" y="3743"/>
                    <a:pt x="2017" y="5518"/>
                  </a:cubicBezTo>
                  <a:cubicBezTo>
                    <a:pt x="2742" y="6157"/>
                    <a:pt x="3494" y="6385"/>
                    <a:pt x="4199" y="6385"/>
                  </a:cubicBezTo>
                  <a:cubicBezTo>
                    <a:pt x="5970" y="6385"/>
                    <a:pt x="7443" y="4944"/>
                    <a:pt x="7443" y="4944"/>
                  </a:cubicBezTo>
                  <a:lnTo>
                    <a:pt x="6133" y="4357"/>
                  </a:lnTo>
                  <a:lnTo>
                    <a:pt x="7492" y="532"/>
                  </a:lnTo>
                  <a:lnTo>
                    <a:pt x="4352" y="0"/>
                  </a:ln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8" name="Google Shape;628;p8"/>
            <p:cNvSpPr/>
            <p:nvPr/>
          </p:nvSpPr>
          <p:spPr>
            <a:xfrm>
              <a:off x="7767100" y="3535225"/>
              <a:ext cx="93350" cy="76075"/>
            </a:xfrm>
            <a:custGeom>
              <a:avLst/>
              <a:gdLst/>
              <a:ahLst/>
              <a:cxnLst/>
              <a:rect l="l" t="t" r="r" b="b"/>
              <a:pathLst>
                <a:path w="3734" h="3043" extrusionOk="0">
                  <a:moveTo>
                    <a:pt x="808" y="0"/>
                  </a:moveTo>
                  <a:cubicBezTo>
                    <a:pt x="769" y="0"/>
                    <a:pt x="733" y="23"/>
                    <a:pt x="714" y="62"/>
                  </a:cubicBezTo>
                  <a:cubicBezTo>
                    <a:pt x="686" y="121"/>
                    <a:pt x="1" y="1586"/>
                    <a:pt x="895" y="2654"/>
                  </a:cubicBezTo>
                  <a:cubicBezTo>
                    <a:pt x="1086" y="2890"/>
                    <a:pt x="1338" y="3015"/>
                    <a:pt x="1640" y="3038"/>
                  </a:cubicBezTo>
                  <a:cubicBezTo>
                    <a:pt x="1672" y="3043"/>
                    <a:pt x="1705" y="3043"/>
                    <a:pt x="1738" y="3043"/>
                  </a:cubicBezTo>
                  <a:cubicBezTo>
                    <a:pt x="2631" y="3043"/>
                    <a:pt x="3640" y="2167"/>
                    <a:pt x="3684" y="2127"/>
                  </a:cubicBezTo>
                  <a:cubicBezTo>
                    <a:pt x="3728" y="2089"/>
                    <a:pt x="3734" y="2024"/>
                    <a:pt x="3696" y="1980"/>
                  </a:cubicBezTo>
                  <a:cubicBezTo>
                    <a:pt x="3675" y="1956"/>
                    <a:pt x="3645" y="1943"/>
                    <a:pt x="3615" y="1943"/>
                  </a:cubicBezTo>
                  <a:cubicBezTo>
                    <a:pt x="3591" y="1943"/>
                    <a:pt x="3567" y="1952"/>
                    <a:pt x="3547" y="1970"/>
                  </a:cubicBezTo>
                  <a:cubicBezTo>
                    <a:pt x="3537" y="1980"/>
                    <a:pt x="2551" y="2833"/>
                    <a:pt x="1737" y="2833"/>
                  </a:cubicBezTo>
                  <a:cubicBezTo>
                    <a:pt x="1710" y="2833"/>
                    <a:pt x="1683" y="2832"/>
                    <a:pt x="1657" y="2830"/>
                  </a:cubicBezTo>
                  <a:cubicBezTo>
                    <a:pt x="1409" y="2808"/>
                    <a:pt x="1212" y="2709"/>
                    <a:pt x="1053" y="2522"/>
                  </a:cubicBezTo>
                  <a:cubicBezTo>
                    <a:pt x="253" y="1558"/>
                    <a:pt x="900" y="166"/>
                    <a:pt x="906" y="149"/>
                  </a:cubicBezTo>
                  <a:cubicBezTo>
                    <a:pt x="928" y="100"/>
                    <a:pt x="906" y="35"/>
                    <a:pt x="856" y="12"/>
                  </a:cubicBezTo>
                  <a:cubicBezTo>
                    <a:pt x="840" y="4"/>
                    <a:pt x="824" y="0"/>
                    <a:pt x="8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9" name="Google Shape;629;p8"/>
            <p:cNvSpPr/>
            <p:nvPr/>
          </p:nvSpPr>
          <p:spPr>
            <a:xfrm>
              <a:off x="7877000" y="3600300"/>
              <a:ext cx="107025" cy="93975"/>
            </a:xfrm>
            <a:custGeom>
              <a:avLst/>
              <a:gdLst/>
              <a:ahLst/>
              <a:cxnLst/>
              <a:rect l="l" t="t" r="r" b="b"/>
              <a:pathLst>
                <a:path w="4281" h="3759" extrusionOk="0">
                  <a:moveTo>
                    <a:pt x="2138" y="1"/>
                  </a:moveTo>
                  <a:cubicBezTo>
                    <a:pt x="1782" y="1"/>
                    <a:pt x="1422" y="102"/>
                    <a:pt x="1103" y="314"/>
                  </a:cubicBezTo>
                  <a:cubicBezTo>
                    <a:pt x="236" y="885"/>
                    <a:pt x="1" y="2051"/>
                    <a:pt x="577" y="2918"/>
                  </a:cubicBezTo>
                  <a:cubicBezTo>
                    <a:pt x="936" y="3464"/>
                    <a:pt x="1532" y="3759"/>
                    <a:pt x="2140" y="3759"/>
                  </a:cubicBezTo>
                  <a:cubicBezTo>
                    <a:pt x="2498" y="3759"/>
                    <a:pt x="2859" y="3657"/>
                    <a:pt x="3180" y="3444"/>
                  </a:cubicBezTo>
                  <a:cubicBezTo>
                    <a:pt x="4040" y="2873"/>
                    <a:pt x="4281" y="1707"/>
                    <a:pt x="3706" y="840"/>
                  </a:cubicBezTo>
                  <a:cubicBezTo>
                    <a:pt x="3346" y="297"/>
                    <a:pt x="2748" y="1"/>
                    <a:pt x="2138" y="1"/>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0" name="Google Shape;630;p8"/>
            <p:cNvSpPr/>
            <p:nvPr/>
          </p:nvSpPr>
          <p:spPr>
            <a:xfrm>
              <a:off x="7690650" y="3447325"/>
              <a:ext cx="106900" cy="93900"/>
            </a:xfrm>
            <a:custGeom>
              <a:avLst/>
              <a:gdLst/>
              <a:ahLst/>
              <a:cxnLst/>
              <a:rect l="l" t="t" r="r" b="b"/>
              <a:pathLst>
                <a:path w="4276" h="3756" extrusionOk="0">
                  <a:moveTo>
                    <a:pt x="2136" y="0"/>
                  </a:moveTo>
                  <a:cubicBezTo>
                    <a:pt x="1781" y="0"/>
                    <a:pt x="1422" y="101"/>
                    <a:pt x="1103" y="311"/>
                  </a:cubicBezTo>
                  <a:cubicBezTo>
                    <a:pt x="237" y="887"/>
                    <a:pt x="0" y="2048"/>
                    <a:pt x="571" y="2914"/>
                  </a:cubicBezTo>
                  <a:cubicBezTo>
                    <a:pt x="933" y="3460"/>
                    <a:pt x="1528" y="3755"/>
                    <a:pt x="2136" y="3755"/>
                  </a:cubicBezTo>
                  <a:cubicBezTo>
                    <a:pt x="2493" y="3755"/>
                    <a:pt x="2854" y="3653"/>
                    <a:pt x="3174" y="3440"/>
                  </a:cubicBezTo>
                  <a:cubicBezTo>
                    <a:pt x="4040" y="2871"/>
                    <a:pt x="4275" y="1704"/>
                    <a:pt x="3706" y="842"/>
                  </a:cubicBezTo>
                  <a:cubicBezTo>
                    <a:pt x="3343" y="296"/>
                    <a:pt x="2745" y="0"/>
                    <a:pt x="2136" y="0"/>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1" name="Google Shape;631;p8"/>
            <p:cNvSpPr/>
            <p:nvPr/>
          </p:nvSpPr>
          <p:spPr>
            <a:xfrm>
              <a:off x="7911150" y="3534075"/>
              <a:ext cx="54100" cy="47625"/>
            </a:xfrm>
            <a:custGeom>
              <a:avLst/>
              <a:gdLst/>
              <a:ahLst/>
              <a:cxnLst/>
              <a:rect l="l" t="t" r="r" b="b"/>
              <a:pathLst>
                <a:path w="2164" h="1905" extrusionOk="0">
                  <a:moveTo>
                    <a:pt x="1079" y="1"/>
                  </a:moveTo>
                  <a:cubicBezTo>
                    <a:pt x="898" y="1"/>
                    <a:pt x="715" y="52"/>
                    <a:pt x="553" y="157"/>
                  </a:cubicBezTo>
                  <a:cubicBezTo>
                    <a:pt x="120" y="448"/>
                    <a:pt x="0" y="1040"/>
                    <a:pt x="289" y="1478"/>
                  </a:cubicBezTo>
                  <a:cubicBezTo>
                    <a:pt x="473" y="1755"/>
                    <a:pt x="774" y="1905"/>
                    <a:pt x="1081" y="1905"/>
                  </a:cubicBezTo>
                  <a:cubicBezTo>
                    <a:pt x="1261" y="1905"/>
                    <a:pt x="1443" y="1853"/>
                    <a:pt x="1605" y="1746"/>
                  </a:cubicBezTo>
                  <a:cubicBezTo>
                    <a:pt x="2044" y="1457"/>
                    <a:pt x="2164" y="865"/>
                    <a:pt x="1875" y="425"/>
                  </a:cubicBezTo>
                  <a:cubicBezTo>
                    <a:pt x="1691" y="149"/>
                    <a:pt x="1388" y="1"/>
                    <a:pt x="10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2" name="Google Shape;632;p8"/>
            <p:cNvSpPr/>
            <p:nvPr/>
          </p:nvSpPr>
          <p:spPr>
            <a:xfrm>
              <a:off x="7785200" y="3425300"/>
              <a:ext cx="54150" cy="47600"/>
            </a:xfrm>
            <a:custGeom>
              <a:avLst/>
              <a:gdLst/>
              <a:ahLst/>
              <a:cxnLst/>
              <a:rect l="l" t="t" r="r" b="b"/>
              <a:pathLst>
                <a:path w="2166" h="1904" extrusionOk="0">
                  <a:moveTo>
                    <a:pt x="1085" y="1"/>
                  </a:moveTo>
                  <a:cubicBezTo>
                    <a:pt x="904" y="1"/>
                    <a:pt x="721" y="51"/>
                    <a:pt x="559" y="157"/>
                  </a:cubicBezTo>
                  <a:cubicBezTo>
                    <a:pt x="121" y="447"/>
                    <a:pt x="0" y="1039"/>
                    <a:pt x="291" y="1477"/>
                  </a:cubicBezTo>
                  <a:cubicBezTo>
                    <a:pt x="474" y="1754"/>
                    <a:pt x="778" y="1904"/>
                    <a:pt x="1087" y="1904"/>
                  </a:cubicBezTo>
                  <a:cubicBezTo>
                    <a:pt x="1268" y="1904"/>
                    <a:pt x="1450" y="1853"/>
                    <a:pt x="1611" y="1746"/>
                  </a:cubicBezTo>
                  <a:cubicBezTo>
                    <a:pt x="2051" y="1455"/>
                    <a:pt x="2165" y="863"/>
                    <a:pt x="1881" y="425"/>
                  </a:cubicBezTo>
                  <a:cubicBezTo>
                    <a:pt x="1698" y="149"/>
                    <a:pt x="1394" y="1"/>
                    <a:pt x="108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3" name="Google Shape;633;p8"/>
            <p:cNvSpPr/>
            <p:nvPr/>
          </p:nvSpPr>
          <p:spPr>
            <a:xfrm>
              <a:off x="7799725" y="3724225"/>
              <a:ext cx="104700" cy="53150"/>
            </a:xfrm>
            <a:custGeom>
              <a:avLst/>
              <a:gdLst/>
              <a:ahLst/>
              <a:cxnLst/>
              <a:rect l="l" t="t" r="r" b="b"/>
              <a:pathLst>
                <a:path w="4188" h="2126" extrusionOk="0">
                  <a:moveTo>
                    <a:pt x="582" y="0"/>
                  </a:moveTo>
                  <a:lnTo>
                    <a:pt x="0" y="871"/>
                  </a:lnTo>
                  <a:lnTo>
                    <a:pt x="3607" y="2126"/>
                  </a:lnTo>
                  <a:lnTo>
                    <a:pt x="4187" y="739"/>
                  </a:lnTo>
                  <a:lnTo>
                    <a:pt x="4187" y="739"/>
                  </a:lnTo>
                  <a:cubicBezTo>
                    <a:pt x="3993" y="756"/>
                    <a:pt x="3804" y="764"/>
                    <a:pt x="3621" y="764"/>
                  </a:cubicBezTo>
                  <a:cubicBezTo>
                    <a:pt x="1807" y="764"/>
                    <a:pt x="582" y="0"/>
                    <a:pt x="582" y="0"/>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4" name="Google Shape;634;p8"/>
            <p:cNvSpPr/>
            <p:nvPr/>
          </p:nvSpPr>
          <p:spPr>
            <a:xfrm>
              <a:off x="7961000" y="3659025"/>
              <a:ext cx="145950" cy="108800"/>
            </a:xfrm>
            <a:custGeom>
              <a:avLst/>
              <a:gdLst/>
              <a:ahLst/>
              <a:cxnLst/>
              <a:rect l="l" t="t" r="r" b="b"/>
              <a:pathLst>
                <a:path w="5838" h="4352" extrusionOk="0">
                  <a:moveTo>
                    <a:pt x="4556" y="0"/>
                  </a:moveTo>
                  <a:cubicBezTo>
                    <a:pt x="3505" y="0"/>
                    <a:pt x="2171" y="886"/>
                    <a:pt x="2171" y="886"/>
                  </a:cubicBezTo>
                  <a:cubicBezTo>
                    <a:pt x="2171" y="886"/>
                    <a:pt x="0" y="2509"/>
                    <a:pt x="1174" y="3534"/>
                  </a:cubicBezTo>
                  <a:cubicBezTo>
                    <a:pt x="1678" y="3971"/>
                    <a:pt x="2611" y="4352"/>
                    <a:pt x="3507" y="4352"/>
                  </a:cubicBezTo>
                  <a:cubicBezTo>
                    <a:pt x="4704" y="4352"/>
                    <a:pt x="5837" y="3671"/>
                    <a:pt x="5800" y="1533"/>
                  </a:cubicBezTo>
                  <a:cubicBezTo>
                    <a:pt x="5778" y="359"/>
                    <a:pt x="5225" y="0"/>
                    <a:pt x="4556"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5" name="Google Shape;635;p8"/>
            <p:cNvSpPr/>
            <p:nvPr/>
          </p:nvSpPr>
          <p:spPr>
            <a:xfrm>
              <a:off x="8010750" y="3693650"/>
              <a:ext cx="81275" cy="39900"/>
            </a:xfrm>
            <a:custGeom>
              <a:avLst/>
              <a:gdLst/>
              <a:ahLst/>
              <a:cxnLst/>
              <a:rect l="l" t="t" r="r" b="b"/>
              <a:pathLst>
                <a:path w="3251" h="1596" extrusionOk="0">
                  <a:moveTo>
                    <a:pt x="2481" y="1"/>
                  </a:moveTo>
                  <a:cubicBezTo>
                    <a:pt x="1868" y="1"/>
                    <a:pt x="1049" y="476"/>
                    <a:pt x="44" y="1409"/>
                  </a:cubicBezTo>
                  <a:cubicBezTo>
                    <a:pt x="0" y="1453"/>
                    <a:pt x="0" y="1519"/>
                    <a:pt x="39" y="1562"/>
                  </a:cubicBezTo>
                  <a:cubicBezTo>
                    <a:pt x="61" y="1585"/>
                    <a:pt x="87" y="1595"/>
                    <a:pt x="115" y="1595"/>
                  </a:cubicBezTo>
                  <a:cubicBezTo>
                    <a:pt x="142" y="1595"/>
                    <a:pt x="170" y="1585"/>
                    <a:pt x="186" y="1568"/>
                  </a:cubicBezTo>
                  <a:cubicBezTo>
                    <a:pt x="1355" y="480"/>
                    <a:pt x="2068" y="209"/>
                    <a:pt x="2485" y="209"/>
                  </a:cubicBezTo>
                  <a:cubicBezTo>
                    <a:pt x="2545" y="209"/>
                    <a:pt x="2599" y="215"/>
                    <a:pt x="2647" y="225"/>
                  </a:cubicBezTo>
                  <a:cubicBezTo>
                    <a:pt x="2932" y="280"/>
                    <a:pt x="3031" y="477"/>
                    <a:pt x="3036" y="488"/>
                  </a:cubicBezTo>
                  <a:cubicBezTo>
                    <a:pt x="3053" y="524"/>
                    <a:pt x="3092" y="549"/>
                    <a:pt x="3131" y="549"/>
                  </a:cubicBezTo>
                  <a:cubicBezTo>
                    <a:pt x="3145" y="549"/>
                    <a:pt x="3160" y="545"/>
                    <a:pt x="3173" y="538"/>
                  </a:cubicBezTo>
                  <a:cubicBezTo>
                    <a:pt x="3228" y="515"/>
                    <a:pt x="3251" y="455"/>
                    <a:pt x="3228" y="401"/>
                  </a:cubicBezTo>
                  <a:cubicBezTo>
                    <a:pt x="3223" y="389"/>
                    <a:pt x="3092" y="98"/>
                    <a:pt x="2697" y="22"/>
                  </a:cubicBezTo>
                  <a:cubicBezTo>
                    <a:pt x="2628" y="8"/>
                    <a:pt x="2556" y="1"/>
                    <a:pt x="248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6" name="Google Shape;636;p8"/>
            <p:cNvSpPr/>
            <p:nvPr/>
          </p:nvSpPr>
          <p:spPr>
            <a:xfrm>
              <a:off x="7810975" y="3503050"/>
              <a:ext cx="64025" cy="57025"/>
            </a:xfrm>
            <a:custGeom>
              <a:avLst/>
              <a:gdLst/>
              <a:ahLst/>
              <a:cxnLst/>
              <a:rect l="l" t="t" r="r" b="b"/>
              <a:pathLst>
                <a:path w="2561" h="2281" extrusionOk="0">
                  <a:moveTo>
                    <a:pt x="2447" y="0"/>
                  </a:moveTo>
                  <a:cubicBezTo>
                    <a:pt x="2420" y="0"/>
                    <a:pt x="2392" y="12"/>
                    <a:pt x="2373" y="34"/>
                  </a:cubicBezTo>
                  <a:lnTo>
                    <a:pt x="1146" y="1223"/>
                  </a:lnTo>
                  <a:lnTo>
                    <a:pt x="186" y="72"/>
                  </a:lnTo>
                  <a:cubicBezTo>
                    <a:pt x="167" y="45"/>
                    <a:pt x="137" y="32"/>
                    <a:pt x="106" y="32"/>
                  </a:cubicBezTo>
                  <a:cubicBezTo>
                    <a:pt x="93" y="32"/>
                    <a:pt x="79" y="34"/>
                    <a:pt x="66" y="39"/>
                  </a:cubicBezTo>
                  <a:cubicBezTo>
                    <a:pt x="28" y="55"/>
                    <a:pt x="0" y="100"/>
                    <a:pt x="0" y="143"/>
                  </a:cubicBezTo>
                  <a:lnTo>
                    <a:pt x="104" y="2182"/>
                  </a:lnTo>
                  <a:cubicBezTo>
                    <a:pt x="109" y="2237"/>
                    <a:pt x="153" y="2281"/>
                    <a:pt x="208" y="2281"/>
                  </a:cubicBezTo>
                  <a:lnTo>
                    <a:pt x="213" y="2281"/>
                  </a:lnTo>
                  <a:cubicBezTo>
                    <a:pt x="274" y="2275"/>
                    <a:pt x="317" y="2225"/>
                    <a:pt x="317" y="2171"/>
                  </a:cubicBezTo>
                  <a:lnTo>
                    <a:pt x="231" y="450"/>
                  </a:lnTo>
                  <a:lnTo>
                    <a:pt x="231" y="450"/>
                  </a:lnTo>
                  <a:lnTo>
                    <a:pt x="1058" y="1448"/>
                  </a:lnTo>
                  <a:cubicBezTo>
                    <a:pt x="1080" y="1469"/>
                    <a:pt x="1107" y="1481"/>
                    <a:pt x="1134" y="1486"/>
                  </a:cubicBezTo>
                  <a:cubicBezTo>
                    <a:pt x="1162" y="1486"/>
                    <a:pt x="1189" y="1474"/>
                    <a:pt x="1212" y="1453"/>
                  </a:cubicBezTo>
                  <a:lnTo>
                    <a:pt x="2521" y="181"/>
                  </a:lnTo>
                  <a:cubicBezTo>
                    <a:pt x="2560" y="143"/>
                    <a:pt x="2560" y="77"/>
                    <a:pt x="2521" y="34"/>
                  </a:cubicBezTo>
                  <a:cubicBezTo>
                    <a:pt x="2502" y="12"/>
                    <a:pt x="2474" y="0"/>
                    <a:pt x="244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7" name="Google Shape;637;p8"/>
            <p:cNvSpPr/>
            <p:nvPr/>
          </p:nvSpPr>
          <p:spPr>
            <a:xfrm>
              <a:off x="7759450" y="3237775"/>
              <a:ext cx="527950" cy="355400"/>
            </a:xfrm>
            <a:custGeom>
              <a:avLst/>
              <a:gdLst/>
              <a:ahLst/>
              <a:cxnLst/>
              <a:rect l="l" t="t" r="r" b="b"/>
              <a:pathLst>
                <a:path w="21118" h="14216" extrusionOk="0">
                  <a:moveTo>
                    <a:pt x="8082" y="0"/>
                  </a:moveTo>
                  <a:cubicBezTo>
                    <a:pt x="3664" y="0"/>
                    <a:pt x="590" y="3053"/>
                    <a:pt x="0" y="3914"/>
                  </a:cubicBezTo>
                  <a:cubicBezTo>
                    <a:pt x="0" y="3914"/>
                    <a:pt x="2710" y="7970"/>
                    <a:pt x="4785" y="7970"/>
                  </a:cubicBezTo>
                  <a:cubicBezTo>
                    <a:pt x="4846" y="7970"/>
                    <a:pt x="4906" y="7966"/>
                    <a:pt x="4966" y="7959"/>
                  </a:cubicBezTo>
                  <a:cubicBezTo>
                    <a:pt x="6101" y="7822"/>
                    <a:pt x="7114" y="6826"/>
                    <a:pt x="7804" y="5943"/>
                  </a:cubicBezTo>
                  <a:lnTo>
                    <a:pt x="7804" y="5943"/>
                  </a:lnTo>
                  <a:cubicBezTo>
                    <a:pt x="7203" y="6981"/>
                    <a:pt x="6580" y="8382"/>
                    <a:pt x="6840" y="9406"/>
                  </a:cubicBezTo>
                  <a:cubicBezTo>
                    <a:pt x="7277" y="11118"/>
                    <a:pt x="11686" y="14216"/>
                    <a:pt x="13533" y="14216"/>
                  </a:cubicBezTo>
                  <a:cubicBezTo>
                    <a:pt x="13654" y="14216"/>
                    <a:pt x="13764" y="14202"/>
                    <a:pt x="13862" y="14174"/>
                  </a:cubicBezTo>
                  <a:cubicBezTo>
                    <a:pt x="15440" y="13719"/>
                    <a:pt x="21118" y="6145"/>
                    <a:pt x="13862" y="1744"/>
                  </a:cubicBezTo>
                  <a:cubicBezTo>
                    <a:pt x="11773" y="474"/>
                    <a:pt x="9823" y="0"/>
                    <a:pt x="808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8" name="Google Shape;638;p8"/>
            <p:cNvSpPr/>
            <p:nvPr/>
          </p:nvSpPr>
          <p:spPr>
            <a:xfrm>
              <a:off x="8041975" y="3511725"/>
              <a:ext cx="144750" cy="178750"/>
            </a:xfrm>
            <a:custGeom>
              <a:avLst/>
              <a:gdLst/>
              <a:ahLst/>
              <a:cxnLst/>
              <a:rect l="l" t="t" r="r" b="b"/>
              <a:pathLst>
                <a:path w="5790" h="7150" extrusionOk="0">
                  <a:moveTo>
                    <a:pt x="4182" y="1"/>
                  </a:moveTo>
                  <a:cubicBezTo>
                    <a:pt x="3766" y="1"/>
                    <a:pt x="3237" y="212"/>
                    <a:pt x="2561" y="722"/>
                  </a:cubicBezTo>
                  <a:cubicBezTo>
                    <a:pt x="2561" y="722"/>
                    <a:pt x="2561" y="3972"/>
                    <a:pt x="72" y="7020"/>
                  </a:cubicBezTo>
                  <a:cubicBezTo>
                    <a:pt x="0" y="7109"/>
                    <a:pt x="18" y="7150"/>
                    <a:pt x="106" y="7150"/>
                  </a:cubicBezTo>
                  <a:cubicBezTo>
                    <a:pt x="796" y="7150"/>
                    <a:pt x="5789" y="4636"/>
                    <a:pt x="5668" y="2799"/>
                  </a:cubicBezTo>
                  <a:cubicBezTo>
                    <a:pt x="5576" y="1465"/>
                    <a:pt x="5275" y="1"/>
                    <a:pt x="418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9" name="Google Shape;639;p8"/>
            <p:cNvSpPr/>
            <p:nvPr/>
          </p:nvSpPr>
          <p:spPr>
            <a:xfrm>
              <a:off x="8177225" y="3531575"/>
              <a:ext cx="246775" cy="289950"/>
            </a:xfrm>
            <a:custGeom>
              <a:avLst/>
              <a:gdLst/>
              <a:ahLst/>
              <a:cxnLst/>
              <a:rect l="l" t="t" r="r" b="b"/>
              <a:pathLst>
                <a:path w="9871" h="11598" extrusionOk="0">
                  <a:moveTo>
                    <a:pt x="2841" y="1"/>
                  </a:moveTo>
                  <a:cubicBezTo>
                    <a:pt x="1998" y="1"/>
                    <a:pt x="1409" y="93"/>
                    <a:pt x="1409" y="93"/>
                  </a:cubicBezTo>
                  <a:cubicBezTo>
                    <a:pt x="0" y="6894"/>
                    <a:pt x="5504" y="11597"/>
                    <a:pt x="5504" y="11597"/>
                  </a:cubicBezTo>
                  <a:cubicBezTo>
                    <a:pt x="5504" y="11597"/>
                    <a:pt x="9871" y="5968"/>
                    <a:pt x="8315" y="2614"/>
                  </a:cubicBezTo>
                  <a:cubicBezTo>
                    <a:pt x="7275" y="373"/>
                    <a:pt x="4541" y="1"/>
                    <a:pt x="284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0" name="Google Shape;640;p8"/>
            <p:cNvSpPr/>
            <p:nvPr/>
          </p:nvSpPr>
          <p:spPr>
            <a:xfrm>
              <a:off x="7416350" y="3624050"/>
              <a:ext cx="331600" cy="251850"/>
            </a:xfrm>
            <a:custGeom>
              <a:avLst/>
              <a:gdLst/>
              <a:ahLst/>
              <a:cxnLst/>
              <a:rect l="l" t="t" r="r" b="b"/>
              <a:pathLst>
                <a:path w="13264" h="10074" extrusionOk="0">
                  <a:moveTo>
                    <a:pt x="4734" y="0"/>
                  </a:moveTo>
                  <a:cubicBezTo>
                    <a:pt x="4707" y="0"/>
                    <a:pt x="4689" y="7"/>
                    <a:pt x="4681" y="21"/>
                  </a:cubicBezTo>
                  <a:cubicBezTo>
                    <a:pt x="4450" y="406"/>
                    <a:pt x="581" y="4007"/>
                    <a:pt x="581" y="4007"/>
                  </a:cubicBezTo>
                  <a:cubicBezTo>
                    <a:pt x="1" y="4550"/>
                    <a:pt x="5085" y="10073"/>
                    <a:pt x="6352" y="10073"/>
                  </a:cubicBezTo>
                  <a:cubicBezTo>
                    <a:pt x="6390" y="10073"/>
                    <a:pt x="6425" y="10068"/>
                    <a:pt x="6456" y="10058"/>
                  </a:cubicBezTo>
                  <a:cubicBezTo>
                    <a:pt x="7514" y="9707"/>
                    <a:pt x="13264" y="5070"/>
                    <a:pt x="13264" y="5070"/>
                  </a:cubicBezTo>
                  <a:cubicBezTo>
                    <a:pt x="12440" y="4727"/>
                    <a:pt x="5448" y="0"/>
                    <a:pt x="473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1" name="Google Shape;641;p8"/>
            <p:cNvSpPr/>
            <p:nvPr/>
          </p:nvSpPr>
          <p:spPr>
            <a:xfrm>
              <a:off x="7852075" y="3810800"/>
              <a:ext cx="309975" cy="274350"/>
            </a:xfrm>
            <a:custGeom>
              <a:avLst/>
              <a:gdLst/>
              <a:ahLst/>
              <a:cxnLst/>
              <a:rect l="l" t="t" r="r" b="b"/>
              <a:pathLst>
                <a:path w="12399" h="10974" extrusionOk="0">
                  <a:moveTo>
                    <a:pt x="2571" y="1"/>
                  </a:moveTo>
                  <a:lnTo>
                    <a:pt x="1" y="7871"/>
                  </a:lnTo>
                  <a:cubicBezTo>
                    <a:pt x="55" y="7868"/>
                    <a:pt x="111" y="7866"/>
                    <a:pt x="168" y="7866"/>
                  </a:cubicBezTo>
                  <a:cubicBezTo>
                    <a:pt x="2900" y="7866"/>
                    <a:pt x="9477" y="10974"/>
                    <a:pt x="9477" y="10974"/>
                  </a:cubicBezTo>
                  <a:cubicBezTo>
                    <a:pt x="9833" y="10436"/>
                    <a:pt x="12398" y="4774"/>
                    <a:pt x="12398" y="4774"/>
                  </a:cubicBezTo>
                  <a:cubicBezTo>
                    <a:pt x="8468" y="970"/>
                    <a:pt x="2571" y="1"/>
                    <a:pt x="25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2" name="Google Shape;642;p8"/>
            <p:cNvSpPr/>
            <p:nvPr/>
          </p:nvSpPr>
          <p:spPr>
            <a:xfrm>
              <a:off x="7971975" y="3844150"/>
              <a:ext cx="41650" cy="170950"/>
            </a:xfrm>
            <a:custGeom>
              <a:avLst/>
              <a:gdLst/>
              <a:ahLst/>
              <a:cxnLst/>
              <a:rect l="l" t="t" r="r" b="b"/>
              <a:pathLst>
                <a:path w="1666" h="6838" extrusionOk="0">
                  <a:moveTo>
                    <a:pt x="384" y="1"/>
                  </a:moveTo>
                  <a:cubicBezTo>
                    <a:pt x="369" y="1"/>
                    <a:pt x="355" y="4"/>
                    <a:pt x="340" y="10"/>
                  </a:cubicBezTo>
                  <a:cubicBezTo>
                    <a:pt x="285" y="37"/>
                    <a:pt x="264" y="103"/>
                    <a:pt x="290" y="152"/>
                  </a:cubicBezTo>
                  <a:cubicBezTo>
                    <a:pt x="302" y="179"/>
                    <a:pt x="1436" y="2590"/>
                    <a:pt x="22" y="6696"/>
                  </a:cubicBezTo>
                  <a:cubicBezTo>
                    <a:pt x="1" y="6751"/>
                    <a:pt x="33" y="6812"/>
                    <a:pt x="87" y="6833"/>
                  </a:cubicBezTo>
                  <a:cubicBezTo>
                    <a:pt x="99" y="6838"/>
                    <a:pt x="110" y="6838"/>
                    <a:pt x="120" y="6838"/>
                  </a:cubicBezTo>
                  <a:cubicBezTo>
                    <a:pt x="165" y="6838"/>
                    <a:pt x="208" y="6812"/>
                    <a:pt x="219" y="6767"/>
                  </a:cubicBezTo>
                  <a:cubicBezTo>
                    <a:pt x="1666" y="2569"/>
                    <a:pt x="532" y="162"/>
                    <a:pt x="482" y="58"/>
                  </a:cubicBezTo>
                  <a:cubicBezTo>
                    <a:pt x="462" y="22"/>
                    <a:pt x="424" y="1"/>
                    <a:pt x="38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3" name="Google Shape;643;p8"/>
            <p:cNvSpPr/>
            <p:nvPr/>
          </p:nvSpPr>
          <p:spPr>
            <a:xfrm>
              <a:off x="7553650" y="3728275"/>
              <a:ext cx="133900" cy="121200"/>
            </a:xfrm>
            <a:custGeom>
              <a:avLst/>
              <a:gdLst/>
              <a:ahLst/>
              <a:cxnLst/>
              <a:rect l="l" t="t" r="r" b="b"/>
              <a:pathLst>
                <a:path w="5356" h="4848" extrusionOk="0">
                  <a:moveTo>
                    <a:pt x="5245" y="0"/>
                  </a:moveTo>
                  <a:cubicBezTo>
                    <a:pt x="5238" y="0"/>
                    <a:pt x="5231" y="1"/>
                    <a:pt x="5224" y="3"/>
                  </a:cubicBezTo>
                  <a:cubicBezTo>
                    <a:pt x="3284" y="342"/>
                    <a:pt x="170" y="4501"/>
                    <a:pt x="38" y="4677"/>
                  </a:cubicBezTo>
                  <a:cubicBezTo>
                    <a:pt x="0" y="4726"/>
                    <a:pt x="11" y="4792"/>
                    <a:pt x="61" y="4825"/>
                  </a:cubicBezTo>
                  <a:cubicBezTo>
                    <a:pt x="77" y="4842"/>
                    <a:pt x="99" y="4847"/>
                    <a:pt x="120" y="4847"/>
                  </a:cubicBezTo>
                  <a:cubicBezTo>
                    <a:pt x="153" y="4847"/>
                    <a:pt x="186" y="4830"/>
                    <a:pt x="208" y="4804"/>
                  </a:cubicBezTo>
                  <a:cubicBezTo>
                    <a:pt x="241" y="4764"/>
                    <a:pt x="3403" y="539"/>
                    <a:pt x="5262" y="210"/>
                  </a:cubicBezTo>
                  <a:cubicBezTo>
                    <a:pt x="5316" y="200"/>
                    <a:pt x="5355" y="145"/>
                    <a:pt x="5343" y="84"/>
                  </a:cubicBezTo>
                  <a:cubicBezTo>
                    <a:pt x="5339" y="36"/>
                    <a:pt x="5296" y="0"/>
                    <a:pt x="524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4" name="Google Shape;644;p8"/>
            <p:cNvSpPr/>
            <p:nvPr/>
          </p:nvSpPr>
          <p:spPr>
            <a:xfrm>
              <a:off x="7734900" y="3786175"/>
              <a:ext cx="172550" cy="87400"/>
            </a:xfrm>
            <a:custGeom>
              <a:avLst/>
              <a:gdLst/>
              <a:ahLst/>
              <a:cxnLst/>
              <a:rect l="l" t="t" r="r" b="b"/>
              <a:pathLst>
                <a:path w="6902" h="3496" extrusionOk="0">
                  <a:moveTo>
                    <a:pt x="116" y="1"/>
                  </a:moveTo>
                  <a:cubicBezTo>
                    <a:pt x="107" y="1"/>
                    <a:pt x="98" y="2"/>
                    <a:pt x="89" y="4"/>
                  </a:cubicBezTo>
                  <a:cubicBezTo>
                    <a:pt x="34" y="21"/>
                    <a:pt x="1" y="75"/>
                    <a:pt x="13" y="131"/>
                  </a:cubicBezTo>
                  <a:cubicBezTo>
                    <a:pt x="34" y="207"/>
                    <a:pt x="494" y="2038"/>
                    <a:pt x="2188" y="3118"/>
                  </a:cubicBezTo>
                  <a:cubicBezTo>
                    <a:pt x="2621" y="3391"/>
                    <a:pt x="3120" y="3495"/>
                    <a:pt x="3623" y="3495"/>
                  </a:cubicBezTo>
                  <a:cubicBezTo>
                    <a:pt x="5143" y="3495"/>
                    <a:pt x="6742" y="2569"/>
                    <a:pt x="6830" y="2514"/>
                  </a:cubicBezTo>
                  <a:cubicBezTo>
                    <a:pt x="6886" y="2488"/>
                    <a:pt x="6901" y="2422"/>
                    <a:pt x="6869" y="2372"/>
                  </a:cubicBezTo>
                  <a:cubicBezTo>
                    <a:pt x="6850" y="2339"/>
                    <a:pt x="6814" y="2321"/>
                    <a:pt x="6777" y="2321"/>
                  </a:cubicBezTo>
                  <a:cubicBezTo>
                    <a:pt x="6760" y="2321"/>
                    <a:pt x="6742" y="2325"/>
                    <a:pt x="6726" y="2334"/>
                  </a:cubicBezTo>
                  <a:cubicBezTo>
                    <a:pt x="6705" y="2346"/>
                    <a:pt x="5094" y="3282"/>
                    <a:pt x="3614" y="3282"/>
                  </a:cubicBezTo>
                  <a:cubicBezTo>
                    <a:pt x="3146" y="3282"/>
                    <a:pt x="2690" y="3188"/>
                    <a:pt x="2303" y="2942"/>
                  </a:cubicBezTo>
                  <a:cubicBezTo>
                    <a:pt x="681" y="1906"/>
                    <a:pt x="220" y="98"/>
                    <a:pt x="220" y="81"/>
                  </a:cubicBezTo>
                  <a:cubicBezTo>
                    <a:pt x="206" y="35"/>
                    <a:pt x="165" y="1"/>
                    <a:pt x="1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45" name="Google Shape;645;p8"/>
          <p:cNvGrpSpPr/>
          <p:nvPr/>
        </p:nvGrpSpPr>
        <p:grpSpPr>
          <a:xfrm flipH="1">
            <a:off x="7330376" y="2586447"/>
            <a:ext cx="1315503" cy="1991723"/>
            <a:chOff x="191900" y="2943925"/>
            <a:chExt cx="1080850" cy="1636450"/>
          </a:xfrm>
        </p:grpSpPr>
        <p:sp>
          <p:nvSpPr>
            <p:cNvPr id="646" name="Google Shape;646;p8"/>
            <p:cNvSpPr/>
            <p:nvPr/>
          </p:nvSpPr>
          <p:spPr>
            <a:xfrm>
              <a:off x="469350" y="2943925"/>
              <a:ext cx="742700" cy="528675"/>
            </a:xfrm>
            <a:custGeom>
              <a:avLst/>
              <a:gdLst/>
              <a:ahLst/>
              <a:cxnLst/>
              <a:rect l="l" t="t" r="r" b="b"/>
              <a:pathLst>
                <a:path w="29708" h="21147" extrusionOk="0">
                  <a:moveTo>
                    <a:pt x="14607" y="1"/>
                  </a:moveTo>
                  <a:cubicBezTo>
                    <a:pt x="12241" y="1"/>
                    <a:pt x="11302" y="2619"/>
                    <a:pt x="11302" y="2619"/>
                  </a:cubicBezTo>
                  <a:cubicBezTo>
                    <a:pt x="11302" y="2619"/>
                    <a:pt x="10319" y="1212"/>
                    <a:pt x="8250" y="1212"/>
                  </a:cubicBezTo>
                  <a:cubicBezTo>
                    <a:pt x="7604" y="1212"/>
                    <a:pt x="6853" y="1349"/>
                    <a:pt x="5992" y="1709"/>
                  </a:cubicBezTo>
                  <a:cubicBezTo>
                    <a:pt x="2375" y="3222"/>
                    <a:pt x="4315" y="7535"/>
                    <a:pt x="4315" y="7535"/>
                  </a:cubicBezTo>
                  <a:cubicBezTo>
                    <a:pt x="4315" y="7535"/>
                    <a:pt x="911" y="8374"/>
                    <a:pt x="1328" y="11322"/>
                  </a:cubicBezTo>
                  <a:cubicBezTo>
                    <a:pt x="1629" y="13444"/>
                    <a:pt x="3564" y="13975"/>
                    <a:pt x="3564" y="13975"/>
                  </a:cubicBezTo>
                  <a:cubicBezTo>
                    <a:pt x="3564" y="13975"/>
                    <a:pt x="0" y="16031"/>
                    <a:pt x="3493" y="19128"/>
                  </a:cubicBezTo>
                  <a:cubicBezTo>
                    <a:pt x="4664" y="20167"/>
                    <a:pt x="6435" y="20255"/>
                    <a:pt x="6998" y="20255"/>
                  </a:cubicBezTo>
                  <a:cubicBezTo>
                    <a:pt x="7112" y="20255"/>
                    <a:pt x="7176" y="20251"/>
                    <a:pt x="7176" y="20251"/>
                  </a:cubicBezTo>
                  <a:lnTo>
                    <a:pt x="23520" y="21144"/>
                  </a:lnTo>
                  <a:cubicBezTo>
                    <a:pt x="23520" y="21144"/>
                    <a:pt x="23557" y="21146"/>
                    <a:pt x="23625" y="21146"/>
                  </a:cubicBezTo>
                  <a:cubicBezTo>
                    <a:pt x="24149" y="21146"/>
                    <a:pt x="26512" y="21017"/>
                    <a:pt x="27696" y="18761"/>
                  </a:cubicBezTo>
                  <a:cubicBezTo>
                    <a:pt x="29033" y="16217"/>
                    <a:pt x="27181" y="14605"/>
                    <a:pt x="27181" y="14605"/>
                  </a:cubicBezTo>
                  <a:cubicBezTo>
                    <a:pt x="27181" y="14605"/>
                    <a:pt x="29708" y="13795"/>
                    <a:pt x="29351" y="10566"/>
                  </a:cubicBezTo>
                  <a:cubicBezTo>
                    <a:pt x="29095" y="8244"/>
                    <a:pt x="27399" y="7918"/>
                    <a:pt x="26466" y="7918"/>
                  </a:cubicBezTo>
                  <a:cubicBezTo>
                    <a:pt x="26102" y="7918"/>
                    <a:pt x="25855" y="7968"/>
                    <a:pt x="25855" y="7968"/>
                  </a:cubicBezTo>
                  <a:cubicBezTo>
                    <a:pt x="25855" y="7968"/>
                    <a:pt x="27208" y="4433"/>
                    <a:pt x="23657" y="2114"/>
                  </a:cubicBezTo>
                  <a:cubicBezTo>
                    <a:pt x="23194" y="1813"/>
                    <a:pt x="22748" y="1696"/>
                    <a:pt x="22335" y="1696"/>
                  </a:cubicBezTo>
                  <a:cubicBezTo>
                    <a:pt x="20890" y="1696"/>
                    <a:pt x="19837" y="3123"/>
                    <a:pt x="19837" y="3123"/>
                  </a:cubicBezTo>
                  <a:cubicBezTo>
                    <a:pt x="19837" y="3123"/>
                    <a:pt x="19096" y="1309"/>
                    <a:pt x="15825" y="214"/>
                  </a:cubicBezTo>
                  <a:cubicBezTo>
                    <a:pt x="15382" y="65"/>
                    <a:pt x="14977" y="1"/>
                    <a:pt x="1460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7" name="Google Shape;647;p8"/>
            <p:cNvSpPr/>
            <p:nvPr/>
          </p:nvSpPr>
          <p:spPr>
            <a:xfrm>
              <a:off x="536925" y="4108275"/>
              <a:ext cx="340800" cy="465100"/>
            </a:xfrm>
            <a:custGeom>
              <a:avLst/>
              <a:gdLst/>
              <a:ahLst/>
              <a:cxnLst/>
              <a:rect l="l" t="t" r="r" b="b"/>
              <a:pathLst>
                <a:path w="13632" h="18604" extrusionOk="0">
                  <a:moveTo>
                    <a:pt x="965" y="1"/>
                  </a:moveTo>
                  <a:lnTo>
                    <a:pt x="1" y="6529"/>
                  </a:lnTo>
                  <a:cubicBezTo>
                    <a:pt x="3431" y="8184"/>
                    <a:pt x="9735" y="18603"/>
                    <a:pt x="9735" y="18603"/>
                  </a:cubicBezTo>
                  <a:cubicBezTo>
                    <a:pt x="9735" y="18603"/>
                    <a:pt x="12859" y="17288"/>
                    <a:pt x="13510" y="16828"/>
                  </a:cubicBezTo>
                  <a:cubicBezTo>
                    <a:pt x="13632" y="16741"/>
                    <a:pt x="13621" y="16706"/>
                    <a:pt x="13523" y="16706"/>
                  </a:cubicBezTo>
                  <a:cubicBezTo>
                    <a:pt x="13100" y="16706"/>
                    <a:pt x="11061" y="17359"/>
                    <a:pt x="11061" y="17359"/>
                  </a:cubicBezTo>
                  <a:cubicBezTo>
                    <a:pt x="11061" y="17359"/>
                    <a:pt x="10623" y="10557"/>
                    <a:pt x="7701" y="6173"/>
                  </a:cubicBezTo>
                  <a:cubicBezTo>
                    <a:pt x="4780" y="1789"/>
                    <a:pt x="965" y="1"/>
                    <a:pt x="965" y="1"/>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8" name="Google Shape;648;p8"/>
            <p:cNvSpPr/>
            <p:nvPr/>
          </p:nvSpPr>
          <p:spPr>
            <a:xfrm>
              <a:off x="743950" y="4498275"/>
              <a:ext cx="149500" cy="82100"/>
            </a:xfrm>
            <a:custGeom>
              <a:avLst/>
              <a:gdLst/>
              <a:ahLst/>
              <a:cxnLst/>
              <a:rect l="l" t="t" r="r" b="b"/>
              <a:pathLst>
                <a:path w="5980" h="3284" extrusionOk="0">
                  <a:moveTo>
                    <a:pt x="2835" y="0"/>
                  </a:moveTo>
                  <a:lnTo>
                    <a:pt x="0" y="1129"/>
                  </a:lnTo>
                  <a:lnTo>
                    <a:pt x="1004" y="3283"/>
                  </a:lnTo>
                  <a:lnTo>
                    <a:pt x="5980" y="1124"/>
                  </a:lnTo>
                  <a:cubicBezTo>
                    <a:pt x="5619" y="641"/>
                    <a:pt x="4790" y="531"/>
                    <a:pt x="4109" y="531"/>
                  </a:cubicBezTo>
                  <a:cubicBezTo>
                    <a:pt x="3538" y="531"/>
                    <a:pt x="3070" y="608"/>
                    <a:pt x="3070" y="608"/>
                  </a:cubicBezTo>
                  <a:lnTo>
                    <a:pt x="2835"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9" name="Google Shape;649;p8"/>
            <p:cNvSpPr/>
            <p:nvPr/>
          </p:nvSpPr>
          <p:spPr>
            <a:xfrm>
              <a:off x="799575" y="4501400"/>
              <a:ext cx="22100" cy="22500"/>
            </a:xfrm>
            <a:custGeom>
              <a:avLst/>
              <a:gdLst/>
              <a:ahLst/>
              <a:cxnLst/>
              <a:rect l="l" t="t" r="r" b="b"/>
              <a:pathLst>
                <a:path w="884" h="900" extrusionOk="0">
                  <a:moveTo>
                    <a:pt x="766" y="0"/>
                  </a:moveTo>
                  <a:cubicBezTo>
                    <a:pt x="739" y="0"/>
                    <a:pt x="711" y="11"/>
                    <a:pt x="691" y="34"/>
                  </a:cubicBezTo>
                  <a:lnTo>
                    <a:pt x="39" y="718"/>
                  </a:lnTo>
                  <a:cubicBezTo>
                    <a:pt x="1" y="763"/>
                    <a:pt x="1" y="829"/>
                    <a:pt x="44" y="867"/>
                  </a:cubicBezTo>
                  <a:cubicBezTo>
                    <a:pt x="67" y="889"/>
                    <a:pt x="94" y="900"/>
                    <a:pt x="117" y="900"/>
                  </a:cubicBezTo>
                  <a:cubicBezTo>
                    <a:pt x="143" y="900"/>
                    <a:pt x="176" y="889"/>
                    <a:pt x="193" y="867"/>
                  </a:cubicBezTo>
                  <a:lnTo>
                    <a:pt x="845" y="176"/>
                  </a:lnTo>
                  <a:cubicBezTo>
                    <a:pt x="883" y="138"/>
                    <a:pt x="883" y="67"/>
                    <a:pt x="840" y="28"/>
                  </a:cubicBezTo>
                  <a:cubicBezTo>
                    <a:pt x="819" y="10"/>
                    <a:pt x="792" y="0"/>
                    <a:pt x="76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0" name="Google Shape;650;p8"/>
            <p:cNvSpPr/>
            <p:nvPr/>
          </p:nvSpPr>
          <p:spPr>
            <a:xfrm>
              <a:off x="811350" y="4506700"/>
              <a:ext cx="18675" cy="27775"/>
            </a:xfrm>
            <a:custGeom>
              <a:avLst/>
              <a:gdLst/>
              <a:ahLst/>
              <a:cxnLst/>
              <a:rect l="l" t="t" r="r" b="b"/>
              <a:pathLst>
                <a:path w="747" h="1111" extrusionOk="0">
                  <a:moveTo>
                    <a:pt x="624" y="1"/>
                  </a:moveTo>
                  <a:cubicBezTo>
                    <a:pt x="587" y="1"/>
                    <a:pt x="551" y="19"/>
                    <a:pt x="533" y="53"/>
                  </a:cubicBezTo>
                  <a:lnTo>
                    <a:pt x="28" y="951"/>
                  </a:lnTo>
                  <a:cubicBezTo>
                    <a:pt x="1" y="1000"/>
                    <a:pt x="18" y="1065"/>
                    <a:pt x="73" y="1093"/>
                  </a:cubicBezTo>
                  <a:cubicBezTo>
                    <a:pt x="89" y="1105"/>
                    <a:pt x="106" y="1110"/>
                    <a:pt x="122" y="1110"/>
                  </a:cubicBezTo>
                  <a:cubicBezTo>
                    <a:pt x="160" y="1110"/>
                    <a:pt x="193" y="1088"/>
                    <a:pt x="215" y="1055"/>
                  </a:cubicBezTo>
                  <a:lnTo>
                    <a:pt x="719" y="157"/>
                  </a:lnTo>
                  <a:cubicBezTo>
                    <a:pt x="747" y="107"/>
                    <a:pt x="724" y="41"/>
                    <a:pt x="676" y="13"/>
                  </a:cubicBezTo>
                  <a:cubicBezTo>
                    <a:pt x="659" y="5"/>
                    <a:pt x="642" y="1"/>
                    <a:pt x="62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1" name="Google Shape;651;p8"/>
            <p:cNvSpPr/>
            <p:nvPr/>
          </p:nvSpPr>
          <p:spPr>
            <a:xfrm>
              <a:off x="831900" y="4509050"/>
              <a:ext cx="10600" cy="25425"/>
            </a:xfrm>
            <a:custGeom>
              <a:avLst/>
              <a:gdLst/>
              <a:ahLst/>
              <a:cxnLst/>
              <a:rect l="l" t="t" r="r" b="b"/>
              <a:pathLst>
                <a:path w="424" h="1017" extrusionOk="0">
                  <a:moveTo>
                    <a:pt x="309" y="0"/>
                  </a:moveTo>
                  <a:cubicBezTo>
                    <a:pt x="262" y="0"/>
                    <a:pt x="214" y="32"/>
                    <a:pt x="205" y="84"/>
                  </a:cubicBezTo>
                  <a:lnTo>
                    <a:pt x="18" y="885"/>
                  </a:lnTo>
                  <a:cubicBezTo>
                    <a:pt x="1" y="939"/>
                    <a:pt x="40" y="999"/>
                    <a:pt x="94" y="1011"/>
                  </a:cubicBezTo>
                  <a:cubicBezTo>
                    <a:pt x="106" y="1016"/>
                    <a:pt x="111" y="1016"/>
                    <a:pt x="122" y="1016"/>
                  </a:cubicBezTo>
                  <a:cubicBezTo>
                    <a:pt x="165" y="1016"/>
                    <a:pt x="210" y="983"/>
                    <a:pt x="221" y="933"/>
                  </a:cubicBezTo>
                  <a:lnTo>
                    <a:pt x="407" y="128"/>
                  </a:lnTo>
                  <a:cubicBezTo>
                    <a:pt x="423" y="73"/>
                    <a:pt x="385" y="18"/>
                    <a:pt x="330" y="2"/>
                  </a:cubicBezTo>
                  <a:cubicBezTo>
                    <a:pt x="323" y="1"/>
                    <a:pt x="316" y="0"/>
                    <a:pt x="30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2" name="Google Shape;652;p8"/>
            <p:cNvSpPr/>
            <p:nvPr/>
          </p:nvSpPr>
          <p:spPr>
            <a:xfrm>
              <a:off x="731350" y="4042250"/>
              <a:ext cx="404650" cy="401650"/>
            </a:xfrm>
            <a:custGeom>
              <a:avLst/>
              <a:gdLst/>
              <a:ahLst/>
              <a:cxnLst/>
              <a:rect l="l" t="t" r="r" b="b"/>
              <a:pathLst>
                <a:path w="16186" h="16066" extrusionOk="0">
                  <a:moveTo>
                    <a:pt x="0" y="1"/>
                  </a:moveTo>
                  <a:lnTo>
                    <a:pt x="577" y="6572"/>
                  </a:lnTo>
                  <a:cubicBezTo>
                    <a:pt x="4293" y="7389"/>
                    <a:pt x="12843" y="16066"/>
                    <a:pt x="12843" y="16066"/>
                  </a:cubicBezTo>
                  <a:cubicBezTo>
                    <a:pt x="12843" y="16066"/>
                    <a:pt x="15577" y="14060"/>
                    <a:pt x="16104" y="13456"/>
                  </a:cubicBezTo>
                  <a:cubicBezTo>
                    <a:pt x="16182" y="13366"/>
                    <a:pt x="16186" y="13328"/>
                    <a:pt x="16135" y="13328"/>
                  </a:cubicBezTo>
                  <a:cubicBezTo>
                    <a:pt x="15850" y="13328"/>
                    <a:pt x="13845" y="14541"/>
                    <a:pt x="13845" y="14541"/>
                  </a:cubicBezTo>
                  <a:cubicBezTo>
                    <a:pt x="13845" y="14541"/>
                    <a:pt x="11839" y="8030"/>
                    <a:pt x="7981" y="4440"/>
                  </a:cubicBezTo>
                  <a:cubicBezTo>
                    <a:pt x="4122" y="850"/>
                    <a:pt x="0" y="1"/>
                    <a:pt x="0" y="1"/>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3" name="Google Shape;653;p8"/>
            <p:cNvSpPr/>
            <p:nvPr/>
          </p:nvSpPr>
          <p:spPr>
            <a:xfrm>
              <a:off x="1006200" y="4362625"/>
              <a:ext cx="145400" cy="90575"/>
            </a:xfrm>
            <a:custGeom>
              <a:avLst/>
              <a:gdLst/>
              <a:ahLst/>
              <a:cxnLst/>
              <a:rect l="l" t="t" r="r" b="b"/>
              <a:pathLst>
                <a:path w="5816" h="3623" extrusionOk="0">
                  <a:moveTo>
                    <a:pt x="2495" y="0"/>
                  </a:moveTo>
                  <a:lnTo>
                    <a:pt x="1" y="1764"/>
                  </a:lnTo>
                  <a:lnTo>
                    <a:pt x="1475" y="3623"/>
                  </a:lnTo>
                  <a:lnTo>
                    <a:pt x="5816" y="367"/>
                  </a:lnTo>
                  <a:cubicBezTo>
                    <a:pt x="5573" y="163"/>
                    <a:pt x="5227" y="90"/>
                    <a:pt x="4857" y="90"/>
                  </a:cubicBezTo>
                  <a:cubicBezTo>
                    <a:pt x="3936" y="90"/>
                    <a:pt x="2868" y="542"/>
                    <a:pt x="2868" y="542"/>
                  </a:cubicBezTo>
                  <a:lnTo>
                    <a:pt x="2495"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4" name="Google Shape;654;p8"/>
            <p:cNvSpPr/>
            <p:nvPr/>
          </p:nvSpPr>
          <p:spPr>
            <a:xfrm>
              <a:off x="1058825" y="4364750"/>
              <a:ext cx="17975" cy="25850"/>
            </a:xfrm>
            <a:custGeom>
              <a:avLst/>
              <a:gdLst/>
              <a:ahLst/>
              <a:cxnLst/>
              <a:rect l="l" t="t" r="r" b="b"/>
              <a:pathLst>
                <a:path w="719" h="1034" extrusionOk="0">
                  <a:moveTo>
                    <a:pt x="596" y="0"/>
                  </a:moveTo>
                  <a:cubicBezTo>
                    <a:pt x="559" y="0"/>
                    <a:pt x="524" y="19"/>
                    <a:pt x="505" y="52"/>
                  </a:cubicBezTo>
                  <a:lnTo>
                    <a:pt x="33" y="874"/>
                  </a:lnTo>
                  <a:cubicBezTo>
                    <a:pt x="0" y="923"/>
                    <a:pt x="23" y="989"/>
                    <a:pt x="73" y="1016"/>
                  </a:cubicBezTo>
                  <a:cubicBezTo>
                    <a:pt x="88" y="1028"/>
                    <a:pt x="105" y="1033"/>
                    <a:pt x="121" y="1033"/>
                  </a:cubicBezTo>
                  <a:cubicBezTo>
                    <a:pt x="159" y="1033"/>
                    <a:pt x="197" y="1011"/>
                    <a:pt x="215" y="978"/>
                  </a:cubicBezTo>
                  <a:lnTo>
                    <a:pt x="686" y="161"/>
                  </a:lnTo>
                  <a:cubicBezTo>
                    <a:pt x="718" y="107"/>
                    <a:pt x="703" y="47"/>
                    <a:pt x="647" y="14"/>
                  </a:cubicBezTo>
                  <a:cubicBezTo>
                    <a:pt x="631" y="5"/>
                    <a:pt x="613" y="0"/>
                    <a:pt x="59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5" name="Google Shape;655;p8"/>
            <p:cNvSpPr/>
            <p:nvPr/>
          </p:nvSpPr>
          <p:spPr>
            <a:xfrm>
              <a:off x="283975" y="3532400"/>
              <a:ext cx="545800" cy="575900"/>
            </a:xfrm>
            <a:custGeom>
              <a:avLst/>
              <a:gdLst/>
              <a:ahLst/>
              <a:cxnLst/>
              <a:rect l="l" t="t" r="r" b="b"/>
              <a:pathLst>
                <a:path w="21832" h="23036" extrusionOk="0">
                  <a:moveTo>
                    <a:pt x="10699" y="1"/>
                  </a:moveTo>
                  <a:cubicBezTo>
                    <a:pt x="10699" y="1"/>
                    <a:pt x="1" y="5712"/>
                    <a:pt x="4511" y="23036"/>
                  </a:cubicBezTo>
                  <a:cubicBezTo>
                    <a:pt x="4511" y="23036"/>
                    <a:pt x="14645" y="23036"/>
                    <a:pt x="21069" y="21123"/>
                  </a:cubicBezTo>
                  <a:cubicBezTo>
                    <a:pt x="21069" y="21123"/>
                    <a:pt x="21831" y="10342"/>
                    <a:pt x="21831" y="6681"/>
                  </a:cubicBezTo>
                  <a:cubicBezTo>
                    <a:pt x="21831" y="6681"/>
                    <a:pt x="12815" y="1491"/>
                    <a:pt x="1069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6" name="Google Shape;656;p8"/>
            <p:cNvSpPr/>
            <p:nvPr/>
          </p:nvSpPr>
          <p:spPr>
            <a:xfrm>
              <a:off x="857825" y="3490950"/>
              <a:ext cx="414925" cy="327950"/>
            </a:xfrm>
            <a:custGeom>
              <a:avLst/>
              <a:gdLst/>
              <a:ahLst/>
              <a:cxnLst/>
              <a:rect l="l" t="t" r="r" b="b"/>
              <a:pathLst>
                <a:path w="16597" h="13118" extrusionOk="0">
                  <a:moveTo>
                    <a:pt x="15013" y="0"/>
                  </a:moveTo>
                  <a:cubicBezTo>
                    <a:pt x="14706" y="0"/>
                    <a:pt x="13691" y="2306"/>
                    <a:pt x="13691" y="2306"/>
                  </a:cubicBezTo>
                  <a:cubicBezTo>
                    <a:pt x="13691" y="2306"/>
                    <a:pt x="13828" y="179"/>
                    <a:pt x="13407" y="70"/>
                  </a:cubicBezTo>
                  <a:cubicBezTo>
                    <a:pt x="13399" y="67"/>
                    <a:pt x="13391" y="66"/>
                    <a:pt x="13384" y="66"/>
                  </a:cubicBezTo>
                  <a:cubicBezTo>
                    <a:pt x="12970" y="66"/>
                    <a:pt x="12585" y="2886"/>
                    <a:pt x="12585" y="2886"/>
                  </a:cubicBezTo>
                  <a:cubicBezTo>
                    <a:pt x="12585" y="2886"/>
                    <a:pt x="12034" y="1297"/>
                    <a:pt x="11761" y="1297"/>
                  </a:cubicBezTo>
                  <a:cubicBezTo>
                    <a:pt x="11752" y="1297"/>
                    <a:pt x="11743" y="1299"/>
                    <a:pt x="11735" y="1302"/>
                  </a:cubicBezTo>
                  <a:cubicBezTo>
                    <a:pt x="11472" y="1406"/>
                    <a:pt x="11861" y="3538"/>
                    <a:pt x="11861" y="3538"/>
                  </a:cubicBezTo>
                  <a:cubicBezTo>
                    <a:pt x="10374" y="6907"/>
                    <a:pt x="4301" y="7312"/>
                    <a:pt x="1468" y="7312"/>
                  </a:cubicBezTo>
                  <a:cubicBezTo>
                    <a:pt x="572" y="7312"/>
                    <a:pt x="0" y="7271"/>
                    <a:pt x="0" y="7271"/>
                  </a:cubicBezTo>
                  <a:lnTo>
                    <a:pt x="0" y="7271"/>
                  </a:lnTo>
                  <a:lnTo>
                    <a:pt x="488" y="13085"/>
                  </a:lnTo>
                  <a:cubicBezTo>
                    <a:pt x="900" y="13107"/>
                    <a:pt x="1300" y="13117"/>
                    <a:pt x="1688" y="13117"/>
                  </a:cubicBezTo>
                  <a:cubicBezTo>
                    <a:pt x="12777" y="13117"/>
                    <a:pt x="14010" y="4684"/>
                    <a:pt x="14010" y="4684"/>
                  </a:cubicBezTo>
                  <a:cubicBezTo>
                    <a:pt x="14010" y="4684"/>
                    <a:pt x="16322" y="3642"/>
                    <a:pt x="16059" y="3166"/>
                  </a:cubicBezTo>
                  <a:cubicBezTo>
                    <a:pt x="16000" y="3060"/>
                    <a:pt x="15898" y="3018"/>
                    <a:pt x="15774" y="3018"/>
                  </a:cubicBezTo>
                  <a:cubicBezTo>
                    <a:pt x="15341" y="3018"/>
                    <a:pt x="14645" y="3522"/>
                    <a:pt x="14645" y="3522"/>
                  </a:cubicBezTo>
                  <a:cubicBezTo>
                    <a:pt x="14645" y="3522"/>
                    <a:pt x="16597" y="1785"/>
                    <a:pt x="16175" y="1302"/>
                  </a:cubicBezTo>
                  <a:cubicBezTo>
                    <a:pt x="16125" y="1246"/>
                    <a:pt x="16066" y="1221"/>
                    <a:pt x="16000" y="1221"/>
                  </a:cubicBezTo>
                  <a:cubicBezTo>
                    <a:pt x="15495" y="1221"/>
                    <a:pt x="14579" y="2650"/>
                    <a:pt x="14579" y="2650"/>
                  </a:cubicBezTo>
                  <a:cubicBezTo>
                    <a:pt x="14579" y="2650"/>
                    <a:pt x="15275" y="404"/>
                    <a:pt x="15067" y="37"/>
                  </a:cubicBezTo>
                  <a:cubicBezTo>
                    <a:pt x="15053" y="12"/>
                    <a:pt x="15035" y="0"/>
                    <a:pt x="15013"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7" name="Google Shape;657;p8"/>
            <p:cNvSpPr/>
            <p:nvPr/>
          </p:nvSpPr>
          <p:spPr>
            <a:xfrm>
              <a:off x="1169400" y="3560525"/>
              <a:ext cx="21975" cy="29175"/>
            </a:xfrm>
            <a:custGeom>
              <a:avLst/>
              <a:gdLst/>
              <a:ahLst/>
              <a:cxnLst/>
              <a:rect l="l" t="t" r="r" b="b"/>
              <a:pathLst>
                <a:path w="879" h="1167" extrusionOk="0">
                  <a:moveTo>
                    <a:pt x="118" y="0"/>
                  </a:moveTo>
                  <a:cubicBezTo>
                    <a:pt x="87" y="0"/>
                    <a:pt x="56" y="14"/>
                    <a:pt x="34" y="42"/>
                  </a:cubicBezTo>
                  <a:cubicBezTo>
                    <a:pt x="1" y="87"/>
                    <a:pt x="11" y="153"/>
                    <a:pt x="56" y="191"/>
                  </a:cubicBezTo>
                  <a:cubicBezTo>
                    <a:pt x="615" y="608"/>
                    <a:pt x="484" y="1008"/>
                    <a:pt x="477" y="1024"/>
                  </a:cubicBezTo>
                  <a:cubicBezTo>
                    <a:pt x="456" y="1079"/>
                    <a:pt x="484" y="1139"/>
                    <a:pt x="538" y="1160"/>
                  </a:cubicBezTo>
                  <a:cubicBezTo>
                    <a:pt x="549" y="1167"/>
                    <a:pt x="560" y="1167"/>
                    <a:pt x="576" y="1167"/>
                  </a:cubicBezTo>
                  <a:cubicBezTo>
                    <a:pt x="615" y="1167"/>
                    <a:pt x="659" y="1145"/>
                    <a:pt x="674" y="1101"/>
                  </a:cubicBezTo>
                  <a:cubicBezTo>
                    <a:pt x="681" y="1079"/>
                    <a:pt x="878" y="536"/>
                    <a:pt x="181" y="21"/>
                  </a:cubicBezTo>
                  <a:cubicBezTo>
                    <a:pt x="163" y="7"/>
                    <a:pt x="141" y="0"/>
                    <a:pt x="1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8" name="Google Shape;658;p8"/>
            <p:cNvSpPr/>
            <p:nvPr/>
          </p:nvSpPr>
          <p:spPr>
            <a:xfrm>
              <a:off x="191900" y="3129525"/>
              <a:ext cx="311600" cy="490050"/>
            </a:xfrm>
            <a:custGeom>
              <a:avLst/>
              <a:gdLst/>
              <a:ahLst/>
              <a:cxnLst/>
              <a:rect l="l" t="t" r="r" b="b"/>
              <a:pathLst>
                <a:path w="12464" h="19602" extrusionOk="0">
                  <a:moveTo>
                    <a:pt x="8282" y="0"/>
                  </a:moveTo>
                  <a:cubicBezTo>
                    <a:pt x="7663" y="0"/>
                    <a:pt x="7334" y="2517"/>
                    <a:pt x="7334" y="2517"/>
                  </a:cubicBezTo>
                  <a:cubicBezTo>
                    <a:pt x="7334" y="2517"/>
                    <a:pt x="7376" y="1146"/>
                    <a:pt x="6863" y="1146"/>
                  </a:cubicBezTo>
                  <a:cubicBezTo>
                    <a:pt x="6854" y="1146"/>
                    <a:pt x="6845" y="1147"/>
                    <a:pt x="6835" y="1148"/>
                  </a:cubicBezTo>
                  <a:cubicBezTo>
                    <a:pt x="6292" y="1196"/>
                    <a:pt x="6731" y="3696"/>
                    <a:pt x="6731" y="3696"/>
                  </a:cubicBezTo>
                  <a:cubicBezTo>
                    <a:pt x="6731" y="3696"/>
                    <a:pt x="0" y="9862"/>
                    <a:pt x="7382" y="19601"/>
                  </a:cubicBezTo>
                  <a:lnTo>
                    <a:pt x="12464" y="16740"/>
                  </a:lnTo>
                  <a:cubicBezTo>
                    <a:pt x="12464" y="16740"/>
                    <a:pt x="6314" y="8941"/>
                    <a:pt x="8890" y="4831"/>
                  </a:cubicBezTo>
                  <a:cubicBezTo>
                    <a:pt x="8890" y="4831"/>
                    <a:pt x="10868" y="3953"/>
                    <a:pt x="10809" y="3674"/>
                  </a:cubicBezTo>
                  <a:cubicBezTo>
                    <a:pt x="10795" y="3612"/>
                    <a:pt x="10695" y="3588"/>
                    <a:pt x="10547" y="3588"/>
                  </a:cubicBezTo>
                  <a:cubicBezTo>
                    <a:pt x="10049" y="3588"/>
                    <a:pt x="9016" y="3865"/>
                    <a:pt x="9016" y="3865"/>
                  </a:cubicBezTo>
                  <a:cubicBezTo>
                    <a:pt x="9016" y="3865"/>
                    <a:pt x="11214" y="1887"/>
                    <a:pt x="10885" y="1603"/>
                  </a:cubicBezTo>
                  <a:cubicBezTo>
                    <a:pt x="10853" y="1574"/>
                    <a:pt x="10807" y="1561"/>
                    <a:pt x="10751" y="1561"/>
                  </a:cubicBezTo>
                  <a:cubicBezTo>
                    <a:pt x="10242" y="1561"/>
                    <a:pt x="8874" y="2622"/>
                    <a:pt x="8874" y="2622"/>
                  </a:cubicBezTo>
                  <a:cubicBezTo>
                    <a:pt x="8874" y="2622"/>
                    <a:pt x="10387" y="209"/>
                    <a:pt x="9989" y="209"/>
                  </a:cubicBezTo>
                  <a:cubicBezTo>
                    <a:pt x="9986" y="209"/>
                    <a:pt x="9983" y="209"/>
                    <a:pt x="9980" y="210"/>
                  </a:cubicBezTo>
                  <a:cubicBezTo>
                    <a:pt x="9559" y="243"/>
                    <a:pt x="8090" y="2079"/>
                    <a:pt x="8090" y="2079"/>
                  </a:cubicBezTo>
                  <a:cubicBezTo>
                    <a:pt x="8090" y="2079"/>
                    <a:pt x="8945" y="78"/>
                    <a:pt x="8310" y="2"/>
                  </a:cubicBezTo>
                  <a:cubicBezTo>
                    <a:pt x="8301" y="1"/>
                    <a:pt x="8291" y="0"/>
                    <a:pt x="8282"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9" name="Google Shape;659;p8"/>
            <p:cNvSpPr/>
            <p:nvPr/>
          </p:nvSpPr>
          <p:spPr>
            <a:xfrm>
              <a:off x="388125" y="3221375"/>
              <a:ext cx="32225" cy="11525"/>
            </a:xfrm>
            <a:custGeom>
              <a:avLst/>
              <a:gdLst/>
              <a:ahLst/>
              <a:cxnLst/>
              <a:rect l="l" t="t" r="r" b="b"/>
              <a:pathLst>
                <a:path w="1289" h="461" extrusionOk="0">
                  <a:moveTo>
                    <a:pt x="707" y="1"/>
                  </a:moveTo>
                  <a:cubicBezTo>
                    <a:pt x="245" y="1"/>
                    <a:pt x="45" y="279"/>
                    <a:pt x="33" y="296"/>
                  </a:cubicBezTo>
                  <a:cubicBezTo>
                    <a:pt x="0" y="340"/>
                    <a:pt x="11" y="406"/>
                    <a:pt x="60" y="438"/>
                  </a:cubicBezTo>
                  <a:cubicBezTo>
                    <a:pt x="77" y="454"/>
                    <a:pt x="99" y="461"/>
                    <a:pt x="120" y="461"/>
                  </a:cubicBezTo>
                  <a:cubicBezTo>
                    <a:pt x="153" y="461"/>
                    <a:pt x="186" y="444"/>
                    <a:pt x="208" y="416"/>
                  </a:cubicBezTo>
                  <a:cubicBezTo>
                    <a:pt x="216" y="404"/>
                    <a:pt x="360" y="210"/>
                    <a:pt x="710" y="210"/>
                  </a:cubicBezTo>
                  <a:cubicBezTo>
                    <a:pt x="827" y="210"/>
                    <a:pt x="968" y="232"/>
                    <a:pt x="1134" y="290"/>
                  </a:cubicBezTo>
                  <a:cubicBezTo>
                    <a:pt x="1146" y="295"/>
                    <a:pt x="1158" y="297"/>
                    <a:pt x="1170" y="297"/>
                  </a:cubicBezTo>
                  <a:cubicBezTo>
                    <a:pt x="1214" y="297"/>
                    <a:pt x="1253" y="267"/>
                    <a:pt x="1266" y="224"/>
                  </a:cubicBezTo>
                  <a:cubicBezTo>
                    <a:pt x="1288" y="170"/>
                    <a:pt x="1261" y="110"/>
                    <a:pt x="1200" y="93"/>
                  </a:cubicBezTo>
                  <a:cubicBezTo>
                    <a:pt x="1010" y="26"/>
                    <a:pt x="846" y="1"/>
                    <a:pt x="70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0" name="Google Shape;660;p8"/>
            <p:cNvSpPr/>
            <p:nvPr/>
          </p:nvSpPr>
          <p:spPr>
            <a:xfrm>
              <a:off x="396750" y="4060475"/>
              <a:ext cx="522200" cy="280375"/>
            </a:xfrm>
            <a:custGeom>
              <a:avLst/>
              <a:gdLst/>
              <a:ahLst/>
              <a:cxnLst/>
              <a:rect l="l" t="t" r="r" b="b"/>
              <a:pathLst>
                <a:path w="20888" h="11215" extrusionOk="0">
                  <a:moveTo>
                    <a:pt x="16230" y="0"/>
                  </a:moveTo>
                  <a:cubicBezTo>
                    <a:pt x="12408" y="1338"/>
                    <a:pt x="0" y="1913"/>
                    <a:pt x="0" y="1913"/>
                  </a:cubicBezTo>
                  <a:cubicBezTo>
                    <a:pt x="2532" y="5158"/>
                    <a:pt x="7668" y="11214"/>
                    <a:pt x="7668" y="11214"/>
                  </a:cubicBezTo>
                  <a:cubicBezTo>
                    <a:pt x="9147" y="10387"/>
                    <a:pt x="14497" y="7816"/>
                    <a:pt x="14497" y="7816"/>
                  </a:cubicBezTo>
                  <a:cubicBezTo>
                    <a:pt x="13938" y="6200"/>
                    <a:pt x="11581" y="3908"/>
                    <a:pt x="11581" y="3908"/>
                  </a:cubicBezTo>
                  <a:lnTo>
                    <a:pt x="11581" y="3908"/>
                  </a:lnTo>
                  <a:cubicBezTo>
                    <a:pt x="13242" y="4999"/>
                    <a:pt x="15236" y="7301"/>
                    <a:pt x="15236" y="7301"/>
                  </a:cubicBezTo>
                  <a:lnTo>
                    <a:pt x="20887" y="3284"/>
                  </a:lnTo>
                  <a:cubicBezTo>
                    <a:pt x="18920" y="1222"/>
                    <a:pt x="16230" y="0"/>
                    <a:pt x="1623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1" name="Google Shape;661;p8"/>
            <p:cNvSpPr/>
            <p:nvPr/>
          </p:nvSpPr>
          <p:spPr>
            <a:xfrm>
              <a:off x="430450" y="4119425"/>
              <a:ext cx="180325" cy="197300"/>
            </a:xfrm>
            <a:custGeom>
              <a:avLst/>
              <a:gdLst/>
              <a:ahLst/>
              <a:cxnLst/>
              <a:rect l="l" t="t" r="r" b="b"/>
              <a:pathLst>
                <a:path w="7213" h="7892" extrusionOk="0">
                  <a:moveTo>
                    <a:pt x="121" y="1"/>
                  </a:moveTo>
                  <a:cubicBezTo>
                    <a:pt x="91" y="1"/>
                    <a:pt x="60" y="13"/>
                    <a:pt x="39" y="38"/>
                  </a:cubicBezTo>
                  <a:cubicBezTo>
                    <a:pt x="0" y="88"/>
                    <a:pt x="11" y="153"/>
                    <a:pt x="56" y="192"/>
                  </a:cubicBezTo>
                  <a:cubicBezTo>
                    <a:pt x="110" y="235"/>
                    <a:pt x="5821" y="4856"/>
                    <a:pt x="6994" y="7821"/>
                  </a:cubicBezTo>
                  <a:cubicBezTo>
                    <a:pt x="7010" y="7864"/>
                    <a:pt x="7055" y="7892"/>
                    <a:pt x="7093" y="7892"/>
                  </a:cubicBezTo>
                  <a:cubicBezTo>
                    <a:pt x="7109" y="7892"/>
                    <a:pt x="7121" y="7887"/>
                    <a:pt x="7131" y="7881"/>
                  </a:cubicBezTo>
                  <a:cubicBezTo>
                    <a:pt x="7186" y="7859"/>
                    <a:pt x="7213" y="7799"/>
                    <a:pt x="7192" y="7743"/>
                  </a:cubicBezTo>
                  <a:cubicBezTo>
                    <a:pt x="5996" y="4724"/>
                    <a:pt x="423" y="213"/>
                    <a:pt x="187" y="22"/>
                  </a:cubicBezTo>
                  <a:cubicBezTo>
                    <a:pt x="168" y="8"/>
                    <a:pt x="145" y="1"/>
                    <a:pt x="12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2" name="Google Shape;662;p8"/>
            <p:cNvSpPr/>
            <p:nvPr/>
          </p:nvSpPr>
          <p:spPr>
            <a:xfrm>
              <a:off x="627750" y="4085950"/>
              <a:ext cx="61300" cy="59925"/>
            </a:xfrm>
            <a:custGeom>
              <a:avLst/>
              <a:gdLst/>
              <a:ahLst/>
              <a:cxnLst/>
              <a:rect l="l" t="t" r="r" b="b"/>
              <a:pathLst>
                <a:path w="2452" h="2397" extrusionOk="0">
                  <a:moveTo>
                    <a:pt x="1597" y="1"/>
                  </a:moveTo>
                  <a:cubicBezTo>
                    <a:pt x="1578" y="1"/>
                    <a:pt x="1559" y="6"/>
                    <a:pt x="1541" y="18"/>
                  </a:cubicBezTo>
                  <a:cubicBezTo>
                    <a:pt x="1491" y="51"/>
                    <a:pt x="1475" y="116"/>
                    <a:pt x="1508" y="165"/>
                  </a:cubicBezTo>
                  <a:cubicBezTo>
                    <a:pt x="1936" y="835"/>
                    <a:pt x="2123" y="1612"/>
                    <a:pt x="2194" y="2019"/>
                  </a:cubicBezTo>
                  <a:lnTo>
                    <a:pt x="188" y="236"/>
                  </a:lnTo>
                  <a:cubicBezTo>
                    <a:pt x="168" y="219"/>
                    <a:pt x="143" y="211"/>
                    <a:pt x="119" y="211"/>
                  </a:cubicBezTo>
                  <a:cubicBezTo>
                    <a:pt x="89" y="211"/>
                    <a:pt x="60" y="223"/>
                    <a:pt x="39" y="248"/>
                  </a:cubicBezTo>
                  <a:cubicBezTo>
                    <a:pt x="1" y="291"/>
                    <a:pt x="6" y="357"/>
                    <a:pt x="44" y="395"/>
                  </a:cubicBezTo>
                  <a:lnTo>
                    <a:pt x="2270" y="2368"/>
                  </a:lnTo>
                  <a:cubicBezTo>
                    <a:pt x="2292" y="2386"/>
                    <a:pt x="2320" y="2396"/>
                    <a:pt x="2341" y="2396"/>
                  </a:cubicBezTo>
                  <a:cubicBezTo>
                    <a:pt x="2358" y="2396"/>
                    <a:pt x="2374" y="2391"/>
                    <a:pt x="2391" y="2386"/>
                  </a:cubicBezTo>
                  <a:cubicBezTo>
                    <a:pt x="2429" y="2363"/>
                    <a:pt x="2451" y="2325"/>
                    <a:pt x="2445" y="2282"/>
                  </a:cubicBezTo>
                  <a:cubicBezTo>
                    <a:pt x="2440" y="2232"/>
                    <a:pt x="2325" y="1048"/>
                    <a:pt x="1683" y="51"/>
                  </a:cubicBezTo>
                  <a:cubicBezTo>
                    <a:pt x="1665" y="19"/>
                    <a:pt x="1632" y="1"/>
                    <a:pt x="159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3" name="Google Shape;663;p8"/>
            <p:cNvSpPr/>
            <p:nvPr/>
          </p:nvSpPr>
          <p:spPr>
            <a:xfrm>
              <a:off x="508000" y="4097150"/>
              <a:ext cx="35800" cy="82150"/>
            </a:xfrm>
            <a:custGeom>
              <a:avLst/>
              <a:gdLst/>
              <a:ahLst/>
              <a:cxnLst/>
              <a:rect l="l" t="t" r="r" b="b"/>
              <a:pathLst>
                <a:path w="1432" h="3286" extrusionOk="0">
                  <a:moveTo>
                    <a:pt x="821" y="1"/>
                  </a:moveTo>
                  <a:cubicBezTo>
                    <a:pt x="815" y="1"/>
                    <a:pt x="808" y="1"/>
                    <a:pt x="801" y="3"/>
                  </a:cubicBezTo>
                  <a:cubicBezTo>
                    <a:pt x="741" y="18"/>
                    <a:pt x="708" y="74"/>
                    <a:pt x="724" y="134"/>
                  </a:cubicBezTo>
                  <a:cubicBezTo>
                    <a:pt x="1196" y="2041"/>
                    <a:pt x="61" y="3094"/>
                    <a:pt x="50" y="3104"/>
                  </a:cubicBezTo>
                  <a:cubicBezTo>
                    <a:pt x="7" y="3142"/>
                    <a:pt x="0" y="3208"/>
                    <a:pt x="40" y="3253"/>
                  </a:cubicBezTo>
                  <a:cubicBezTo>
                    <a:pt x="61" y="3274"/>
                    <a:pt x="88" y="3286"/>
                    <a:pt x="116" y="3286"/>
                  </a:cubicBezTo>
                  <a:cubicBezTo>
                    <a:pt x="143" y="3286"/>
                    <a:pt x="171" y="3281"/>
                    <a:pt x="187" y="3258"/>
                  </a:cubicBezTo>
                  <a:cubicBezTo>
                    <a:pt x="242" y="3215"/>
                    <a:pt x="1431" y="2118"/>
                    <a:pt x="927" y="84"/>
                  </a:cubicBezTo>
                  <a:cubicBezTo>
                    <a:pt x="912" y="32"/>
                    <a:pt x="868" y="1"/>
                    <a:pt x="82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4" name="Google Shape;664;p8"/>
            <p:cNvSpPr/>
            <p:nvPr/>
          </p:nvSpPr>
          <p:spPr>
            <a:xfrm>
              <a:off x="760000" y="4070125"/>
              <a:ext cx="95525" cy="36150"/>
            </a:xfrm>
            <a:custGeom>
              <a:avLst/>
              <a:gdLst/>
              <a:ahLst/>
              <a:cxnLst/>
              <a:rect l="l" t="t" r="r" b="b"/>
              <a:pathLst>
                <a:path w="3821" h="1446" extrusionOk="0">
                  <a:moveTo>
                    <a:pt x="118" y="0"/>
                  </a:moveTo>
                  <a:cubicBezTo>
                    <a:pt x="88" y="0"/>
                    <a:pt x="59" y="13"/>
                    <a:pt x="38" y="37"/>
                  </a:cubicBezTo>
                  <a:cubicBezTo>
                    <a:pt x="0" y="80"/>
                    <a:pt x="5" y="146"/>
                    <a:pt x="49" y="185"/>
                  </a:cubicBezTo>
                  <a:cubicBezTo>
                    <a:pt x="115" y="244"/>
                    <a:pt x="1485" y="1445"/>
                    <a:pt x="2904" y="1445"/>
                  </a:cubicBezTo>
                  <a:cubicBezTo>
                    <a:pt x="3185" y="1445"/>
                    <a:pt x="3469" y="1395"/>
                    <a:pt x="3744" y="1286"/>
                  </a:cubicBezTo>
                  <a:cubicBezTo>
                    <a:pt x="3798" y="1264"/>
                    <a:pt x="3820" y="1205"/>
                    <a:pt x="3798" y="1149"/>
                  </a:cubicBezTo>
                  <a:cubicBezTo>
                    <a:pt x="3782" y="1107"/>
                    <a:pt x="3742" y="1081"/>
                    <a:pt x="3700" y="1081"/>
                  </a:cubicBezTo>
                  <a:cubicBezTo>
                    <a:pt x="3687" y="1081"/>
                    <a:pt x="3674" y="1084"/>
                    <a:pt x="3661" y="1089"/>
                  </a:cubicBezTo>
                  <a:cubicBezTo>
                    <a:pt x="3417" y="1188"/>
                    <a:pt x="3165" y="1230"/>
                    <a:pt x="2912" y="1230"/>
                  </a:cubicBezTo>
                  <a:cubicBezTo>
                    <a:pt x="1563" y="1230"/>
                    <a:pt x="205" y="39"/>
                    <a:pt x="187" y="26"/>
                  </a:cubicBezTo>
                  <a:cubicBezTo>
                    <a:pt x="167" y="9"/>
                    <a:pt x="142" y="0"/>
                    <a:pt x="1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5" name="Google Shape;665;p8"/>
            <p:cNvSpPr/>
            <p:nvPr/>
          </p:nvSpPr>
          <p:spPr>
            <a:xfrm>
              <a:off x="799575" y="4057825"/>
              <a:ext cx="108425" cy="97225"/>
            </a:xfrm>
            <a:custGeom>
              <a:avLst/>
              <a:gdLst/>
              <a:ahLst/>
              <a:cxnLst/>
              <a:rect l="l" t="t" r="r" b="b"/>
              <a:pathLst>
                <a:path w="4337" h="3889" extrusionOk="0">
                  <a:moveTo>
                    <a:pt x="121" y="0"/>
                  </a:moveTo>
                  <a:cubicBezTo>
                    <a:pt x="87" y="0"/>
                    <a:pt x="54" y="14"/>
                    <a:pt x="34" y="41"/>
                  </a:cubicBezTo>
                  <a:cubicBezTo>
                    <a:pt x="1" y="85"/>
                    <a:pt x="6" y="156"/>
                    <a:pt x="56" y="189"/>
                  </a:cubicBezTo>
                  <a:cubicBezTo>
                    <a:pt x="1688" y="1439"/>
                    <a:pt x="4122" y="3834"/>
                    <a:pt x="4144" y="3860"/>
                  </a:cubicBezTo>
                  <a:cubicBezTo>
                    <a:pt x="4167" y="3883"/>
                    <a:pt x="4194" y="3888"/>
                    <a:pt x="4221" y="3888"/>
                  </a:cubicBezTo>
                  <a:cubicBezTo>
                    <a:pt x="4248" y="3888"/>
                    <a:pt x="4276" y="3878"/>
                    <a:pt x="4293" y="3860"/>
                  </a:cubicBezTo>
                  <a:cubicBezTo>
                    <a:pt x="4336" y="3817"/>
                    <a:pt x="4336" y="3751"/>
                    <a:pt x="4293" y="3708"/>
                  </a:cubicBezTo>
                  <a:cubicBezTo>
                    <a:pt x="4271" y="3686"/>
                    <a:pt x="1832" y="1280"/>
                    <a:pt x="182" y="19"/>
                  </a:cubicBezTo>
                  <a:cubicBezTo>
                    <a:pt x="165" y="6"/>
                    <a:pt x="143" y="0"/>
                    <a:pt x="1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6" name="Google Shape;666;p8"/>
            <p:cNvSpPr/>
            <p:nvPr/>
          </p:nvSpPr>
          <p:spPr>
            <a:xfrm>
              <a:off x="273875" y="3434400"/>
              <a:ext cx="315125" cy="300200"/>
            </a:xfrm>
            <a:custGeom>
              <a:avLst/>
              <a:gdLst/>
              <a:ahLst/>
              <a:cxnLst/>
              <a:rect l="l" t="t" r="r" b="b"/>
              <a:pathLst>
                <a:path w="12605" h="12008" extrusionOk="0">
                  <a:moveTo>
                    <a:pt x="7032" y="1"/>
                  </a:moveTo>
                  <a:cubicBezTo>
                    <a:pt x="5754" y="1"/>
                    <a:pt x="1490" y="2780"/>
                    <a:pt x="1490" y="2780"/>
                  </a:cubicBezTo>
                  <a:cubicBezTo>
                    <a:pt x="1" y="3702"/>
                    <a:pt x="3689" y="12008"/>
                    <a:pt x="5626" y="12008"/>
                  </a:cubicBezTo>
                  <a:cubicBezTo>
                    <a:pt x="5693" y="12008"/>
                    <a:pt x="5758" y="11998"/>
                    <a:pt x="5820" y="11977"/>
                  </a:cubicBezTo>
                  <a:cubicBezTo>
                    <a:pt x="7688" y="11363"/>
                    <a:pt x="12605" y="4897"/>
                    <a:pt x="12605" y="4897"/>
                  </a:cubicBezTo>
                  <a:cubicBezTo>
                    <a:pt x="12605" y="4897"/>
                    <a:pt x="8039" y="670"/>
                    <a:pt x="7300" y="73"/>
                  </a:cubicBezTo>
                  <a:cubicBezTo>
                    <a:pt x="7239" y="23"/>
                    <a:pt x="7147" y="1"/>
                    <a:pt x="703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7" name="Google Shape;667;p8"/>
            <p:cNvSpPr/>
            <p:nvPr/>
          </p:nvSpPr>
          <p:spPr>
            <a:xfrm>
              <a:off x="728475" y="3654900"/>
              <a:ext cx="251175" cy="213350"/>
            </a:xfrm>
            <a:custGeom>
              <a:avLst/>
              <a:gdLst/>
              <a:ahLst/>
              <a:cxnLst/>
              <a:rect l="l" t="t" r="r" b="b"/>
              <a:pathLst>
                <a:path w="10047" h="8534" extrusionOk="0">
                  <a:moveTo>
                    <a:pt x="981" y="0"/>
                  </a:moveTo>
                  <a:cubicBezTo>
                    <a:pt x="981" y="0"/>
                    <a:pt x="1" y="7592"/>
                    <a:pt x="538" y="8260"/>
                  </a:cubicBezTo>
                  <a:cubicBezTo>
                    <a:pt x="694" y="8455"/>
                    <a:pt x="1480" y="8533"/>
                    <a:pt x="2526" y="8533"/>
                  </a:cubicBezTo>
                  <a:cubicBezTo>
                    <a:pt x="5060" y="8533"/>
                    <a:pt x="9123" y="8073"/>
                    <a:pt x="9472" y="7701"/>
                  </a:cubicBezTo>
                  <a:cubicBezTo>
                    <a:pt x="9964" y="7171"/>
                    <a:pt x="10046" y="504"/>
                    <a:pt x="8538" y="504"/>
                  </a:cubicBezTo>
                  <a:cubicBezTo>
                    <a:pt x="8533" y="504"/>
                    <a:pt x="8528" y="504"/>
                    <a:pt x="8523" y="504"/>
                  </a:cubicBezTo>
                  <a:cubicBezTo>
                    <a:pt x="8471" y="506"/>
                    <a:pt x="8414" y="506"/>
                    <a:pt x="8352" y="506"/>
                  </a:cubicBezTo>
                  <a:cubicBezTo>
                    <a:pt x="6592" y="506"/>
                    <a:pt x="981" y="0"/>
                    <a:pt x="98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8" name="Google Shape;668;p8"/>
            <p:cNvSpPr/>
            <p:nvPr/>
          </p:nvSpPr>
          <p:spPr>
            <a:xfrm>
              <a:off x="542875" y="3158850"/>
              <a:ext cx="578175" cy="461250"/>
            </a:xfrm>
            <a:custGeom>
              <a:avLst/>
              <a:gdLst/>
              <a:ahLst/>
              <a:cxnLst/>
              <a:rect l="l" t="t" r="r" b="b"/>
              <a:pathLst>
                <a:path w="23127" h="18450" extrusionOk="0">
                  <a:moveTo>
                    <a:pt x="12196" y="0"/>
                  </a:moveTo>
                  <a:cubicBezTo>
                    <a:pt x="8167" y="0"/>
                    <a:pt x="5144" y="2818"/>
                    <a:pt x="5144" y="2818"/>
                  </a:cubicBezTo>
                  <a:cubicBezTo>
                    <a:pt x="1" y="8380"/>
                    <a:pt x="5123" y="18449"/>
                    <a:pt x="12068" y="18449"/>
                  </a:cubicBezTo>
                  <a:cubicBezTo>
                    <a:pt x="12249" y="18449"/>
                    <a:pt x="12431" y="18442"/>
                    <a:pt x="12614" y="18428"/>
                  </a:cubicBezTo>
                  <a:cubicBezTo>
                    <a:pt x="21855" y="17733"/>
                    <a:pt x="23127" y="6908"/>
                    <a:pt x="18743" y="2818"/>
                  </a:cubicBezTo>
                  <a:cubicBezTo>
                    <a:pt x="16477" y="705"/>
                    <a:pt x="14211" y="0"/>
                    <a:pt x="12196"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9" name="Google Shape;669;p8"/>
            <p:cNvSpPr/>
            <p:nvPr/>
          </p:nvSpPr>
          <p:spPr>
            <a:xfrm>
              <a:off x="577875" y="3485550"/>
              <a:ext cx="174050" cy="193400"/>
            </a:xfrm>
            <a:custGeom>
              <a:avLst/>
              <a:gdLst/>
              <a:ahLst/>
              <a:cxnLst/>
              <a:rect l="l" t="t" r="r" b="b"/>
              <a:pathLst>
                <a:path w="6962" h="7736" extrusionOk="0">
                  <a:moveTo>
                    <a:pt x="4786" y="0"/>
                  </a:moveTo>
                  <a:lnTo>
                    <a:pt x="1947" y="3771"/>
                  </a:lnTo>
                  <a:lnTo>
                    <a:pt x="680" y="2943"/>
                  </a:lnTo>
                  <a:lnTo>
                    <a:pt x="680" y="2943"/>
                  </a:lnTo>
                  <a:cubicBezTo>
                    <a:pt x="680" y="2943"/>
                    <a:pt x="0" y="6686"/>
                    <a:pt x="3273" y="7569"/>
                  </a:cubicBezTo>
                  <a:cubicBezTo>
                    <a:pt x="3709" y="7687"/>
                    <a:pt x="4092" y="7736"/>
                    <a:pt x="4427" y="7736"/>
                  </a:cubicBezTo>
                  <a:cubicBezTo>
                    <a:pt x="6084" y="7736"/>
                    <a:pt x="6562" y="6534"/>
                    <a:pt x="6562" y="6534"/>
                  </a:cubicBezTo>
                  <a:lnTo>
                    <a:pt x="5509" y="5897"/>
                  </a:lnTo>
                  <a:lnTo>
                    <a:pt x="6961" y="2324"/>
                  </a:lnTo>
                  <a:lnTo>
                    <a:pt x="4786" y="0"/>
                  </a:ln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0" name="Google Shape;670;p8"/>
            <p:cNvSpPr/>
            <p:nvPr/>
          </p:nvSpPr>
          <p:spPr>
            <a:xfrm>
              <a:off x="818350" y="3469900"/>
              <a:ext cx="89775" cy="68150"/>
            </a:xfrm>
            <a:custGeom>
              <a:avLst/>
              <a:gdLst/>
              <a:ahLst/>
              <a:cxnLst/>
              <a:rect l="l" t="t" r="r" b="b"/>
              <a:pathLst>
                <a:path w="3591" h="2726" extrusionOk="0">
                  <a:moveTo>
                    <a:pt x="302" y="1"/>
                  </a:moveTo>
                  <a:cubicBezTo>
                    <a:pt x="247" y="1"/>
                    <a:pt x="203" y="38"/>
                    <a:pt x="193" y="95"/>
                  </a:cubicBezTo>
                  <a:cubicBezTo>
                    <a:pt x="188" y="155"/>
                    <a:pt x="1" y="1575"/>
                    <a:pt x="565" y="2303"/>
                  </a:cubicBezTo>
                  <a:cubicBezTo>
                    <a:pt x="752" y="2539"/>
                    <a:pt x="998" y="2681"/>
                    <a:pt x="1294" y="2714"/>
                  </a:cubicBezTo>
                  <a:cubicBezTo>
                    <a:pt x="1365" y="2720"/>
                    <a:pt x="1437" y="2725"/>
                    <a:pt x="1508" y="2725"/>
                  </a:cubicBezTo>
                  <a:cubicBezTo>
                    <a:pt x="2763" y="2725"/>
                    <a:pt x="3525" y="1486"/>
                    <a:pt x="3558" y="1426"/>
                  </a:cubicBezTo>
                  <a:cubicBezTo>
                    <a:pt x="3591" y="1377"/>
                    <a:pt x="3575" y="1317"/>
                    <a:pt x="3525" y="1284"/>
                  </a:cubicBezTo>
                  <a:cubicBezTo>
                    <a:pt x="3508" y="1274"/>
                    <a:pt x="3489" y="1269"/>
                    <a:pt x="3469" y="1269"/>
                  </a:cubicBezTo>
                  <a:cubicBezTo>
                    <a:pt x="3434" y="1269"/>
                    <a:pt x="3399" y="1286"/>
                    <a:pt x="3378" y="1322"/>
                  </a:cubicBezTo>
                  <a:cubicBezTo>
                    <a:pt x="3371" y="1332"/>
                    <a:pt x="2647" y="2511"/>
                    <a:pt x="1506" y="2511"/>
                  </a:cubicBezTo>
                  <a:cubicBezTo>
                    <a:pt x="1444" y="2511"/>
                    <a:pt x="1381" y="2508"/>
                    <a:pt x="1316" y="2501"/>
                  </a:cubicBezTo>
                  <a:cubicBezTo>
                    <a:pt x="1076" y="2473"/>
                    <a:pt x="884" y="2369"/>
                    <a:pt x="730" y="2172"/>
                  </a:cubicBezTo>
                  <a:cubicBezTo>
                    <a:pt x="221" y="1519"/>
                    <a:pt x="401" y="133"/>
                    <a:pt x="406" y="122"/>
                  </a:cubicBezTo>
                  <a:cubicBezTo>
                    <a:pt x="411" y="62"/>
                    <a:pt x="373" y="12"/>
                    <a:pt x="313" y="1"/>
                  </a:cubicBezTo>
                  <a:cubicBezTo>
                    <a:pt x="309" y="1"/>
                    <a:pt x="305" y="1"/>
                    <a:pt x="3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1" name="Google Shape;671;p8"/>
            <p:cNvSpPr/>
            <p:nvPr/>
          </p:nvSpPr>
          <p:spPr>
            <a:xfrm>
              <a:off x="687775" y="3398400"/>
              <a:ext cx="93875" cy="93875"/>
            </a:xfrm>
            <a:custGeom>
              <a:avLst/>
              <a:gdLst/>
              <a:ahLst/>
              <a:cxnLst/>
              <a:rect l="l" t="t" r="r" b="b"/>
              <a:pathLst>
                <a:path w="3755" h="3755" extrusionOk="0">
                  <a:moveTo>
                    <a:pt x="1880" y="0"/>
                  </a:moveTo>
                  <a:cubicBezTo>
                    <a:pt x="845" y="0"/>
                    <a:pt x="0" y="838"/>
                    <a:pt x="0" y="1875"/>
                  </a:cubicBezTo>
                  <a:cubicBezTo>
                    <a:pt x="0" y="2910"/>
                    <a:pt x="845" y="3754"/>
                    <a:pt x="1880" y="3754"/>
                  </a:cubicBezTo>
                  <a:cubicBezTo>
                    <a:pt x="2917" y="3754"/>
                    <a:pt x="3755" y="2910"/>
                    <a:pt x="3755" y="1875"/>
                  </a:cubicBezTo>
                  <a:cubicBezTo>
                    <a:pt x="3755" y="838"/>
                    <a:pt x="2917" y="0"/>
                    <a:pt x="1880" y="0"/>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2" name="Google Shape;672;p8"/>
            <p:cNvSpPr/>
            <p:nvPr/>
          </p:nvSpPr>
          <p:spPr>
            <a:xfrm>
              <a:off x="918225" y="3469225"/>
              <a:ext cx="94050" cy="93875"/>
            </a:xfrm>
            <a:custGeom>
              <a:avLst/>
              <a:gdLst/>
              <a:ahLst/>
              <a:cxnLst/>
              <a:rect l="l" t="t" r="r" b="b"/>
              <a:pathLst>
                <a:path w="3762" h="3755" extrusionOk="0">
                  <a:moveTo>
                    <a:pt x="1882" y="1"/>
                  </a:moveTo>
                  <a:cubicBezTo>
                    <a:pt x="845" y="1"/>
                    <a:pt x="1" y="845"/>
                    <a:pt x="1" y="1880"/>
                  </a:cubicBezTo>
                  <a:cubicBezTo>
                    <a:pt x="1" y="2917"/>
                    <a:pt x="845" y="3755"/>
                    <a:pt x="1882" y="3755"/>
                  </a:cubicBezTo>
                  <a:cubicBezTo>
                    <a:pt x="2917" y="3755"/>
                    <a:pt x="3762" y="2917"/>
                    <a:pt x="3762" y="1880"/>
                  </a:cubicBezTo>
                  <a:cubicBezTo>
                    <a:pt x="3762" y="845"/>
                    <a:pt x="2917" y="1"/>
                    <a:pt x="1882" y="1"/>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3" name="Google Shape;673;p8"/>
            <p:cNvSpPr/>
            <p:nvPr/>
          </p:nvSpPr>
          <p:spPr>
            <a:xfrm>
              <a:off x="781225" y="3365775"/>
              <a:ext cx="47575" cy="47575"/>
            </a:xfrm>
            <a:custGeom>
              <a:avLst/>
              <a:gdLst/>
              <a:ahLst/>
              <a:cxnLst/>
              <a:rect l="l" t="t" r="r" b="b"/>
              <a:pathLst>
                <a:path w="1903" h="1903" extrusionOk="0">
                  <a:moveTo>
                    <a:pt x="954" y="0"/>
                  </a:moveTo>
                  <a:cubicBezTo>
                    <a:pt x="428" y="0"/>
                    <a:pt x="1" y="428"/>
                    <a:pt x="1" y="949"/>
                  </a:cubicBezTo>
                  <a:cubicBezTo>
                    <a:pt x="1" y="1475"/>
                    <a:pt x="428" y="1902"/>
                    <a:pt x="954" y="1902"/>
                  </a:cubicBezTo>
                  <a:cubicBezTo>
                    <a:pt x="1481" y="1902"/>
                    <a:pt x="1903" y="1475"/>
                    <a:pt x="1903" y="949"/>
                  </a:cubicBezTo>
                  <a:cubicBezTo>
                    <a:pt x="1903" y="428"/>
                    <a:pt x="1481" y="0"/>
                    <a:pt x="95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4" name="Google Shape;674;p8"/>
            <p:cNvSpPr/>
            <p:nvPr/>
          </p:nvSpPr>
          <p:spPr>
            <a:xfrm>
              <a:off x="941550" y="3410600"/>
              <a:ext cx="47575" cy="47575"/>
            </a:xfrm>
            <a:custGeom>
              <a:avLst/>
              <a:gdLst/>
              <a:ahLst/>
              <a:cxnLst/>
              <a:rect l="l" t="t" r="r" b="b"/>
              <a:pathLst>
                <a:path w="1903" h="1903" extrusionOk="0">
                  <a:moveTo>
                    <a:pt x="949" y="0"/>
                  </a:moveTo>
                  <a:cubicBezTo>
                    <a:pt x="423" y="0"/>
                    <a:pt x="0" y="428"/>
                    <a:pt x="0" y="954"/>
                  </a:cubicBezTo>
                  <a:cubicBezTo>
                    <a:pt x="0" y="1480"/>
                    <a:pt x="423" y="1902"/>
                    <a:pt x="949" y="1902"/>
                  </a:cubicBezTo>
                  <a:cubicBezTo>
                    <a:pt x="1475" y="1902"/>
                    <a:pt x="1903" y="1480"/>
                    <a:pt x="1903" y="954"/>
                  </a:cubicBezTo>
                  <a:cubicBezTo>
                    <a:pt x="1903" y="428"/>
                    <a:pt x="1475" y="0"/>
                    <a:pt x="9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5" name="Google Shape;675;p8"/>
            <p:cNvSpPr/>
            <p:nvPr/>
          </p:nvSpPr>
          <p:spPr>
            <a:xfrm>
              <a:off x="547450" y="3548250"/>
              <a:ext cx="207500" cy="156550"/>
            </a:xfrm>
            <a:custGeom>
              <a:avLst/>
              <a:gdLst/>
              <a:ahLst/>
              <a:cxnLst/>
              <a:rect l="l" t="t" r="r" b="b"/>
              <a:pathLst>
                <a:path w="8300" h="6262" extrusionOk="0">
                  <a:moveTo>
                    <a:pt x="794" y="0"/>
                  </a:moveTo>
                  <a:cubicBezTo>
                    <a:pt x="745" y="0"/>
                    <a:pt x="702" y="36"/>
                    <a:pt x="691" y="90"/>
                  </a:cubicBezTo>
                  <a:cubicBezTo>
                    <a:pt x="686" y="128"/>
                    <a:pt x="1" y="4343"/>
                    <a:pt x="3098" y="5724"/>
                  </a:cubicBezTo>
                  <a:cubicBezTo>
                    <a:pt x="3969" y="6113"/>
                    <a:pt x="4715" y="6262"/>
                    <a:pt x="5345" y="6262"/>
                  </a:cubicBezTo>
                  <a:cubicBezTo>
                    <a:pt x="7417" y="6262"/>
                    <a:pt x="8267" y="4661"/>
                    <a:pt x="8272" y="4639"/>
                  </a:cubicBezTo>
                  <a:cubicBezTo>
                    <a:pt x="8299" y="4585"/>
                    <a:pt x="8277" y="4524"/>
                    <a:pt x="8228" y="4497"/>
                  </a:cubicBezTo>
                  <a:cubicBezTo>
                    <a:pt x="8214" y="4488"/>
                    <a:pt x="8197" y="4485"/>
                    <a:pt x="8181" y="4485"/>
                  </a:cubicBezTo>
                  <a:cubicBezTo>
                    <a:pt x="8143" y="4485"/>
                    <a:pt x="8105" y="4506"/>
                    <a:pt x="8085" y="4540"/>
                  </a:cubicBezTo>
                  <a:cubicBezTo>
                    <a:pt x="8044" y="4624"/>
                    <a:pt x="7283" y="6057"/>
                    <a:pt x="5372" y="6057"/>
                  </a:cubicBezTo>
                  <a:cubicBezTo>
                    <a:pt x="4764" y="6057"/>
                    <a:pt x="4040" y="5912"/>
                    <a:pt x="3185" y="5532"/>
                  </a:cubicBezTo>
                  <a:cubicBezTo>
                    <a:pt x="1953" y="4985"/>
                    <a:pt x="1196" y="3910"/>
                    <a:pt x="928" y="2342"/>
                  </a:cubicBezTo>
                  <a:cubicBezTo>
                    <a:pt x="731" y="1165"/>
                    <a:pt x="900" y="133"/>
                    <a:pt x="900" y="123"/>
                  </a:cubicBezTo>
                  <a:cubicBezTo>
                    <a:pt x="911" y="68"/>
                    <a:pt x="873" y="14"/>
                    <a:pt x="812" y="2"/>
                  </a:cubicBezTo>
                  <a:cubicBezTo>
                    <a:pt x="806" y="1"/>
                    <a:pt x="800" y="0"/>
                    <a:pt x="79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6" name="Google Shape;676;p8"/>
            <p:cNvSpPr/>
            <p:nvPr/>
          </p:nvSpPr>
          <p:spPr>
            <a:xfrm>
              <a:off x="814800" y="3696825"/>
              <a:ext cx="17700" cy="157600"/>
            </a:xfrm>
            <a:custGeom>
              <a:avLst/>
              <a:gdLst/>
              <a:ahLst/>
              <a:cxnLst/>
              <a:rect l="l" t="t" r="r" b="b"/>
              <a:pathLst>
                <a:path w="708" h="6304" extrusionOk="0">
                  <a:moveTo>
                    <a:pt x="598" y="0"/>
                  </a:moveTo>
                  <a:cubicBezTo>
                    <a:pt x="547" y="0"/>
                    <a:pt x="499" y="37"/>
                    <a:pt x="494" y="94"/>
                  </a:cubicBezTo>
                  <a:cubicBezTo>
                    <a:pt x="488" y="127"/>
                    <a:pt x="1" y="3684"/>
                    <a:pt x="55" y="6199"/>
                  </a:cubicBezTo>
                  <a:cubicBezTo>
                    <a:pt x="55" y="6254"/>
                    <a:pt x="100" y="6304"/>
                    <a:pt x="159" y="6304"/>
                  </a:cubicBezTo>
                  <a:cubicBezTo>
                    <a:pt x="219" y="6297"/>
                    <a:pt x="264" y="6254"/>
                    <a:pt x="264" y="6193"/>
                  </a:cubicBezTo>
                  <a:cubicBezTo>
                    <a:pt x="209" y="3694"/>
                    <a:pt x="697" y="154"/>
                    <a:pt x="702" y="122"/>
                  </a:cubicBezTo>
                  <a:cubicBezTo>
                    <a:pt x="707" y="61"/>
                    <a:pt x="669" y="11"/>
                    <a:pt x="609" y="1"/>
                  </a:cubicBezTo>
                  <a:cubicBezTo>
                    <a:pt x="605" y="0"/>
                    <a:pt x="602" y="0"/>
                    <a:pt x="59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7" name="Google Shape;677;p8"/>
            <p:cNvSpPr/>
            <p:nvPr/>
          </p:nvSpPr>
          <p:spPr>
            <a:xfrm>
              <a:off x="648750" y="3519800"/>
              <a:ext cx="86050" cy="89075"/>
            </a:xfrm>
            <a:custGeom>
              <a:avLst/>
              <a:gdLst/>
              <a:ahLst/>
              <a:cxnLst/>
              <a:rect l="l" t="t" r="r" b="b"/>
              <a:pathLst>
                <a:path w="3442" h="3563" extrusionOk="0">
                  <a:moveTo>
                    <a:pt x="833" y="1"/>
                  </a:moveTo>
                  <a:lnTo>
                    <a:pt x="0" y="1244"/>
                  </a:lnTo>
                  <a:lnTo>
                    <a:pt x="3036" y="3563"/>
                  </a:lnTo>
                  <a:lnTo>
                    <a:pt x="3441" y="2592"/>
                  </a:lnTo>
                  <a:cubicBezTo>
                    <a:pt x="3441" y="2592"/>
                    <a:pt x="1847" y="1869"/>
                    <a:pt x="833" y="1"/>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8" name="Google Shape;678;p8"/>
            <p:cNvSpPr/>
            <p:nvPr/>
          </p:nvSpPr>
          <p:spPr>
            <a:xfrm>
              <a:off x="544025" y="3064475"/>
              <a:ext cx="618825" cy="325125"/>
            </a:xfrm>
            <a:custGeom>
              <a:avLst/>
              <a:gdLst/>
              <a:ahLst/>
              <a:cxnLst/>
              <a:rect l="l" t="t" r="r" b="b"/>
              <a:pathLst>
                <a:path w="24753" h="13005" extrusionOk="0">
                  <a:moveTo>
                    <a:pt x="10185" y="0"/>
                  </a:moveTo>
                  <a:cubicBezTo>
                    <a:pt x="9256" y="0"/>
                    <a:pt x="8220" y="176"/>
                    <a:pt x="7076" y="608"/>
                  </a:cubicBezTo>
                  <a:cubicBezTo>
                    <a:pt x="1032" y="2905"/>
                    <a:pt x="1" y="8605"/>
                    <a:pt x="1799" y="11801"/>
                  </a:cubicBezTo>
                  <a:cubicBezTo>
                    <a:pt x="1799" y="11801"/>
                    <a:pt x="3000" y="12059"/>
                    <a:pt x="4399" y="12059"/>
                  </a:cubicBezTo>
                  <a:cubicBezTo>
                    <a:pt x="5520" y="12059"/>
                    <a:pt x="6769" y="11894"/>
                    <a:pt x="7630" y="11296"/>
                  </a:cubicBezTo>
                  <a:cubicBezTo>
                    <a:pt x="9560" y="9953"/>
                    <a:pt x="8404" y="5865"/>
                    <a:pt x="11429" y="5136"/>
                  </a:cubicBezTo>
                  <a:cubicBezTo>
                    <a:pt x="11782" y="5051"/>
                    <a:pt x="12101" y="5013"/>
                    <a:pt x="12389" y="5013"/>
                  </a:cubicBezTo>
                  <a:cubicBezTo>
                    <a:pt x="14555" y="5013"/>
                    <a:pt x="14953" y="7153"/>
                    <a:pt x="14953" y="7153"/>
                  </a:cubicBezTo>
                  <a:cubicBezTo>
                    <a:pt x="14953" y="7153"/>
                    <a:pt x="16375" y="6267"/>
                    <a:pt x="17617" y="6267"/>
                  </a:cubicBezTo>
                  <a:cubicBezTo>
                    <a:pt x="18012" y="6267"/>
                    <a:pt x="18389" y="6356"/>
                    <a:pt x="18697" y="6593"/>
                  </a:cubicBezTo>
                  <a:cubicBezTo>
                    <a:pt x="21807" y="8987"/>
                    <a:pt x="17636" y="13004"/>
                    <a:pt x="20954" y="13004"/>
                  </a:cubicBezTo>
                  <a:cubicBezTo>
                    <a:pt x="21009" y="13004"/>
                    <a:pt x="21066" y="13003"/>
                    <a:pt x="21125" y="13001"/>
                  </a:cubicBezTo>
                  <a:cubicBezTo>
                    <a:pt x="24753" y="12864"/>
                    <a:pt x="24194" y="9783"/>
                    <a:pt x="24194" y="9783"/>
                  </a:cubicBezTo>
                  <a:lnTo>
                    <a:pt x="24194" y="9783"/>
                  </a:lnTo>
                  <a:cubicBezTo>
                    <a:pt x="24194" y="9783"/>
                    <a:pt x="24183" y="9784"/>
                    <a:pt x="24164" y="9784"/>
                  </a:cubicBezTo>
                  <a:cubicBezTo>
                    <a:pt x="24028" y="9784"/>
                    <a:pt x="23443" y="9742"/>
                    <a:pt x="22906" y="9055"/>
                  </a:cubicBezTo>
                  <a:cubicBezTo>
                    <a:pt x="22358" y="8361"/>
                    <a:pt x="24191" y="2936"/>
                    <a:pt x="18717" y="2936"/>
                  </a:cubicBezTo>
                  <a:cubicBezTo>
                    <a:pt x="18004" y="2936"/>
                    <a:pt x="17168" y="3028"/>
                    <a:pt x="16186" y="3234"/>
                  </a:cubicBezTo>
                  <a:cubicBezTo>
                    <a:pt x="16186" y="3234"/>
                    <a:pt x="14174" y="0"/>
                    <a:pt x="1018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9" name="Google Shape;679;p8"/>
            <p:cNvSpPr/>
            <p:nvPr/>
          </p:nvSpPr>
          <p:spPr>
            <a:xfrm>
              <a:off x="517325" y="3317450"/>
              <a:ext cx="142400" cy="134250"/>
            </a:xfrm>
            <a:custGeom>
              <a:avLst/>
              <a:gdLst/>
              <a:ahLst/>
              <a:cxnLst/>
              <a:rect l="l" t="t" r="r" b="b"/>
              <a:pathLst>
                <a:path w="5696" h="5370" extrusionOk="0">
                  <a:moveTo>
                    <a:pt x="4183" y="0"/>
                  </a:moveTo>
                  <a:cubicBezTo>
                    <a:pt x="3897" y="0"/>
                    <a:pt x="3557" y="109"/>
                    <a:pt x="3152" y="367"/>
                  </a:cubicBezTo>
                  <a:cubicBezTo>
                    <a:pt x="1" y="2378"/>
                    <a:pt x="2538" y="4910"/>
                    <a:pt x="4040" y="5326"/>
                  </a:cubicBezTo>
                  <a:cubicBezTo>
                    <a:pt x="4148" y="5356"/>
                    <a:pt x="4248" y="5369"/>
                    <a:pt x="4342" y="5369"/>
                  </a:cubicBezTo>
                  <a:cubicBezTo>
                    <a:pt x="5562" y="5369"/>
                    <a:pt x="5695" y="3036"/>
                    <a:pt x="5695" y="3036"/>
                  </a:cubicBezTo>
                  <a:cubicBezTo>
                    <a:pt x="5695" y="3036"/>
                    <a:pt x="5695" y="0"/>
                    <a:pt x="4183"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0" name="Google Shape;680;p8"/>
            <p:cNvSpPr/>
            <p:nvPr/>
          </p:nvSpPr>
          <p:spPr>
            <a:xfrm>
              <a:off x="596525" y="3342075"/>
              <a:ext cx="31675" cy="82650"/>
            </a:xfrm>
            <a:custGeom>
              <a:avLst/>
              <a:gdLst/>
              <a:ahLst/>
              <a:cxnLst/>
              <a:rect l="l" t="t" r="r" b="b"/>
              <a:pathLst>
                <a:path w="1267" h="3306" extrusionOk="0">
                  <a:moveTo>
                    <a:pt x="164" y="0"/>
                  </a:moveTo>
                  <a:cubicBezTo>
                    <a:pt x="123" y="0"/>
                    <a:pt x="98" y="5"/>
                    <a:pt x="94" y="7"/>
                  </a:cubicBezTo>
                  <a:cubicBezTo>
                    <a:pt x="38" y="17"/>
                    <a:pt x="0" y="66"/>
                    <a:pt x="11" y="126"/>
                  </a:cubicBezTo>
                  <a:cubicBezTo>
                    <a:pt x="17" y="178"/>
                    <a:pt x="65" y="215"/>
                    <a:pt x="121" y="215"/>
                  </a:cubicBezTo>
                  <a:cubicBezTo>
                    <a:pt x="124" y="215"/>
                    <a:pt x="128" y="215"/>
                    <a:pt x="132" y="214"/>
                  </a:cubicBezTo>
                  <a:cubicBezTo>
                    <a:pt x="133" y="214"/>
                    <a:pt x="146" y="213"/>
                    <a:pt x="168" y="213"/>
                  </a:cubicBezTo>
                  <a:cubicBezTo>
                    <a:pt x="240" y="213"/>
                    <a:pt x="404" y="232"/>
                    <a:pt x="559" y="395"/>
                  </a:cubicBezTo>
                  <a:cubicBezTo>
                    <a:pt x="839" y="675"/>
                    <a:pt x="1102" y="1388"/>
                    <a:pt x="800" y="3185"/>
                  </a:cubicBezTo>
                  <a:cubicBezTo>
                    <a:pt x="795" y="3240"/>
                    <a:pt x="833" y="3295"/>
                    <a:pt x="888" y="3306"/>
                  </a:cubicBezTo>
                  <a:lnTo>
                    <a:pt x="905" y="3306"/>
                  </a:lnTo>
                  <a:cubicBezTo>
                    <a:pt x="959" y="3306"/>
                    <a:pt x="1004" y="3273"/>
                    <a:pt x="1009" y="3217"/>
                  </a:cubicBezTo>
                  <a:cubicBezTo>
                    <a:pt x="1267" y="1699"/>
                    <a:pt x="1162" y="697"/>
                    <a:pt x="708" y="242"/>
                  </a:cubicBezTo>
                  <a:cubicBezTo>
                    <a:pt x="499" y="33"/>
                    <a:pt x="275" y="0"/>
                    <a:pt x="164" y="0"/>
                  </a:cubicBezTo>
                  <a:close/>
                </a:path>
              </a:pathLst>
            </a:custGeom>
            <a:solidFill>
              <a:srgbClr val="2E25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1" name="Google Shape;681;p8"/>
            <p:cNvSpPr/>
            <p:nvPr/>
          </p:nvSpPr>
          <p:spPr>
            <a:xfrm>
              <a:off x="869725" y="3413150"/>
              <a:ext cx="49775" cy="80500"/>
            </a:xfrm>
            <a:custGeom>
              <a:avLst/>
              <a:gdLst/>
              <a:ahLst/>
              <a:cxnLst/>
              <a:rect l="l" t="t" r="r" b="b"/>
              <a:pathLst>
                <a:path w="1991" h="3220" extrusionOk="0">
                  <a:moveTo>
                    <a:pt x="613" y="0"/>
                  </a:moveTo>
                  <a:cubicBezTo>
                    <a:pt x="565" y="0"/>
                    <a:pt x="520" y="36"/>
                    <a:pt x="511" y="84"/>
                  </a:cubicBezTo>
                  <a:lnTo>
                    <a:pt x="172" y="1877"/>
                  </a:lnTo>
                  <a:cubicBezTo>
                    <a:pt x="165" y="1904"/>
                    <a:pt x="172" y="1937"/>
                    <a:pt x="187" y="1958"/>
                  </a:cubicBezTo>
                  <a:cubicBezTo>
                    <a:pt x="210" y="1986"/>
                    <a:pt x="231" y="1998"/>
                    <a:pt x="264" y="2003"/>
                  </a:cubicBezTo>
                  <a:lnTo>
                    <a:pt x="1553" y="2145"/>
                  </a:lnTo>
                  <a:lnTo>
                    <a:pt x="73" y="3022"/>
                  </a:lnTo>
                  <a:cubicBezTo>
                    <a:pt x="18" y="3050"/>
                    <a:pt x="1" y="3116"/>
                    <a:pt x="33" y="3164"/>
                  </a:cubicBezTo>
                  <a:cubicBezTo>
                    <a:pt x="51" y="3197"/>
                    <a:pt x="89" y="3220"/>
                    <a:pt x="122" y="3220"/>
                  </a:cubicBezTo>
                  <a:cubicBezTo>
                    <a:pt x="144" y="3220"/>
                    <a:pt x="160" y="3214"/>
                    <a:pt x="177" y="3203"/>
                  </a:cubicBezTo>
                  <a:lnTo>
                    <a:pt x="1930" y="2167"/>
                  </a:lnTo>
                  <a:cubicBezTo>
                    <a:pt x="1968" y="2140"/>
                    <a:pt x="1991" y="2096"/>
                    <a:pt x="1980" y="2052"/>
                  </a:cubicBezTo>
                  <a:cubicBezTo>
                    <a:pt x="1974" y="2008"/>
                    <a:pt x="1936" y="1975"/>
                    <a:pt x="1892" y="1970"/>
                  </a:cubicBezTo>
                  <a:lnTo>
                    <a:pt x="402" y="1806"/>
                  </a:lnTo>
                  <a:lnTo>
                    <a:pt x="719" y="128"/>
                  </a:lnTo>
                  <a:cubicBezTo>
                    <a:pt x="731" y="68"/>
                    <a:pt x="691" y="13"/>
                    <a:pt x="632" y="2"/>
                  </a:cubicBezTo>
                  <a:cubicBezTo>
                    <a:pt x="626" y="1"/>
                    <a:pt x="620" y="0"/>
                    <a:pt x="61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2" name="Google Shape;682;p8"/>
            <p:cNvSpPr/>
            <p:nvPr/>
          </p:nvSpPr>
          <p:spPr>
            <a:xfrm>
              <a:off x="414425" y="3545400"/>
              <a:ext cx="91950" cy="159550"/>
            </a:xfrm>
            <a:custGeom>
              <a:avLst/>
              <a:gdLst/>
              <a:ahLst/>
              <a:cxnLst/>
              <a:rect l="l" t="t" r="r" b="b"/>
              <a:pathLst>
                <a:path w="3678" h="6382" extrusionOk="0">
                  <a:moveTo>
                    <a:pt x="3560" y="0"/>
                  </a:moveTo>
                  <a:cubicBezTo>
                    <a:pt x="3534" y="0"/>
                    <a:pt x="3508" y="10"/>
                    <a:pt x="3487" y="29"/>
                  </a:cubicBezTo>
                  <a:cubicBezTo>
                    <a:pt x="872" y="2555"/>
                    <a:pt x="22" y="6211"/>
                    <a:pt x="11" y="6250"/>
                  </a:cubicBezTo>
                  <a:cubicBezTo>
                    <a:pt x="1" y="6304"/>
                    <a:pt x="39" y="6364"/>
                    <a:pt x="93" y="6376"/>
                  </a:cubicBezTo>
                  <a:cubicBezTo>
                    <a:pt x="99" y="6376"/>
                    <a:pt x="110" y="6381"/>
                    <a:pt x="115" y="6381"/>
                  </a:cubicBezTo>
                  <a:cubicBezTo>
                    <a:pt x="165" y="6381"/>
                    <a:pt x="209" y="6348"/>
                    <a:pt x="219" y="6298"/>
                  </a:cubicBezTo>
                  <a:cubicBezTo>
                    <a:pt x="224" y="6260"/>
                    <a:pt x="1064" y="2665"/>
                    <a:pt x="3634" y="182"/>
                  </a:cubicBezTo>
                  <a:cubicBezTo>
                    <a:pt x="3677" y="138"/>
                    <a:pt x="3677" y="72"/>
                    <a:pt x="3639" y="34"/>
                  </a:cubicBezTo>
                  <a:cubicBezTo>
                    <a:pt x="3617" y="11"/>
                    <a:pt x="3588" y="0"/>
                    <a:pt x="356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3" name="Google Shape;683;p8"/>
            <p:cNvSpPr/>
            <p:nvPr/>
          </p:nvSpPr>
          <p:spPr>
            <a:xfrm>
              <a:off x="1072950" y="4367975"/>
              <a:ext cx="12900" cy="30150"/>
            </a:xfrm>
            <a:custGeom>
              <a:avLst/>
              <a:gdLst/>
              <a:ahLst/>
              <a:cxnLst/>
              <a:rect l="l" t="t" r="r" b="b"/>
              <a:pathLst>
                <a:path w="516" h="1206" extrusionOk="0">
                  <a:moveTo>
                    <a:pt x="400" y="1"/>
                  </a:moveTo>
                  <a:cubicBezTo>
                    <a:pt x="354" y="1"/>
                    <a:pt x="310" y="31"/>
                    <a:pt x="297" y="77"/>
                  </a:cubicBezTo>
                  <a:lnTo>
                    <a:pt x="17" y="1069"/>
                  </a:lnTo>
                  <a:cubicBezTo>
                    <a:pt x="1" y="1123"/>
                    <a:pt x="34" y="1183"/>
                    <a:pt x="93" y="1200"/>
                  </a:cubicBezTo>
                  <a:cubicBezTo>
                    <a:pt x="99" y="1200"/>
                    <a:pt x="110" y="1206"/>
                    <a:pt x="121" y="1206"/>
                  </a:cubicBezTo>
                  <a:cubicBezTo>
                    <a:pt x="165" y="1206"/>
                    <a:pt x="209" y="1173"/>
                    <a:pt x="219" y="1129"/>
                  </a:cubicBezTo>
                  <a:lnTo>
                    <a:pt x="499" y="136"/>
                  </a:lnTo>
                  <a:cubicBezTo>
                    <a:pt x="515" y="82"/>
                    <a:pt x="482" y="22"/>
                    <a:pt x="428" y="5"/>
                  </a:cubicBezTo>
                  <a:cubicBezTo>
                    <a:pt x="419" y="2"/>
                    <a:pt x="409" y="1"/>
                    <a:pt x="40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4" name="Google Shape;684;p8"/>
            <p:cNvSpPr/>
            <p:nvPr/>
          </p:nvSpPr>
          <p:spPr>
            <a:xfrm>
              <a:off x="1093075" y="4367425"/>
              <a:ext cx="5400" cy="25900"/>
            </a:xfrm>
            <a:custGeom>
              <a:avLst/>
              <a:gdLst/>
              <a:ahLst/>
              <a:cxnLst/>
              <a:rect l="l" t="t" r="r" b="b"/>
              <a:pathLst>
                <a:path w="216" h="1036" extrusionOk="0">
                  <a:moveTo>
                    <a:pt x="105" y="0"/>
                  </a:moveTo>
                  <a:cubicBezTo>
                    <a:pt x="44" y="0"/>
                    <a:pt x="1" y="49"/>
                    <a:pt x="1" y="104"/>
                  </a:cubicBezTo>
                  <a:lnTo>
                    <a:pt x="6" y="932"/>
                  </a:lnTo>
                  <a:cubicBezTo>
                    <a:pt x="6" y="987"/>
                    <a:pt x="56" y="1035"/>
                    <a:pt x="110" y="1035"/>
                  </a:cubicBezTo>
                  <a:cubicBezTo>
                    <a:pt x="171" y="1035"/>
                    <a:pt x="215" y="987"/>
                    <a:pt x="215" y="932"/>
                  </a:cubicBezTo>
                  <a:lnTo>
                    <a:pt x="209" y="104"/>
                  </a:lnTo>
                  <a:cubicBezTo>
                    <a:pt x="209" y="49"/>
                    <a:pt x="165" y="0"/>
                    <a:pt x="10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685" name="Google Shape;685;p8"/>
          <p:cNvSpPr txBox="1">
            <a:spLocks noGrp="1"/>
          </p:cNvSpPr>
          <p:nvPr>
            <p:ph type="title"/>
          </p:nvPr>
        </p:nvSpPr>
        <p:spPr>
          <a:xfrm>
            <a:off x="2514125" y="1307100"/>
            <a:ext cx="4115700" cy="2529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9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Tree>
    <p:extLst>
      <p:ext uri="{BB962C8B-B14F-4D97-AF65-F5344CB8AC3E}">
        <p14:creationId xmlns:p14="http://schemas.microsoft.com/office/powerpoint/2010/main" xmlns="" val="11470407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lt1"/>
        </a:solidFill>
        <a:effectLst/>
      </p:bgPr>
    </p:bg>
    <p:spTree>
      <p:nvGrpSpPr>
        <p:cNvPr id="1" name="Shape 774"/>
        <p:cNvGrpSpPr/>
        <p:nvPr/>
      </p:nvGrpSpPr>
      <p:grpSpPr>
        <a:xfrm>
          <a:off x="0" y="0"/>
          <a:ext cx="0" cy="0"/>
          <a:chOff x="0" y="0"/>
          <a:chExt cx="0" cy="0"/>
        </a:xfrm>
      </p:grpSpPr>
      <p:grpSp>
        <p:nvGrpSpPr>
          <p:cNvPr id="775" name="Google Shape;775;p11"/>
          <p:cNvGrpSpPr/>
          <p:nvPr/>
        </p:nvGrpSpPr>
        <p:grpSpPr>
          <a:xfrm rot="10800000" flipH="1">
            <a:off x="122308" y="68542"/>
            <a:ext cx="8966083" cy="5041129"/>
            <a:chOff x="122308" y="68542"/>
            <a:chExt cx="8966083" cy="5041129"/>
          </a:xfrm>
        </p:grpSpPr>
        <p:sp>
          <p:nvSpPr>
            <p:cNvPr id="776" name="Google Shape;776;p11"/>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77" name="Google Shape;777;p11"/>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78" name="Google Shape;778;p11"/>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779" name="Google Shape;779;p11"/>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80" name="Google Shape;780;p11"/>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81" name="Google Shape;781;p11"/>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82" name="Google Shape;782;p11"/>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3" name="Google Shape;783;p11"/>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84" name="Google Shape;784;p11"/>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785" name="Google Shape;785;p11"/>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86" name="Google Shape;786;p11"/>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87" name="Google Shape;787;p11"/>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88" name="Google Shape;788;p11"/>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9" name="Google Shape;789;p11"/>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790" name="Google Shape;790;p11"/>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91" name="Google Shape;791;p11"/>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92" name="Google Shape;792;p11"/>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93" name="Google Shape;793;p11"/>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794" name="Google Shape;794;p11"/>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795" name="Google Shape;795;p11"/>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96" name="Google Shape;796;p11"/>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797" name="Google Shape;797;p11"/>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98" name="Google Shape;798;p11"/>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799" name="Google Shape;799;p11"/>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00" name="Google Shape;800;p11"/>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01" name="Google Shape;801;p11"/>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02" name="Google Shape;802;p11"/>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03" name="Google Shape;803;p11"/>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804" name="Google Shape;804;p11"/>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05" name="Google Shape;805;p11"/>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06" name="Google Shape;806;p11"/>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07" name="Google Shape;807;p11"/>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08" name="Google Shape;808;p11"/>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09" name="Google Shape;809;p11"/>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10" name="Google Shape;810;p11"/>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11" name="Google Shape;811;p11"/>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12" name="Google Shape;812;p11"/>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13" name="Google Shape;813;p11"/>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14" name="Google Shape;814;p11"/>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15" name="Google Shape;815;p11"/>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16" name="Google Shape;816;p11"/>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17" name="Google Shape;817;p11"/>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18" name="Google Shape;818;p11"/>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19" name="Google Shape;819;p11"/>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20" name="Google Shape;820;p11"/>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21" name="Google Shape;821;p11"/>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22" name="Google Shape;822;p11"/>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23" name="Google Shape;823;p11"/>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24" name="Google Shape;824;p11"/>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25" name="Google Shape;825;p11"/>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26" name="Google Shape;826;p11"/>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27" name="Google Shape;827;p11"/>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828" name="Google Shape;828;p11"/>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829" name="Google Shape;829;p11"/>
          <p:cNvSpPr/>
          <p:nvPr/>
        </p:nvSpPr>
        <p:spPr>
          <a:xfrm>
            <a:off x="726275" y="540000"/>
            <a:ext cx="76914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0" name="Google Shape;830;p11"/>
          <p:cNvSpPr/>
          <p:nvPr/>
        </p:nvSpPr>
        <p:spPr>
          <a:xfrm rot="2700000">
            <a:off x="8369514" y="14961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31" name="Google Shape;831;p11"/>
          <p:cNvSpPr txBox="1">
            <a:spLocks noGrp="1"/>
          </p:cNvSpPr>
          <p:nvPr>
            <p:ph type="title" hasCustomPrompt="1"/>
          </p:nvPr>
        </p:nvSpPr>
        <p:spPr>
          <a:xfrm>
            <a:off x="1284000" y="1274600"/>
            <a:ext cx="6576000" cy="1818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9600"/>
              <a:buNone/>
              <a:defRPr sz="140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832" name="Google Shape;832;p11"/>
          <p:cNvSpPr txBox="1">
            <a:spLocks noGrp="1"/>
          </p:cNvSpPr>
          <p:nvPr>
            <p:ph type="subTitle" idx="1"/>
          </p:nvPr>
        </p:nvSpPr>
        <p:spPr>
          <a:xfrm>
            <a:off x="1586450" y="3359488"/>
            <a:ext cx="5971200" cy="509400"/>
          </a:xfrm>
          <a:prstGeom prst="rect">
            <a:avLst/>
          </a:prstGeom>
          <a:solidFill>
            <a:schemeClr val="accent3"/>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800">
                <a:solidFill>
                  <a:schemeClr val="dk1"/>
                </a:solidFill>
                <a:latin typeface="Nunito"/>
                <a:ea typeface="Nunito"/>
                <a:cs typeface="Nunito"/>
                <a:sym typeface="Nunito"/>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extLst>
      <p:ext uri="{BB962C8B-B14F-4D97-AF65-F5344CB8AC3E}">
        <p14:creationId xmlns:p14="http://schemas.microsoft.com/office/powerpoint/2010/main" xmlns="" val="7901557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833"/>
        <p:cNvGrpSpPr/>
        <p:nvPr/>
      </p:nvGrpSpPr>
      <p:grpSpPr>
        <a:xfrm>
          <a:off x="0" y="0"/>
          <a:ext cx="0" cy="0"/>
          <a:chOff x="0" y="0"/>
          <a:chExt cx="0" cy="0"/>
        </a:xfrm>
      </p:grpSpPr>
    </p:spTree>
    <p:extLst>
      <p:ext uri="{BB962C8B-B14F-4D97-AF65-F5344CB8AC3E}">
        <p14:creationId xmlns:p14="http://schemas.microsoft.com/office/powerpoint/2010/main" xmlns="" val="42210548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834"/>
        <p:cNvGrpSpPr/>
        <p:nvPr/>
      </p:nvGrpSpPr>
      <p:grpSpPr>
        <a:xfrm>
          <a:off x="0" y="0"/>
          <a:ext cx="0" cy="0"/>
          <a:chOff x="0" y="0"/>
          <a:chExt cx="0" cy="0"/>
        </a:xfrm>
      </p:grpSpPr>
      <p:grpSp>
        <p:nvGrpSpPr>
          <p:cNvPr id="835" name="Google Shape;835;p13"/>
          <p:cNvGrpSpPr/>
          <p:nvPr/>
        </p:nvGrpSpPr>
        <p:grpSpPr>
          <a:xfrm rot="10800000" flipH="1">
            <a:off x="122308" y="68542"/>
            <a:ext cx="8966083" cy="4999273"/>
            <a:chOff x="122308" y="110399"/>
            <a:chExt cx="8966083" cy="4999273"/>
          </a:xfrm>
        </p:grpSpPr>
        <p:sp>
          <p:nvSpPr>
            <p:cNvPr id="836" name="Google Shape;836;p13"/>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37" name="Google Shape;837;p13"/>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38" name="Google Shape;838;p13"/>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39" name="Google Shape;839;p13"/>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40" name="Google Shape;840;p13"/>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41" name="Google Shape;841;p13"/>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42" name="Google Shape;842;p13"/>
            <p:cNvSpPr/>
            <p:nvPr/>
          </p:nvSpPr>
          <p:spPr>
            <a:xfrm>
              <a:off x="77754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3" name="Google Shape;843;p13"/>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44" name="Google Shape;844;p13"/>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45" name="Google Shape;845;p13"/>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46" name="Google Shape;846;p13"/>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47" name="Google Shape;847;p13"/>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48" name="Google Shape;848;p13"/>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9" name="Google Shape;849;p13"/>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850" name="Google Shape;850;p13"/>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51" name="Google Shape;851;p13"/>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52" name="Google Shape;852;p13"/>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53" name="Google Shape;853;p13"/>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54" name="Google Shape;854;p13"/>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855" name="Google Shape;855;p13"/>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56" name="Google Shape;856;p13"/>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57" name="Google Shape;857;p13"/>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58" name="Google Shape;858;p13"/>
            <p:cNvSpPr/>
            <p:nvPr/>
          </p:nvSpPr>
          <p:spPr>
            <a:xfrm rot="8999773">
              <a:off x="6537022" y="170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59" name="Google Shape;859;p13"/>
            <p:cNvSpPr/>
            <p:nvPr/>
          </p:nvSpPr>
          <p:spPr>
            <a:xfrm rot="8100000" flipH="1">
              <a:off x="71976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60" name="Google Shape;860;p13"/>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61" name="Google Shape;861;p13"/>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62" name="Google Shape;862;p13"/>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63" name="Google Shape;863;p13"/>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864" name="Google Shape;864;p13"/>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65" name="Google Shape;865;p13"/>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66" name="Google Shape;866;p13"/>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67" name="Google Shape;867;p13"/>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68" name="Google Shape;868;p13"/>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69" name="Google Shape;869;p13"/>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70" name="Google Shape;870;p13"/>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71" name="Google Shape;871;p13"/>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72" name="Google Shape;872;p13"/>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73" name="Google Shape;873;p13"/>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74" name="Google Shape;874;p13"/>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75" name="Google Shape;875;p13"/>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76" name="Google Shape;876;p13"/>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77" name="Google Shape;877;p13"/>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78" name="Google Shape;878;p13"/>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79" name="Google Shape;879;p13"/>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80" name="Google Shape;880;p13"/>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81" name="Google Shape;881;p13"/>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82" name="Google Shape;882;p13"/>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83" name="Google Shape;883;p13"/>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84" name="Google Shape;884;p13"/>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85" name="Google Shape;885;p13"/>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86" name="Google Shape;886;p13"/>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87" name="Google Shape;887;p13"/>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888" name="Google Shape;888;p13"/>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889" name="Google Shape;889;p13"/>
          <p:cNvSpPr/>
          <p:nvPr/>
        </p:nvSpPr>
        <p:spPr>
          <a:xfrm>
            <a:off x="726275" y="540000"/>
            <a:ext cx="76914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0" name="Google Shape;890;p13"/>
          <p:cNvSpPr txBox="1">
            <a:spLocks noGrp="1"/>
          </p:cNvSpPr>
          <p:nvPr>
            <p:ph type="title"/>
          </p:nvPr>
        </p:nvSpPr>
        <p:spPr>
          <a:xfrm>
            <a:off x="942300" y="1645354"/>
            <a:ext cx="2336400" cy="487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7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91" name="Google Shape;891;p13"/>
          <p:cNvSpPr txBox="1">
            <a:spLocks noGrp="1"/>
          </p:cNvSpPr>
          <p:nvPr>
            <p:ph type="title" idx="2" hasCustomPrompt="1"/>
          </p:nvPr>
        </p:nvSpPr>
        <p:spPr>
          <a:xfrm>
            <a:off x="3465650" y="1828000"/>
            <a:ext cx="817800" cy="548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5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92" name="Google Shape;892;p13"/>
          <p:cNvSpPr txBox="1">
            <a:spLocks noGrp="1"/>
          </p:cNvSpPr>
          <p:nvPr>
            <p:ph type="subTitle" idx="1"/>
          </p:nvPr>
        </p:nvSpPr>
        <p:spPr>
          <a:xfrm>
            <a:off x="942300" y="2111187"/>
            <a:ext cx="2336400" cy="4479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93" name="Google Shape;893;p13"/>
          <p:cNvSpPr txBox="1">
            <a:spLocks noGrp="1"/>
          </p:cNvSpPr>
          <p:nvPr>
            <p:ph type="title" idx="3"/>
          </p:nvPr>
        </p:nvSpPr>
        <p:spPr>
          <a:xfrm>
            <a:off x="5865425" y="1645354"/>
            <a:ext cx="2336400" cy="487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27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94" name="Google Shape;894;p13"/>
          <p:cNvSpPr txBox="1">
            <a:spLocks noGrp="1"/>
          </p:cNvSpPr>
          <p:nvPr>
            <p:ph type="title" idx="4" hasCustomPrompt="1"/>
          </p:nvPr>
        </p:nvSpPr>
        <p:spPr>
          <a:xfrm>
            <a:off x="4860725" y="1828000"/>
            <a:ext cx="817800" cy="548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5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95" name="Google Shape;895;p13"/>
          <p:cNvSpPr txBox="1">
            <a:spLocks noGrp="1"/>
          </p:cNvSpPr>
          <p:nvPr>
            <p:ph type="subTitle" idx="5"/>
          </p:nvPr>
        </p:nvSpPr>
        <p:spPr>
          <a:xfrm>
            <a:off x="5865425" y="2111187"/>
            <a:ext cx="2336400" cy="4479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96" name="Google Shape;896;p13"/>
          <p:cNvSpPr txBox="1">
            <a:spLocks noGrp="1"/>
          </p:cNvSpPr>
          <p:nvPr>
            <p:ph type="title" idx="6"/>
          </p:nvPr>
        </p:nvSpPr>
        <p:spPr>
          <a:xfrm>
            <a:off x="942300" y="3045679"/>
            <a:ext cx="2336400" cy="487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7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97" name="Google Shape;897;p13"/>
          <p:cNvSpPr txBox="1">
            <a:spLocks noGrp="1"/>
          </p:cNvSpPr>
          <p:nvPr>
            <p:ph type="title" idx="7" hasCustomPrompt="1"/>
          </p:nvPr>
        </p:nvSpPr>
        <p:spPr>
          <a:xfrm>
            <a:off x="3465588" y="3228349"/>
            <a:ext cx="817800" cy="548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5000">
                <a:solidFill>
                  <a:schemeClr val="accent5"/>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98" name="Google Shape;898;p13"/>
          <p:cNvSpPr txBox="1">
            <a:spLocks noGrp="1"/>
          </p:cNvSpPr>
          <p:nvPr>
            <p:ph type="subTitle" idx="8"/>
          </p:nvPr>
        </p:nvSpPr>
        <p:spPr>
          <a:xfrm>
            <a:off x="942300" y="3511513"/>
            <a:ext cx="2336400" cy="4479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99" name="Google Shape;899;p13"/>
          <p:cNvSpPr txBox="1">
            <a:spLocks noGrp="1"/>
          </p:cNvSpPr>
          <p:nvPr>
            <p:ph type="title" idx="9"/>
          </p:nvPr>
        </p:nvSpPr>
        <p:spPr>
          <a:xfrm>
            <a:off x="5865425" y="3045679"/>
            <a:ext cx="2336400" cy="487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27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00" name="Google Shape;900;p13"/>
          <p:cNvSpPr txBox="1">
            <a:spLocks noGrp="1"/>
          </p:cNvSpPr>
          <p:nvPr>
            <p:ph type="title" idx="13" hasCustomPrompt="1"/>
          </p:nvPr>
        </p:nvSpPr>
        <p:spPr>
          <a:xfrm>
            <a:off x="4860725" y="3221049"/>
            <a:ext cx="817800" cy="548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5000">
                <a:solidFill>
                  <a:schemeClr val="accent6"/>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01" name="Google Shape;901;p13"/>
          <p:cNvSpPr txBox="1">
            <a:spLocks noGrp="1"/>
          </p:cNvSpPr>
          <p:nvPr>
            <p:ph type="subTitle" idx="14"/>
          </p:nvPr>
        </p:nvSpPr>
        <p:spPr>
          <a:xfrm>
            <a:off x="5865425" y="3511513"/>
            <a:ext cx="2336400" cy="4479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902" name="Google Shape;902;p13"/>
          <p:cNvSpPr txBox="1">
            <a:spLocks noGrp="1"/>
          </p:cNvSpPr>
          <p:nvPr>
            <p:ph type="title" idx="15"/>
          </p:nvPr>
        </p:nvSpPr>
        <p:spPr>
          <a:xfrm>
            <a:off x="3497925" y="540000"/>
            <a:ext cx="2148300" cy="612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xmlns="" val="38787462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903"/>
        <p:cNvGrpSpPr/>
        <p:nvPr/>
      </p:nvGrpSpPr>
      <p:grpSpPr>
        <a:xfrm>
          <a:off x="0" y="0"/>
          <a:ext cx="0" cy="0"/>
          <a:chOff x="0" y="0"/>
          <a:chExt cx="0" cy="0"/>
        </a:xfrm>
      </p:grpSpPr>
      <p:grpSp>
        <p:nvGrpSpPr>
          <p:cNvPr id="904" name="Google Shape;904;p14"/>
          <p:cNvGrpSpPr/>
          <p:nvPr/>
        </p:nvGrpSpPr>
        <p:grpSpPr>
          <a:xfrm flipH="1">
            <a:off x="122308" y="68542"/>
            <a:ext cx="8895562" cy="4967421"/>
            <a:chOff x="135794" y="68542"/>
            <a:chExt cx="8895562" cy="4967421"/>
          </a:xfrm>
        </p:grpSpPr>
        <p:grpSp>
          <p:nvGrpSpPr>
            <p:cNvPr id="905" name="Google Shape;905;p14"/>
            <p:cNvGrpSpPr/>
            <p:nvPr/>
          </p:nvGrpSpPr>
          <p:grpSpPr>
            <a:xfrm>
              <a:off x="135794" y="68542"/>
              <a:ext cx="8895562" cy="4967421"/>
              <a:chOff x="135794" y="68542"/>
              <a:chExt cx="8895562" cy="4967421"/>
            </a:xfrm>
          </p:grpSpPr>
          <p:grpSp>
            <p:nvGrpSpPr>
              <p:cNvPr id="906" name="Google Shape;906;p14"/>
              <p:cNvGrpSpPr/>
              <p:nvPr/>
            </p:nvGrpSpPr>
            <p:grpSpPr>
              <a:xfrm>
                <a:off x="135794" y="68542"/>
                <a:ext cx="8895562" cy="4967421"/>
                <a:chOff x="135794" y="68542"/>
                <a:chExt cx="8895562" cy="4967421"/>
              </a:xfrm>
            </p:grpSpPr>
            <p:grpSp>
              <p:nvGrpSpPr>
                <p:cNvPr id="907" name="Google Shape;907;p14"/>
                <p:cNvGrpSpPr/>
                <p:nvPr/>
              </p:nvGrpSpPr>
              <p:grpSpPr>
                <a:xfrm rot="10800000">
                  <a:off x="7868647" y="1236600"/>
                  <a:ext cx="456959" cy="2111662"/>
                  <a:chOff x="8524342" y="1674075"/>
                  <a:chExt cx="456959" cy="2111662"/>
                </a:xfrm>
              </p:grpSpPr>
              <p:sp>
                <p:nvSpPr>
                  <p:cNvPr id="908" name="Google Shape;908;p14"/>
                  <p:cNvSpPr/>
                  <p:nvPr/>
                </p:nvSpPr>
                <p:spPr>
                  <a:xfrm>
                    <a:off x="85955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909" name="Google Shape;909;p14"/>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10" name="Google Shape;910;p14"/>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11" name="Google Shape;911;p14"/>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912" name="Google Shape;912;p14"/>
                <p:cNvGrpSpPr/>
                <p:nvPr/>
              </p:nvGrpSpPr>
              <p:grpSpPr>
                <a:xfrm>
                  <a:off x="135794" y="68542"/>
                  <a:ext cx="8895562" cy="4967421"/>
                  <a:chOff x="135794" y="68542"/>
                  <a:chExt cx="8895562" cy="4967421"/>
                </a:xfrm>
              </p:grpSpPr>
              <p:grpSp>
                <p:nvGrpSpPr>
                  <p:cNvPr id="913" name="Google Shape;913;p14"/>
                  <p:cNvGrpSpPr/>
                  <p:nvPr/>
                </p:nvGrpSpPr>
                <p:grpSpPr>
                  <a:xfrm>
                    <a:off x="135794" y="68542"/>
                    <a:ext cx="8895562" cy="4967421"/>
                    <a:chOff x="135794" y="68542"/>
                    <a:chExt cx="8895562" cy="4967421"/>
                  </a:xfrm>
                </p:grpSpPr>
                <p:sp>
                  <p:nvSpPr>
                    <p:cNvPr id="914" name="Google Shape;914;p14"/>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15" name="Google Shape;915;p14"/>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16" name="Google Shape;916;p14"/>
                    <p:cNvSpPr/>
                    <p:nvPr/>
                  </p:nvSpPr>
                  <p:spPr>
                    <a:xfrm rot="6300406">
                      <a:off x="1277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17" name="Google Shape;917;p14"/>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18" name="Google Shape;918;p14"/>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19" name="Google Shape;919;p14"/>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20" name="Google Shape;920;p14"/>
                    <p:cNvSpPr/>
                    <p:nvPr/>
                  </p:nvSpPr>
                  <p:spPr>
                    <a:xfrm rot="5400000" flipH="1">
                      <a:off x="1080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21" name="Google Shape;921;p14"/>
                    <p:cNvSpPr/>
                    <p:nvPr/>
                  </p:nvSpPr>
                  <p:spPr>
                    <a:xfrm rot="-900406" flipH="1">
                      <a:off x="4850010" y="7098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22" name="Google Shape;922;p14"/>
                    <p:cNvSpPr/>
                    <p:nvPr/>
                  </p:nvSpPr>
                  <p:spPr>
                    <a:xfrm rot="8100000" flipH="1">
                      <a:off x="1537394" y="11504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23" name="Google Shape;923;p14"/>
                    <p:cNvSpPr/>
                    <p:nvPr/>
                  </p:nvSpPr>
                  <p:spPr>
                    <a:xfrm rot="-5400000">
                      <a:off x="3039403" y="3713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924" name="Google Shape;924;p14"/>
                    <p:cNvSpPr/>
                    <p:nvPr/>
                  </p:nvSpPr>
                  <p:spPr>
                    <a:xfrm>
                      <a:off x="1878594" y="6579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25" name="Google Shape;925;p14"/>
                    <p:cNvSpPr/>
                    <p:nvPr/>
                  </p:nvSpPr>
                  <p:spPr>
                    <a:xfrm rot="6300406">
                      <a:off x="23011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26" name="Google Shape;926;p14"/>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27" name="Google Shape;927;p14"/>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928" name="Google Shape;928;p14"/>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929" name="Google Shape;929;p14"/>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30" name="Google Shape;930;p14"/>
                    <p:cNvSpPr/>
                    <p:nvPr/>
                  </p:nvSpPr>
                  <p:spPr>
                    <a:xfrm rot="6300406">
                      <a:off x="389970" y="7329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31" name="Google Shape;931;p14"/>
                    <p:cNvSpPr/>
                    <p:nvPr/>
                  </p:nvSpPr>
                  <p:spPr>
                    <a:xfrm>
                      <a:off x="5833689" y="5892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32" name="Google Shape;932;p14"/>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933" name="Google Shape;933;p14"/>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34" name="Google Shape;934;p14"/>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35" name="Google Shape;935;p14"/>
                    <p:cNvSpPr/>
                    <p:nvPr/>
                  </p:nvSpPr>
                  <p:spPr>
                    <a:xfrm rot="-10594826" flipH="1">
                      <a:off x="2806268" y="41783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936" name="Google Shape;936;p14"/>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37" name="Google Shape;937;p14"/>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938" name="Google Shape;938;p14"/>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39" name="Google Shape;939;p14"/>
                    <p:cNvSpPr/>
                    <p:nvPr/>
                  </p:nvSpPr>
                  <p:spPr>
                    <a:xfrm rot="2700000">
                      <a:off x="2087466" y="43448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940" name="Google Shape;940;p14"/>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41" name="Google Shape;941;p14"/>
                    <p:cNvSpPr/>
                    <p:nvPr/>
                  </p:nvSpPr>
                  <p:spPr>
                    <a:xfrm rot="6300406">
                      <a:off x="6644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42" name="Google Shape;942;p14"/>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43" name="Google Shape;943;p14"/>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44" name="Google Shape;944;p14"/>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45" name="Google Shape;945;p14"/>
                    <p:cNvSpPr/>
                    <p:nvPr/>
                  </p:nvSpPr>
                  <p:spPr>
                    <a:xfrm rot="8100000" flipH="1">
                      <a:off x="8826469" y="355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46" name="Google Shape;946;p14"/>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47" name="Google Shape;947;p14"/>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48" name="Google Shape;948;p14"/>
                    <p:cNvSpPr/>
                    <p:nvPr/>
                  </p:nvSpPr>
                  <p:spPr>
                    <a:xfrm>
                      <a:off x="3005139" y="48546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49" name="Google Shape;949;p14"/>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50" name="Google Shape;950;p14"/>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51" name="Google Shape;951;p14"/>
                    <p:cNvSpPr/>
                    <p:nvPr/>
                  </p:nvSpPr>
                  <p:spPr>
                    <a:xfrm rot="-900406" flipH="1">
                      <a:off x="7311885" y="4213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52" name="Google Shape;952;p14"/>
                    <p:cNvSpPr/>
                    <p:nvPr/>
                  </p:nvSpPr>
                  <p:spPr>
                    <a:xfrm rot="8100000" flipH="1">
                      <a:off x="3618269" y="4653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53" name="Google Shape;953;p14"/>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54" name="Google Shape;954;p14"/>
                    <p:cNvSpPr/>
                    <p:nvPr/>
                  </p:nvSpPr>
                  <p:spPr>
                    <a:xfrm rot="8999773">
                      <a:off x="6027097" y="40542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955" name="Google Shape;955;p14"/>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56" name="Google Shape;956;p14"/>
                    <p:cNvSpPr/>
                    <p:nvPr/>
                  </p:nvSpPr>
                  <p:spPr>
                    <a:xfrm rot="2700000">
                      <a:off x="6706364" y="44944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57" name="Google Shape;957;p14"/>
                    <p:cNvSpPr/>
                    <p:nvPr/>
                  </p:nvSpPr>
                  <p:spPr>
                    <a:xfrm rot="8999773">
                      <a:off x="7589872" y="47502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958" name="Google Shape;958;p14"/>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59" name="Google Shape;959;p14"/>
                    <p:cNvSpPr/>
                    <p:nvPr/>
                  </p:nvSpPr>
                  <p:spPr>
                    <a:xfrm rot="8100000" flipH="1">
                      <a:off x="5488294" y="4510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60" name="Google Shape;960;p14"/>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61" name="Google Shape;961;p14"/>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962" name="Google Shape;962;p14"/>
                  <p:cNvGrpSpPr/>
                  <p:nvPr/>
                </p:nvGrpSpPr>
                <p:grpSpPr>
                  <a:xfrm rot="10800000">
                    <a:off x="828058" y="1376836"/>
                    <a:ext cx="480016" cy="1076509"/>
                    <a:chOff x="122308" y="3683092"/>
                    <a:chExt cx="480016" cy="1076509"/>
                  </a:xfrm>
                </p:grpSpPr>
                <p:sp>
                  <p:nvSpPr>
                    <p:cNvPr id="963" name="Google Shape;963;p14"/>
                    <p:cNvSpPr/>
                    <p:nvPr/>
                  </p:nvSpPr>
                  <p:spPr>
                    <a:xfrm rot="8999773">
                      <a:off x="1246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64" name="Google Shape;964;p14"/>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65" name="Google Shape;965;p14"/>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grpSp>
          <p:sp>
            <p:nvSpPr>
              <p:cNvPr id="966" name="Google Shape;966;p14"/>
              <p:cNvSpPr/>
              <p:nvPr/>
            </p:nvSpPr>
            <p:spPr>
              <a:xfrm>
                <a:off x="623250" y="407167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7" name="Google Shape;967;p14"/>
              <p:cNvSpPr/>
              <p:nvPr/>
            </p:nvSpPr>
            <p:spPr>
              <a:xfrm>
                <a:off x="8047200" y="42240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968" name="Google Shape;968;p14"/>
            <p:cNvSpPr/>
            <p:nvPr/>
          </p:nvSpPr>
          <p:spPr>
            <a:xfrm rot="-2700000">
              <a:off x="1246965" y="34801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69" name="Google Shape;969;p14"/>
            <p:cNvSpPr/>
            <p:nvPr/>
          </p:nvSpPr>
          <p:spPr>
            <a:xfrm rot="6300406">
              <a:off x="1578295" y="41294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70" name="Google Shape;970;p14"/>
            <p:cNvSpPr/>
            <p:nvPr/>
          </p:nvSpPr>
          <p:spPr>
            <a:xfrm rot="6300406">
              <a:off x="7533437" y="16793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71" name="Google Shape;971;p14"/>
            <p:cNvSpPr/>
            <p:nvPr/>
          </p:nvSpPr>
          <p:spPr>
            <a:xfrm rot="-2700000">
              <a:off x="7522690" y="11517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72" name="Google Shape;972;p14"/>
            <p:cNvSpPr/>
            <p:nvPr/>
          </p:nvSpPr>
          <p:spPr>
            <a:xfrm rot="6300406">
              <a:off x="7996995" y="267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73" name="Google Shape;973;p14"/>
            <p:cNvSpPr/>
            <p:nvPr/>
          </p:nvSpPr>
          <p:spPr>
            <a:xfrm rot="-4499594">
              <a:off x="1727987" y="30121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74" name="Google Shape;974;p14"/>
            <p:cNvSpPr/>
            <p:nvPr/>
          </p:nvSpPr>
          <p:spPr>
            <a:xfrm rot="-4499594">
              <a:off x="1580237" y="198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75" name="Google Shape;975;p14"/>
            <p:cNvSpPr/>
            <p:nvPr/>
          </p:nvSpPr>
          <p:spPr>
            <a:xfrm rot="8100000">
              <a:off x="7448940" y="29241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76" name="Google Shape;976;p14"/>
            <p:cNvSpPr/>
            <p:nvPr/>
          </p:nvSpPr>
          <p:spPr>
            <a:xfrm rot="-4499594">
              <a:off x="6618137" y="7318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977" name="Google Shape;977;p14"/>
          <p:cNvSpPr txBox="1">
            <a:spLocks noGrp="1"/>
          </p:cNvSpPr>
          <p:nvPr>
            <p:ph type="title"/>
          </p:nvPr>
        </p:nvSpPr>
        <p:spPr>
          <a:xfrm>
            <a:off x="2385750" y="2891225"/>
            <a:ext cx="43725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7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978" name="Google Shape;978;p14"/>
          <p:cNvSpPr txBox="1">
            <a:spLocks noGrp="1"/>
          </p:cNvSpPr>
          <p:nvPr>
            <p:ph type="subTitle" idx="1"/>
          </p:nvPr>
        </p:nvSpPr>
        <p:spPr>
          <a:xfrm>
            <a:off x="2385650" y="1832225"/>
            <a:ext cx="4372500" cy="10590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1600">
                <a:solidFill>
                  <a:schemeClr val="dk1"/>
                </a:solidFill>
                <a:latin typeface="Nunito"/>
                <a:ea typeface="Nunito"/>
                <a:cs typeface="Nunito"/>
                <a:sym typeface="Nunito"/>
              </a:defRPr>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spTree>
    <p:extLst>
      <p:ext uri="{BB962C8B-B14F-4D97-AF65-F5344CB8AC3E}">
        <p14:creationId xmlns:p14="http://schemas.microsoft.com/office/powerpoint/2010/main" xmlns="" val="23014510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Text">
  <p:cSld name="Title and Text">
    <p:bg>
      <p:bgPr>
        <a:solidFill>
          <a:schemeClr val="lt1"/>
        </a:solidFill>
        <a:effectLst/>
      </p:bgPr>
    </p:bg>
    <p:spTree>
      <p:nvGrpSpPr>
        <p:cNvPr id="1" name="Shape 979"/>
        <p:cNvGrpSpPr/>
        <p:nvPr/>
      </p:nvGrpSpPr>
      <p:grpSpPr>
        <a:xfrm>
          <a:off x="0" y="0"/>
          <a:ext cx="0" cy="0"/>
          <a:chOff x="0" y="0"/>
          <a:chExt cx="0" cy="0"/>
        </a:xfrm>
      </p:grpSpPr>
      <p:grpSp>
        <p:nvGrpSpPr>
          <p:cNvPr id="980" name="Google Shape;980;p15"/>
          <p:cNvGrpSpPr/>
          <p:nvPr/>
        </p:nvGrpSpPr>
        <p:grpSpPr>
          <a:xfrm rot="10800000" flipH="1">
            <a:off x="122308" y="68542"/>
            <a:ext cx="8966083" cy="5041129"/>
            <a:chOff x="122308" y="68542"/>
            <a:chExt cx="8966083" cy="5041129"/>
          </a:xfrm>
        </p:grpSpPr>
        <p:sp>
          <p:nvSpPr>
            <p:cNvPr id="981" name="Google Shape;981;p15"/>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82" name="Google Shape;982;p15"/>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83" name="Google Shape;983;p15"/>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84" name="Google Shape;984;p15"/>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85" name="Google Shape;985;p15"/>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86" name="Google Shape;986;p15"/>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87" name="Google Shape;987;p15"/>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8" name="Google Shape;988;p15"/>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89" name="Google Shape;989;p15"/>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90" name="Google Shape;990;p15"/>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91" name="Google Shape;991;p15"/>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92" name="Google Shape;992;p15"/>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93" name="Google Shape;993;p15"/>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4" name="Google Shape;994;p15"/>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995" name="Google Shape;995;p15"/>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96" name="Google Shape;996;p15"/>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97" name="Google Shape;997;p15"/>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98" name="Google Shape;998;p15"/>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999" name="Google Shape;999;p15"/>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000" name="Google Shape;1000;p15"/>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01" name="Google Shape;1001;p15"/>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02" name="Google Shape;1002;p15"/>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03" name="Google Shape;1003;p15"/>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04" name="Google Shape;1004;p15"/>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05" name="Google Shape;1005;p15"/>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06" name="Google Shape;1006;p15"/>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007" name="Google Shape;1007;p15"/>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08" name="Google Shape;1008;p15"/>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009" name="Google Shape;1009;p15"/>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10" name="Google Shape;1010;p15"/>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011" name="Google Shape;1011;p15"/>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12" name="Google Shape;1012;p15"/>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13" name="Google Shape;1013;p15"/>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14" name="Google Shape;1014;p15"/>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15" name="Google Shape;1015;p15"/>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16" name="Google Shape;1016;p15"/>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17" name="Google Shape;1017;p15"/>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18" name="Google Shape;1018;p15"/>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19" name="Google Shape;1019;p15"/>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20" name="Google Shape;1020;p15"/>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21" name="Google Shape;1021;p15"/>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022" name="Google Shape;1022;p15"/>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23" name="Google Shape;1023;p15"/>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24" name="Google Shape;1024;p15"/>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25" name="Google Shape;1025;p15"/>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26" name="Google Shape;1026;p15"/>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27" name="Google Shape;1027;p15"/>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28" name="Google Shape;1028;p15"/>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29" name="Google Shape;1029;p15"/>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30" name="Google Shape;1030;p15"/>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31" name="Google Shape;1031;p15"/>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32" name="Google Shape;1032;p15"/>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033" name="Google Shape;1033;p15"/>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034" name="Google Shape;1034;p15"/>
          <p:cNvSpPr/>
          <p:nvPr/>
        </p:nvSpPr>
        <p:spPr>
          <a:xfrm>
            <a:off x="726275" y="540000"/>
            <a:ext cx="76914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5" name="Google Shape;1035;p15"/>
          <p:cNvSpPr/>
          <p:nvPr/>
        </p:nvSpPr>
        <p:spPr>
          <a:xfrm rot="-5028676">
            <a:off x="525904" y="3714319"/>
            <a:ext cx="991612" cy="1999913"/>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rgbClr val="2E24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6" name="Google Shape;1036;p15"/>
          <p:cNvSpPr txBox="1">
            <a:spLocks noGrp="1"/>
          </p:cNvSpPr>
          <p:nvPr>
            <p:ph type="subTitle" idx="1"/>
          </p:nvPr>
        </p:nvSpPr>
        <p:spPr>
          <a:xfrm>
            <a:off x="2833800" y="2809650"/>
            <a:ext cx="3476400" cy="1149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37" name="Google Shape;1037;p15"/>
          <p:cNvSpPr txBox="1">
            <a:spLocks noGrp="1"/>
          </p:cNvSpPr>
          <p:nvPr>
            <p:ph type="title"/>
          </p:nvPr>
        </p:nvSpPr>
        <p:spPr>
          <a:xfrm>
            <a:off x="2833800" y="1184250"/>
            <a:ext cx="3476400" cy="162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14000" b="1">
                <a:latin typeface="Amatic SC"/>
                <a:ea typeface="Amatic SC"/>
                <a:cs typeface="Amatic SC"/>
                <a:sym typeface="Amatic SC"/>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38" name="Google Shape;1038;p15"/>
          <p:cNvSpPr/>
          <p:nvPr/>
        </p:nvSpPr>
        <p:spPr>
          <a:xfrm>
            <a:off x="4107375" y="4397112"/>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9" name="Google Shape;1039;p15"/>
          <p:cNvSpPr/>
          <p:nvPr/>
        </p:nvSpPr>
        <p:spPr>
          <a:xfrm rot="-8099864">
            <a:off x="7155988" y="3866717"/>
            <a:ext cx="991625" cy="1999918"/>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rgbClr val="2E24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xmlns="" val="21916226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Text 3">
  <p:cSld name="Title and Text 3">
    <p:bg>
      <p:bgPr>
        <a:solidFill>
          <a:schemeClr val="lt1"/>
        </a:solidFill>
        <a:effectLst/>
      </p:bgPr>
    </p:bg>
    <p:spTree>
      <p:nvGrpSpPr>
        <p:cNvPr id="1" name="Shape 1190"/>
        <p:cNvGrpSpPr/>
        <p:nvPr/>
      </p:nvGrpSpPr>
      <p:grpSpPr>
        <a:xfrm>
          <a:off x="0" y="0"/>
          <a:ext cx="0" cy="0"/>
          <a:chOff x="0" y="0"/>
          <a:chExt cx="0" cy="0"/>
        </a:xfrm>
      </p:grpSpPr>
      <p:grpSp>
        <p:nvGrpSpPr>
          <p:cNvPr id="1191" name="Google Shape;1191;p18"/>
          <p:cNvGrpSpPr/>
          <p:nvPr/>
        </p:nvGrpSpPr>
        <p:grpSpPr>
          <a:xfrm flipH="1">
            <a:off x="122308" y="144742"/>
            <a:ext cx="8895562" cy="4967421"/>
            <a:chOff x="135794" y="68542"/>
            <a:chExt cx="8895562" cy="4967421"/>
          </a:xfrm>
        </p:grpSpPr>
        <p:grpSp>
          <p:nvGrpSpPr>
            <p:cNvPr id="1192" name="Google Shape;1192;p18"/>
            <p:cNvGrpSpPr/>
            <p:nvPr/>
          </p:nvGrpSpPr>
          <p:grpSpPr>
            <a:xfrm>
              <a:off x="135794" y="68542"/>
              <a:ext cx="8895562" cy="4967421"/>
              <a:chOff x="135794" y="68542"/>
              <a:chExt cx="8895562" cy="4967421"/>
            </a:xfrm>
          </p:grpSpPr>
          <p:grpSp>
            <p:nvGrpSpPr>
              <p:cNvPr id="1193" name="Google Shape;1193;p18"/>
              <p:cNvGrpSpPr/>
              <p:nvPr/>
            </p:nvGrpSpPr>
            <p:grpSpPr>
              <a:xfrm>
                <a:off x="135794" y="68542"/>
                <a:ext cx="8895562" cy="4967421"/>
                <a:chOff x="135794" y="68542"/>
                <a:chExt cx="8895562" cy="4967421"/>
              </a:xfrm>
            </p:grpSpPr>
            <p:sp>
              <p:nvSpPr>
                <p:cNvPr id="1194" name="Google Shape;1194;p18"/>
                <p:cNvSpPr/>
                <p:nvPr/>
              </p:nvSpPr>
              <p:spPr>
                <a:xfrm rot="5400000">
                  <a:off x="7101033" y="88735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nvGrpSpPr>
                <p:cNvPr id="1195" name="Google Shape;1195;p18"/>
                <p:cNvGrpSpPr/>
                <p:nvPr/>
              </p:nvGrpSpPr>
              <p:grpSpPr>
                <a:xfrm>
                  <a:off x="135794" y="68542"/>
                  <a:ext cx="8895562" cy="4967421"/>
                  <a:chOff x="135794" y="68542"/>
                  <a:chExt cx="8895562" cy="4967421"/>
                </a:xfrm>
              </p:grpSpPr>
              <p:grpSp>
                <p:nvGrpSpPr>
                  <p:cNvPr id="1196" name="Google Shape;1196;p18"/>
                  <p:cNvGrpSpPr/>
                  <p:nvPr/>
                </p:nvGrpSpPr>
                <p:grpSpPr>
                  <a:xfrm>
                    <a:off x="135794" y="68542"/>
                    <a:ext cx="8895562" cy="4967421"/>
                    <a:chOff x="135794" y="68542"/>
                    <a:chExt cx="8895562" cy="4967421"/>
                  </a:xfrm>
                </p:grpSpPr>
                <p:sp>
                  <p:nvSpPr>
                    <p:cNvPr id="1197" name="Google Shape;1197;p18"/>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198" name="Google Shape;1198;p18"/>
                    <p:cNvSpPr/>
                    <p:nvPr/>
                  </p:nvSpPr>
                  <p:spPr>
                    <a:xfrm rot="6300406">
                      <a:off x="1277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199" name="Google Shape;1199;p18"/>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00" name="Google Shape;1200;p18"/>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201" name="Google Shape;1201;p18"/>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202" name="Google Shape;1202;p18"/>
                    <p:cNvSpPr/>
                    <p:nvPr/>
                  </p:nvSpPr>
                  <p:spPr>
                    <a:xfrm rot="5400000" flipH="1">
                      <a:off x="470935" y="578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203" name="Google Shape;1203;p18"/>
                    <p:cNvSpPr/>
                    <p:nvPr/>
                  </p:nvSpPr>
                  <p:spPr>
                    <a:xfrm rot="-900406" flipH="1">
                      <a:off x="4621410" y="5574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204" name="Google Shape;1204;p18"/>
                    <p:cNvSpPr/>
                    <p:nvPr/>
                  </p:nvSpPr>
                  <p:spPr>
                    <a:xfrm rot="8100000" flipH="1">
                      <a:off x="4204394" y="8456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05" name="Google Shape;1205;p18"/>
                    <p:cNvSpPr/>
                    <p:nvPr/>
                  </p:nvSpPr>
                  <p:spPr>
                    <a:xfrm rot="-5400000">
                      <a:off x="3039403" y="3713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206" name="Google Shape;1206;p18"/>
                    <p:cNvSpPr/>
                    <p:nvPr/>
                  </p:nvSpPr>
                  <p:spPr>
                    <a:xfrm>
                      <a:off x="1878594" y="6579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207" name="Google Shape;1207;p18"/>
                    <p:cNvSpPr/>
                    <p:nvPr/>
                  </p:nvSpPr>
                  <p:spPr>
                    <a:xfrm rot="6300406">
                      <a:off x="23011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208" name="Google Shape;1208;p18"/>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209" name="Google Shape;1209;p18"/>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210" name="Google Shape;1210;p18"/>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211" name="Google Shape;1211;p18"/>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12" name="Google Shape;1212;p18"/>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213" name="Google Shape;1213;p18"/>
                    <p:cNvSpPr/>
                    <p:nvPr/>
                  </p:nvSpPr>
                  <p:spPr>
                    <a:xfrm rot="8100000" flipH="1">
                      <a:off x="75786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14" name="Google Shape;1214;p18"/>
                    <p:cNvSpPr/>
                    <p:nvPr/>
                  </p:nvSpPr>
                  <p:spPr>
                    <a:xfrm rot="8100000" flipH="1">
                      <a:off x="8836969" y="2203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15" name="Google Shape;1215;p18"/>
                    <p:cNvSpPr/>
                    <p:nvPr/>
                  </p:nvSpPr>
                  <p:spPr>
                    <a:xfrm>
                      <a:off x="8707514" y="8961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216" name="Google Shape;1216;p18"/>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217" name="Google Shape;1217;p18"/>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18" name="Google Shape;1218;p18"/>
                    <p:cNvSpPr/>
                    <p:nvPr/>
                  </p:nvSpPr>
                  <p:spPr>
                    <a:xfrm rot="2700000">
                      <a:off x="2087466" y="44972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219" name="Google Shape;1219;p18"/>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20" name="Google Shape;1220;p18"/>
                    <p:cNvSpPr/>
                    <p:nvPr/>
                  </p:nvSpPr>
                  <p:spPr>
                    <a:xfrm rot="6300406">
                      <a:off x="3596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221" name="Google Shape;1221;p18"/>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22" name="Google Shape;1222;p18"/>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23" name="Google Shape;1223;p18"/>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224" name="Google Shape;1224;p18"/>
                    <p:cNvSpPr/>
                    <p:nvPr/>
                  </p:nvSpPr>
                  <p:spPr>
                    <a:xfrm rot="8100000" flipH="1">
                      <a:off x="8750269" y="40132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25" name="Google Shape;1225;p18"/>
                    <p:cNvSpPr/>
                    <p:nvPr/>
                  </p:nvSpPr>
                  <p:spPr>
                    <a:xfrm rot="2700000">
                      <a:off x="8598114" y="20295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226" name="Google Shape;1226;p18"/>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227" name="Google Shape;1227;p18"/>
                    <p:cNvSpPr/>
                    <p:nvPr/>
                  </p:nvSpPr>
                  <p:spPr>
                    <a:xfrm>
                      <a:off x="3005139" y="48546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228" name="Google Shape;1228;p18"/>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229" name="Google Shape;1229;p18"/>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230" name="Google Shape;1230;p18"/>
                    <p:cNvSpPr/>
                    <p:nvPr/>
                  </p:nvSpPr>
                  <p:spPr>
                    <a:xfrm rot="-900406" flipH="1">
                      <a:off x="7311885" y="4213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231" name="Google Shape;1231;p18"/>
                    <p:cNvSpPr/>
                    <p:nvPr/>
                  </p:nvSpPr>
                  <p:spPr>
                    <a:xfrm rot="8100000" flipH="1">
                      <a:off x="3618269" y="4729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32" name="Google Shape;1232;p18"/>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233" name="Google Shape;1233;p18"/>
                    <p:cNvSpPr/>
                    <p:nvPr/>
                  </p:nvSpPr>
                  <p:spPr>
                    <a:xfrm rot="8999773">
                      <a:off x="6027097" y="40542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234" name="Google Shape;1234;p18"/>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235" name="Google Shape;1235;p18"/>
                    <p:cNvSpPr/>
                    <p:nvPr/>
                  </p:nvSpPr>
                  <p:spPr>
                    <a:xfrm rot="2700000">
                      <a:off x="6706364" y="44944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236" name="Google Shape;1236;p18"/>
                    <p:cNvSpPr/>
                    <p:nvPr/>
                  </p:nvSpPr>
                  <p:spPr>
                    <a:xfrm rot="8999773">
                      <a:off x="7589872" y="47502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237" name="Google Shape;1237;p18"/>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238" name="Google Shape;1238;p18"/>
                    <p:cNvSpPr/>
                    <p:nvPr/>
                  </p:nvSpPr>
                  <p:spPr>
                    <a:xfrm rot="8100000" flipH="1">
                      <a:off x="5259694" y="4510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39" name="Google Shape;1239;p18"/>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240" name="Google Shape;1240;p18"/>
                    <p:cNvSpPr/>
                    <p:nvPr/>
                  </p:nvSpPr>
                  <p:spPr>
                    <a:xfrm rot="-5400000">
                      <a:off x="8568653" y="32713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1241" name="Google Shape;1241;p18"/>
                  <p:cNvGrpSpPr/>
                  <p:nvPr/>
                </p:nvGrpSpPr>
                <p:grpSpPr>
                  <a:xfrm rot="10800000">
                    <a:off x="657960" y="767236"/>
                    <a:ext cx="3061268" cy="3895909"/>
                    <a:chOff x="-2288847" y="1473292"/>
                    <a:chExt cx="3061268" cy="3895909"/>
                  </a:xfrm>
                </p:grpSpPr>
                <p:sp>
                  <p:nvSpPr>
                    <p:cNvPr id="1242" name="Google Shape;1242;p18"/>
                    <p:cNvSpPr/>
                    <p:nvPr/>
                  </p:nvSpPr>
                  <p:spPr>
                    <a:xfrm rot="8999773">
                      <a:off x="658084" y="14986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43" name="Google Shape;1243;p18"/>
                    <p:cNvSpPr/>
                    <p:nvPr/>
                  </p:nvSpPr>
                  <p:spPr>
                    <a:xfrm rot="2700000">
                      <a:off x="-1238234" y="51518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44" name="Google Shape;1244;p18"/>
                    <p:cNvSpPr/>
                    <p:nvPr/>
                  </p:nvSpPr>
                  <p:spPr>
                    <a:xfrm rot="6300406">
                      <a:off x="-2307305" y="52882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grpSp>
          <p:sp>
            <p:nvSpPr>
              <p:cNvPr id="1245" name="Google Shape;1245;p18"/>
              <p:cNvSpPr/>
              <p:nvPr/>
            </p:nvSpPr>
            <p:spPr>
              <a:xfrm>
                <a:off x="7971000" y="407167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246" name="Google Shape;1246;p18"/>
            <p:cNvSpPr/>
            <p:nvPr/>
          </p:nvSpPr>
          <p:spPr>
            <a:xfrm rot="6300406">
              <a:off x="1578295" y="41294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247" name="Google Shape;1247;p18"/>
            <p:cNvSpPr/>
            <p:nvPr/>
          </p:nvSpPr>
          <p:spPr>
            <a:xfrm rot="-2700000">
              <a:off x="7827490" y="9993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48" name="Google Shape;1248;p18"/>
            <p:cNvSpPr/>
            <p:nvPr/>
          </p:nvSpPr>
          <p:spPr>
            <a:xfrm rot="6300406">
              <a:off x="7996995" y="267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249" name="Google Shape;1249;p18"/>
            <p:cNvSpPr/>
            <p:nvPr/>
          </p:nvSpPr>
          <p:spPr>
            <a:xfrm rot="8100000">
              <a:off x="2648340" y="40671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50" name="Google Shape;1250;p18"/>
            <p:cNvSpPr/>
            <p:nvPr/>
          </p:nvSpPr>
          <p:spPr>
            <a:xfrm rot="-4499594">
              <a:off x="3417737" y="41608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251" name="Google Shape;1251;p18"/>
          <p:cNvSpPr txBox="1">
            <a:spLocks noGrp="1"/>
          </p:cNvSpPr>
          <p:nvPr>
            <p:ph type="subTitle" idx="1"/>
          </p:nvPr>
        </p:nvSpPr>
        <p:spPr>
          <a:xfrm>
            <a:off x="4872750" y="2501888"/>
            <a:ext cx="3209100" cy="11496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52" name="Google Shape;1252;p18"/>
          <p:cNvSpPr txBox="1">
            <a:spLocks noGrp="1"/>
          </p:cNvSpPr>
          <p:nvPr>
            <p:ph type="title"/>
          </p:nvPr>
        </p:nvSpPr>
        <p:spPr>
          <a:xfrm>
            <a:off x="4872750" y="1605438"/>
            <a:ext cx="3209100" cy="896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500"/>
              <a:buNone/>
              <a:defRPr sz="4500" b="1">
                <a:latin typeface="Amatic SC"/>
                <a:ea typeface="Amatic SC"/>
                <a:cs typeface="Amatic SC"/>
                <a:sym typeface="Amatic SC"/>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xmlns="" val="24575602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Text 5">
  <p:cSld name="Title and Text 5">
    <p:bg>
      <p:bgPr>
        <a:solidFill>
          <a:schemeClr val="lt1"/>
        </a:solidFill>
        <a:effectLst/>
      </p:bgPr>
    </p:bg>
    <p:spTree>
      <p:nvGrpSpPr>
        <p:cNvPr id="1" name="Shape 1314"/>
        <p:cNvGrpSpPr/>
        <p:nvPr/>
      </p:nvGrpSpPr>
      <p:grpSpPr>
        <a:xfrm>
          <a:off x="0" y="0"/>
          <a:ext cx="0" cy="0"/>
          <a:chOff x="0" y="0"/>
          <a:chExt cx="0" cy="0"/>
        </a:xfrm>
      </p:grpSpPr>
      <p:grpSp>
        <p:nvGrpSpPr>
          <p:cNvPr id="1315" name="Google Shape;1315;p20"/>
          <p:cNvGrpSpPr/>
          <p:nvPr/>
        </p:nvGrpSpPr>
        <p:grpSpPr>
          <a:xfrm>
            <a:off x="122308" y="68542"/>
            <a:ext cx="8895562" cy="4967421"/>
            <a:chOff x="122308" y="68542"/>
            <a:chExt cx="8895562" cy="4967421"/>
          </a:xfrm>
        </p:grpSpPr>
        <p:grpSp>
          <p:nvGrpSpPr>
            <p:cNvPr id="1316" name="Google Shape;1316;p20"/>
            <p:cNvGrpSpPr/>
            <p:nvPr/>
          </p:nvGrpSpPr>
          <p:grpSpPr>
            <a:xfrm flipH="1">
              <a:off x="122308" y="68542"/>
              <a:ext cx="8895562" cy="4967421"/>
              <a:chOff x="135794" y="68542"/>
              <a:chExt cx="8895562" cy="4967421"/>
            </a:xfrm>
          </p:grpSpPr>
          <p:grpSp>
            <p:nvGrpSpPr>
              <p:cNvPr id="1317" name="Google Shape;1317;p20"/>
              <p:cNvGrpSpPr/>
              <p:nvPr/>
            </p:nvGrpSpPr>
            <p:grpSpPr>
              <a:xfrm>
                <a:off x="135794" y="68542"/>
                <a:ext cx="8895562" cy="4967421"/>
                <a:chOff x="135794" y="68542"/>
                <a:chExt cx="8895562" cy="4967421"/>
              </a:xfrm>
            </p:grpSpPr>
            <p:grpSp>
              <p:nvGrpSpPr>
                <p:cNvPr id="1318" name="Google Shape;1318;p20"/>
                <p:cNvGrpSpPr/>
                <p:nvPr/>
              </p:nvGrpSpPr>
              <p:grpSpPr>
                <a:xfrm>
                  <a:off x="135794" y="68542"/>
                  <a:ext cx="8895562" cy="4967421"/>
                  <a:chOff x="135794" y="68542"/>
                  <a:chExt cx="8895562" cy="4967421"/>
                </a:xfrm>
              </p:grpSpPr>
              <p:grpSp>
                <p:nvGrpSpPr>
                  <p:cNvPr id="1319" name="Google Shape;1319;p20"/>
                  <p:cNvGrpSpPr/>
                  <p:nvPr/>
                </p:nvGrpSpPr>
                <p:grpSpPr>
                  <a:xfrm rot="10800000">
                    <a:off x="7868647" y="1236600"/>
                    <a:ext cx="456959" cy="2111662"/>
                    <a:chOff x="8524342" y="1674075"/>
                    <a:chExt cx="456959" cy="2111662"/>
                  </a:xfrm>
                </p:grpSpPr>
                <p:sp>
                  <p:nvSpPr>
                    <p:cNvPr id="1320" name="Google Shape;1320;p20"/>
                    <p:cNvSpPr/>
                    <p:nvPr/>
                  </p:nvSpPr>
                  <p:spPr>
                    <a:xfrm>
                      <a:off x="85955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321" name="Google Shape;1321;p20"/>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22" name="Google Shape;1322;p20"/>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323" name="Google Shape;1323;p20"/>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1324" name="Google Shape;1324;p20"/>
                  <p:cNvGrpSpPr/>
                  <p:nvPr/>
                </p:nvGrpSpPr>
                <p:grpSpPr>
                  <a:xfrm>
                    <a:off x="135794" y="68542"/>
                    <a:ext cx="8895562" cy="4967421"/>
                    <a:chOff x="135794" y="68542"/>
                    <a:chExt cx="8895562" cy="4967421"/>
                  </a:xfrm>
                </p:grpSpPr>
                <p:grpSp>
                  <p:nvGrpSpPr>
                    <p:cNvPr id="1325" name="Google Shape;1325;p20"/>
                    <p:cNvGrpSpPr/>
                    <p:nvPr/>
                  </p:nvGrpSpPr>
                  <p:grpSpPr>
                    <a:xfrm>
                      <a:off x="135794" y="68542"/>
                      <a:ext cx="8895562" cy="4967421"/>
                      <a:chOff x="135794" y="68542"/>
                      <a:chExt cx="8895562" cy="4967421"/>
                    </a:xfrm>
                  </p:grpSpPr>
                  <p:sp>
                    <p:nvSpPr>
                      <p:cNvPr id="1326" name="Google Shape;1326;p20"/>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327" name="Google Shape;1327;p20"/>
                      <p:cNvSpPr/>
                      <p:nvPr/>
                    </p:nvSpPr>
                    <p:spPr>
                      <a:xfrm rot="6300406">
                        <a:off x="1277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28" name="Google Shape;1328;p20"/>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29" name="Google Shape;1329;p20"/>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330" name="Google Shape;1330;p20"/>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331" name="Google Shape;1331;p20"/>
                      <p:cNvSpPr/>
                      <p:nvPr/>
                    </p:nvSpPr>
                    <p:spPr>
                      <a:xfrm rot="5400000" flipH="1">
                        <a:off x="699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332" name="Google Shape;1332;p20"/>
                      <p:cNvSpPr/>
                      <p:nvPr/>
                    </p:nvSpPr>
                    <p:spPr>
                      <a:xfrm rot="8100000" flipH="1">
                        <a:off x="1537394" y="11504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33" name="Google Shape;1333;p20"/>
                      <p:cNvSpPr/>
                      <p:nvPr/>
                    </p:nvSpPr>
                    <p:spPr>
                      <a:xfrm>
                        <a:off x="1878594" y="6579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334" name="Google Shape;1334;p20"/>
                      <p:cNvSpPr/>
                      <p:nvPr/>
                    </p:nvSpPr>
                    <p:spPr>
                      <a:xfrm rot="6300406">
                        <a:off x="2834574" y="2717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335" name="Google Shape;1335;p20"/>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336" name="Google Shape;1336;p20"/>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337" name="Google Shape;1337;p20"/>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338" name="Google Shape;1338;p20"/>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39" name="Google Shape;1339;p20"/>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340" name="Google Shape;1340;p20"/>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41" name="Google Shape;1341;p20"/>
                      <p:cNvSpPr/>
                      <p:nvPr/>
                    </p:nvSpPr>
                    <p:spPr>
                      <a:xfrm rot="8100000" flipH="1">
                        <a:off x="8836969" y="2203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342" name="Google Shape;1342;p20"/>
                      <p:cNvSpPr/>
                      <p:nvPr/>
                    </p:nvSpPr>
                    <p:spPr>
                      <a:xfrm rot="-10594826" flipH="1">
                        <a:off x="2806268" y="40259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343" name="Google Shape;1343;p20"/>
                      <p:cNvSpPr/>
                      <p:nvPr/>
                    </p:nvSpPr>
                    <p:spPr>
                      <a:xfrm>
                        <a:off x="8631314" y="11247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44" name="Google Shape;1344;p20"/>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345" name="Google Shape;1345;p20"/>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46" name="Google Shape;1346;p20"/>
                      <p:cNvSpPr/>
                      <p:nvPr/>
                    </p:nvSpPr>
                    <p:spPr>
                      <a:xfrm rot="2700000">
                        <a:off x="1935066" y="4802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347" name="Google Shape;1347;p20"/>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348" name="Google Shape;1348;p20"/>
                      <p:cNvSpPr/>
                      <p:nvPr/>
                    </p:nvSpPr>
                    <p:spPr>
                      <a:xfrm rot="6300406">
                        <a:off x="3596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349" name="Google Shape;1349;p20"/>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350" name="Google Shape;1350;p20"/>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51" name="Google Shape;1351;p20"/>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52" name="Google Shape;1352;p20"/>
                      <p:cNvSpPr/>
                      <p:nvPr/>
                    </p:nvSpPr>
                    <p:spPr>
                      <a:xfrm rot="8100000" flipH="1">
                        <a:off x="8826469" y="37084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353" name="Google Shape;1353;p20"/>
                      <p:cNvSpPr/>
                      <p:nvPr/>
                    </p:nvSpPr>
                    <p:spPr>
                      <a:xfrm rot="2700000">
                        <a:off x="7759914" y="37059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354" name="Google Shape;1354;p20"/>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355" name="Google Shape;1355;p20"/>
                      <p:cNvSpPr/>
                      <p:nvPr/>
                    </p:nvSpPr>
                    <p:spPr>
                      <a:xfrm>
                        <a:off x="3005139" y="48546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356" name="Google Shape;1356;p20"/>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357" name="Google Shape;1357;p20"/>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358" name="Google Shape;1358;p20"/>
                      <p:cNvSpPr/>
                      <p:nvPr/>
                    </p:nvSpPr>
                    <p:spPr>
                      <a:xfrm rot="-900406" flipH="1">
                        <a:off x="7311885" y="4213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359" name="Google Shape;1359;p20"/>
                      <p:cNvSpPr/>
                      <p:nvPr/>
                    </p:nvSpPr>
                    <p:spPr>
                      <a:xfrm rot="8100000" flipH="1">
                        <a:off x="3618269" y="4653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60" name="Google Shape;1360;p20"/>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361" name="Google Shape;1361;p20"/>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62" name="Google Shape;1362;p20"/>
                      <p:cNvSpPr/>
                      <p:nvPr/>
                    </p:nvSpPr>
                    <p:spPr>
                      <a:xfrm rot="8999773">
                        <a:off x="7589872" y="47502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363" name="Google Shape;1363;p20"/>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64" name="Google Shape;1364;p20"/>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365" name="Google Shape;1365;p20"/>
                      <p:cNvSpPr/>
                      <p:nvPr/>
                    </p:nvSpPr>
                    <p:spPr>
                      <a:xfrm rot="-5400000">
                        <a:off x="8568653" y="32713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sp>
                  <p:nvSpPr>
                    <p:cNvPr id="1366" name="Google Shape;1366;p20"/>
                    <p:cNvSpPr/>
                    <p:nvPr/>
                  </p:nvSpPr>
                  <p:spPr>
                    <a:xfrm rot="-4499594">
                      <a:off x="1114400" y="141259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sp>
              <p:nvSpPr>
                <p:cNvPr id="1367" name="Google Shape;1367;p20"/>
                <p:cNvSpPr/>
                <p:nvPr/>
              </p:nvSpPr>
              <p:spPr>
                <a:xfrm>
                  <a:off x="8047200" y="42240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368" name="Google Shape;1368;p20"/>
              <p:cNvSpPr/>
              <p:nvPr/>
            </p:nvSpPr>
            <p:spPr>
              <a:xfrm rot="-2700000">
                <a:off x="1246965" y="34801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369" name="Google Shape;1369;p20"/>
              <p:cNvSpPr/>
              <p:nvPr/>
            </p:nvSpPr>
            <p:spPr>
              <a:xfrm rot="6300406">
                <a:off x="1578295" y="41294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370" name="Google Shape;1370;p20"/>
              <p:cNvSpPr/>
              <p:nvPr/>
            </p:nvSpPr>
            <p:spPr>
              <a:xfrm rot="6300406">
                <a:off x="7533437" y="16793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71" name="Google Shape;1371;p20"/>
              <p:cNvSpPr/>
              <p:nvPr/>
            </p:nvSpPr>
            <p:spPr>
              <a:xfrm rot="-2700000">
                <a:off x="7522690" y="11517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372" name="Google Shape;1372;p20"/>
              <p:cNvSpPr/>
              <p:nvPr/>
            </p:nvSpPr>
            <p:spPr>
              <a:xfrm rot="6300406">
                <a:off x="7996995" y="267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373" name="Google Shape;1373;p20"/>
              <p:cNvSpPr/>
              <p:nvPr/>
            </p:nvSpPr>
            <p:spPr>
              <a:xfrm rot="-4499594">
                <a:off x="1727987" y="30121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374" name="Google Shape;1374;p20"/>
              <p:cNvSpPr/>
              <p:nvPr/>
            </p:nvSpPr>
            <p:spPr>
              <a:xfrm rot="-4499594">
                <a:off x="1580237" y="16822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375" name="Google Shape;1375;p20"/>
              <p:cNvSpPr/>
              <p:nvPr/>
            </p:nvSpPr>
            <p:spPr>
              <a:xfrm rot="8100000">
                <a:off x="7220340" y="33813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sp>
          <p:nvSpPr>
            <p:cNvPr id="1376" name="Google Shape;1376;p20"/>
            <p:cNvSpPr/>
            <p:nvPr/>
          </p:nvSpPr>
          <p:spPr>
            <a:xfrm flipH="1">
              <a:off x="8673364" y="322013"/>
              <a:ext cx="193500" cy="183900"/>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377" name="Google Shape;1377;p20"/>
          <p:cNvSpPr/>
          <p:nvPr/>
        </p:nvSpPr>
        <p:spPr>
          <a:xfrm>
            <a:off x="702750" y="540000"/>
            <a:ext cx="77385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8" name="Google Shape;1378;p20"/>
          <p:cNvSpPr txBox="1">
            <a:spLocks noGrp="1"/>
          </p:cNvSpPr>
          <p:nvPr>
            <p:ph type="subTitle" idx="1"/>
          </p:nvPr>
        </p:nvSpPr>
        <p:spPr>
          <a:xfrm>
            <a:off x="2953375" y="2617500"/>
            <a:ext cx="3237300" cy="7962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9" name="Google Shape;1379;p20"/>
          <p:cNvSpPr txBox="1">
            <a:spLocks noGrp="1"/>
          </p:cNvSpPr>
          <p:nvPr>
            <p:ph type="title"/>
          </p:nvPr>
        </p:nvSpPr>
        <p:spPr>
          <a:xfrm>
            <a:off x="2953625" y="1729800"/>
            <a:ext cx="3237000" cy="887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4500" b="1">
                <a:latin typeface="Amatic SC"/>
                <a:ea typeface="Amatic SC"/>
                <a:cs typeface="Amatic SC"/>
                <a:sym typeface="Amatic SC"/>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xmlns="" val="36233417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Text 6">
  <p:cSld name="Title and Text 6">
    <p:bg>
      <p:bgPr>
        <a:solidFill>
          <a:schemeClr val="lt1"/>
        </a:solidFill>
        <a:effectLst/>
      </p:bgPr>
    </p:bg>
    <p:spTree>
      <p:nvGrpSpPr>
        <p:cNvPr id="1" name="Shape 1380"/>
        <p:cNvGrpSpPr/>
        <p:nvPr/>
      </p:nvGrpSpPr>
      <p:grpSpPr>
        <a:xfrm>
          <a:off x="0" y="0"/>
          <a:ext cx="0" cy="0"/>
          <a:chOff x="0" y="0"/>
          <a:chExt cx="0" cy="0"/>
        </a:xfrm>
      </p:grpSpPr>
      <p:grpSp>
        <p:nvGrpSpPr>
          <p:cNvPr id="1381" name="Google Shape;1381;p21"/>
          <p:cNvGrpSpPr/>
          <p:nvPr/>
        </p:nvGrpSpPr>
        <p:grpSpPr>
          <a:xfrm>
            <a:off x="122308" y="68542"/>
            <a:ext cx="8895562" cy="4967421"/>
            <a:chOff x="122308" y="68542"/>
            <a:chExt cx="8895562" cy="4967421"/>
          </a:xfrm>
        </p:grpSpPr>
        <p:grpSp>
          <p:nvGrpSpPr>
            <p:cNvPr id="1382" name="Google Shape;1382;p21"/>
            <p:cNvGrpSpPr/>
            <p:nvPr/>
          </p:nvGrpSpPr>
          <p:grpSpPr>
            <a:xfrm>
              <a:off x="122308" y="68542"/>
              <a:ext cx="8895562" cy="4967421"/>
              <a:chOff x="122308" y="68542"/>
              <a:chExt cx="8895562" cy="4967421"/>
            </a:xfrm>
          </p:grpSpPr>
          <p:grpSp>
            <p:nvGrpSpPr>
              <p:cNvPr id="1383" name="Google Shape;1383;p21"/>
              <p:cNvGrpSpPr/>
              <p:nvPr/>
            </p:nvGrpSpPr>
            <p:grpSpPr>
              <a:xfrm flipH="1">
                <a:off x="122308" y="68542"/>
                <a:ext cx="8895562" cy="4967421"/>
                <a:chOff x="135794" y="68542"/>
                <a:chExt cx="8895562" cy="4967421"/>
              </a:xfrm>
            </p:grpSpPr>
            <p:grpSp>
              <p:nvGrpSpPr>
                <p:cNvPr id="1384" name="Google Shape;1384;p21"/>
                <p:cNvGrpSpPr/>
                <p:nvPr/>
              </p:nvGrpSpPr>
              <p:grpSpPr>
                <a:xfrm>
                  <a:off x="135794" y="68542"/>
                  <a:ext cx="8895562" cy="4967421"/>
                  <a:chOff x="135794" y="68542"/>
                  <a:chExt cx="8895562" cy="4967421"/>
                </a:xfrm>
              </p:grpSpPr>
              <p:grpSp>
                <p:nvGrpSpPr>
                  <p:cNvPr id="1385" name="Google Shape;1385;p21"/>
                  <p:cNvGrpSpPr/>
                  <p:nvPr/>
                </p:nvGrpSpPr>
                <p:grpSpPr>
                  <a:xfrm>
                    <a:off x="135794" y="68542"/>
                    <a:ext cx="8895562" cy="4967421"/>
                    <a:chOff x="135794" y="68542"/>
                    <a:chExt cx="8895562" cy="4967421"/>
                  </a:xfrm>
                </p:grpSpPr>
                <p:grpSp>
                  <p:nvGrpSpPr>
                    <p:cNvPr id="1386" name="Google Shape;1386;p21"/>
                    <p:cNvGrpSpPr/>
                    <p:nvPr/>
                  </p:nvGrpSpPr>
                  <p:grpSpPr>
                    <a:xfrm rot="10800000">
                      <a:off x="7868647" y="1236600"/>
                      <a:ext cx="456959" cy="2111662"/>
                      <a:chOff x="8524342" y="1674075"/>
                      <a:chExt cx="456959" cy="2111662"/>
                    </a:xfrm>
                  </p:grpSpPr>
                  <p:sp>
                    <p:nvSpPr>
                      <p:cNvPr id="1387" name="Google Shape;1387;p21"/>
                      <p:cNvSpPr/>
                      <p:nvPr/>
                    </p:nvSpPr>
                    <p:spPr>
                      <a:xfrm>
                        <a:off x="85955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388" name="Google Shape;1388;p21"/>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89" name="Google Shape;1389;p21"/>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390" name="Google Shape;1390;p21"/>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1391" name="Google Shape;1391;p21"/>
                    <p:cNvGrpSpPr/>
                    <p:nvPr/>
                  </p:nvGrpSpPr>
                  <p:grpSpPr>
                    <a:xfrm>
                      <a:off x="135794" y="68542"/>
                      <a:ext cx="8895562" cy="4967421"/>
                      <a:chOff x="135794" y="68542"/>
                      <a:chExt cx="8895562" cy="4967421"/>
                    </a:xfrm>
                  </p:grpSpPr>
                  <p:grpSp>
                    <p:nvGrpSpPr>
                      <p:cNvPr id="1392" name="Google Shape;1392;p21"/>
                      <p:cNvGrpSpPr/>
                      <p:nvPr/>
                    </p:nvGrpSpPr>
                    <p:grpSpPr>
                      <a:xfrm>
                        <a:off x="135794" y="68542"/>
                        <a:ext cx="8895562" cy="4967421"/>
                        <a:chOff x="135794" y="68542"/>
                        <a:chExt cx="8895562" cy="4967421"/>
                      </a:xfrm>
                    </p:grpSpPr>
                    <p:sp>
                      <p:nvSpPr>
                        <p:cNvPr id="1393" name="Google Shape;1393;p21"/>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394" name="Google Shape;1394;p21"/>
                        <p:cNvSpPr/>
                        <p:nvPr/>
                      </p:nvSpPr>
                      <p:spPr>
                        <a:xfrm rot="6300406">
                          <a:off x="1277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95" name="Google Shape;1395;p21"/>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96" name="Google Shape;1396;p21"/>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397" name="Google Shape;1397;p21"/>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398" name="Google Shape;1398;p21"/>
                        <p:cNvSpPr/>
                        <p:nvPr/>
                      </p:nvSpPr>
                      <p:spPr>
                        <a:xfrm rot="5400000" flipH="1">
                          <a:off x="699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399" name="Google Shape;1399;p21"/>
                        <p:cNvSpPr/>
                        <p:nvPr/>
                      </p:nvSpPr>
                      <p:spPr>
                        <a:xfrm rot="8100000" flipH="1">
                          <a:off x="1232594" y="921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00" name="Google Shape;1400;p21"/>
                        <p:cNvSpPr/>
                        <p:nvPr/>
                      </p:nvSpPr>
                      <p:spPr>
                        <a:xfrm>
                          <a:off x="1878594" y="6579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401" name="Google Shape;1401;p21"/>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402" name="Google Shape;1402;p21"/>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403" name="Google Shape;1403;p21"/>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404" name="Google Shape;1404;p21"/>
                        <p:cNvSpPr/>
                        <p:nvPr/>
                      </p:nvSpPr>
                      <p:spPr>
                        <a:xfrm rot="8999773">
                          <a:off x="143059" y="2694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05" name="Google Shape;1405;p21"/>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406" name="Google Shape;1406;p21"/>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07" name="Google Shape;1407;p21"/>
                        <p:cNvSpPr/>
                        <p:nvPr/>
                      </p:nvSpPr>
                      <p:spPr>
                        <a:xfrm rot="8100000" flipH="1">
                          <a:off x="8836969" y="2203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08" name="Google Shape;1408;p21"/>
                        <p:cNvSpPr/>
                        <p:nvPr/>
                      </p:nvSpPr>
                      <p:spPr>
                        <a:xfrm rot="-10594826" flipH="1">
                          <a:off x="2806268" y="40259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409" name="Google Shape;1409;p21"/>
                        <p:cNvSpPr/>
                        <p:nvPr/>
                      </p:nvSpPr>
                      <p:spPr>
                        <a:xfrm>
                          <a:off x="8631314" y="11247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410" name="Google Shape;1410;p21"/>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411" name="Google Shape;1411;p21"/>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12" name="Google Shape;1412;p21"/>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13" name="Google Shape;1413;p21"/>
                        <p:cNvSpPr/>
                        <p:nvPr/>
                      </p:nvSpPr>
                      <p:spPr>
                        <a:xfrm rot="6300406">
                          <a:off x="3596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414" name="Google Shape;1414;p21"/>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15" name="Google Shape;1415;p21"/>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16" name="Google Shape;1416;p21"/>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417" name="Google Shape;1417;p21"/>
                        <p:cNvSpPr/>
                        <p:nvPr/>
                      </p:nvSpPr>
                      <p:spPr>
                        <a:xfrm rot="8100000" flipH="1">
                          <a:off x="8674069" y="36322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18" name="Google Shape;1418;p21"/>
                        <p:cNvSpPr/>
                        <p:nvPr/>
                      </p:nvSpPr>
                      <p:spPr>
                        <a:xfrm rot="2700000">
                          <a:off x="7759914" y="37059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419" name="Google Shape;1419;p21"/>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420" name="Google Shape;1420;p21"/>
                        <p:cNvSpPr/>
                        <p:nvPr/>
                      </p:nvSpPr>
                      <p:spPr>
                        <a:xfrm>
                          <a:off x="3005139" y="49308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421" name="Google Shape;1421;p21"/>
                        <p:cNvSpPr/>
                        <p:nvPr/>
                      </p:nvSpPr>
                      <p:spPr>
                        <a:xfrm rot="2700000">
                          <a:off x="4401664" y="49172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422" name="Google Shape;1422;p21"/>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423" name="Google Shape;1423;p21"/>
                        <p:cNvSpPr/>
                        <p:nvPr/>
                      </p:nvSpPr>
                      <p:spPr>
                        <a:xfrm rot="-900406" flipH="1">
                          <a:off x="7311885" y="4213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424" name="Google Shape;1424;p21"/>
                        <p:cNvSpPr/>
                        <p:nvPr/>
                      </p:nvSpPr>
                      <p:spPr>
                        <a:xfrm rot="8100000" flipH="1">
                          <a:off x="3618269" y="4653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25" name="Google Shape;1425;p21"/>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426" name="Google Shape;1426;p21"/>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427" name="Google Shape;1427;p21"/>
                        <p:cNvSpPr/>
                        <p:nvPr/>
                      </p:nvSpPr>
                      <p:spPr>
                        <a:xfrm rot="8999773">
                          <a:off x="7589872" y="47502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428" name="Google Shape;1428;p21"/>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429" name="Google Shape;1429;p21"/>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430" name="Google Shape;1430;p21"/>
                        <p:cNvSpPr/>
                        <p:nvPr/>
                      </p:nvSpPr>
                      <p:spPr>
                        <a:xfrm rot="-5400000">
                          <a:off x="8340053" y="40333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sp>
                    <p:nvSpPr>
                      <p:cNvPr id="1431" name="Google Shape;1431;p21"/>
                      <p:cNvSpPr/>
                      <p:nvPr/>
                    </p:nvSpPr>
                    <p:spPr>
                      <a:xfrm rot="-4499594">
                        <a:off x="809600" y="141259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sp>
                <p:nvSpPr>
                  <p:cNvPr id="1432" name="Google Shape;1432;p21"/>
                  <p:cNvSpPr/>
                  <p:nvPr/>
                </p:nvSpPr>
                <p:spPr>
                  <a:xfrm>
                    <a:off x="8336925" y="585338"/>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433" name="Google Shape;1433;p21"/>
                <p:cNvSpPr/>
                <p:nvPr/>
              </p:nvSpPr>
              <p:spPr>
                <a:xfrm rot="-2700000">
                  <a:off x="942165" y="37849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34" name="Google Shape;1434;p21"/>
                <p:cNvSpPr/>
                <p:nvPr/>
              </p:nvSpPr>
              <p:spPr>
                <a:xfrm rot="6300406">
                  <a:off x="1273495" y="39770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435" name="Google Shape;1435;p21"/>
                <p:cNvSpPr/>
                <p:nvPr/>
              </p:nvSpPr>
              <p:spPr>
                <a:xfrm rot="6300406">
                  <a:off x="7762037" y="19841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436" name="Google Shape;1436;p21"/>
                <p:cNvSpPr/>
                <p:nvPr/>
              </p:nvSpPr>
              <p:spPr>
                <a:xfrm rot="-2700000">
                  <a:off x="7675090" y="9231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37" name="Google Shape;1437;p21"/>
                <p:cNvSpPr/>
                <p:nvPr/>
              </p:nvSpPr>
              <p:spPr>
                <a:xfrm rot="6300406">
                  <a:off x="7996995" y="267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438" name="Google Shape;1438;p21"/>
                <p:cNvSpPr/>
                <p:nvPr/>
              </p:nvSpPr>
              <p:spPr>
                <a:xfrm rot="-4499594">
                  <a:off x="1727987" y="30121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439" name="Google Shape;1439;p21"/>
                <p:cNvSpPr/>
                <p:nvPr/>
              </p:nvSpPr>
              <p:spPr>
                <a:xfrm rot="-4499594">
                  <a:off x="1427837" y="198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440" name="Google Shape;1440;p21"/>
                <p:cNvSpPr/>
                <p:nvPr/>
              </p:nvSpPr>
              <p:spPr>
                <a:xfrm rot="8100000">
                  <a:off x="7220340" y="33813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sp>
            <p:nvSpPr>
              <p:cNvPr id="1441" name="Google Shape;1441;p21"/>
              <p:cNvSpPr/>
              <p:nvPr/>
            </p:nvSpPr>
            <p:spPr>
              <a:xfrm flipH="1">
                <a:off x="8673364" y="322013"/>
                <a:ext cx="193500" cy="183900"/>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442" name="Google Shape;1442;p21"/>
            <p:cNvSpPr/>
            <p:nvPr/>
          </p:nvSpPr>
          <p:spPr>
            <a:xfrm flipH="1">
              <a:off x="7837439" y="2479825"/>
              <a:ext cx="193500" cy="1839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443" name="Google Shape;1443;p21"/>
          <p:cNvSpPr/>
          <p:nvPr/>
        </p:nvSpPr>
        <p:spPr>
          <a:xfrm>
            <a:off x="720000" y="538375"/>
            <a:ext cx="7704000" cy="40749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4" name="Google Shape;1444;p21"/>
          <p:cNvSpPr txBox="1">
            <a:spLocks noGrp="1"/>
          </p:cNvSpPr>
          <p:nvPr>
            <p:ph type="subTitle" idx="1"/>
          </p:nvPr>
        </p:nvSpPr>
        <p:spPr>
          <a:xfrm>
            <a:off x="2539250" y="1827625"/>
            <a:ext cx="4065600" cy="14883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45" name="Google Shape;1445;p21"/>
          <p:cNvSpPr txBox="1">
            <a:spLocks noGrp="1"/>
          </p:cNvSpPr>
          <p:nvPr>
            <p:ph type="title"/>
          </p:nvPr>
        </p:nvSpPr>
        <p:spPr>
          <a:xfrm>
            <a:off x="2076500" y="540000"/>
            <a:ext cx="4991100" cy="612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xmlns="" val="839670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295"/>
        <p:cNvGrpSpPr/>
        <p:nvPr/>
      </p:nvGrpSpPr>
      <p:grpSpPr>
        <a:xfrm>
          <a:off x="0" y="0"/>
          <a:ext cx="0" cy="0"/>
          <a:chOff x="0" y="0"/>
          <a:chExt cx="0" cy="0"/>
        </a:xfrm>
      </p:grpSpPr>
      <p:grpSp>
        <p:nvGrpSpPr>
          <p:cNvPr id="296" name="Google Shape;296;p13"/>
          <p:cNvGrpSpPr/>
          <p:nvPr/>
        </p:nvGrpSpPr>
        <p:grpSpPr>
          <a:xfrm>
            <a:off x="-702941" y="2425865"/>
            <a:ext cx="10770982" cy="4941955"/>
            <a:chOff x="-702941" y="2425865"/>
            <a:chExt cx="10770982" cy="4941955"/>
          </a:xfrm>
        </p:grpSpPr>
        <p:grpSp>
          <p:nvGrpSpPr>
            <p:cNvPr id="297" name="Google Shape;297;p13"/>
            <p:cNvGrpSpPr/>
            <p:nvPr/>
          </p:nvGrpSpPr>
          <p:grpSpPr>
            <a:xfrm rot="10800000">
              <a:off x="7785753" y="2425865"/>
              <a:ext cx="2282288" cy="2513280"/>
              <a:chOff x="-1890669" y="-592228"/>
              <a:chExt cx="3608930" cy="3973565"/>
            </a:xfrm>
          </p:grpSpPr>
          <p:grpSp>
            <p:nvGrpSpPr>
              <p:cNvPr id="298" name="Google Shape;298;p13"/>
              <p:cNvGrpSpPr/>
              <p:nvPr/>
            </p:nvGrpSpPr>
            <p:grpSpPr>
              <a:xfrm>
                <a:off x="-1890669" y="-592228"/>
                <a:ext cx="3608930" cy="3973565"/>
                <a:chOff x="262575" y="279375"/>
                <a:chExt cx="1205750" cy="1327575"/>
              </a:xfrm>
            </p:grpSpPr>
            <p:sp>
              <p:nvSpPr>
                <p:cNvPr id="299" name="Google Shape;299;p13"/>
                <p:cNvSpPr/>
                <p:nvPr/>
              </p:nvSpPr>
              <p:spPr>
                <a:xfrm>
                  <a:off x="321025" y="335700"/>
                  <a:ext cx="1088525" cy="1213400"/>
                </a:xfrm>
                <a:custGeom>
                  <a:avLst/>
                  <a:gdLst/>
                  <a:ahLst/>
                  <a:cxnLst/>
                  <a:rect l="l" t="t" r="r" b="b"/>
                  <a:pathLst>
                    <a:path w="43541" h="48536" fill="none" extrusionOk="0">
                      <a:moveTo>
                        <a:pt x="12392" y="48535"/>
                      </a:moveTo>
                      <a:cubicBezTo>
                        <a:pt x="12061" y="48535"/>
                        <a:pt x="11730" y="48364"/>
                        <a:pt x="11437" y="48205"/>
                      </a:cubicBezTo>
                      <a:cubicBezTo>
                        <a:pt x="9404" y="47005"/>
                        <a:pt x="7506" y="45609"/>
                        <a:pt x="7335" y="43527"/>
                      </a:cubicBezTo>
                      <a:cubicBezTo>
                        <a:pt x="7286" y="42976"/>
                        <a:pt x="7384" y="42413"/>
                        <a:pt x="7470" y="41875"/>
                      </a:cubicBezTo>
                      <a:cubicBezTo>
                        <a:pt x="7531" y="41507"/>
                        <a:pt x="7592" y="41128"/>
                        <a:pt x="7616" y="40748"/>
                      </a:cubicBezTo>
                      <a:cubicBezTo>
                        <a:pt x="7690" y="38936"/>
                        <a:pt x="6772" y="37271"/>
                        <a:pt x="5878" y="35667"/>
                      </a:cubicBezTo>
                      <a:cubicBezTo>
                        <a:pt x="5743" y="35422"/>
                        <a:pt x="5608" y="35177"/>
                        <a:pt x="5474" y="34920"/>
                      </a:cubicBezTo>
                      <a:cubicBezTo>
                        <a:pt x="3490" y="31222"/>
                        <a:pt x="2327" y="27121"/>
                        <a:pt x="1213" y="23178"/>
                      </a:cubicBezTo>
                      <a:cubicBezTo>
                        <a:pt x="650" y="21170"/>
                        <a:pt x="1" y="18893"/>
                        <a:pt x="331" y="16676"/>
                      </a:cubicBezTo>
                      <a:cubicBezTo>
                        <a:pt x="576" y="14999"/>
                        <a:pt x="1348" y="13309"/>
                        <a:pt x="2719" y="11473"/>
                      </a:cubicBezTo>
                      <a:cubicBezTo>
                        <a:pt x="6698" y="6122"/>
                        <a:pt x="12465" y="3453"/>
                        <a:pt x="16591" y="2131"/>
                      </a:cubicBezTo>
                      <a:cubicBezTo>
                        <a:pt x="21219" y="674"/>
                        <a:pt x="26558" y="0"/>
                        <a:pt x="33366" y="25"/>
                      </a:cubicBezTo>
                      <a:cubicBezTo>
                        <a:pt x="33929" y="25"/>
                        <a:pt x="34639" y="25"/>
                        <a:pt x="35276" y="208"/>
                      </a:cubicBezTo>
                      <a:cubicBezTo>
                        <a:pt x="35973" y="392"/>
                        <a:pt x="36586" y="772"/>
                        <a:pt x="37173" y="1127"/>
                      </a:cubicBezTo>
                      <a:cubicBezTo>
                        <a:pt x="39243" y="2376"/>
                        <a:pt x="41606" y="3820"/>
                        <a:pt x="42916" y="6085"/>
                      </a:cubicBezTo>
                      <a:cubicBezTo>
                        <a:pt x="43381" y="6857"/>
                        <a:pt x="43540" y="7530"/>
                        <a:pt x="43467" y="8167"/>
                      </a:cubicBezTo>
                      <a:cubicBezTo>
                        <a:pt x="43283" y="9416"/>
                        <a:pt x="42169" y="9710"/>
                        <a:pt x="41177" y="9955"/>
                      </a:cubicBezTo>
                      <a:lnTo>
                        <a:pt x="41006" y="10004"/>
                      </a:lnTo>
                      <a:cubicBezTo>
                        <a:pt x="39316" y="10432"/>
                        <a:pt x="38006" y="10922"/>
                        <a:pt x="36892" y="11534"/>
                      </a:cubicBezTo>
                      <a:lnTo>
                        <a:pt x="36892" y="11534"/>
                      </a:lnTo>
                      <a:cubicBezTo>
                        <a:pt x="35178" y="12465"/>
                        <a:pt x="33929" y="13775"/>
                        <a:pt x="33366" y="15232"/>
                      </a:cubicBezTo>
                      <a:cubicBezTo>
                        <a:pt x="33219" y="15611"/>
                        <a:pt x="33108" y="16028"/>
                        <a:pt x="33010" y="16432"/>
                      </a:cubicBezTo>
                      <a:cubicBezTo>
                        <a:pt x="32876" y="16983"/>
                        <a:pt x="32729" y="17558"/>
                        <a:pt x="32459" y="18085"/>
                      </a:cubicBezTo>
                      <a:cubicBezTo>
                        <a:pt x="32153" y="18672"/>
                        <a:pt x="31725" y="19186"/>
                        <a:pt x="31296" y="19688"/>
                      </a:cubicBezTo>
                      <a:cubicBezTo>
                        <a:pt x="31039" y="19995"/>
                        <a:pt x="30770" y="20313"/>
                        <a:pt x="30525" y="20656"/>
                      </a:cubicBezTo>
                      <a:cubicBezTo>
                        <a:pt x="29362" y="22284"/>
                        <a:pt x="29031" y="24513"/>
                        <a:pt x="29680" y="26410"/>
                      </a:cubicBezTo>
                      <a:cubicBezTo>
                        <a:pt x="29766" y="26692"/>
                        <a:pt x="29913" y="26998"/>
                        <a:pt x="30011" y="27280"/>
                      </a:cubicBezTo>
                      <a:cubicBezTo>
                        <a:pt x="30402" y="28223"/>
                        <a:pt x="30807" y="29190"/>
                        <a:pt x="30500" y="30157"/>
                      </a:cubicBezTo>
                      <a:cubicBezTo>
                        <a:pt x="30231" y="31039"/>
                        <a:pt x="29423" y="31614"/>
                        <a:pt x="28786" y="31932"/>
                      </a:cubicBezTo>
                      <a:cubicBezTo>
                        <a:pt x="26080" y="33304"/>
                        <a:pt x="22419" y="32422"/>
                        <a:pt x="20644" y="29961"/>
                      </a:cubicBezTo>
                      <a:cubicBezTo>
                        <a:pt x="20583" y="29863"/>
                        <a:pt x="20509" y="29753"/>
                        <a:pt x="20448" y="29667"/>
                      </a:cubicBezTo>
                      <a:cubicBezTo>
                        <a:pt x="20179" y="29263"/>
                        <a:pt x="19897" y="28859"/>
                        <a:pt x="19481" y="28627"/>
                      </a:cubicBezTo>
                      <a:cubicBezTo>
                        <a:pt x="18379" y="28002"/>
                        <a:pt x="17020" y="28933"/>
                        <a:pt x="16224" y="30047"/>
                      </a:cubicBezTo>
                      <a:cubicBezTo>
                        <a:pt x="14253" y="32814"/>
                        <a:pt x="13787" y="36646"/>
                        <a:pt x="15061" y="39793"/>
                      </a:cubicBezTo>
                      <a:lnTo>
                        <a:pt x="15195" y="40124"/>
                      </a:lnTo>
                      <a:cubicBezTo>
                        <a:pt x="15428" y="40675"/>
                        <a:pt x="15661" y="41226"/>
                        <a:pt x="15661" y="41838"/>
                      </a:cubicBezTo>
                      <a:cubicBezTo>
                        <a:pt x="15661" y="42291"/>
                        <a:pt x="15502" y="42719"/>
                        <a:pt x="15355" y="43160"/>
                      </a:cubicBezTo>
                      <a:cubicBezTo>
                        <a:pt x="14791" y="44752"/>
                        <a:pt x="14093" y="46331"/>
                        <a:pt x="13334" y="47837"/>
                      </a:cubicBezTo>
                      <a:cubicBezTo>
                        <a:pt x="13200" y="48094"/>
                        <a:pt x="13053" y="48339"/>
                        <a:pt x="12832" y="48462"/>
                      </a:cubicBezTo>
                      <a:cubicBezTo>
                        <a:pt x="12649" y="48511"/>
                        <a:pt x="12526" y="48535"/>
                        <a:pt x="12392" y="4853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3"/>
                <p:cNvSpPr/>
                <p:nvPr/>
              </p:nvSpPr>
              <p:spPr>
                <a:xfrm>
                  <a:off x="408275" y="421100"/>
                  <a:ext cx="903000" cy="1014725"/>
                </a:xfrm>
                <a:custGeom>
                  <a:avLst/>
                  <a:gdLst/>
                  <a:ahLst/>
                  <a:cxnLst/>
                  <a:rect l="l" t="t" r="r" b="b"/>
                  <a:pathLst>
                    <a:path w="36120" h="40589" fill="none" extrusionOk="0">
                      <a:moveTo>
                        <a:pt x="7824" y="40589"/>
                      </a:moveTo>
                      <a:lnTo>
                        <a:pt x="7800" y="40552"/>
                      </a:lnTo>
                      <a:cubicBezTo>
                        <a:pt x="7322" y="40148"/>
                        <a:pt x="7224" y="39916"/>
                        <a:pt x="7224" y="39830"/>
                      </a:cubicBezTo>
                      <a:cubicBezTo>
                        <a:pt x="7212" y="39683"/>
                        <a:pt x="7273" y="39291"/>
                        <a:pt x="7334" y="38997"/>
                      </a:cubicBezTo>
                      <a:cubicBezTo>
                        <a:pt x="7408" y="38556"/>
                        <a:pt x="7494" y="38054"/>
                        <a:pt x="7518" y="37479"/>
                      </a:cubicBezTo>
                      <a:cubicBezTo>
                        <a:pt x="7640" y="34712"/>
                        <a:pt x="6392" y="32435"/>
                        <a:pt x="5375" y="30610"/>
                      </a:cubicBezTo>
                      <a:lnTo>
                        <a:pt x="5363" y="30586"/>
                      </a:lnTo>
                      <a:cubicBezTo>
                        <a:pt x="5241" y="30353"/>
                        <a:pt x="5118" y="30120"/>
                        <a:pt x="4996" y="29912"/>
                      </a:cubicBezTo>
                      <a:cubicBezTo>
                        <a:pt x="3184" y="26545"/>
                        <a:pt x="2082" y="22627"/>
                        <a:pt x="1016" y="18844"/>
                      </a:cubicBezTo>
                      <a:cubicBezTo>
                        <a:pt x="502" y="17081"/>
                        <a:pt x="0" y="15256"/>
                        <a:pt x="221" y="13750"/>
                      </a:cubicBezTo>
                      <a:cubicBezTo>
                        <a:pt x="368" y="12661"/>
                        <a:pt x="955" y="11448"/>
                        <a:pt x="1959" y="10089"/>
                      </a:cubicBezTo>
                      <a:cubicBezTo>
                        <a:pt x="5412" y="5461"/>
                        <a:pt x="10493" y="3122"/>
                        <a:pt x="14130" y="1959"/>
                      </a:cubicBezTo>
                      <a:cubicBezTo>
                        <a:pt x="18354" y="625"/>
                        <a:pt x="23239" y="0"/>
                        <a:pt x="29508" y="0"/>
                      </a:cubicBezTo>
                      <a:lnTo>
                        <a:pt x="29594" y="0"/>
                      </a:lnTo>
                      <a:lnTo>
                        <a:pt x="29876" y="0"/>
                      </a:lnTo>
                      <a:cubicBezTo>
                        <a:pt x="30182" y="0"/>
                        <a:pt x="30696" y="0"/>
                        <a:pt x="30904" y="61"/>
                      </a:cubicBezTo>
                      <a:cubicBezTo>
                        <a:pt x="31137" y="123"/>
                        <a:pt x="31577" y="404"/>
                        <a:pt x="31933" y="612"/>
                      </a:cubicBezTo>
                      <a:cubicBezTo>
                        <a:pt x="32312" y="845"/>
                        <a:pt x="32826" y="1053"/>
                        <a:pt x="33365" y="1286"/>
                      </a:cubicBezTo>
                      <a:cubicBezTo>
                        <a:pt x="34712" y="1849"/>
                        <a:pt x="36120" y="2437"/>
                        <a:pt x="35814" y="3490"/>
                      </a:cubicBezTo>
                      <a:cubicBezTo>
                        <a:pt x="35520" y="4506"/>
                        <a:pt x="34443" y="4616"/>
                        <a:pt x="33377" y="4739"/>
                      </a:cubicBezTo>
                      <a:cubicBezTo>
                        <a:pt x="32765" y="4800"/>
                        <a:pt x="32190" y="4886"/>
                        <a:pt x="31761" y="5106"/>
                      </a:cubicBezTo>
                      <a:cubicBezTo>
                        <a:pt x="29337" y="6428"/>
                        <a:pt x="27537" y="8375"/>
                        <a:pt x="26692" y="10604"/>
                      </a:cubicBezTo>
                      <a:cubicBezTo>
                        <a:pt x="26484" y="11167"/>
                        <a:pt x="26337" y="11705"/>
                        <a:pt x="26215" y="12171"/>
                      </a:cubicBezTo>
                      <a:cubicBezTo>
                        <a:pt x="26129" y="12550"/>
                        <a:pt x="26019" y="12942"/>
                        <a:pt x="25933" y="13126"/>
                      </a:cubicBezTo>
                      <a:cubicBezTo>
                        <a:pt x="25823" y="13346"/>
                        <a:pt x="25517" y="13701"/>
                        <a:pt x="25223" y="14032"/>
                      </a:cubicBezTo>
                      <a:cubicBezTo>
                        <a:pt x="24917" y="14387"/>
                        <a:pt x="24586" y="14779"/>
                        <a:pt x="24243" y="15244"/>
                      </a:cubicBezTo>
                      <a:cubicBezTo>
                        <a:pt x="22456" y="17766"/>
                        <a:pt x="21966" y="21133"/>
                        <a:pt x="22958" y="24060"/>
                      </a:cubicBezTo>
                      <a:cubicBezTo>
                        <a:pt x="23092" y="24451"/>
                        <a:pt x="23239" y="24807"/>
                        <a:pt x="23374" y="25125"/>
                      </a:cubicBezTo>
                      <a:cubicBezTo>
                        <a:pt x="23386" y="25162"/>
                        <a:pt x="23423" y="25211"/>
                        <a:pt x="23447" y="25235"/>
                      </a:cubicBezTo>
                      <a:cubicBezTo>
                        <a:pt x="23509" y="25333"/>
                        <a:pt x="23582" y="25431"/>
                        <a:pt x="23545" y="25541"/>
                      </a:cubicBezTo>
                      <a:cubicBezTo>
                        <a:pt x="23435" y="25798"/>
                        <a:pt x="23068" y="25774"/>
                        <a:pt x="22750" y="25762"/>
                      </a:cubicBezTo>
                      <a:cubicBezTo>
                        <a:pt x="22652" y="25762"/>
                        <a:pt x="22578" y="25737"/>
                        <a:pt x="22480" y="25737"/>
                      </a:cubicBezTo>
                      <a:cubicBezTo>
                        <a:pt x="21439" y="25737"/>
                        <a:pt x="20435" y="25272"/>
                        <a:pt x="19897" y="24537"/>
                      </a:cubicBezTo>
                      <a:lnTo>
                        <a:pt x="19762" y="24353"/>
                      </a:lnTo>
                      <a:lnTo>
                        <a:pt x="19750" y="24317"/>
                      </a:lnTo>
                      <a:cubicBezTo>
                        <a:pt x="19382" y="23766"/>
                        <a:pt x="18746" y="22847"/>
                        <a:pt x="17644" y="22235"/>
                      </a:cubicBezTo>
                      <a:cubicBezTo>
                        <a:pt x="16909" y="21819"/>
                        <a:pt x="16077" y="21599"/>
                        <a:pt x="15219" y="21599"/>
                      </a:cubicBezTo>
                      <a:cubicBezTo>
                        <a:pt x="13273" y="21599"/>
                        <a:pt x="11301" y="22737"/>
                        <a:pt x="9955" y="24635"/>
                      </a:cubicBezTo>
                      <a:cubicBezTo>
                        <a:pt x="7285" y="28370"/>
                        <a:pt x="6685" y="33353"/>
                        <a:pt x="8387" y="37614"/>
                      </a:cubicBezTo>
                      <a:cubicBezTo>
                        <a:pt x="8436" y="37736"/>
                        <a:pt x="8498" y="37859"/>
                        <a:pt x="8547" y="38006"/>
                      </a:cubicBezTo>
                      <a:cubicBezTo>
                        <a:pt x="8559" y="38030"/>
                        <a:pt x="8571" y="38079"/>
                        <a:pt x="8608" y="38103"/>
                      </a:cubicBezTo>
                      <a:cubicBezTo>
                        <a:pt x="8657" y="38201"/>
                        <a:pt x="8693" y="38287"/>
                        <a:pt x="8693" y="38385"/>
                      </a:cubicBezTo>
                      <a:cubicBezTo>
                        <a:pt x="8693" y="38446"/>
                        <a:pt x="8669" y="38508"/>
                        <a:pt x="8644" y="38556"/>
                      </a:cubicBezTo>
                      <a:cubicBezTo>
                        <a:pt x="8644" y="38569"/>
                        <a:pt x="8632" y="38581"/>
                        <a:pt x="8632" y="38581"/>
                      </a:cubicBezTo>
                      <a:cubicBezTo>
                        <a:pt x="8400" y="39242"/>
                        <a:pt x="8142" y="39903"/>
                        <a:pt x="7873" y="4054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3"/>
                <p:cNvSpPr/>
                <p:nvPr/>
              </p:nvSpPr>
              <p:spPr>
                <a:xfrm>
                  <a:off x="493675" y="440375"/>
                  <a:ext cx="630900" cy="586525"/>
                </a:xfrm>
                <a:custGeom>
                  <a:avLst/>
                  <a:gdLst/>
                  <a:ahLst/>
                  <a:cxnLst/>
                  <a:rect l="l" t="t" r="r" b="b"/>
                  <a:pathLst>
                    <a:path w="25236" h="23461" fill="none" extrusionOk="0">
                      <a:moveTo>
                        <a:pt x="2816" y="23460"/>
                      </a:moveTo>
                      <a:lnTo>
                        <a:pt x="2767" y="23460"/>
                      </a:lnTo>
                      <a:cubicBezTo>
                        <a:pt x="1286" y="23338"/>
                        <a:pt x="1200" y="21428"/>
                        <a:pt x="1102" y="19591"/>
                      </a:cubicBezTo>
                      <a:cubicBezTo>
                        <a:pt x="1053" y="18734"/>
                        <a:pt x="1017" y="17828"/>
                        <a:pt x="833" y="17154"/>
                      </a:cubicBezTo>
                      <a:cubicBezTo>
                        <a:pt x="453" y="15869"/>
                        <a:pt x="0" y="14240"/>
                        <a:pt x="123" y="13445"/>
                      </a:cubicBezTo>
                      <a:cubicBezTo>
                        <a:pt x="172" y="13163"/>
                        <a:pt x="368" y="12502"/>
                        <a:pt x="1237" y="11326"/>
                      </a:cubicBezTo>
                      <a:cubicBezTo>
                        <a:pt x="4151" y="7420"/>
                        <a:pt x="8547" y="5400"/>
                        <a:pt x="11730" y="4408"/>
                      </a:cubicBezTo>
                      <a:cubicBezTo>
                        <a:pt x="12599" y="4127"/>
                        <a:pt x="13726" y="3576"/>
                        <a:pt x="14938" y="3000"/>
                      </a:cubicBezTo>
                      <a:cubicBezTo>
                        <a:pt x="17828" y="1592"/>
                        <a:pt x="21109" y="1"/>
                        <a:pt x="23178" y="833"/>
                      </a:cubicBezTo>
                      <a:cubicBezTo>
                        <a:pt x="23913" y="1139"/>
                        <a:pt x="24427" y="1739"/>
                        <a:pt x="24733" y="2645"/>
                      </a:cubicBezTo>
                      <a:cubicBezTo>
                        <a:pt x="25235" y="4127"/>
                        <a:pt x="23913" y="5119"/>
                        <a:pt x="22492" y="6184"/>
                      </a:cubicBezTo>
                      <a:cubicBezTo>
                        <a:pt x="21501" y="6918"/>
                        <a:pt x="20484" y="7678"/>
                        <a:pt x="20129" y="8645"/>
                      </a:cubicBezTo>
                      <a:cubicBezTo>
                        <a:pt x="19836" y="9392"/>
                        <a:pt x="19689" y="10041"/>
                        <a:pt x="19542" y="10567"/>
                      </a:cubicBezTo>
                      <a:cubicBezTo>
                        <a:pt x="19542" y="10592"/>
                        <a:pt x="19529" y="10616"/>
                        <a:pt x="19529" y="10653"/>
                      </a:cubicBezTo>
                      <a:cubicBezTo>
                        <a:pt x="19517" y="10714"/>
                        <a:pt x="19517" y="10775"/>
                        <a:pt x="19480" y="10837"/>
                      </a:cubicBezTo>
                      <a:cubicBezTo>
                        <a:pt x="19431" y="10910"/>
                        <a:pt x="19370" y="10971"/>
                        <a:pt x="19334" y="11032"/>
                      </a:cubicBezTo>
                      <a:lnTo>
                        <a:pt x="19272" y="11094"/>
                      </a:lnTo>
                      <a:cubicBezTo>
                        <a:pt x="18929" y="11473"/>
                        <a:pt x="18513" y="11963"/>
                        <a:pt x="18085" y="12563"/>
                      </a:cubicBezTo>
                      <a:cubicBezTo>
                        <a:pt x="17570" y="13298"/>
                        <a:pt x="17423" y="14302"/>
                        <a:pt x="17277" y="15281"/>
                      </a:cubicBezTo>
                      <a:cubicBezTo>
                        <a:pt x="17081" y="16628"/>
                        <a:pt x="16897" y="17901"/>
                        <a:pt x="15795" y="18465"/>
                      </a:cubicBezTo>
                      <a:cubicBezTo>
                        <a:pt x="15073" y="18832"/>
                        <a:pt x="14338" y="18452"/>
                        <a:pt x="13554" y="18060"/>
                      </a:cubicBezTo>
                      <a:cubicBezTo>
                        <a:pt x="12991" y="17767"/>
                        <a:pt x="12416" y="17473"/>
                        <a:pt x="11828" y="17473"/>
                      </a:cubicBezTo>
                      <a:cubicBezTo>
                        <a:pt x="8804" y="17473"/>
                        <a:pt x="5804" y="19138"/>
                        <a:pt x="3808" y="21942"/>
                      </a:cubicBezTo>
                      <a:cubicBezTo>
                        <a:pt x="3686" y="22113"/>
                        <a:pt x="3612" y="22370"/>
                        <a:pt x="3514" y="22603"/>
                      </a:cubicBezTo>
                      <a:cubicBezTo>
                        <a:pt x="3343" y="23019"/>
                        <a:pt x="3184" y="23460"/>
                        <a:pt x="2816" y="2346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3"/>
                <p:cNvSpPr/>
                <p:nvPr/>
              </p:nvSpPr>
              <p:spPr>
                <a:xfrm>
                  <a:off x="579075" y="560075"/>
                  <a:ext cx="386025" cy="301825"/>
                </a:xfrm>
                <a:custGeom>
                  <a:avLst/>
                  <a:gdLst/>
                  <a:ahLst/>
                  <a:cxnLst/>
                  <a:rect l="l" t="t" r="r" b="b"/>
                  <a:pathLst>
                    <a:path w="15441" h="12073" fill="none" extrusionOk="0">
                      <a:moveTo>
                        <a:pt x="1715" y="12073"/>
                      </a:moveTo>
                      <a:cubicBezTo>
                        <a:pt x="1408" y="12073"/>
                        <a:pt x="1090" y="12024"/>
                        <a:pt x="759" y="11901"/>
                      </a:cubicBezTo>
                      <a:lnTo>
                        <a:pt x="759" y="11901"/>
                      </a:lnTo>
                      <a:cubicBezTo>
                        <a:pt x="662" y="11864"/>
                        <a:pt x="662" y="11730"/>
                        <a:pt x="662" y="11620"/>
                      </a:cubicBezTo>
                      <a:cubicBezTo>
                        <a:pt x="662" y="11558"/>
                        <a:pt x="662" y="11497"/>
                        <a:pt x="637" y="11448"/>
                      </a:cubicBezTo>
                      <a:cubicBezTo>
                        <a:pt x="600" y="11289"/>
                        <a:pt x="539" y="11093"/>
                        <a:pt x="453" y="10897"/>
                      </a:cubicBezTo>
                      <a:cubicBezTo>
                        <a:pt x="257" y="10334"/>
                        <a:pt x="0" y="9636"/>
                        <a:pt x="74" y="9195"/>
                      </a:cubicBezTo>
                      <a:cubicBezTo>
                        <a:pt x="86" y="9073"/>
                        <a:pt x="196" y="8938"/>
                        <a:pt x="355" y="8754"/>
                      </a:cubicBezTo>
                      <a:cubicBezTo>
                        <a:pt x="392" y="8693"/>
                        <a:pt x="453" y="8620"/>
                        <a:pt x="502" y="8534"/>
                      </a:cubicBezTo>
                      <a:cubicBezTo>
                        <a:pt x="2865" y="5351"/>
                        <a:pt x="6600" y="3673"/>
                        <a:pt x="9306" y="2816"/>
                      </a:cubicBezTo>
                      <a:cubicBezTo>
                        <a:pt x="10408" y="2461"/>
                        <a:pt x="11657" y="1861"/>
                        <a:pt x="12979" y="1224"/>
                      </a:cubicBezTo>
                      <a:cubicBezTo>
                        <a:pt x="13175" y="1126"/>
                        <a:pt x="13408" y="931"/>
                        <a:pt x="13652" y="722"/>
                      </a:cubicBezTo>
                      <a:cubicBezTo>
                        <a:pt x="14069" y="367"/>
                        <a:pt x="14497" y="0"/>
                        <a:pt x="14828" y="49"/>
                      </a:cubicBezTo>
                      <a:cubicBezTo>
                        <a:pt x="14950" y="61"/>
                        <a:pt x="15048" y="122"/>
                        <a:pt x="15122" y="245"/>
                      </a:cubicBezTo>
                      <a:cubicBezTo>
                        <a:pt x="15440" y="698"/>
                        <a:pt x="14950" y="1126"/>
                        <a:pt x="14448" y="1579"/>
                      </a:cubicBezTo>
                      <a:cubicBezTo>
                        <a:pt x="14081" y="1910"/>
                        <a:pt x="13677" y="2253"/>
                        <a:pt x="13542" y="2645"/>
                      </a:cubicBezTo>
                      <a:cubicBezTo>
                        <a:pt x="13432" y="2951"/>
                        <a:pt x="13359" y="3245"/>
                        <a:pt x="13285" y="3514"/>
                      </a:cubicBezTo>
                      <a:cubicBezTo>
                        <a:pt x="13187" y="3857"/>
                        <a:pt x="13114" y="4175"/>
                        <a:pt x="12979" y="4420"/>
                      </a:cubicBezTo>
                      <a:cubicBezTo>
                        <a:pt x="12857" y="4665"/>
                        <a:pt x="12636" y="4910"/>
                        <a:pt x="12428" y="5155"/>
                      </a:cubicBezTo>
                      <a:cubicBezTo>
                        <a:pt x="12257" y="5351"/>
                        <a:pt x="12073" y="5571"/>
                        <a:pt x="11901" y="5804"/>
                      </a:cubicBezTo>
                      <a:cubicBezTo>
                        <a:pt x="11473" y="6391"/>
                        <a:pt x="11387" y="7175"/>
                        <a:pt x="11289" y="7861"/>
                      </a:cubicBezTo>
                      <a:cubicBezTo>
                        <a:pt x="11204" y="8644"/>
                        <a:pt x="11093" y="9391"/>
                        <a:pt x="10530" y="9722"/>
                      </a:cubicBezTo>
                      <a:cubicBezTo>
                        <a:pt x="10187" y="9918"/>
                        <a:pt x="9808" y="9746"/>
                        <a:pt x="9379" y="9563"/>
                      </a:cubicBezTo>
                      <a:cubicBezTo>
                        <a:pt x="9061" y="9428"/>
                        <a:pt x="8718" y="9293"/>
                        <a:pt x="8375" y="9293"/>
                      </a:cubicBezTo>
                      <a:cubicBezTo>
                        <a:pt x="7175" y="9293"/>
                        <a:pt x="6061" y="10003"/>
                        <a:pt x="4971" y="10701"/>
                      </a:cubicBezTo>
                      <a:cubicBezTo>
                        <a:pt x="3869" y="11411"/>
                        <a:pt x="2816" y="12073"/>
                        <a:pt x="1715" y="1207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3"/>
                <p:cNvSpPr/>
                <p:nvPr/>
              </p:nvSpPr>
              <p:spPr>
                <a:xfrm>
                  <a:off x="262575" y="279375"/>
                  <a:ext cx="1205750" cy="1327575"/>
                </a:xfrm>
                <a:custGeom>
                  <a:avLst/>
                  <a:gdLst/>
                  <a:ahLst/>
                  <a:cxnLst/>
                  <a:rect l="l" t="t" r="r" b="b"/>
                  <a:pathLst>
                    <a:path w="48230" h="53103" fill="none" extrusionOk="0">
                      <a:moveTo>
                        <a:pt x="19027" y="37087"/>
                      </a:moveTo>
                      <a:cubicBezTo>
                        <a:pt x="18831" y="38471"/>
                        <a:pt x="18966" y="39903"/>
                        <a:pt x="19480" y="41189"/>
                      </a:cubicBezTo>
                      <a:cubicBezTo>
                        <a:pt x="19529" y="41287"/>
                        <a:pt x="19566" y="41385"/>
                        <a:pt x="19603" y="41483"/>
                      </a:cubicBezTo>
                      <a:cubicBezTo>
                        <a:pt x="19884" y="42144"/>
                        <a:pt x="20252" y="43026"/>
                        <a:pt x="20239" y="44103"/>
                      </a:cubicBezTo>
                      <a:cubicBezTo>
                        <a:pt x="20215" y="44911"/>
                        <a:pt x="20007" y="45597"/>
                        <a:pt x="19786" y="46185"/>
                      </a:cubicBezTo>
                      <a:cubicBezTo>
                        <a:pt x="19199" y="47862"/>
                        <a:pt x="18476" y="49539"/>
                        <a:pt x="17644" y="51119"/>
                      </a:cubicBezTo>
                      <a:cubicBezTo>
                        <a:pt x="17484" y="51462"/>
                        <a:pt x="17080" y="52245"/>
                        <a:pt x="16199" y="52735"/>
                      </a:cubicBezTo>
                      <a:cubicBezTo>
                        <a:pt x="15734" y="52980"/>
                        <a:pt x="15244" y="53102"/>
                        <a:pt x="14730" y="53102"/>
                      </a:cubicBezTo>
                      <a:cubicBezTo>
                        <a:pt x="13836" y="53102"/>
                        <a:pt x="13089" y="52711"/>
                        <a:pt x="12611" y="52441"/>
                      </a:cubicBezTo>
                      <a:cubicBezTo>
                        <a:pt x="11007" y="51486"/>
                        <a:pt x="7677" y="49539"/>
                        <a:pt x="7371" y="45976"/>
                      </a:cubicBezTo>
                      <a:cubicBezTo>
                        <a:pt x="7297" y="45144"/>
                        <a:pt x="7420" y="44372"/>
                        <a:pt x="7530" y="43760"/>
                      </a:cubicBezTo>
                      <a:cubicBezTo>
                        <a:pt x="7579" y="43442"/>
                        <a:pt x="7640" y="43148"/>
                        <a:pt x="7640" y="42903"/>
                      </a:cubicBezTo>
                      <a:cubicBezTo>
                        <a:pt x="7677" y="41740"/>
                        <a:pt x="6967" y="40430"/>
                        <a:pt x="6196" y="39034"/>
                      </a:cubicBezTo>
                      <a:cubicBezTo>
                        <a:pt x="6061" y="38777"/>
                        <a:pt x="5926" y="38532"/>
                        <a:pt x="5779" y="38263"/>
                      </a:cubicBezTo>
                      <a:cubicBezTo>
                        <a:pt x="3686" y="34345"/>
                        <a:pt x="2498" y="30145"/>
                        <a:pt x="1347" y="26068"/>
                      </a:cubicBezTo>
                      <a:cubicBezTo>
                        <a:pt x="747" y="23962"/>
                        <a:pt x="0" y="21329"/>
                        <a:pt x="392" y="18623"/>
                      </a:cubicBezTo>
                      <a:cubicBezTo>
                        <a:pt x="686" y="16566"/>
                        <a:pt x="1604" y="14522"/>
                        <a:pt x="3208" y="12379"/>
                      </a:cubicBezTo>
                      <a:cubicBezTo>
                        <a:pt x="7555" y="6526"/>
                        <a:pt x="13787" y="3637"/>
                        <a:pt x="18244" y="2229"/>
                      </a:cubicBezTo>
                      <a:cubicBezTo>
                        <a:pt x="23031" y="710"/>
                        <a:pt x="28504" y="0"/>
                        <a:pt x="35422" y="0"/>
                      </a:cubicBezTo>
                      <a:lnTo>
                        <a:pt x="35728" y="0"/>
                      </a:lnTo>
                      <a:cubicBezTo>
                        <a:pt x="36377" y="0"/>
                        <a:pt x="37283" y="0"/>
                        <a:pt x="38226" y="270"/>
                      </a:cubicBezTo>
                      <a:cubicBezTo>
                        <a:pt x="39230" y="539"/>
                        <a:pt x="40050" y="1029"/>
                        <a:pt x="40711" y="1445"/>
                      </a:cubicBezTo>
                      <a:cubicBezTo>
                        <a:pt x="42903" y="2780"/>
                        <a:pt x="45621" y="4433"/>
                        <a:pt x="47237" y="7200"/>
                      </a:cubicBezTo>
                      <a:cubicBezTo>
                        <a:pt x="47948" y="8424"/>
                        <a:pt x="48229" y="9624"/>
                        <a:pt x="48058" y="10751"/>
                      </a:cubicBezTo>
                      <a:cubicBezTo>
                        <a:pt x="47654" y="13530"/>
                        <a:pt x="45119" y="14167"/>
                        <a:pt x="44029" y="14436"/>
                      </a:cubicBezTo>
                      <a:lnTo>
                        <a:pt x="43858" y="14485"/>
                      </a:lnTo>
                      <a:cubicBezTo>
                        <a:pt x="42376" y="14864"/>
                        <a:pt x="41226" y="15281"/>
                        <a:pt x="40283" y="15807"/>
                      </a:cubicBezTo>
                      <a:cubicBezTo>
                        <a:pt x="39071" y="16456"/>
                        <a:pt x="38165" y="17374"/>
                        <a:pt x="37822" y="18317"/>
                      </a:cubicBezTo>
                      <a:cubicBezTo>
                        <a:pt x="37712" y="18587"/>
                        <a:pt x="37638" y="18905"/>
                        <a:pt x="37540" y="19260"/>
                      </a:cubicBezTo>
                      <a:cubicBezTo>
                        <a:pt x="37393" y="19872"/>
                        <a:pt x="37185" y="20644"/>
                        <a:pt x="36818" y="21378"/>
                      </a:cubicBezTo>
                      <a:cubicBezTo>
                        <a:pt x="36389" y="22211"/>
                        <a:pt x="35814" y="22909"/>
                        <a:pt x="35336" y="23435"/>
                      </a:cubicBezTo>
                      <a:cubicBezTo>
                        <a:pt x="35091" y="23717"/>
                        <a:pt x="34859" y="23974"/>
                        <a:pt x="34700" y="24219"/>
                      </a:cubicBezTo>
                      <a:cubicBezTo>
                        <a:pt x="33965" y="25260"/>
                        <a:pt x="33744" y="26704"/>
                        <a:pt x="34161" y="27904"/>
                      </a:cubicBezTo>
                      <a:cubicBezTo>
                        <a:pt x="34234" y="28137"/>
                        <a:pt x="34344" y="28382"/>
                        <a:pt x="34455" y="28663"/>
                      </a:cubicBezTo>
                      <a:cubicBezTo>
                        <a:pt x="34920" y="29790"/>
                        <a:pt x="35557" y="31357"/>
                        <a:pt x="35006" y="33108"/>
                      </a:cubicBezTo>
                      <a:cubicBezTo>
                        <a:pt x="34589" y="34418"/>
                        <a:pt x="33598" y="35496"/>
                        <a:pt x="32141" y="36230"/>
                      </a:cubicBezTo>
                      <a:cubicBezTo>
                        <a:pt x="30977" y="36818"/>
                        <a:pt x="29655" y="37136"/>
                        <a:pt x="28296" y="37136"/>
                      </a:cubicBezTo>
                      <a:cubicBezTo>
                        <a:pt x="25602" y="37136"/>
                        <a:pt x="22982" y="35912"/>
                        <a:pt x="21366" y="33904"/>
                      </a:cubicBezTo>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4" name="Google Shape;304;p13"/>
              <p:cNvSpPr/>
              <p:nvPr/>
            </p:nvSpPr>
            <p:spPr>
              <a:xfrm>
                <a:off x="-462625" y="1940000"/>
                <a:ext cx="180502" cy="215402"/>
              </a:xfrm>
              <a:custGeom>
                <a:avLst/>
                <a:gdLst/>
                <a:ahLst/>
                <a:cxnLst/>
                <a:rect l="l" t="t" r="r" b="b"/>
                <a:pathLst>
                  <a:path w="6553" h="10336" extrusionOk="0">
                    <a:moveTo>
                      <a:pt x="0" y="10336"/>
                    </a:moveTo>
                    <a:cubicBezTo>
                      <a:pt x="283" y="6392"/>
                      <a:pt x="3463" y="-2023"/>
                      <a:pt x="6553" y="446"/>
                    </a:cubicBezTo>
                  </a:path>
                </a:pathLst>
              </a:custGeom>
              <a:noFill/>
              <a:ln w="9525" cap="flat" cmpd="sng">
                <a:solidFill>
                  <a:schemeClr val="accent4"/>
                </a:solidFill>
                <a:prstDash val="dashDot"/>
                <a:round/>
                <a:headEnd type="none" w="med" len="med"/>
                <a:tailEnd type="none" w="med" len="med"/>
              </a:ln>
            </p:spPr>
          </p:sp>
        </p:grpSp>
        <p:grpSp>
          <p:nvGrpSpPr>
            <p:cNvPr id="305" name="Google Shape;305;p13"/>
            <p:cNvGrpSpPr/>
            <p:nvPr/>
          </p:nvGrpSpPr>
          <p:grpSpPr>
            <a:xfrm rot="90">
              <a:off x="8539503" y="4153338"/>
              <a:ext cx="484870" cy="326689"/>
              <a:chOff x="5850477" y="3901125"/>
              <a:chExt cx="127450" cy="85874"/>
            </a:xfrm>
          </p:grpSpPr>
          <p:sp>
            <p:nvSpPr>
              <p:cNvPr id="306" name="Google Shape;306;p13"/>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3"/>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3"/>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3"/>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3"/>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3"/>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3" name="Google Shape;313;p13"/>
            <p:cNvSpPr/>
            <p:nvPr/>
          </p:nvSpPr>
          <p:spPr>
            <a:xfrm>
              <a:off x="5229653" y="4652525"/>
              <a:ext cx="3947054" cy="490989"/>
            </a:xfrm>
            <a:custGeom>
              <a:avLst/>
              <a:gdLst/>
              <a:ahLst/>
              <a:cxnLst/>
              <a:rect l="l" t="t" r="r" b="b"/>
              <a:pathLst>
                <a:path w="86232" h="14301" extrusionOk="0">
                  <a:moveTo>
                    <a:pt x="56895" y="1"/>
                  </a:moveTo>
                  <a:cubicBezTo>
                    <a:pt x="56359" y="13"/>
                    <a:pt x="55823" y="72"/>
                    <a:pt x="55299" y="191"/>
                  </a:cubicBezTo>
                  <a:cubicBezTo>
                    <a:pt x="54978" y="227"/>
                    <a:pt x="54656" y="346"/>
                    <a:pt x="54394" y="561"/>
                  </a:cubicBezTo>
                  <a:cubicBezTo>
                    <a:pt x="54263" y="680"/>
                    <a:pt x="54097" y="763"/>
                    <a:pt x="53930" y="822"/>
                  </a:cubicBezTo>
                  <a:cubicBezTo>
                    <a:pt x="53609" y="906"/>
                    <a:pt x="53287" y="1025"/>
                    <a:pt x="52966" y="1108"/>
                  </a:cubicBezTo>
                  <a:cubicBezTo>
                    <a:pt x="52632" y="1192"/>
                    <a:pt x="51977" y="1168"/>
                    <a:pt x="51811" y="1418"/>
                  </a:cubicBezTo>
                  <a:cubicBezTo>
                    <a:pt x="51918" y="1477"/>
                    <a:pt x="52037" y="1549"/>
                    <a:pt x="52132" y="1632"/>
                  </a:cubicBezTo>
                  <a:cubicBezTo>
                    <a:pt x="51647" y="1632"/>
                    <a:pt x="51097" y="1528"/>
                    <a:pt x="50581" y="1528"/>
                  </a:cubicBezTo>
                  <a:cubicBezTo>
                    <a:pt x="50337" y="1528"/>
                    <a:pt x="50100" y="1551"/>
                    <a:pt x="49882" y="1620"/>
                  </a:cubicBezTo>
                  <a:cubicBezTo>
                    <a:pt x="49191" y="1834"/>
                    <a:pt x="48513" y="2025"/>
                    <a:pt x="47834" y="2227"/>
                  </a:cubicBezTo>
                  <a:cubicBezTo>
                    <a:pt x="46798" y="2549"/>
                    <a:pt x="45858" y="3037"/>
                    <a:pt x="44869" y="3454"/>
                  </a:cubicBezTo>
                  <a:cubicBezTo>
                    <a:pt x="42357" y="4513"/>
                    <a:pt x="39785" y="5418"/>
                    <a:pt x="37154" y="6168"/>
                  </a:cubicBezTo>
                  <a:cubicBezTo>
                    <a:pt x="36475" y="6371"/>
                    <a:pt x="35821" y="6811"/>
                    <a:pt x="35118" y="6823"/>
                  </a:cubicBezTo>
                  <a:cubicBezTo>
                    <a:pt x="34822" y="6830"/>
                    <a:pt x="34526" y="6833"/>
                    <a:pt x="34230" y="6833"/>
                  </a:cubicBezTo>
                  <a:cubicBezTo>
                    <a:pt x="32874" y="6833"/>
                    <a:pt x="31521" y="6770"/>
                    <a:pt x="30153" y="6692"/>
                  </a:cubicBezTo>
                  <a:cubicBezTo>
                    <a:pt x="29746" y="6668"/>
                    <a:pt x="29337" y="6656"/>
                    <a:pt x="28926" y="6656"/>
                  </a:cubicBezTo>
                  <a:cubicBezTo>
                    <a:pt x="26767" y="6656"/>
                    <a:pt x="24567" y="6962"/>
                    <a:pt x="22426" y="7192"/>
                  </a:cubicBezTo>
                  <a:cubicBezTo>
                    <a:pt x="21307" y="7311"/>
                    <a:pt x="20140" y="7204"/>
                    <a:pt x="19033" y="7466"/>
                  </a:cubicBezTo>
                  <a:cubicBezTo>
                    <a:pt x="18390" y="7621"/>
                    <a:pt x="17925" y="7800"/>
                    <a:pt x="17247" y="7800"/>
                  </a:cubicBezTo>
                  <a:cubicBezTo>
                    <a:pt x="16568" y="7800"/>
                    <a:pt x="15901" y="7633"/>
                    <a:pt x="15294" y="7311"/>
                  </a:cubicBezTo>
                  <a:cubicBezTo>
                    <a:pt x="15008" y="7168"/>
                    <a:pt x="14830" y="7002"/>
                    <a:pt x="14496" y="6966"/>
                  </a:cubicBezTo>
                  <a:cubicBezTo>
                    <a:pt x="14330" y="6960"/>
                    <a:pt x="14163" y="6957"/>
                    <a:pt x="13998" y="6957"/>
                  </a:cubicBezTo>
                  <a:cubicBezTo>
                    <a:pt x="13833" y="6957"/>
                    <a:pt x="13669" y="6960"/>
                    <a:pt x="13508" y="6966"/>
                  </a:cubicBezTo>
                  <a:cubicBezTo>
                    <a:pt x="12722" y="7002"/>
                    <a:pt x="12032" y="7299"/>
                    <a:pt x="11270" y="7430"/>
                  </a:cubicBezTo>
                  <a:cubicBezTo>
                    <a:pt x="10651" y="7526"/>
                    <a:pt x="10044" y="7680"/>
                    <a:pt x="9424" y="7823"/>
                  </a:cubicBezTo>
                  <a:cubicBezTo>
                    <a:pt x="9103" y="7895"/>
                    <a:pt x="8793" y="8026"/>
                    <a:pt x="8472" y="8085"/>
                  </a:cubicBezTo>
                  <a:cubicBezTo>
                    <a:pt x="8270" y="8109"/>
                    <a:pt x="8019" y="8073"/>
                    <a:pt x="7829" y="8133"/>
                  </a:cubicBezTo>
                  <a:cubicBezTo>
                    <a:pt x="7638" y="8204"/>
                    <a:pt x="7448" y="8371"/>
                    <a:pt x="7281" y="8454"/>
                  </a:cubicBezTo>
                  <a:cubicBezTo>
                    <a:pt x="7150" y="8514"/>
                    <a:pt x="7031" y="8573"/>
                    <a:pt x="6900" y="8633"/>
                  </a:cubicBezTo>
                  <a:cubicBezTo>
                    <a:pt x="6579" y="8788"/>
                    <a:pt x="6234" y="8895"/>
                    <a:pt x="5900" y="8966"/>
                  </a:cubicBezTo>
                  <a:cubicBezTo>
                    <a:pt x="5924" y="9097"/>
                    <a:pt x="1" y="14301"/>
                    <a:pt x="112" y="14301"/>
                  </a:cubicBezTo>
                  <a:cubicBezTo>
                    <a:pt x="112" y="14301"/>
                    <a:pt x="113" y="14301"/>
                    <a:pt x="114" y="14300"/>
                  </a:cubicBezTo>
                  <a:lnTo>
                    <a:pt x="5400" y="14300"/>
                  </a:lnTo>
                  <a:lnTo>
                    <a:pt x="81350" y="14134"/>
                  </a:lnTo>
                  <a:lnTo>
                    <a:pt x="86232" y="14038"/>
                  </a:lnTo>
                  <a:cubicBezTo>
                    <a:pt x="85362" y="14038"/>
                    <a:pt x="82076" y="5787"/>
                    <a:pt x="81207" y="5787"/>
                  </a:cubicBezTo>
                  <a:cubicBezTo>
                    <a:pt x="80474" y="5787"/>
                    <a:pt x="77898" y="2489"/>
                    <a:pt x="77128" y="2489"/>
                  </a:cubicBezTo>
                  <a:cubicBezTo>
                    <a:pt x="77122" y="2489"/>
                    <a:pt x="77117" y="2489"/>
                    <a:pt x="77111" y="2489"/>
                  </a:cubicBezTo>
                  <a:cubicBezTo>
                    <a:pt x="77105" y="2490"/>
                    <a:pt x="77099" y="2490"/>
                    <a:pt x="77093" y="2490"/>
                  </a:cubicBezTo>
                  <a:cubicBezTo>
                    <a:pt x="76513" y="2490"/>
                    <a:pt x="75236" y="846"/>
                    <a:pt x="74671" y="834"/>
                  </a:cubicBezTo>
                  <a:cubicBezTo>
                    <a:pt x="74650" y="834"/>
                    <a:pt x="74630" y="834"/>
                    <a:pt x="74611" y="834"/>
                  </a:cubicBezTo>
                  <a:cubicBezTo>
                    <a:pt x="74142" y="834"/>
                    <a:pt x="74070" y="972"/>
                    <a:pt x="73647" y="1132"/>
                  </a:cubicBezTo>
                  <a:cubicBezTo>
                    <a:pt x="73266" y="1275"/>
                    <a:pt x="72885" y="1323"/>
                    <a:pt x="72504" y="1454"/>
                  </a:cubicBezTo>
                  <a:cubicBezTo>
                    <a:pt x="72170" y="1573"/>
                    <a:pt x="71813" y="1632"/>
                    <a:pt x="71456" y="1632"/>
                  </a:cubicBezTo>
                  <a:cubicBezTo>
                    <a:pt x="71039" y="1644"/>
                    <a:pt x="70670" y="1799"/>
                    <a:pt x="70242" y="1799"/>
                  </a:cubicBezTo>
                  <a:cubicBezTo>
                    <a:pt x="70136" y="1797"/>
                    <a:pt x="70031" y="1797"/>
                    <a:pt x="69927" y="1797"/>
                  </a:cubicBezTo>
                  <a:cubicBezTo>
                    <a:pt x="69693" y="1797"/>
                    <a:pt x="69461" y="1799"/>
                    <a:pt x="69230" y="1799"/>
                  </a:cubicBezTo>
                  <a:cubicBezTo>
                    <a:pt x="68614" y="1799"/>
                    <a:pt x="68005" y="1783"/>
                    <a:pt x="67396" y="1668"/>
                  </a:cubicBezTo>
                  <a:cubicBezTo>
                    <a:pt x="67199" y="1632"/>
                    <a:pt x="66994" y="1623"/>
                    <a:pt x="66789" y="1623"/>
                  </a:cubicBezTo>
                  <a:cubicBezTo>
                    <a:pt x="66583" y="1623"/>
                    <a:pt x="66378" y="1632"/>
                    <a:pt x="66182" y="1632"/>
                  </a:cubicBezTo>
                  <a:cubicBezTo>
                    <a:pt x="66070" y="1632"/>
                    <a:pt x="65959" y="1637"/>
                    <a:pt x="65852" y="1637"/>
                  </a:cubicBezTo>
                  <a:cubicBezTo>
                    <a:pt x="65798" y="1637"/>
                    <a:pt x="65745" y="1636"/>
                    <a:pt x="65693" y="1632"/>
                  </a:cubicBezTo>
                  <a:cubicBezTo>
                    <a:pt x="65479" y="1620"/>
                    <a:pt x="65408" y="1549"/>
                    <a:pt x="65241" y="1501"/>
                  </a:cubicBezTo>
                  <a:cubicBezTo>
                    <a:pt x="65116" y="1477"/>
                    <a:pt x="64989" y="1465"/>
                    <a:pt x="64862" y="1465"/>
                  </a:cubicBezTo>
                  <a:cubicBezTo>
                    <a:pt x="64674" y="1465"/>
                    <a:pt x="64485" y="1492"/>
                    <a:pt x="64300" y="1549"/>
                  </a:cubicBezTo>
                  <a:cubicBezTo>
                    <a:pt x="64215" y="1573"/>
                    <a:pt x="64140" y="1584"/>
                    <a:pt x="64070" y="1584"/>
                  </a:cubicBezTo>
                  <a:cubicBezTo>
                    <a:pt x="63799" y="1584"/>
                    <a:pt x="63615" y="1427"/>
                    <a:pt x="63264" y="1323"/>
                  </a:cubicBezTo>
                  <a:cubicBezTo>
                    <a:pt x="62598" y="1132"/>
                    <a:pt x="61979" y="1084"/>
                    <a:pt x="61383" y="727"/>
                  </a:cubicBezTo>
                  <a:cubicBezTo>
                    <a:pt x="60586" y="275"/>
                    <a:pt x="59752" y="394"/>
                    <a:pt x="58823" y="334"/>
                  </a:cubicBezTo>
                  <a:cubicBezTo>
                    <a:pt x="58157" y="299"/>
                    <a:pt x="57561" y="13"/>
                    <a:pt x="568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3"/>
            <p:cNvSpPr/>
            <p:nvPr/>
          </p:nvSpPr>
          <p:spPr>
            <a:xfrm rot="858966">
              <a:off x="-702941" y="4003552"/>
              <a:ext cx="6334851" cy="3364268"/>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5" name="Google Shape;315;p13"/>
          <p:cNvSpPr txBox="1">
            <a:spLocks noGrp="1"/>
          </p:cNvSpPr>
          <p:nvPr>
            <p:ph type="title" hasCustomPrompt="1"/>
          </p:nvPr>
        </p:nvSpPr>
        <p:spPr>
          <a:xfrm>
            <a:off x="758775" y="1231675"/>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16" name="Google Shape;316;p13"/>
          <p:cNvSpPr txBox="1">
            <a:spLocks noGrp="1"/>
          </p:cNvSpPr>
          <p:nvPr>
            <p:ph type="title" idx="2"/>
          </p:nvPr>
        </p:nvSpPr>
        <p:spPr>
          <a:xfrm>
            <a:off x="758775" y="1688875"/>
            <a:ext cx="2861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17" name="Google Shape;317;p13"/>
          <p:cNvSpPr txBox="1">
            <a:spLocks noGrp="1"/>
          </p:cNvSpPr>
          <p:nvPr>
            <p:ph type="title" idx="3"/>
          </p:nvPr>
        </p:nvSpPr>
        <p:spPr>
          <a:xfrm>
            <a:off x="758775" y="2068075"/>
            <a:ext cx="2861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18" name="Google Shape;318;p13"/>
          <p:cNvSpPr txBox="1">
            <a:spLocks noGrp="1"/>
          </p:cNvSpPr>
          <p:nvPr>
            <p:ph type="title" idx="4" hasCustomPrompt="1"/>
          </p:nvPr>
        </p:nvSpPr>
        <p:spPr>
          <a:xfrm>
            <a:off x="4175850" y="1231675"/>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19" name="Google Shape;319;p13"/>
          <p:cNvSpPr txBox="1">
            <a:spLocks noGrp="1"/>
          </p:cNvSpPr>
          <p:nvPr>
            <p:ph type="title" idx="5"/>
          </p:nvPr>
        </p:nvSpPr>
        <p:spPr>
          <a:xfrm>
            <a:off x="4175850" y="1688875"/>
            <a:ext cx="2861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20" name="Google Shape;320;p13"/>
          <p:cNvSpPr txBox="1">
            <a:spLocks noGrp="1"/>
          </p:cNvSpPr>
          <p:nvPr>
            <p:ph type="title" idx="6"/>
          </p:nvPr>
        </p:nvSpPr>
        <p:spPr>
          <a:xfrm>
            <a:off x="4175850" y="2068075"/>
            <a:ext cx="2861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21" name="Google Shape;321;p13"/>
          <p:cNvSpPr txBox="1">
            <a:spLocks noGrp="1"/>
          </p:cNvSpPr>
          <p:nvPr>
            <p:ph type="title" idx="7" hasCustomPrompt="1"/>
          </p:nvPr>
        </p:nvSpPr>
        <p:spPr>
          <a:xfrm>
            <a:off x="758775" y="2897575"/>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22" name="Google Shape;322;p13"/>
          <p:cNvSpPr txBox="1">
            <a:spLocks noGrp="1"/>
          </p:cNvSpPr>
          <p:nvPr>
            <p:ph type="title" idx="8"/>
          </p:nvPr>
        </p:nvSpPr>
        <p:spPr>
          <a:xfrm>
            <a:off x="758775" y="3354775"/>
            <a:ext cx="2861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23" name="Google Shape;323;p13"/>
          <p:cNvSpPr txBox="1">
            <a:spLocks noGrp="1"/>
          </p:cNvSpPr>
          <p:nvPr>
            <p:ph type="title" idx="9"/>
          </p:nvPr>
        </p:nvSpPr>
        <p:spPr>
          <a:xfrm>
            <a:off x="758775" y="3733975"/>
            <a:ext cx="2861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24" name="Google Shape;324;p13"/>
          <p:cNvSpPr txBox="1">
            <a:spLocks noGrp="1"/>
          </p:cNvSpPr>
          <p:nvPr>
            <p:ph type="title" idx="13" hasCustomPrompt="1"/>
          </p:nvPr>
        </p:nvSpPr>
        <p:spPr>
          <a:xfrm>
            <a:off x="4175850" y="2897575"/>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25" name="Google Shape;325;p13"/>
          <p:cNvSpPr txBox="1">
            <a:spLocks noGrp="1"/>
          </p:cNvSpPr>
          <p:nvPr>
            <p:ph type="title" idx="14"/>
          </p:nvPr>
        </p:nvSpPr>
        <p:spPr>
          <a:xfrm>
            <a:off x="4175850" y="3354775"/>
            <a:ext cx="2861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26" name="Google Shape;326;p13"/>
          <p:cNvSpPr txBox="1">
            <a:spLocks noGrp="1"/>
          </p:cNvSpPr>
          <p:nvPr>
            <p:ph type="title" idx="15"/>
          </p:nvPr>
        </p:nvSpPr>
        <p:spPr>
          <a:xfrm>
            <a:off x="4175850" y="3733975"/>
            <a:ext cx="2861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27" name="Google Shape;327;p13"/>
          <p:cNvSpPr txBox="1">
            <a:spLocks noGrp="1"/>
          </p:cNvSpPr>
          <p:nvPr>
            <p:ph type="title" idx="16"/>
          </p:nvPr>
        </p:nvSpPr>
        <p:spPr>
          <a:xfrm>
            <a:off x="758775" y="391234"/>
            <a:ext cx="7626300" cy="5727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dk1"/>
              </a:buClr>
              <a:buSzPts val="3200"/>
              <a:buFont typeface="Rajdhani"/>
              <a:buNone/>
              <a:defRPr sz="3500" b="1">
                <a:solidFill>
                  <a:schemeClr val="accent6"/>
                </a:solidFill>
                <a:latin typeface="Rajdhani"/>
                <a:ea typeface="Rajdhani"/>
                <a:cs typeface="Rajdhani"/>
                <a:sym typeface="Rajdhani"/>
              </a:defRPr>
            </a:lvl1pPr>
            <a:lvl2pPr lvl="1"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2pPr>
            <a:lvl3pPr lvl="2"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3pPr>
            <a:lvl4pPr lvl="3"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4pPr>
            <a:lvl5pPr lvl="4"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5pPr>
            <a:lvl6pPr lvl="5"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6pPr>
            <a:lvl7pPr lvl="6"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7pPr>
            <a:lvl8pPr lvl="7"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8pPr>
            <a:lvl9pPr lvl="8"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2030"/>
        <p:cNvGrpSpPr/>
        <p:nvPr/>
      </p:nvGrpSpPr>
      <p:grpSpPr>
        <a:xfrm>
          <a:off x="0" y="0"/>
          <a:ext cx="0" cy="0"/>
          <a:chOff x="0" y="0"/>
          <a:chExt cx="0" cy="0"/>
        </a:xfrm>
      </p:grpSpPr>
      <p:grpSp>
        <p:nvGrpSpPr>
          <p:cNvPr id="2031" name="Google Shape;2031;p33"/>
          <p:cNvGrpSpPr/>
          <p:nvPr/>
        </p:nvGrpSpPr>
        <p:grpSpPr>
          <a:xfrm>
            <a:off x="61069" y="68542"/>
            <a:ext cx="9027322" cy="5041129"/>
            <a:chOff x="61069" y="68542"/>
            <a:chExt cx="9027322" cy="5041129"/>
          </a:xfrm>
        </p:grpSpPr>
        <p:sp>
          <p:nvSpPr>
            <p:cNvPr id="2032" name="Google Shape;2032;p33"/>
            <p:cNvSpPr/>
            <p:nvPr/>
          </p:nvSpPr>
          <p:spPr>
            <a:xfrm rot="2700000">
              <a:off x="3197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33" name="Google Shape;2033;p33"/>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34" name="Google Shape;2034;p33"/>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35" name="Google Shape;2035;p33"/>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36" name="Google Shape;2036;p33"/>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37" name="Google Shape;2037;p33"/>
            <p:cNvSpPr/>
            <p:nvPr/>
          </p:nvSpPr>
          <p:spPr>
            <a:xfrm rot="-2700000">
              <a:off x="515840" y="3884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38" name="Google Shape;2038;p33"/>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39" name="Google Shape;2039;p33"/>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40" name="Google Shape;2040;p33"/>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41" name="Google Shape;2041;p33"/>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42" name="Google Shape;2042;p33"/>
            <p:cNvSpPr/>
            <p:nvPr/>
          </p:nvSpPr>
          <p:spPr>
            <a:xfrm rot="8100000" flipH="1">
              <a:off x="4509194" y="15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43" name="Google Shape;2043;p33"/>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4" name="Google Shape;2044;p33"/>
            <p:cNvSpPr/>
            <p:nvPr/>
          </p:nvSpPr>
          <p:spPr>
            <a:xfrm rot="-5400000">
              <a:off x="3039403" y="1427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045" name="Google Shape;2045;p33"/>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46" name="Google Shape;2046;p33"/>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47" name="Google Shape;2047;p33"/>
            <p:cNvSpPr/>
            <p:nvPr/>
          </p:nvSpPr>
          <p:spPr>
            <a:xfrm rot="-5400000">
              <a:off x="1690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48" name="Google Shape;2048;p33"/>
            <p:cNvSpPr/>
            <p:nvPr/>
          </p:nvSpPr>
          <p:spPr>
            <a:xfrm rot="2700000">
              <a:off x="58641" y="25419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049" name="Google Shape;2049;p33"/>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050" name="Google Shape;2050;p33"/>
            <p:cNvSpPr/>
            <p:nvPr/>
          </p:nvSpPr>
          <p:spPr>
            <a:xfrm rot="8999773">
              <a:off x="3716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51" name="Google Shape;2051;p33"/>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52" name="Google Shape;2052;p33"/>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53" name="Google Shape;2053;p33"/>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054" name="Google Shape;2054;p33"/>
            <p:cNvSpPr/>
            <p:nvPr/>
          </p:nvSpPr>
          <p:spPr>
            <a:xfrm rot="8100000" flipH="1">
              <a:off x="7273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55" name="Google Shape;2055;p33"/>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56" name="Google Shape;2056;p33"/>
            <p:cNvSpPr/>
            <p:nvPr/>
          </p:nvSpPr>
          <p:spPr>
            <a:xfrm rot="-10594826" flipH="1">
              <a:off x="8902268" y="7493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057" name="Google Shape;2057;p33"/>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58" name="Google Shape;2058;p33"/>
            <p:cNvSpPr/>
            <p:nvPr/>
          </p:nvSpPr>
          <p:spPr>
            <a:xfrm>
              <a:off x="8976589" y="13692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059" name="Google Shape;2059;p33"/>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60" name="Google Shape;2060;p33"/>
            <p:cNvSpPr/>
            <p:nvPr/>
          </p:nvSpPr>
          <p:spPr>
            <a:xfrm rot="2700000">
              <a:off x="3348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061" name="Google Shape;2061;p33"/>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62" name="Google Shape;2062;p33"/>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63" name="Google Shape;2063;p33"/>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64" name="Google Shape;2064;p33"/>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65" name="Google Shape;2065;p33"/>
            <p:cNvSpPr/>
            <p:nvPr/>
          </p:nvSpPr>
          <p:spPr>
            <a:xfrm>
              <a:off x="8946314" y="21592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66" name="Google Shape;2066;p33"/>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67" name="Google Shape;2067;p33"/>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68" name="Google Shape;2068;p33"/>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69" name="Google Shape;2069;p33"/>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70" name="Google Shape;2070;p33"/>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71" name="Google Shape;2071;p33"/>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72" name="Google Shape;2072;p33"/>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73" name="Google Shape;2073;p33"/>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74" name="Google Shape;2074;p33"/>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75" name="Google Shape;2075;p33"/>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076" name="Google Shape;2076;p33"/>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77" name="Google Shape;2077;p33"/>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78" name="Google Shape;2078;p33"/>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079" name="Google Shape;2079;p33"/>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80" name="Google Shape;2080;p33"/>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81" name="Google Shape;2081;p33"/>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82" name="Google Shape;2082;p33"/>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083" name="Google Shape;2083;p33"/>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2084" name="Google Shape;2084;p33"/>
          <p:cNvSpPr/>
          <p:nvPr/>
        </p:nvSpPr>
        <p:spPr>
          <a:xfrm>
            <a:off x="311400" y="310100"/>
            <a:ext cx="8521200" cy="45234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85" name="Google Shape;2085;p33"/>
          <p:cNvSpPr txBox="1">
            <a:spLocks noGrp="1"/>
          </p:cNvSpPr>
          <p:nvPr>
            <p:ph type="title"/>
          </p:nvPr>
        </p:nvSpPr>
        <p:spPr>
          <a:xfrm>
            <a:off x="720887" y="1782063"/>
            <a:ext cx="25524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86" name="Google Shape;2086;p33"/>
          <p:cNvSpPr txBox="1">
            <a:spLocks noGrp="1"/>
          </p:cNvSpPr>
          <p:nvPr>
            <p:ph type="subTitle" idx="1"/>
          </p:nvPr>
        </p:nvSpPr>
        <p:spPr>
          <a:xfrm>
            <a:off x="720887" y="2292388"/>
            <a:ext cx="2552400" cy="4848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87" name="Google Shape;2087;p33"/>
          <p:cNvSpPr txBox="1">
            <a:spLocks noGrp="1"/>
          </p:cNvSpPr>
          <p:nvPr>
            <p:ph type="title" idx="2"/>
          </p:nvPr>
        </p:nvSpPr>
        <p:spPr>
          <a:xfrm>
            <a:off x="5872486" y="1782063"/>
            <a:ext cx="25524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88" name="Google Shape;2088;p33"/>
          <p:cNvSpPr txBox="1">
            <a:spLocks noGrp="1"/>
          </p:cNvSpPr>
          <p:nvPr>
            <p:ph type="subTitle" idx="3"/>
          </p:nvPr>
        </p:nvSpPr>
        <p:spPr>
          <a:xfrm>
            <a:off x="5872486" y="2292388"/>
            <a:ext cx="2552400" cy="484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89" name="Google Shape;2089;p33"/>
          <p:cNvSpPr txBox="1">
            <a:spLocks noGrp="1"/>
          </p:cNvSpPr>
          <p:nvPr>
            <p:ph type="title" idx="4"/>
          </p:nvPr>
        </p:nvSpPr>
        <p:spPr>
          <a:xfrm>
            <a:off x="720887" y="3150238"/>
            <a:ext cx="25524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90" name="Google Shape;2090;p33"/>
          <p:cNvSpPr txBox="1">
            <a:spLocks noGrp="1"/>
          </p:cNvSpPr>
          <p:nvPr>
            <p:ph type="subTitle" idx="5"/>
          </p:nvPr>
        </p:nvSpPr>
        <p:spPr>
          <a:xfrm>
            <a:off x="720887" y="3660563"/>
            <a:ext cx="2552400" cy="4848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91" name="Google Shape;2091;p33"/>
          <p:cNvSpPr txBox="1">
            <a:spLocks noGrp="1"/>
          </p:cNvSpPr>
          <p:nvPr>
            <p:ph type="title" idx="6"/>
          </p:nvPr>
        </p:nvSpPr>
        <p:spPr>
          <a:xfrm>
            <a:off x="5872486" y="3150238"/>
            <a:ext cx="25524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92" name="Google Shape;2092;p33"/>
          <p:cNvSpPr txBox="1">
            <a:spLocks noGrp="1"/>
          </p:cNvSpPr>
          <p:nvPr>
            <p:ph type="subTitle" idx="7"/>
          </p:nvPr>
        </p:nvSpPr>
        <p:spPr>
          <a:xfrm>
            <a:off x="5872486" y="3660563"/>
            <a:ext cx="2552400" cy="484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93" name="Google Shape;2093;p33"/>
          <p:cNvSpPr txBox="1">
            <a:spLocks noGrp="1"/>
          </p:cNvSpPr>
          <p:nvPr>
            <p:ph type="title" idx="8"/>
          </p:nvPr>
        </p:nvSpPr>
        <p:spPr>
          <a:xfrm>
            <a:off x="2514125" y="540000"/>
            <a:ext cx="4115700" cy="612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xmlns="" val="40703858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lt1"/>
        </a:solidFill>
        <a:effectLst/>
      </p:bgPr>
    </p:bg>
    <p:spTree>
      <p:nvGrpSpPr>
        <p:cNvPr id="1" name="Shape 2356"/>
        <p:cNvGrpSpPr/>
        <p:nvPr/>
      </p:nvGrpSpPr>
      <p:grpSpPr>
        <a:xfrm>
          <a:off x="0" y="0"/>
          <a:ext cx="0" cy="0"/>
          <a:chOff x="0" y="0"/>
          <a:chExt cx="0" cy="0"/>
        </a:xfrm>
      </p:grpSpPr>
      <p:grpSp>
        <p:nvGrpSpPr>
          <p:cNvPr id="2357" name="Google Shape;2357;p38"/>
          <p:cNvGrpSpPr/>
          <p:nvPr/>
        </p:nvGrpSpPr>
        <p:grpSpPr>
          <a:xfrm>
            <a:off x="122308" y="79026"/>
            <a:ext cx="8895562" cy="4956938"/>
            <a:chOff x="122308" y="79026"/>
            <a:chExt cx="8895562" cy="4956938"/>
          </a:xfrm>
        </p:grpSpPr>
        <p:grpSp>
          <p:nvGrpSpPr>
            <p:cNvPr id="2358" name="Google Shape;2358;p38"/>
            <p:cNvGrpSpPr/>
            <p:nvPr/>
          </p:nvGrpSpPr>
          <p:grpSpPr>
            <a:xfrm>
              <a:off x="122308" y="79026"/>
              <a:ext cx="8895562" cy="4956938"/>
              <a:chOff x="122308" y="79026"/>
              <a:chExt cx="8895562" cy="4956938"/>
            </a:xfrm>
          </p:grpSpPr>
          <p:grpSp>
            <p:nvGrpSpPr>
              <p:cNvPr id="2359" name="Google Shape;2359;p38"/>
              <p:cNvGrpSpPr/>
              <p:nvPr/>
            </p:nvGrpSpPr>
            <p:grpSpPr>
              <a:xfrm flipH="1">
                <a:off x="122308" y="79026"/>
                <a:ext cx="8895562" cy="4956938"/>
                <a:chOff x="135794" y="79026"/>
                <a:chExt cx="8895562" cy="4956938"/>
              </a:xfrm>
            </p:grpSpPr>
            <p:grpSp>
              <p:nvGrpSpPr>
                <p:cNvPr id="2360" name="Google Shape;2360;p38"/>
                <p:cNvGrpSpPr/>
                <p:nvPr/>
              </p:nvGrpSpPr>
              <p:grpSpPr>
                <a:xfrm>
                  <a:off x="135794" y="104949"/>
                  <a:ext cx="8895562" cy="4931014"/>
                  <a:chOff x="135794" y="104949"/>
                  <a:chExt cx="8895562" cy="4931014"/>
                </a:xfrm>
              </p:grpSpPr>
              <p:grpSp>
                <p:nvGrpSpPr>
                  <p:cNvPr id="2361" name="Google Shape;2361;p38"/>
                  <p:cNvGrpSpPr/>
                  <p:nvPr/>
                </p:nvGrpSpPr>
                <p:grpSpPr>
                  <a:xfrm rot="10800000">
                    <a:off x="7868647" y="1236600"/>
                    <a:ext cx="456959" cy="2111662"/>
                    <a:chOff x="8524342" y="1674075"/>
                    <a:chExt cx="456959" cy="2111662"/>
                  </a:xfrm>
                </p:grpSpPr>
                <p:sp>
                  <p:nvSpPr>
                    <p:cNvPr id="2362" name="Google Shape;2362;p38"/>
                    <p:cNvSpPr/>
                    <p:nvPr/>
                  </p:nvSpPr>
                  <p:spPr>
                    <a:xfrm>
                      <a:off x="85955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363" name="Google Shape;2363;p38"/>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64" name="Google Shape;2364;p38"/>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365" name="Google Shape;2365;p38"/>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2366" name="Google Shape;2366;p38"/>
                  <p:cNvGrpSpPr/>
                  <p:nvPr/>
                </p:nvGrpSpPr>
                <p:grpSpPr>
                  <a:xfrm>
                    <a:off x="135794" y="104949"/>
                    <a:ext cx="8895562" cy="4931014"/>
                    <a:chOff x="135794" y="104949"/>
                    <a:chExt cx="8895562" cy="4931014"/>
                  </a:xfrm>
                </p:grpSpPr>
                <p:grpSp>
                  <p:nvGrpSpPr>
                    <p:cNvPr id="2367" name="Google Shape;2367;p38"/>
                    <p:cNvGrpSpPr/>
                    <p:nvPr/>
                  </p:nvGrpSpPr>
                  <p:grpSpPr>
                    <a:xfrm>
                      <a:off x="135794" y="104949"/>
                      <a:ext cx="8895562" cy="4931014"/>
                      <a:chOff x="135794" y="104949"/>
                      <a:chExt cx="8895562" cy="4931014"/>
                    </a:xfrm>
                  </p:grpSpPr>
                  <p:sp>
                    <p:nvSpPr>
                      <p:cNvPr id="2368" name="Google Shape;2368;p38"/>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69" name="Google Shape;2369;p38"/>
                      <p:cNvSpPr/>
                      <p:nvPr/>
                    </p:nvSpPr>
                    <p:spPr>
                      <a:xfrm rot="6300406">
                        <a:off x="1277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70" name="Google Shape;2370;p38"/>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71" name="Google Shape;2371;p38"/>
                      <p:cNvSpPr/>
                      <p:nvPr/>
                    </p:nvSpPr>
                    <p:spPr>
                      <a:xfrm>
                        <a:off x="7085889" y="18074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72" name="Google Shape;2372;p38"/>
                      <p:cNvSpPr/>
                      <p:nvPr/>
                    </p:nvSpPr>
                    <p:spPr>
                      <a:xfrm rot="2700000">
                        <a:off x="7121389" y="2480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373" name="Google Shape;2373;p38"/>
                      <p:cNvSpPr/>
                      <p:nvPr/>
                    </p:nvSpPr>
                    <p:spPr>
                      <a:xfrm rot="5400000" flipH="1">
                        <a:off x="699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74" name="Google Shape;2374;p38"/>
                      <p:cNvSpPr/>
                      <p:nvPr/>
                    </p:nvSpPr>
                    <p:spPr>
                      <a:xfrm rot="8100000" flipH="1">
                        <a:off x="1232594" y="921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75" name="Google Shape;2375;p38"/>
                      <p:cNvSpPr/>
                      <p:nvPr/>
                    </p:nvSpPr>
                    <p:spPr>
                      <a:xfrm>
                        <a:off x="1878594" y="6579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76" name="Google Shape;2376;p38"/>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77" name="Google Shape;2377;p38"/>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378" name="Google Shape;2378;p38"/>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379" name="Google Shape;2379;p38"/>
                      <p:cNvSpPr/>
                      <p:nvPr/>
                    </p:nvSpPr>
                    <p:spPr>
                      <a:xfrm rot="8999773">
                        <a:off x="143059" y="2694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80" name="Google Shape;2380;p38"/>
                      <p:cNvSpPr/>
                      <p:nvPr/>
                    </p:nvSpPr>
                    <p:spPr>
                      <a:xfrm rot="8999773">
                        <a:off x="6994222" y="932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381" name="Google Shape;2381;p38"/>
                      <p:cNvSpPr/>
                      <p:nvPr/>
                    </p:nvSpPr>
                    <p:spPr>
                      <a:xfrm rot="8100000" flipH="1">
                        <a:off x="7273844" y="1387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82" name="Google Shape;2382;p38"/>
                      <p:cNvSpPr/>
                      <p:nvPr/>
                    </p:nvSpPr>
                    <p:spPr>
                      <a:xfrm rot="8100000" flipH="1">
                        <a:off x="8836969" y="2203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83" name="Google Shape;2383;p38"/>
                      <p:cNvSpPr/>
                      <p:nvPr/>
                    </p:nvSpPr>
                    <p:spPr>
                      <a:xfrm rot="-10594826" flipH="1">
                        <a:off x="2044268" y="40259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384" name="Google Shape;2384;p38"/>
                      <p:cNvSpPr/>
                      <p:nvPr/>
                    </p:nvSpPr>
                    <p:spPr>
                      <a:xfrm>
                        <a:off x="8631314" y="11247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85" name="Google Shape;2385;p38"/>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386" name="Google Shape;2386;p38"/>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87" name="Google Shape;2387;p38"/>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88" name="Google Shape;2388;p38"/>
                      <p:cNvSpPr/>
                      <p:nvPr/>
                    </p:nvSpPr>
                    <p:spPr>
                      <a:xfrm rot="6300406">
                        <a:off x="3596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389" name="Google Shape;2389;p38"/>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90" name="Google Shape;2390;p38"/>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91" name="Google Shape;2391;p38"/>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92" name="Google Shape;2392;p38"/>
                      <p:cNvSpPr/>
                      <p:nvPr/>
                    </p:nvSpPr>
                    <p:spPr>
                      <a:xfrm rot="8100000" flipH="1">
                        <a:off x="8674069" y="36322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93" name="Google Shape;2393;p38"/>
                      <p:cNvSpPr/>
                      <p:nvPr/>
                    </p:nvSpPr>
                    <p:spPr>
                      <a:xfrm rot="2700000">
                        <a:off x="7759914" y="37059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394" name="Google Shape;2394;p38"/>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395" name="Google Shape;2395;p38"/>
                      <p:cNvSpPr/>
                      <p:nvPr/>
                    </p:nvSpPr>
                    <p:spPr>
                      <a:xfrm>
                        <a:off x="2166939" y="33306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96" name="Google Shape;2396;p38"/>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97" name="Google Shape;2397;p38"/>
                      <p:cNvSpPr/>
                      <p:nvPr/>
                    </p:nvSpPr>
                    <p:spPr>
                      <a:xfrm rot="-900406" flipH="1">
                        <a:off x="7311885" y="4213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398" name="Google Shape;2398;p38"/>
                      <p:cNvSpPr/>
                      <p:nvPr/>
                    </p:nvSpPr>
                    <p:spPr>
                      <a:xfrm rot="8100000" flipH="1">
                        <a:off x="1941869" y="1453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99" name="Google Shape;2399;p38"/>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400" name="Google Shape;2400;p38"/>
                      <p:cNvSpPr/>
                      <p:nvPr/>
                    </p:nvSpPr>
                    <p:spPr>
                      <a:xfrm rot="8999773">
                        <a:off x="7742272" y="46740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401" name="Google Shape;2401;p38"/>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402" name="Google Shape;2402;p38"/>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03" name="Google Shape;2403;p38"/>
                      <p:cNvSpPr/>
                      <p:nvPr/>
                    </p:nvSpPr>
                    <p:spPr>
                      <a:xfrm rot="-5400000">
                        <a:off x="8340053" y="40333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sp>
                  <p:nvSpPr>
                    <p:cNvPr id="2404" name="Google Shape;2404;p38"/>
                    <p:cNvSpPr/>
                    <p:nvPr/>
                  </p:nvSpPr>
                  <p:spPr>
                    <a:xfrm rot="-4499594">
                      <a:off x="809600" y="141259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sp>
              <p:nvSpPr>
                <p:cNvPr id="2405" name="Google Shape;2405;p38"/>
                <p:cNvSpPr/>
                <p:nvPr/>
              </p:nvSpPr>
              <p:spPr>
                <a:xfrm rot="-2700000">
                  <a:off x="942165" y="37849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06" name="Google Shape;2406;p38"/>
                <p:cNvSpPr/>
                <p:nvPr/>
              </p:nvSpPr>
              <p:spPr>
                <a:xfrm rot="6300406">
                  <a:off x="1273495" y="39770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407" name="Google Shape;2407;p38"/>
                <p:cNvSpPr/>
                <p:nvPr/>
              </p:nvSpPr>
              <p:spPr>
                <a:xfrm rot="6300406">
                  <a:off x="7762037" y="19841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408" name="Google Shape;2408;p38"/>
                <p:cNvSpPr/>
                <p:nvPr/>
              </p:nvSpPr>
              <p:spPr>
                <a:xfrm rot="-2700000">
                  <a:off x="7675090" y="9231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09" name="Google Shape;2409;p38"/>
                <p:cNvSpPr/>
                <p:nvPr/>
              </p:nvSpPr>
              <p:spPr>
                <a:xfrm rot="6300406">
                  <a:off x="7996995" y="1147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410" name="Google Shape;2410;p38"/>
                <p:cNvSpPr/>
                <p:nvPr/>
              </p:nvSpPr>
              <p:spPr>
                <a:xfrm rot="-4499594">
                  <a:off x="1727987" y="30121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11" name="Google Shape;2411;p38"/>
                <p:cNvSpPr/>
                <p:nvPr/>
              </p:nvSpPr>
              <p:spPr>
                <a:xfrm rot="-4499594">
                  <a:off x="1427837" y="198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412" name="Google Shape;2412;p38"/>
                <p:cNvSpPr/>
                <p:nvPr/>
              </p:nvSpPr>
              <p:spPr>
                <a:xfrm rot="8100000">
                  <a:off x="7220340" y="33813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sp>
            <p:nvSpPr>
              <p:cNvPr id="2413" name="Google Shape;2413;p38"/>
              <p:cNvSpPr/>
              <p:nvPr/>
            </p:nvSpPr>
            <p:spPr>
              <a:xfrm flipH="1">
                <a:off x="8673364" y="322013"/>
                <a:ext cx="193500" cy="183900"/>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414" name="Google Shape;2414;p38"/>
            <p:cNvSpPr/>
            <p:nvPr/>
          </p:nvSpPr>
          <p:spPr>
            <a:xfrm flipH="1">
              <a:off x="7837439" y="2479825"/>
              <a:ext cx="193500" cy="1839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415" name="Google Shape;2415;p38"/>
          <p:cNvSpPr/>
          <p:nvPr/>
        </p:nvSpPr>
        <p:spPr>
          <a:xfrm>
            <a:off x="720000" y="298025"/>
            <a:ext cx="7704000" cy="45477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416" name="Google Shape;2416;p38"/>
          <p:cNvGrpSpPr/>
          <p:nvPr/>
        </p:nvGrpSpPr>
        <p:grpSpPr>
          <a:xfrm rot="1799965" flipH="1">
            <a:off x="6736154" y="2694432"/>
            <a:ext cx="1792663" cy="1738763"/>
            <a:chOff x="6997200" y="3219600"/>
            <a:chExt cx="1426800" cy="1383900"/>
          </a:xfrm>
        </p:grpSpPr>
        <p:sp>
          <p:nvSpPr>
            <p:cNvPr id="2417" name="Google Shape;2417;p38"/>
            <p:cNvSpPr/>
            <p:nvPr/>
          </p:nvSpPr>
          <p:spPr>
            <a:xfrm>
              <a:off x="7226125" y="4200625"/>
              <a:ext cx="413050" cy="393250"/>
            </a:xfrm>
            <a:custGeom>
              <a:avLst/>
              <a:gdLst/>
              <a:ahLst/>
              <a:cxnLst/>
              <a:rect l="l" t="t" r="r" b="b"/>
              <a:pathLst>
                <a:path w="16522" h="15730" extrusionOk="0">
                  <a:moveTo>
                    <a:pt x="16521" y="0"/>
                  </a:moveTo>
                  <a:lnTo>
                    <a:pt x="16521" y="0"/>
                  </a:lnTo>
                  <a:cubicBezTo>
                    <a:pt x="16521" y="0"/>
                    <a:pt x="12378" y="746"/>
                    <a:pt x="8432" y="4232"/>
                  </a:cubicBezTo>
                  <a:cubicBezTo>
                    <a:pt x="4480" y="7723"/>
                    <a:pt x="2310" y="14184"/>
                    <a:pt x="2310" y="14184"/>
                  </a:cubicBezTo>
                  <a:cubicBezTo>
                    <a:pt x="2310" y="14184"/>
                    <a:pt x="327" y="12910"/>
                    <a:pt x="49" y="12910"/>
                  </a:cubicBezTo>
                  <a:cubicBezTo>
                    <a:pt x="0" y="12910"/>
                    <a:pt x="4" y="12949"/>
                    <a:pt x="79" y="13040"/>
                  </a:cubicBezTo>
                  <a:cubicBezTo>
                    <a:pt x="588" y="13653"/>
                    <a:pt x="3269" y="15730"/>
                    <a:pt x="3269" y="15730"/>
                  </a:cubicBezTo>
                  <a:cubicBezTo>
                    <a:pt x="3269" y="15730"/>
                    <a:pt x="12044" y="7273"/>
                    <a:pt x="15775" y="6555"/>
                  </a:cubicBezTo>
                  <a:lnTo>
                    <a:pt x="16521" y="0"/>
                  </a:ln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18" name="Google Shape;2418;p38"/>
            <p:cNvSpPr/>
            <p:nvPr/>
          </p:nvSpPr>
          <p:spPr>
            <a:xfrm>
              <a:off x="7210525" y="4512200"/>
              <a:ext cx="144450" cy="91300"/>
            </a:xfrm>
            <a:custGeom>
              <a:avLst/>
              <a:gdLst/>
              <a:ahLst/>
              <a:cxnLst/>
              <a:rect l="l" t="t" r="r" b="b"/>
              <a:pathLst>
                <a:path w="5778" h="3652" extrusionOk="0">
                  <a:moveTo>
                    <a:pt x="3334" y="1"/>
                  </a:moveTo>
                  <a:lnTo>
                    <a:pt x="2949" y="532"/>
                  </a:lnTo>
                  <a:cubicBezTo>
                    <a:pt x="2949" y="532"/>
                    <a:pt x="1841" y="32"/>
                    <a:pt x="903" y="32"/>
                  </a:cubicBezTo>
                  <a:cubicBezTo>
                    <a:pt x="558" y="32"/>
                    <a:pt x="235" y="100"/>
                    <a:pt x="0" y="286"/>
                  </a:cubicBezTo>
                  <a:lnTo>
                    <a:pt x="4260" y="3651"/>
                  </a:lnTo>
                  <a:lnTo>
                    <a:pt x="5778" y="1827"/>
                  </a:lnTo>
                  <a:lnTo>
                    <a:pt x="3334"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19" name="Google Shape;2419;p38"/>
            <p:cNvSpPr/>
            <p:nvPr/>
          </p:nvSpPr>
          <p:spPr>
            <a:xfrm>
              <a:off x="7263125" y="4516325"/>
              <a:ext cx="6075" cy="25925"/>
            </a:xfrm>
            <a:custGeom>
              <a:avLst/>
              <a:gdLst/>
              <a:ahLst/>
              <a:cxnLst/>
              <a:rect l="l" t="t" r="r" b="b"/>
              <a:pathLst>
                <a:path w="243" h="1037" extrusionOk="0">
                  <a:moveTo>
                    <a:pt x="139" y="0"/>
                  </a:moveTo>
                  <a:cubicBezTo>
                    <a:pt x="79" y="0"/>
                    <a:pt x="29" y="44"/>
                    <a:pt x="29" y="104"/>
                  </a:cubicBezTo>
                  <a:lnTo>
                    <a:pt x="1" y="926"/>
                  </a:lnTo>
                  <a:cubicBezTo>
                    <a:pt x="1" y="981"/>
                    <a:pt x="46" y="1030"/>
                    <a:pt x="106" y="1037"/>
                  </a:cubicBezTo>
                  <a:lnTo>
                    <a:pt x="111" y="1037"/>
                  </a:lnTo>
                  <a:cubicBezTo>
                    <a:pt x="165" y="1037"/>
                    <a:pt x="215" y="992"/>
                    <a:pt x="215" y="932"/>
                  </a:cubicBezTo>
                  <a:lnTo>
                    <a:pt x="243" y="109"/>
                  </a:lnTo>
                  <a:cubicBezTo>
                    <a:pt x="243" y="50"/>
                    <a:pt x="198" y="0"/>
                    <a:pt x="13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0" name="Google Shape;2420;p38"/>
            <p:cNvSpPr/>
            <p:nvPr/>
          </p:nvSpPr>
          <p:spPr>
            <a:xfrm>
              <a:off x="7006225" y="4047525"/>
              <a:ext cx="524675" cy="161200"/>
            </a:xfrm>
            <a:custGeom>
              <a:avLst/>
              <a:gdLst/>
              <a:ahLst/>
              <a:cxnLst/>
              <a:rect l="l" t="t" r="r" b="b"/>
              <a:pathLst>
                <a:path w="20987" h="6448" extrusionOk="0">
                  <a:moveTo>
                    <a:pt x="12871" y="0"/>
                  </a:moveTo>
                  <a:cubicBezTo>
                    <a:pt x="12597" y="0"/>
                    <a:pt x="12319" y="6"/>
                    <a:pt x="12037" y="18"/>
                  </a:cubicBezTo>
                  <a:cubicBezTo>
                    <a:pt x="6770" y="243"/>
                    <a:pt x="1020" y="3899"/>
                    <a:pt x="1020" y="3899"/>
                  </a:cubicBezTo>
                  <a:cubicBezTo>
                    <a:pt x="1020" y="3899"/>
                    <a:pt x="217" y="1481"/>
                    <a:pt x="37" y="1481"/>
                  </a:cubicBezTo>
                  <a:cubicBezTo>
                    <a:pt x="13" y="1481"/>
                    <a:pt x="0" y="1522"/>
                    <a:pt x="1" y="1614"/>
                  </a:cubicBezTo>
                  <a:cubicBezTo>
                    <a:pt x="11" y="2408"/>
                    <a:pt x="790" y="5707"/>
                    <a:pt x="790" y="5707"/>
                  </a:cubicBezTo>
                  <a:cubicBezTo>
                    <a:pt x="790" y="5707"/>
                    <a:pt x="4330" y="5401"/>
                    <a:pt x="8115" y="5401"/>
                  </a:cubicBezTo>
                  <a:cubicBezTo>
                    <a:pt x="11339" y="5401"/>
                    <a:pt x="14741" y="5623"/>
                    <a:pt x="16284" y="6448"/>
                  </a:cubicBezTo>
                  <a:lnTo>
                    <a:pt x="20987" y="1816"/>
                  </a:lnTo>
                  <a:cubicBezTo>
                    <a:pt x="20987" y="1816"/>
                    <a:pt x="17684" y="0"/>
                    <a:pt x="12871"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1" name="Google Shape;2421;p38"/>
            <p:cNvSpPr/>
            <p:nvPr/>
          </p:nvSpPr>
          <p:spPr>
            <a:xfrm>
              <a:off x="6997200" y="4071000"/>
              <a:ext cx="88125" cy="132375"/>
            </a:xfrm>
            <a:custGeom>
              <a:avLst/>
              <a:gdLst/>
              <a:ahLst/>
              <a:cxnLst/>
              <a:rect l="l" t="t" r="r" b="b"/>
              <a:pathLst>
                <a:path w="3525" h="5295" extrusionOk="0">
                  <a:moveTo>
                    <a:pt x="0" y="0"/>
                  </a:moveTo>
                  <a:lnTo>
                    <a:pt x="1195" y="5295"/>
                  </a:lnTo>
                  <a:lnTo>
                    <a:pt x="3524" y="4834"/>
                  </a:lnTo>
                  <a:lnTo>
                    <a:pt x="2768" y="1881"/>
                  </a:lnTo>
                  <a:lnTo>
                    <a:pt x="2138" y="2051"/>
                  </a:lnTo>
                  <a:cubicBezTo>
                    <a:pt x="2138" y="2051"/>
                    <a:pt x="1113" y="12"/>
                    <a:pt x="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2" name="Google Shape;2422;p38"/>
            <p:cNvSpPr/>
            <p:nvPr/>
          </p:nvSpPr>
          <p:spPr>
            <a:xfrm>
              <a:off x="7290125" y="4013025"/>
              <a:ext cx="506750" cy="403700"/>
            </a:xfrm>
            <a:custGeom>
              <a:avLst/>
              <a:gdLst/>
              <a:ahLst/>
              <a:cxnLst/>
              <a:rect l="l" t="t" r="r" b="b"/>
              <a:pathLst>
                <a:path w="20270" h="16148" extrusionOk="0">
                  <a:moveTo>
                    <a:pt x="6092" y="1"/>
                  </a:moveTo>
                  <a:cubicBezTo>
                    <a:pt x="3985" y="1"/>
                    <a:pt x="549" y="834"/>
                    <a:pt x="549" y="834"/>
                  </a:cubicBezTo>
                  <a:cubicBezTo>
                    <a:pt x="1" y="3224"/>
                    <a:pt x="1782" y="8711"/>
                    <a:pt x="1782" y="8711"/>
                  </a:cubicBezTo>
                  <a:cubicBezTo>
                    <a:pt x="4567" y="7876"/>
                    <a:pt x="7167" y="7542"/>
                    <a:pt x="7491" y="7542"/>
                  </a:cubicBezTo>
                  <a:cubicBezTo>
                    <a:pt x="7546" y="7542"/>
                    <a:pt x="7536" y="7552"/>
                    <a:pt x="7450" y="7570"/>
                  </a:cubicBezTo>
                  <a:cubicBezTo>
                    <a:pt x="6090" y="8529"/>
                    <a:pt x="4650" y="10941"/>
                    <a:pt x="4650" y="10941"/>
                  </a:cubicBezTo>
                  <a:cubicBezTo>
                    <a:pt x="6096" y="12842"/>
                    <a:pt x="10678" y="16148"/>
                    <a:pt x="10678" y="16148"/>
                  </a:cubicBezTo>
                  <a:cubicBezTo>
                    <a:pt x="15753" y="15249"/>
                    <a:pt x="20270" y="9692"/>
                    <a:pt x="20270" y="9692"/>
                  </a:cubicBezTo>
                  <a:cubicBezTo>
                    <a:pt x="17792" y="9028"/>
                    <a:pt x="7296" y="160"/>
                    <a:pt x="7296" y="160"/>
                  </a:cubicBezTo>
                  <a:cubicBezTo>
                    <a:pt x="7009" y="47"/>
                    <a:pt x="6587" y="1"/>
                    <a:pt x="609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3" name="Google Shape;2423;p38"/>
            <p:cNvSpPr/>
            <p:nvPr/>
          </p:nvSpPr>
          <p:spPr>
            <a:xfrm>
              <a:off x="7489775" y="4145275"/>
              <a:ext cx="45125" cy="47700"/>
            </a:xfrm>
            <a:custGeom>
              <a:avLst/>
              <a:gdLst/>
              <a:ahLst/>
              <a:cxnLst/>
              <a:rect l="l" t="t" r="r" b="b"/>
              <a:pathLst>
                <a:path w="1805" h="1908" extrusionOk="0">
                  <a:moveTo>
                    <a:pt x="1108" y="0"/>
                  </a:moveTo>
                  <a:cubicBezTo>
                    <a:pt x="1094" y="0"/>
                    <a:pt x="1078" y="4"/>
                    <a:pt x="1064" y="11"/>
                  </a:cubicBezTo>
                  <a:cubicBezTo>
                    <a:pt x="105" y="444"/>
                    <a:pt x="11" y="1738"/>
                    <a:pt x="6" y="1792"/>
                  </a:cubicBezTo>
                  <a:cubicBezTo>
                    <a:pt x="1" y="1842"/>
                    <a:pt x="34" y="1885"/>
                    <a:pt x="77" y="1903"/>
                  </a:cubicBezTo>
                  <a:cubicBezTo>
                    <a:pt x="89" y="1903"/>
                    <a:pt x="99" y="1908"/>
                    <a:pt x="110" y="1908"/>
                  </a:cubicBezTo>
                  <a:cubicBezTo>
                    <a:pt x="149" y="1908"/>
                    <a:pt x="182" y="1885"/>
                    <a:pt x="203" y="1853"/>
                  </a:cubicBezTo>
                  <a:cubicBezTo>
                    <a:pt x="412" y="1508"/>
                    <a:pt x="1371" y="1080"/>
                    <a:pt x="1721" y="942"/>
                  </a:cubicBezTo>
                  <a:cubicBezTo>
                    <a:pt x="1777" y="921"/>
                    <a:pt x="1804" y="861"/>
                    <a:pt x="1782" y="806"/>
                  </a:cubicBezTo>
                  <a:cubicBezTo>
                    <a:pt x="1770" y="764"/>
                    <a:pt x="1728" y="738"/>
                    <a:pt x="1684" y="738"/>
                  </a:cubicBezTo>
                  <a:cubicBezTo>
                    <a:pt x="1671" y="738"/>
                    <a:pt x="1658" y="740"/>
                    <a:pt x="1645" y="745"/>
                  </a:cubicBezTo>
                  <a:cubicBezTo>
                    <a:pt x="1602" y="762"/>
                    <a:pt x="741" y="1096"/>
                    <a:pt x="269" y="1480"/>
                  </a:cubicBezTo>
                  <a:cubicBezTo>
                    <a:pt x="357" y="1091"/>
                    <a:pt x="582" y="461"/>
                    <a:pt x="1152" y="203"/>
                  </a:cubicBezTo>
                  <a:cubicBezTo>
                    <a:pt x="1207" y="181"/>
                    <a:pt x="1228" y="115"/>
                    <a:pt x="1207" y="66"/>
                  </a:cubicBezTo>
                  <a:cubicBezTo>
                    <a:pt x="1187" y="26"/>
                    <a:pt x="1149" y="0"/>
                    <a:pt x="11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4" name="Google Shape;2424;p38"/>
            <p:cNvSpPr/>
            <p:nvPr/>
          </p:nvSpPr>
          <p:spPr>
            <a:xfrm>
              <a:off x="7291650" y="4034750"/>
              <a:ext cx="67050" cy="182350"/>
            </a:xfrm>
            <a:custGeom>
              <a:avLst/>
              <a:gdLst/>
              <a:ahLst/>
              <a:cxnLst/>
              <a:rect l="l" t="t" r="r" b="b"/>
              <a:pathLst>
                <a:path w="2682" h="7294" extrusionOk="0">
                  <a:moveTo>
                    <a:pt x="1637" y="0"/>
                  </a:moveTo>
                  <a:cubicBezTo>
                    <a:pt x="1608" y="0"/>
                    <a:pt x="1580" y="11"/>
                    <a:pt x="1557" y="31"/>
                  </a:cubicBezTo>
                  <a:cubicBezTo>
                    <a:pt x="1491" y="102"/>
                    <a:pt x="0" y="1735"/>
                    <a:pt x="2462" y="7233"/>
                  </a:cubicBezTo>
                  <a:cubicBezTo>
                    <a:pt x="2477" y="7271"/>
                    <a:pt x="2517" y="7293"/>
                    <a:pt x="2560" y="7293"/>
                  </a:cubicBezTo>
                  <a:cubicBezTo>
                    <a:pt x="2571" y="7293"/>
                    <a:pt x="2588" y="7293"/>
                    <a:pt x="2604" y="7288"/>
                  </a:cubicBezTo>
                  <a:cubicBezTo>
                    <a:pt x="2654" y="7260"/>
                    <a:pt x="2681" y="7200"/>
                    <a:pt x="2654" y="7146"/>
                  </a:cubicBezTo>
                  <a:cubicBezTo>
                    <a:pt x="263" y="1812"/>
                    <a:pt x="1695" y="195"/>
                    <a:pt x="1710" y="179"/>
                  </a:cubicBezTo>
                  <a:cubicBezTo>
                    <a:pt x="1749" y="135"/>
                    <a:pt x="1749" y="69"/>
                    <a:pt x="1710" y="31"/>
                  </a:cubicBezTo>
                  <a:cubicBezTo>
                    <a:pt x="1689" y="10"/>
                    <a:pt x="1663" y="0"/>
                    <a:pt x="163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5" name="Google Shape;2425;p38"/>
            <p:cNvSpPr/>
            <p:nvPr/>
          </p:nvSpPr>
          <p:spPr>
            <a:xfrm>
              <a:off x="7421400" y="4275450"/>
              <a:ext cx="154475" cy="128400"/>
            </a:xfrm>
            <a:custGeom>
              <a:avLst/>
              <a:gdLst/>
              <a:ahLst/>
              <a:cxnLst/>
              <a:rect l="l" t="t" r="r" b="b"/>
              <a:pathLst>
                <a:path w="6179" h="5136" extrusionOk="0">
                  <a:moveTo>
                    <a:pt x="121" y="1"/>
                  </a:moveTo>
                  <a:cubicBezTo>
                    <a:pt x="98" y="1"/>
                    <a:pt x="75" y="8"/>
                    <a:pt x="56" y="22"/>
                  </a:cubicBezTo>
                  <a:cubicBezTo>
                    <a:pt x="6" y="60"/>
                    <a:pt x="1" y="126"/>
                    <a:pt x="39" y="170"/>
                  </a:cubicBezTo>
                  <a:cubicBezTo>
                    <a:pt x="67" y="208"/>
                    <a:pt x="3065" y="3891"/>
                    <a:pt x="6019" y="5130"/>
                  </a:cubicBezTo>
                  <a:cubicBezTo>
                    <a:pt x="6030" y="5135"/>
                    <a:pt x="6047" y="5135"/>
                    <a:pt x="6057" y="5135"/>
                  </a:cubicBezTo>
                  <a:cubicBezTo>
                    <a:pt x="6101" y="5135"/>
                    <a:pt x="6140" y="5114"/>
                    <a:pt x="6156" y="5069"/>
                  </a:cubicBezTo>
                  <a:cubicBezTo>
                    <a:pt x="6178" y="5021"/>
                    <a:pt x="6151" y="4955"/>
                    <a:pt x="6101" y="4933"/>
                  </a:cubicBezTo>
                  <a:cubicBezTo>
                    <a:pt x="3196" y="3716"/>
                    <a:pt x="231" y="76"/>
                    <a:pt x="204" y="38"/>
                  </a:cubicBezTo>
                  <a:cubicBezTo>
                    <a:pt x="182" y="13"/>
                    <a:pt x="151" y="1"/>
                    <a:pt x="12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6" name="Google Shape;2426;p38"/>
            <p:cNvSpPr/>
            <p:nvPr/>
          </p:nvSpPr>
          <p:spPr>
            <a:xfrm>
              <a:off x="7536075" y="4278825"/>
              <a:ext cx="183100" cy="127350"/>
            </a:xfrm>
            <a:custGeom>
              <a:avLst/>
              <a:gdLst/>
              <a:ahLst/>
              <a:cxnLst/>
              <a:rect l="l" t="t" r="r" b="b"/>
              <a:pathLst>
                <a:path w="7324" h="5094" extrusionOk="0">
                  <a:moveTo>
                    <a:pt x="7206" y="1"/>
                  </a:moveTo>
                  <a:cubicBezTo>
                    <a:pt x="7175" y="1"/>
                    <a:pt x="7143" y="15"/>
                    <a:pt x="7121" y="40"/>
                  </a:cubicBezTo>
                  <a:cubicBezTo>
                    <a:pt x="4731" y="3164"/>
                    <a:pt x="132" y="4869"/>
                    <a:pt x="84" y="4886"/>
                  </a:cubicBezTo>
                  <a:cubicBezTo>
                    <a:pt x="28" y="4907"/>
                    <a:pt x="1" y="4967"/>
                    <a:pt x="23" y="5023"/>
                  </a:cubicBezTo>
                  <a:cubicBezTo>
                    <a:pt x="40" y="5066"/>
                    <a:pt x="78" y="5094"/>
                    <a:pt x="122" y="5094"/>
                  </a:cubicBezTo>
                  <a:cubicBezTo>
                    <a:pt x="132" y="5094"/>
                    <a:pt x="144" y="5088"/>
                    <a:pt x="155" y="5088"/>
                  </a:cubicBezTo>
                  <a:cubicBezTo>
                    <a:pt x="205" y="5066"/>
                    <a:pt x="4863" y="3340"/>
                    <a:pt x="7291" y="171"/>
                  </a:cubicBezTo>
                  <a:cubicBezTo>
                    <a:pt x="7324" y="123"/>
                    <a:pt x="7318" y="57"/>
                    <a:pt x="7268" y="24"/>
                  </a:cubicBezTo>
                  <a:cubicBezTo>
                    <a:pt x="7250" y="8"/>
                    <a:pt x="7228" y="1"/>
                    <a:pt x="720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7" name="Google Shape;2427;p38"/>
            <p:cNvSpPr/>
            <p:nvPr/>
          </p:nvSpPr>
          <p:spPr>
            <a:xfrm>
              <a:off x="7581725" y="4247675"/>
              <a:ext cx="49475" cy="109050"/>
            </a:xfrm>
            <a:custGeom>
              <a:avLst/>
              <a:gdLst/>
              <a:ahLst/>
              <a:cxnLst/>
              <a:rect l="l" t="t" r="r" b="b"/>
              <a:pathLst>
                <a:path w="1979" h="4362" extrusionOk="0">
                  <a:moveTo>
                    <a:pt x="1374" y="0"/>
                  </a:moveTo>
                  <a:cubicBezTo>
                    <a:pt x="1339" y="0"/>
                    <a:pt x="1306" y="16"/>
                    <a:pt x="1288" y="48"/>
                  </a:cubicBezTo>
                  <a:cubicBezTo>
                    <a:pt x="1273" y="69"/>
                    <a:pt x="1" y="2087"/>
                    <a:pt x="1776" y="4323"/>
                  </a:cubicBezTo>
                  <a:cubicBezTo>
                    <a:pt x="1799" y="4351"/>
                    <a:pt x="1832" y="4361"/>
                    <a:pt x="1858" y="4361"/>
                  </a:cubicBezTo>
                  <a:cubicBezTo>
                    <a:pt x="1880" y="4361"/>
                    <a:pt x="1908" y="4356"/>
                    <a:pt x="1924" y="4339"/>
                  </a:cubicBezTo>
                  <a:cubicBezTo>
                    <a:pt x="1974" y="4301"/>
                    <a:pt x="1979" y="4235"/>
                    <a:pt x="1941" y="4192"/>
                  </a:cubicBezTo>
                  <a:cubicBezTo>
                    <a:pt x="264" y="2075"/>
                    <a:pt x="1415" y="240"/>
                    <a:pt x="1463" y="162"/>
                  </a:cubicBezTo>
                  <a:cubicBezTo>
                    <a:pt x="1496" y="114"/>
                    <a:pt x="1480" y="48"/>
                    <a:pt x="1430" y="15"/>
                  </a:cubicBezTo>
                  <a:cubicBezTo>
                    <a:pt x="1413" y="5"/>
                    <a:pt x="1393" y="0"/>
                    <a:pt x="137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8" name="Google Shape;2428;p38"/>
            <p:cNvSpPr/>
            <p:nvPr/>
          </p:nvSpPr>
          <p:spPr>
            <a:xfrm>
              <a:off x="7607075" y="3219600"/>
              <a:ext cx="668675" cy="538650"/>
            </a:xfrm>
            <a:custGeom>
              <a:avLst/>
              <a:gdLst/>
              <a:ahLst/>
              <a:cxnLst/>
              <a:rect l="l" t="t" r="r" b="b"/>
              <a:pathLst>
                <a:path w="26747" h="21546" extrusionOk="0">
                  <a:moveTo>
                    <a:pt x="13552" y="1"/>
                  </a:moveTo>
                  <a:cubicBezTo>
                    <a:pt x="7681" y="1"/>
                    <a:pt x="5394" y="4734"/>
                    <a:pt x="5394" y="4734"/>
                  </a:cubicBezTo>
                  <a:cubicBezTo>
                    <a:pt x="5394" y="4734"/>
                    <a:pt x="1" y="12835"/>
                    <a:pt x="6057" y="17987"/>
                  </a:cubicBezTo>
                  <a:cubicBezTo>
                    <a:pt x="8775" y="20299"/>
                    <a:pt x="11904" y="21545"/>
                    <a:pt x="14852" y="21545"/>
                  </a:cubicBezTo>
                  <a:cubicBezTo>
                    <a:pt x="18474" y="21545"/>
                    <a:pt x="21822" y="19664"/>
                    <a:pt x="23798" y="15564"/>
                  </a:cubicBezTo>
                  <a:cubicBezTo>
                    <a:pt x="26747" y="9447"/>
                    <a:pt x="25350" y="2749"/>
                    <a:pt x="16947" y="480"/>
                  </a:cubicBezTo>
                  <a:cubicBezTo>
                    <a:pt x="15702" y="144"/>
                    <a:pt x="14573" y="1"/>
                    <a:pt x="1355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9" name="Google Shape;2429;p38"/>
            <p:cNvSpPr/>
            <p:nvPr/>
          </p:nvSpPr>
          <p:spPr>
            <a:xfrm>
              <a:off x="7415800" y="3715425"/>
              <a:ext cx="626900" cy="627575"/>
            </a:xfrm>
            <a:custGeom>
              <a:avLst/>
              <a:gdLst/>
              <a:ahLst/>
              <a:cxnLst/>
              <a:rect l="l" t="t" r="r" b="b"/>
              <a:pathLst>
                <a:path w="25076" h="25103" extrusionOk="0">
                  <a:moveTo>
                    <a:pt x="9800" y="1"/>
                  </a:moveTo>
                  <a:cubicBezTo>
                    <a:pt x="7712" y="3009"/>
                    <a:pt x="0" y="11883"/>
                    <a:pt x="0" y="11883"/>
                  </a:cubicBezTo>
                  <a:cubicBezTo>
                    <a:pt x="1721" y="17523"/>
                    <a:pt x="12881" y="25103"/>
                    <a:pt x="12881" y="25103"/>
                  </a:cubicBezTo>
                  <a:cubicBezTo>
                    <a:pt x="25076" y="15912"/>
                    <a:pt x="23650" y="4846"/>
                    <a:pt x="23650" y="4846"/>
                  </a:cubicBezTo>
                  <a:cubicBezTo>
                    <a:pt x="19025" y="3634"/>
                    <a:pt x="9800" y="1"/>
                    <a:pt x="98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0" name="Google Shape;2430;p38"/>
            <p:cNvSpPr/>
            <p:nvPr/>
          </p:nvSpPr>
          <p:spPr>
            <a:xfrm>
              <a:off x="7297150" y="3351150"/>
              <a:ext cx="352575" cy="476125"/>
            </a:xfrm>
            <a:custGeom>
              <a:avLst/>
              <a:gdLst/>
              <a:ahLst/>
              <a:cxnLst/>
              <a:rect l="l" t="t" r="r" b="b"/>
              <a:pathLst>
                <a:path w="14103" h="19045" extrusionOk="0">
                  <a:moveTo>
                    <a:pt x="5897" y="1"/>
                  </a:moveTo>
                  <a:cubicBezTo>
                    <a:pt x="5887" y="1"/>
                    <a:pt x="5876" y="3"/>
                    <a:pt x="5864" y="9"/>
                  </a:cubicBezTo>
                  <a:cubicBezTo>
                    <a:pt x="5480" y="191"/>
                    <a:pt x="4768" y="2432"/>
                    <a:pt x="4768" y="2432"/>
                  </a:cubicBezTo>
                  <a:cubicBezTo>
                    <a:pt x="4768" y="2432"/>
                    <a:pt x="4845" y="407"/>
                    <a:pt x="4286" y="407"/>
                  </a:cubicBezTo>
                  <a:cubicBezTo>
                    <a:pt x="4267" y="407"/>
                    <a:pt x="4246" y="409"/>
                    <a:pt x="4225" y="414"/>
                  </a:cubicBezTo>
                  <a:cubicBezTo>
                    <a:pt x="3606" y="573"/>
                    <a:pt x="4220" y="3111"/>
                    <a:pt x="4220" y="3111"/>
                  </a:cubicBezTo>
                  <a:cubicBezTo>
                    <a:pt x="4220" y="3111"/>
                    <a:pt x="3824" y="1986"/>
                    <a:pt x="3381" y="1986"/>
                  </a:cubicBezTo>
                  <a:cubicBezTo>
                    <a:pt x="3341" y="1986"/>
                    <a:pt x="3301" y="1995"/>
                    <a:pt x="3261" y="2015"/>
                  </a:cubicBezTo>
                  <a:cubicBezTo>
                    <a:pt x="2773" y="2250"/>
                    <a:pt x="4078" y="4426"/>
                    <a:pt x="4078" y="4426"/>
                  </a:cubicBezTo>
                  <a:cubicBezTo>
                    <a:pt x="4078" y="4426"/>
                    <a:pt x="0" y="12599"/>
                    <a:pt x="10380" y="19044"/>
                  </a:cubicBezTo>
                  <a:lnTo>
                    <a:pt x="14103" y="14555"/>
                  </a:lnTo>
                  <a:cubicBezTo>
                    <a:pt x="14103" y="14555"/>
                    <a:pt x="5568" y="9475"/>
                    <a:pt x="6494" y="4712"/>
                  </a:cubicBezTo>
                  <a:cubicBezTo>
                    <a:pt x="6494" y="4712"/>
                    <a:pt x="8035" y="3188"/>
                    <a:pt x="7875" y="2953"/>
                  </a:cubicBezTo>
                  <a:cubicBezTo>
                    <a:pt x="7860" y="2928"/>
                    <a:pt x="7830" y="2917"/>
                    <a:pt x="7790" y="2917"/>
                  </a:cubicBezTo>
                  <a:cubicBezTo>
                    <a:pt x="7440" y="2917"/>
                    <a:pt x="6269" y="3768"/>
                    <a:pt x="6269" y="3768"/>
                  </a:cubicBezTo>
                  <a:cubicBezTo>
                    <a:pt x="6269" y="3768"/>
                    <a:pt x="7612" y="1138"/>
                    <a:pt x="7207" y="985"/>
                  </a:cubicBezTo>
                  <a:cubicBezTo>
                    <a:pt x="7191" y="979"/>
                    <a:pt x="7173" y="976"/>
                    <a:pt x="7154" y="976"/>
                  </a:cubicBezTo>
                  <a:cubicBezTo>
                    <a:pt x="6708" y="976"/>
                    <a:pt x="5694" y="2657"/>
                    <a:pt x="5694" y="2657"/>
                  </a:cubicBezTo>
                  <a:cubicBezTo>
                    <a:pt x="5694" y="2657"/>
                    <a:pt x="6215" y="1"/>
                    <a:pt x="5897" y="1"/>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1" name="Google Shape;2431;p38"/>
            <p:cNvSpPr/>
            <p:nvPr/>
          </p:nvSpPr>
          <p:spPr>
            <a:xfrm>
              <a:off x="7428000" y="3442750"/>
              <a:ext cx="28650" cy="18400"/>
            </a:xfrm>
            <a:custGeom>
              <a:avLst/>
              <a:gdLst/>
              <a:ahLst/>
              <a:cxnLst/>
              <a:rect l="l" t="t" r="r" b="b"/>
              <a:pathLst>
                <a:path w="1146" h="736" extrusionOk="0">
                  <a:moveTo>
                    <a:pt x="1035" y="1"/>
                  </a:moveTo>
                  <a:cubicBezTo>
                    <a:pt x="170" y="28"/>
                    <a:pt x="22" y="582"/>
                    <a:pt x="16" y="610"/>
                  </a:cubicBezTo>
                  <a:cubicBezTo>
                    <a:pt x="0" y="664"/>
                    <a:pt x="38" y="719"/>
                    <a:pt x="93" y="736"/>
                  </a:cubicBezTo>
                  <a:lnTo>
                    <a:pt x="121" y="736"/>
                  </a:lnTo>
                  <a:cubicBezTo>
                    <a:pt x="165" y="736"/>
                    <a:pt x="208" y="708"/>
                    <a:pt x="220" y="658"/>
                  </a:cubicBezTo>
                  <a:cubicBezTo>
                    <a:pt x="225" y="642"/>
                    <a:pt x="345" y="231"/>
                    <a:pt x="1042" y="210"/>
                  </a:cubicBezTo>
                  <a:cubicBezTo>
                    <a:pt x="1101" y="210"/>
                    <a:pt x="1146" y="160"/>
                    <a:pt x="1146" y="99"/>
                  </a:cubicBezTo>
                  <a:cubicBezTo>
                    <a:pt x="1141" y="45"/>
                    <a:pt x="1101" y="1"/>
                    <a:pt x="103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2" name="Google Shape;2432;p38"/>
            <p:cNvSpPr/>
            <p:nvPr/>
          </p:nvSpPr>
          <p:spPr>
            <a:xfrm>
              <a:off x="7961950" y="3861900"/>
              <a:ext cx="355350" cy="446275"/>
            </a:xfrm>
            <a:custGeom>
              <a:avLst/>
              <a:gdLst/>
              <a:ahLst/>
              <a:cxnLst/>
              <a:rect l="l" t="t" r="r" b="b"/>
              <a:pathLst>
                <a:path w="14214" h="17851" extrusionOk="0">
                  <a:moveTo>
                    <a:pt x="2802" y="1"/>
                  </a:moveTo>
                  <a:lnTo>
                    <a:pt x="0" y="5115"/>
                  </a:lnTo>
                  <a:cubicBezTo>
                    <a:pt x="0" y="5115"/>
                    <a:pt x="9340" y="8490"/>
                    <a:pt x="9329" y="13336"/>
                  </a:cubicBezTo>
                  <a:cubicBezTo>
                    <a:pt x="9329" y="13336"/>
                    <a:pt x="8112" y="15128"/>
                    <a:pt x="8310" y="15330"/>
                  </a:cubicBezTo>
                  <a:cubicBezTo>
                    <a:pt x="8324" y="15345"/>
                    <a:pt x="8343" y="15352"/>
                    <a:pt x="8367" y="15352"/>
                  </a:cubicBezTo>
                  <a:cubicBezTo>
                    <a:pt x="8676" y="15352"/>
                    <a:pt x="9729" y="14224"/>
                    <a:pt x="9729" y="14224"/>
                  </a:cubicBezTo>
                  <a:lnTo>
                    <a:pt x="9729" y="14224"/>
                  </a:lnTo>
                  <a:cubicBezTo>
                    <a:pt x="9729" y="14224"/>
                    <a:pt x="8912" y="17063"/>
                    <a:pt x="9340" y="17134"/>
                  </a:cubicBezTo>
                  <a:cubicBezTo>
                    <a:pt x="9347" y="17135"/>
                    <a:pt x="9355" y="17136"/>
                    <a:pt x="9363" y="17136"/>
                  </a:cubicBezTo>
                  <a:cubicBezTo>
                    <a:pt x="9799" y="17136"/>
                    <a:pt x="10508" y="15204"/>
                    <a:pt x="10508" y="15204"/>
                  </a:cubicBezTo>
                  <a:lnTo>
                    <a:pt x="10508" y="15204"/>
                  </a:lnTo>
                  <a:cubicBezTo>
                    <a:pt x="10508" y="15205"/>
                    <a:pt x="10503" y="17851"/>
                    <a:pt x="10801" y="17851"/>
                  </a:cubicBezTo>
                  <a:cubicBezTo>
                    <a:pt x="10814" y="17851"/>
                    <a:pt x="10828" y="17846"/>
                    <a:pt x="10842" y="17835"/>
                  </a:cubicBezTo>
                  <a:cubicBezTo>
                    <a:pt x="11188" y="17584"/>
                    <a:pt x="11462" y="15249"/>
                    <a:pt x="11462" y="15249"/>
                  </a:cubicBezTo>
                  <a:cubicBezTo>
                    <a:pt x="11462" y="15249"/>
                    <a:pt x="11753" y="17152"/>
                    <a:pt x="12272" y="17152"/>
                  </a:cubicBezTo>
                  <a:cubicBezTo>
                    <a:pt x="12304" y="17152"/>
                    <a:pt x="12338" y="17144"/>
                    <a:pt x="12372" y="17129"/>
                  </a:cubicBezTo>
                  <a:cubicBezTo>
                    <a:pt x="12952" y="16855"/>
                    <a:pt x="11872" y="14481"/>
                    <a:pt x="11872" y="14481"/>
                  </a:cubicBezTo>
                  <a:lnTo>
                    <a:pt x="11872" y="14481"/>
                  </a:lnTo>
                  <a:cubicBezTo>
                    <a:pt x="11872" y="14481"/>
                    <a:pt x="12426" y="15431"/>
                    <a:pt x="12857" y="15431"/>
                  </a:cubicBezTo>
                  <a:cubicBezTo>
                    <a:pt x="12915" y="15431"/>
                    <a:pt x="12971" y="15414"/>
                    <a:pt x="13023" y="15375"/>
                  </a:cubicBezTo>
                  <a:cubicBezTo>
                    <a:pt x="13457" y="15052"/>
                    <a:pt x="11763" y="13160"/>
                    <a:pt x="11763" y="13160"/>
                  </a:cubicBezTo>
                  <a:cubicBezTo>
                    <a:pt x="11763" y="13160"/>
                    <a:pt x="14213" y="4364"/>
                    <a:pt x="2802" y="1"/>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3" name="Google Shape;2433;p38"/>
            <p:cNvSpPr/>
            <p:nvPr/>
          </p:nvSpPr>
          <p:spPr>
            <a:xfrm>
              <a:off x="7613775" y="3292925"/>
              <a:ext cx="570050" cy="449950"/>
            </a:xfrm>
            <a:custGeom>
              <a:avLst/>
              <a:gdLst/>
              <a:ahLst/>
              <a:cxnLst/>
              <a:rect l="l" t="t" r="r" b="b"/>
              <a:pathLst>
                <a:path w="22802" h="17998" extrusionOk="0">
                  <a:moveTo>
                    <a:pt x="12211" y="0"/>
                  </a:moveTo>
                  <a:cubicBezTo>
                    <a:pt x="6594" y="0"/>
                    <a:pt x="1" y="6510"/>
                    <a:pt x="4128" y="13908"/>
                  </a:cubicBezTo>
                  <a:cubicBezTo>
                    <a:pt x="5670" y="16665"/>
                    <a:pt x="8779" y="17998"/>
                    <a:pt x="11946" y="17998"/>
                  </a:cubicBezTo>
                  <a:cubicBezTo>
                    <a:pt x="16040" y="17998"/>
                    <a:pt x="20232" y="15771"/>
                    <a:pt x="21267" y="11513"/>
                  </a:cubicBezTo>
                  <a:cubicBezTo>
                    <a:pt x="21267" y="11513"/>
                    <a:pt x="22801" y="2343"/>
                    <a:pt x="13763" y="178"/>
                  </a:cubicBezTo>
                  <a:cubicBezTo>
                    <a:pt x="13261" y="58"/>
                    <a:pt x="12740" y="0"/>
                    <a:pt x="12211"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4" name="Google Shape;2434;p38"/>
            <p:cNvSpPr/>
            <p:nvPr/>
          </p:nvSpPr>
          <p:spPr>
            <a:xfrm>
              <a:off x="7730275" y="3687225"/>
              <a:ext cx="187300" cy="159650"/>
            </a:xfrm>
            <a:custGeom>
              <a:avLst/>
              <a:gdLst/>
              <a:ahLst/>
              <a:cxnLst/>
              <a:rect l="l" t="t" r="r" b="b"/>
              <a:pathLst>
                <a:path w="7492" h="6386" extrusionOk="0">
                  <a:moveTo>
                    <a:pt x="4352" y="0"/>
                  </a:moveTo>
                  <a:lnTo>
                    <a:pt x="2269" y="3047"/>
                  </a:lnTo>
                  <a:lnTo>
                    <a:pt x="1030" y="2586"/>
                  </a:lnTo>
                  <a:lnTo>
                    <a:pt x="1030" y="2586"/>
                  </a:lnTo>
                  <a:cubicBezTo>
                    <a:pt x="1030" y="2586"/>
                    <a:pt x="0" y="3743"/>
                    <a:pt x="2017" y="5518"/>
                  </a:cubicBezTo>
                  <a:cubicBezTo>
                    <a:pt x="2742" y="6157"/>
                    <a:pt x="3494" y="6385"/>
                    <a:pt x="4199" y="6385"/>
                  </a:cubicBezTo>
                  <a:cubicBezTo>
                    <a:pt x="5970" y="6385"/>
                    <a:pt x="7443" y="4944"/>
                    <a:pt x="7443" y="4944"/>
                  </a:cubicBezTo>
                  <a:lnTo>
                    <a:pt x="6133" y="4357"/>
                  </a:lnTo>
                  <a:lnTo>
                    <a:pt x="7492" y="532"/>
                  </a:lnTo>
                  <a:lnTo>
                    <a:pt x="4352" y="0"/>
                  </a:ln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5" name="Google Shape;2435;p38"/>
            <p:cNvSpPr/>
            <p:nvPr/>
          </p:nvSpPr>
          <p:spPr>
            <a:xfrm>
              <a:off x="7767100" y="3535225"/>
              <a:ext cx="93350" cy="76075"/>
            </a:xfrm>
            <a:custGeom>
              <a:avLst/>
              <a:gdLst/>
              <a:ahLst/>
              <a:cxnLst/>
              <a:rect l="l" t="t" r="r" b="b"/>
              <a:pathLst>
                <a:path w="3734" h="3043" extrusionOk="0">
                  <a:moveTo>
                    <a:pt x="808" y="0"/>
                  </a:moveTo>
                  <a:cubicBezTo>
                    <a:pt x="769" y="0"/>
                    <a:pt x="733" y="23"/>
                    <a:pt x="714" y="62"/>
                  </a:cubicBezTo>
                  <a:cubicBezTo>
                    <a:pt x="686" y="121"/>
                    <a:pt x="1" y="1586"/>
                    <a:pt x="895" y="2654"/>
                  </a:cubicBezTo>
                  <a:cubicBezTo>
                    <a:pt x="1086" y="2890"/>
                    <a:pt x="1338" y="3015"/>
                    <a:pt x="1640" y="3038"/>
                  </a:cubicBezTo>
                  <a:cubicBezTo>
                    <a:pt x="1672" y="3043"/>
                    <a:pt x="1705" y="3043"/>
                    <a:pt x="1738" y="3043"/>
                  </a:cubicBezTo>
                  <a:cubicBezTo>
                    <a:pt x="2631" y="3043"/>
                    <a:pt x="3640" y="2167"/>
                    <a:pt x="3684" y="2127"/>
                  </a:cubicBezTo>
                  <a:cubicBezTo>
                    <a:pt x="3728" y="2089"/>
                    <a:pt x="3734" y="2024"/>
                    <a:pt x="3696" y="1980"/>
                  </a:cubicBezTo>
                  <a:cubicBezTo>
                    <a:pt x="3675" y="1956"/>
                    <a:pt x="3645" y="1943"/>
                    <a:pt x="3615" y="1943"/>
                  </a:cubicBezTo>
                  <a:cubicBezTo>
                    <a:pt x="3591" y="1943"/>
                    <a:pt x="3567" y="1952"/>
                    <a:pt x="3547" y="1970"/>
                  </a:cubicBezTo>
                  <a:cubicBezTo>
                    <a:pt x="3537" y="1980"/>
                    <a:pt x="2551" y="2833"/>
                    <a:pt x="1737" y="2833"/>
                  </a:cubicBezTo>
                  <a:cubicBezTo>
                    <a:pt x="1710" y="2833"/>
                    <a:pt x="1683" y="2832"/>
                    <a:pt x="1657" y="2830"/>
                  </a:cubicBezTo>
                  <a:cubicBezTo>
                    <a:pt x="1409" y="2808"/>
                    <a:pt x="1212" y="2709"/>
                    <a:pt x="1053" y="2522"/>
                  </a:cubicBezTo>
                  <a:cubicBezTo>
                    <a:pt x="253" y="1558"/>
                    <a:pt x="900" y="166"/>
                    <a:pt x="906" y="149"/>
                  </a:cubicBezTo>
                  <a:cubicBezTo>
                    <a:pt x="928" y="100"/>
                    <a:pt x="906" y="35"/>
                    <a:pt x="856" y="12"/>
                  </a:cubicBezTo>
                  <a:cubicBezTo>
                    <a:pt x="840" y="4"/>
                    <a:pt x="824" y="0"/>
                    <a:pt x="8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6" name="Google Shape;2436;p38"/>
            <p:cNvSpPr/>
            <p:nvPr/>
          </p:nvSpPr>
          <p:spPr>
            <a:xfrm>
              <a:off x="7877000" y="3600300"/>
              <a:ext cx="107025" cy="93975"/>
            </a:xfrm>
            <a:custGeom>
              <a:avLst/>
              <a:gdLst/>
              <a:ahLst/>
              <a:cxnLst/>
              <a:rect l="l" t="t" r="r" b="b"/>
              <a:pathLst>
                <a:path w="4281" h="3759" extrusionOk="0">
                  <a:moveTo>
                    <a:pt x="2138" y="1"/>
                  </a:moveTo>
                  <a:cubicBezTo>
                    <a:pt x="1782" y="1"/>
                    <a:pt x="1422" y="102"/>
                    <a:pt x="1103" y="314"/>
                  </a:cubicBezTo>
                  <a:cubicBezTo>
                    <a:pt x="236" y="885"/>
                    <a:pt x="1" y="2051"/>
                    <a:pt x="577" y="2918"/>
                  </a:cubicBezTo>
                  <a:cubicBezTo>
                    <a:pt x="936" y="3464"/>
                    <a:pt x="1532" y="3759"/>
                    <a:pt x="2140" y="3759"/>
                  </a:cubicBezTo>
                  <a:cubicBezTo>
                    <a:pt x="2498" y="3759"/>
                    <a:pt x="2859" y="3657"/>
                    <a:pt x="3180" y="3444"/>
                  </a:cubicBezTo>
                  <a:cubicBezTo>
                    <a:pt x="4040" y="2873"/>
                    <a:pt x="4281" y="1707"/>
                    <a:pt x="3706" y="840"/>
                  </a:cubicBezTo>
                  <a:cubicBezTo>
                    <a:pt x="3346" y="297"/>
                    <a:pt x="2748" y="1"/>
                    <a:pt x="2138" y="1"/>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7" name="Google Shape;2437;p38"/>
            <p:cNvSpPr/>
            <p:nvPr/>
          </p:nvSpPr>
          <p:spPr>
            <a:xfrm>
              <a:off x="7690650" y="3447325"/>
              <a:ext cx="106900" cy="93900"/>
            </a:xfrm>
            <a:custGeom>
              <a:avLst/>
              <a:gdLst/>
              <a:ahLst/>
              <a:cxnLst/>
              <a:rect l="l" t="t" r="r" b="b"/>
              <a:pathLst>
                <a:path w="4276" h="3756" extrusionOk="0">
                  <a:moveTo>
                    <a:pt x="2136" y="0"/>
                  </a:moveTo>
                  <a:cubicBezTo>
                    <a:pt x="1781" y="0"/>
                    <a:pt x="1422" y="101"/>
                    <a:pt x="1103" y="311"/>
                  </a:cubicBezTo>
                  <a:cubicBezTo>
                    <a:pt x="237" y="887"/>
                    <a:pt x="0" y="2048"/>
                    <a:pt x="571" y="2914"/>
                  </a:cubicBezTo>
                  <a:cubicBezTo>
                    <a:pt x="933" y="3460"/>
                    <a:pt x="1528" y="3755"/>
                    <a:pt x="2136" y="3755"/>
                  </a:cubicBezTo>
                  <a:cubicBezTo>
                    <a:pt x="2493" y="3755"/>
                    <a:pt x="2854" y="3653"/>
                    <a:pt x="3174" y="3440"/>
                  </a:cubicBezTo>
                  <a:cubicBezTo>
                    <a:pt x="4040" y="2871"/>
                    <a:pt x="4275" y="1704"/>
                    <a:pt x="3706" y="842"/>
                  </a:cubicBezTo>
                  <a:cubicBezTo>
                    <a:pt x="3343" y="296"/>
                    <a:pt x="2745" y="0"/>
                    <a:pt x="2136" y="0"/>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8" name="Google Shape;2438;p38"/>
            <p:cNvSpPr/>
            <p:nvPr/>
          </p:nvSpPr>
          <p:spPr>
            <a:xfrm>
              <a:off x="7911150" y="3534075"/>
              <a:ext cx="54100" cy="47625"/>
            </a:xfrm>
            <a:custGeom>
              <a:avLst/>
              <a:gdLst/>
              <a:ahLst/>
              <a:cxnLst/>
              <a:rect l="l" t="t" r="r" b="b"/>
              <a:pathLst>
                <a:path w="2164" h="1905" extrusionOk="0">
                  <a:moveTo>
                    <a:pt x="1079" y="1"/>
                  </a:moveTo>
                  <a:cubicBezTo>
                    <a:pt x="898" y="1"/>
                    <a:pt x="715" y="52"/>
                    <a:pt x="553" y="157"/>
                  </a:cubicBezTo>
                  <a:cubicBezTo>
                    <a:pt x="120" y="448"/>
                    <a:pt x="0" y="1040"/>
                    <a:pt x="289" y="1478"/>
                  </a:cubicBezTo>
                  <a:cubicBezTo>
                    <a:pt x="473" y="1755"/>
                    <a:pt x="774" y="1905"/>
                    <a:pt x="1081" y="1905"/>
                  </a:cubicBezTo>
                  <a:cubicBezTo>
                    <a:pt x="1261" y="1905"/>
                    <a:pt x="1443" y="1853"/>
                    <a:pt x="1605" y="1746"/>
                  </a:cubicBezTo>
                  <a:cubicBezTo>
                    <a:pt x="2044" y="1457"/>
                    <a:pt x="2164" y="865"/>
                    <a:pt x="1875" y="425"/>
                  </a:cubicBezTo>
                  <a:cubicBezTo>
                    <a:pt x="1691" y="149"/>
                    <a:pt x="1388" y="1"/>
                    <a:pt x="10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9" name="Google Shape;2439;p38"/>
            <p:cNvSpPr/>
            <p:nvPr/>
          </p:nvSpPr>
          <p:spPr>
            <a:xfrm>
              <a:off x="7785200" y="3425300"/>
              <a:ext cx="54150" cy="47600"/>
            </a:xfrm>
            <a:custGeom>
              <a:avLst/>
              <a:gdLst/>
              <a:ahLst/>
              <a:cxnLst/>
              <a:rect l="l" t="t" r="r" b="b"/>
              <a:pathLst>
                <a:path w="2166" h="1904" extrusionOk="0">
                  <a:moveTo>
                    <a:pt x="1085" y="1"/>
                  </a:moveTo>
                  <a:cubicBezTo>
                    <a:pt x="904" y="1"/>
                    <a:pt x="721" y="51"/>
                    <a:pt x="559" y="157"/>
                  </a:cubicBezTo>
                  <a:cubicBezTo>
                    <a:pt x="121" y="447"/>
                    <a:pt x="0" y="1039"/>
                    <a:pt x="291" y="1477"/>
                  </a:cubicBezTo>
                  <a:cubicBezTo>
                    <a:pt x="474" y="1754"/>
                    <a:pt x="778" y="1904"/>
                    <a:pt x="1087" y="1904"/>
                  </a:cubicBezTo>
                  <a:cubicBezTo>
                    <a:pt x="1268" y="1904"/>
                    <a:pt x="1450" y="1853"/>
                    <a:pt x="1611" y="1746"/>
                  </a:cubicBezTo>
                  <a:cubicBezTo>
                    <a:pt x="2051" y="1455"/>
                    <a:pt x="2165" y="863"/>
                    <a:pt x="1881" y="425"/>
                  </a:cubicBezTo>
                  <a:cubicBezTo>
                    <a:pt x="1698" y="149"/>
                    <a:pt x="1394" y="1"/>
                    <a:pt x="108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0" name="Google Shape;2440;p38"/>
            <p:cNvSpPr/>
            <p:nvPr/>
          </p:nvSpPr>
          <p:spPr>
            <a:xfrm>
              <a:off x="7799725" y="3724225"/>
              <a:ext cx="104700" cy="53150"/>
            </a:xfrm>
            <a:custGeom>
              <a:avLst/>
              <a:gdLst/>
              <a:ahLst/>
              <a:cxnLst/>
              <a:rect l="l" t="t" r="r" b="b"/>
              <a:pathLst>
                <a:path w="4188" h="2126" extrusionOk="0">
                  <a:moveTo>
                    <a:pt x="582" y="0"/>
                  </a:moveTo>
                  <a:lnTo>
                    <a:pt x="0" y="871"/>
                  </a:lnTo>
                  <a:lnTo>
                    <a:pt x="3607" y="2126"/>
                  </a:lnTo>
                  <a:lnTo>
                    <a:pt x="4187" y="739"/>
                  </a:lnTo>
                  <a:lnTo>
                    <a:pt x="4187" y="739"/>
                  </a:lnTo>
                  <a:cubicBezTo>
                    <a:pt x="3993" y="756"/>
                    <a:pt x="3804" y="764"/>
                    <a:pt x="3621" y="764"/>
                  </a:cubicBezTo>
                  <a:cubicBezTo>
                    <a:pt x="1807" y="764"/>
                    <a:pt x="582" y="0"/>
                    <a:pt x="582" y="0"/>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1" name="Google Shape;2441;p38"/>
            <p:cNvSpPr/>
            <p:nvPr/>
          </p:nvSpPr>
          <p:spPr>
            <a:xfrm>
              <a:off x="7961000" y="3659025"/>
              <a:ext cx="145950" cy="108800"/>
            </a:xfrm>
            <a:custGeom>
              <a:avLst/>
              <a:gdLst/>
              <a:ahLst/>
              <a:cxnLst/>
              <a:rect l="l" t="t" r="r" b="b"/>
              <a:pathLst>
                <a:path w="5838" h="4352" extrusionOk="0">
                  <a:moveTo>
                    <a:pt x="4556" y="0"/>
                  </a:moveTo>
                  <a:cubicBezTo>
                    <a:pt x="3505" y="0"/>
                    <a:pt x="2171" y="886"/>
                    <a:pt x="2171" y="886"/>
                  </a:cubicBezTo>
                  <a:cubicBezTo>
                    <a:pt x="2171" y="886"/>
                    <a:pt x="0" y="2509"/>
                    <a:pt x="1174" y="3534"/>
                  </a:cubicBezTo>
                  <a:cubicBezTo>
                    <a:pt x="1678" y="3971"/>
                    <a:pt x="2611" y="4352"/>
                    <a:pt x="3507" y="4352"/>
                  </a:cubicBezTo>
                  <a:cubicBezTo>
                    <a:pt x="4704" y="4352"/>
                    <a:pt x="5837" y="3671"/>
                    <a:pt x="5800" y="1533"/>
                  </a:cubicBezTo>
                  <a:cubicBezTo>
                    <a:pt x="5778" y="359"/>
                    <a:pt x="5225" y="0"/>
                    <a:pt x="4556"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2" name="Google Shape;2442;p38"/>
            <p:cNvSpPr/>
            <p:nvPr/>
          </p:nvSpPr>
          <p:spPr>
            <a:xfrm>
              <a:off x="8010750" y="3693650"/>
              <a:ext cx="81275" cy="39900"/>
            </a:xfrm>
            <a:custGeom>
              <a:avLst/>
              <a:gdLst/>
              <a:ahLst/>
              <a:cxnLst/>
              <a:rect l="l" t="t" r="r" b="b"/>
              <a:pathLst>
                <a:path w="3251" h="1596" extrusionOk="0">
                  <a:moveTo>
                    <a:pt x="2481" y="1"/>
                  </a:moveTo>
                  <a:cubicBezTo>
                    <a:pt x="1868" y="1"/>
                    <a:pt x="1049" y="476"/>
                    <a:pt x="44" y="1409"/>
                  </a:cubicBezTo>
                  <a:cubicBezTo>
                    <a:pt x="0" y="1453"/>
                    <a:pt x="0" y="1519"/>
                    <a:pt x="39" y="1562"/>
                  </a:cubicBezTo>
                  <a:cubicBezTo>
                    <a:pt x="61" y="1585"/>
                    <a:pt x="87" y="1595"/>
                    <a:pt x="115" y="1595"/>
                  </a:cubicBezTo>
                  <a:cubicBezTo>
                    <a:pt x="142" y="1595"/>
                    <a:pt x="170" y="1585"/>
                    <a:pt x="186" y="1568"/>
                  </a:cubicBezTo>
                  <a:cubicBezTo>
                    <a:pt x="1355" y="480"/>
                    <a:pt x="2068" y="209"/>
                    <a:pt x="2485" y="209"/>
                  </a:cubicBezTo>
                  <a:cubicBezTo>
                    <a:pt x="2545" y="209"/>
                    <a:pt x="2599" y="215"/>
                    <a:pt x="2647" y="225"/>
                  </a:cubicBezTo>
                  <a:cubicBezTo>
                    <a:pt x="2932" y="280"/>
                    <a:pt x="3031" y="477"/>
                    <a:pt x="3036" y="488"/>
                  </a:cubicBezTo>
                  <a:cubicBezTo>
                    <a:pt x="3053" y="524"/>
                    <a:pt x="3092" y="549"/>
                    <a:pt x="3131" y="549"/>
                  </a:cubicBezTo>
                  <a:cubicBezTo>
                    <a:pt x="3145" y="549"/>
                    <a:pt x="3160" y="545"/>
                    <a:pt x="3173" y="538"/>
                  </a:cubicBezTo>
                  <a:cubicBezTo>
                    <a:pt x="3228" y="515"/>
                    <a:pt x="3251" y="455"/>
                    <a:pt x="3228" y="401"/>
                  </a:cubicBezTo>
                  <a:cubicBezTo>
                    <a:pt x="3223" y="389"/>
                    <a:pt x="3092" y="98"/>
                    <a:pt x="2697" y="22"/>
                  </a:cubicBezTo>
                  <a:cubicBezTo>
                    <a:pt x="2628" y="8"/>
                    <a:pt x="2556" y="1"/>
                    <a:pt x="248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3" name="Google Shape;2443;p38"/>
            <p:cNvSpPr/>
            <p:nvPr/>
          </p:nvSpPr>
          <p:spPr>
            <a:xfrm>
              <a:off x="7810975" y="3503050"/>
              <a:ext cx="64025" cy="57025"/>
            </a:xfrm>
            <a:custGeom>
              <a:avLst/>
              <a:gdLst/>
              <a:ahLst/>
              <a:cxnLst/>
              <a:rect l="l" t="t" r="r" b="b"/>
              <a:pathLst>
                <a:path w="2561" h="2281" extrusionOk="0">
                  <a:moveTo>
                    <a:pt x="2447" y="0"/>
                  </a:moveTo>
                  <a:cubicBezTo>
                    <a:pt x="2420" y="0"/>
                    <a:pt x="2392" y="12"/>
                    <a:pt x="2373" y="34"/>
                  </a:cubicBezTo>
                  <a:lnTo>
                    <a:pt x="1146" y="1223"/>
                  </a:lnTo>
                  <a:lnTo>
                    <a:pt x="186" y="72"/>
                  </a:lnTo>
                  <a:cubicBezTo>
                    <a:pt x="167" y="45"/>
                    <a:pt x="137" y="32"/>
                    <a:pt x="106" y="32"/>
                  </a:cubicBezTo>
                  <a:cubicBezTo>
                    <a:pt x="93" y="32"/>
                    <a:pt x="79" y="34"/>
                    <a:pt x="66" y="39"/>
                  </a:cubicBezTo>
                  <a:cubicBezTo>
                    <a:pt x="28" y="55"/>
                    <a:pt x="0" y="100"/>
                    <a:pt x="0" y="143"/>
                  </a:cubicBezTo>
                  <a:lnTo>
                    <a:pt x="104" y="2182"/>
                  </a:lnTo>
                  <a:cubicBezTo>
                    <a:pt x="109" y="2237"/>
                    <a:pt x="153" y="2281"/>
                    <a:pt x="208" y="2281"/>
                  </a:cubicBezTo>
                  <a:lnTo>
                    <a:pt x="213" y="2281"/>
                  </a:lnTo>
                  <a:cubicBezTo>
                    <a:pt x="274" y="2275"/>
                    <a:pt x="317" y="2225"/>
                    <a:pt x="317" y="2171"/>
                  </a:cubicBezTo>
                  <a:lnTo>
                    <a:pt x="231" y="450"/>
                  </a:lnTo>
                  <a:lnTo>
                    <a:pt x="231" y="450"/>
                  </a:lnTo>
                  <a:lnTo>
                    <a:pt x="1058" y="1448"/>
                  </a:lnTo>
                  <a:cubicBezTo>
                    <a:pt x="1080" y="1469"/>
                    <a:pt x="1107" y="1481"/>
                    <a:pt x="1134" y="1486"/>
                  </a:cubicBezTo>
                  <a:cubicBezTo>
                    <a:pt x="1162" y="1486"/>
                    <a:pt x="1189" y="1474"/>
                    <a:pt x="1212" y="1453"/>
                  </a:cubicBezTo>
                  <a:lnTo>
                    <a:pt x="2521" y="181"/>
                  </a:lnTo>
                  <a:cubicBezTo>
                    <a:pt x="2560" y="143"/>
                    <a:pt x="2560" y="77"/>
                    <a:pt x="2521" y="34"/>
                  </a:cubicBezTo>
                  <a:cubicBezTo>
                    <a:pt x="2502" y="12"/>
                    <a:pt x="2474" y="0"/>
                    <a:pt x="244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4" name="Google Shape;2444;p38"/>
            <p:cNvSpPr/>
            <p:nvPr/>
          </p:nvSpPr>
          <p:spPr>
            <a:xfrm>
              <a:off x="7759450" y="3237775"/>
              <a:ext cx="527950" cy="355400"/>
            </a:xfrm>
            <a:custGeom>
              <a:avLst/>
              <a:gdLst/>
              <a:ahLst/>
              <a:cxnLst/>
              <a:rect l="l" t="t" r="r" b="b"/>
              <a:pathLst>
                <a:path w="21118" h="14216" extrusionOk="0">
                  <a:moveTo>
                    <a:pt x="8082" y="0"/>
                  </a:moveTo>
                  <a:cubicBezTo>
                    <a:pt x="3664" y="0"/>
                    <a:pt x="590" y="3053"/>
                    <a:pt x="0" y="3914"/>
                  </a:cubicBezTo>
                  <a:cubicBezTo>
                    <a:pt x="0" y="3914"/>
                    <a:pt x="2710" y="7970"/>
                    <a:pt x="4785" y="7970"/>
                  </a:cubicBezTo>
                  <a:cubicBezTo>
                    <a:pt x="4846" y="7970"/>
                    <a:pt x="4906" y="7966"/>
                    <a:pt x="4966" y="7959"/>
                  </a:cubicBezTo>
                  <a:cubicBezTo>
                    <a:pt x="6101" y="7822"/>
                    <a:pt x="7114" y="6826"/>
                    <a:pt x="7804" y="5943"/>
                  </a:cubicBezTo>
                  <a:lnTo>
                    <a:pt x="7804" y="5943"/>
                  </a:lnTo>
                  <a:cubicBezTo>
                    <a:pt x="7203" y="6981"/>
                    <a:pt x="6580" y="8382"/>
                    <a:pt x="6840" y="9406"/>
                  </a:cubicBezTo>
                  <a:cubicBezTo>
                    <a:pt x="7277" y="11118"/>
                    <a:pt x="11686" y="14216"/>
                    <a:pt x="13533" y="14216"/>
                  </a:cubicBezTo>
                  <a:cubicBezTo>
                    <a:pt x="13654" y="14216"/>
                    <a:pt x="13764" y="14202"/>
                    <a:pt x="13862" y="14174"/>
                  </a:cubicBezTo>
                  <a:cubicBezTo>
                    <a:pt x="15440" y="13719"/>
                    <a:pt x="21118" y="6145"/>
                    <a:pt x="13862" y="1744"/>
                  </a:cubicBezTo>
                  <a:cubicBezTo>
                    <a:pt x="11773" y="474"/>
                    <a:pt x="9823" y="0"/>
                    <a:pt x="808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5" name="Google Shape;2445;p38"/>
            <p:cNvSpPr/>
            <p:nvPr/>
          </p:nvSpPr>
          <p:spPr>
            <a:xfrm>
              <a:off x="8041975" y="3511725"/>
              <a:ext cx="144750" cy="178750"/>
            </a:xfrm>
            <a:custGeom>
              <a:avLst/>
              <a:gdLst/>
              <a:ahLst/>
              <a:cxnLst/>
              <a:rect l="l" t="t" r="r" b="b"/>
              <a:pathLst>
                <a:path w="5790" h="7150" extrusionOk="0">
                  <a:moveTo>
                    <a:pt x="4182" y="1"/>
                  </a:moveTo>
                  <a:cubicBezTo>
                    <a:pt x="3766" y="1"/>
                    <a:pt x="3237" y="212"/>
                    <a:pt x="2561" y="722"/>
                  </a:cubicBezTo>
                  <a:cubicBezTo>
                    <a:pt x="2561" y="722"/>
                    <a:pt x="2561" y="3972"/>
                    <a:pt x="72" y="7020"/>
                  </a:cubicBezTo>
                  <a:cubicBezTo>
                    <a:pt x="0" y="7109"/>
                    <a:pt x="18" y="7150"/>
                    <a:pt x="106" y="7150"/>
                  </a:cubicBezTo>
                  <a:cubicBezTo>
                    <a:pt x="796" y="7150"/>
                    <a:pt x="5789" y="4636"/>
                    <a:pt x="5668" y="2799"/>
                  </a:cubicBezTo>
                  <a:cubicBezTo>
                    <a:pt x="5576" y="1465"/>
                    <a:pt x="5275" y="1"/>
                    <a:pt x="418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6" name="Google Shape;2446;p38"/>
            <p:cNvSpPr/>
            <p:nvPr/>
          </p:nvSpPr>
          <p:spPr>
            <a:xfrm>
              <a:off x="8177225" y="3531575"/>
              <a:ext cx="246775" cy="289950"/>
            </a:xfrm>
            <a:custGeom>
              <a:avLst/>
              <a:gdLst/>
              <a:ahLst/>
              <a:cxnLst/>
              <a:rect l="l" t="t" r="r" b="b"/>
              <a:pathLst>
                <a:path w="9871" h="11598" extrusionOk="0">
                  <a:moveTo>
                    <a:pt x="2841" y="1"/>
                  </a:moveTo>
                  <a:cubicBezTo>
                    <a:pt x="1998" y="1"/>
                    <a:pt x="1409" y="93"/>
                    <a:pt x="1409" y="93"/>
                  </a:cubicBezTo>
                  <a:cubicBezTo>
                    <a:pt x="0" y="6894"/>
                    <a:pt x="5504" y="11597"/>
                    <a:pt x="5504" y="11597"/>
                  </a:cubicBezTo>
                  <a:cubicBezTo>
                    <a:pt x="5504" y="11597"/>
                    <a:pt x="9871" y="5968"/>
                    <a:pt x="8315" y="2614"/>
                  </a:cubicBezTo>
                  <a:cubicBezTo>
                    <a:pt x="7275" y="373"/>
                    <a:pt x="4541" y="1"/>
                    <a:pt x="284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7" name="Google Shape;2447;p38"/>
            <p:cNvSpPr/>
            <p:nvPr/>
          </p:nvSpPr>
          <p:spPr>
            <a:xfrm>
              <a:off x="7416350" y="3624050"/>
              <a:ext cx="331600" cy="251850"/>
            </a:xfrm>
            <a:custGeom>
              <a:avLst/>
              <a:gdLst/>
              <a:ahLst/>
              <a:cxnLst/>
              <a:rect l="l" t="t" r="r" b="b"/>
              <a:pathLst>
                <a:path w="13264" h="10074" extrusionOk="0">
                  <a:moveTo>
                    <a:pt x="4734" y="0"/>
                  </a:moveTo>
                  <a:cubicBezTo>
                    <a:pt x="4707" y="0"/>
                    <a:pt x="4689" y="7"/>
                    <a:pt x="4681" y="21"/>
                  </a:cubicBezTo>
                  <a:cubicBezTo>
                    <a:pt x="4450" y="406"/>
                    <a:pt x="581" y="4007"/>
                    <a:pt x="581" y="4007"/>
                  </a:cubicBezTo>
                  <a:cubicBezTo>
                    <a:pt x="1" y="4550"/>
                    <a:pt x="5085" y="10073"/>
                    <a:pt x="6352" y="10073"/>
                  </a:cubicBezTo>
                  <a:cubicBezTo>
                    <a:pt x="6390" y="10073"/>
                    <a:pt x="6425" y="10068"/>
                    <a:pt x="6456" y="10058"/>
                  </a:cubicBezTo>
                  <a:cubicBezTo>
                    <a:pt x="7514" y="9707"/>
                    <a:pt x="13264" y="5070"/>
                    <a:pt x="13264" y="5070"/>
                  </a:cubicBezTo>
                  <a:cubicBezTo>
                    <a:pt x="12440" y="4727"/>
                    <a:pt x="5448" y="0"/>
                    <a:pt x="473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8" name="Google Shape;2448;p38"/>
            <p:cNvSpPr/>
            <p:nvPr/>
          </p:nvSpPr>
          <p:spPr>
            <a:xfrm>
              <a:off x="7852075" y="3810800"/>
              <a:ext cx="309975" cy="274350"/>
            </a:xfrm>
            <a:custGeom>
              <a:avLst/>
              <a:gdLst/>
              <a:ahLst/>
              <a:cxnLst/>
              <a:rect l="l" t="t" r="r" b="b"/>
              <a:pathLst>
                <a:path w="12399" h="10974" extrusionOk="0">
                  <a:moveTo>
                    <a:pt x="2571" y="1"/>
                  </a:moveTo>
                  <a:lnTo>
                    <a:pt x="1" y="7871"/>
                  </a:lnTo>
                  <a:cubicBezTo>
                    <a:pt x="55" y="7868"/>
                    <a:pt x="111" y="7866"/>
                    <a:pt x="168" y="7866"/>
                  </a:cubicBezTo>
                  <a:cubicBezTo>
                    <a:pt x="2900" y="7866"/>
                    <a:pt x="9477" y="10974"/>
                    <a:pt x="9477" y="10974"/>
                  </a:cubicBezTo>
                  <a:cubicBezTo>
                    <a:pt x="9833" y="10436"/>
                    <a:pt x="12398" y="4774"/>
                    <a:pt x="12398" y="4774"/>
                  </a:cubicBezTo>
                  <a:cubicBezTo>
                    <a:pt x="8468" y="970"/>
                    <a:pt x="2571" y="1"/>
                    <a:pt x="257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9" name="Google Shape;2449;p38"/>
            <p:cNvSpPr/>
            <p:nvPr/>
          </p:nvSpPr>
          <p:spPr>
            <a:xfrm>
              <a:off x="7971975" y="3844150"/>
              <a:ext cx="41650" cy="170950"/>
            </a:xfrm>
            <a:custGeom>
              <a:avLst/>
              <a:gdLst/>
              <a:ahLst/>
              <a:cxnLst/>
              <a:rect l="l" t="t" r="r" b="b"/>
              <a:pathLst>
                <a:path w="1666" h="6838" extrusionOk="0">
                  <a:moveTo>
                    <a:pt x="384" y="1"/>
                  </a:moveTo>
                  <a:cubicBezTo>
                    <a:pt x="369" y="1"/>
                    <a:pt x="355" y="4"/>
                    <a:pt x="340" y="10"/>
                  </a:cubicBezTo>
                  <a:cubicBezTo>
                    <a:pt x="285" y="37"/>
                    <a:pt x="264" y="103"/>
                    <a:pt x="290" y="152"/>
                  </a:cubicBezTo>
                  <a:cubicBezTo>
                    <a:pt x="302" y="179"/>
                    <a:pt x="1436" y="2590"/>
                    <a:pt x="22" y="6696"/>
                  </a:cubicBezTo>
                  <a:cubicBezTo>
                    <a:pt x="1" y="6751"/>
                    <a:pt x="33" y="6812"/>
                    <a:pt x="87" y="6833"/>
                  </a:cubicBezTo>
                  <a:cubicBezTo>
                    <a:pt x="99" y="6838"/>
                    <a:pt x="110" y="6838"/>
                    <a:pt x="120" y="6838"/>
                  </a:cubicBezTo>
                  <a:cubicBezTo>
                    <a:pt x="165" y="6838"/>
                    <a:pt x="208" y="6812"/>
                    <a:pt x="219" y="6767"/>
                  </a:cubicBezTo>
                  <a:cubicBezTo>
                    <a:pt x="1666" y="2569"/>
                    <a:pt x="532" y="162"/>
                    <a:pt x="482" y="58"/>
                  </a:cubicBezTo>
                  <a:cubicBezTo>
                    <a:pt x="462" y="22"/>
                    <a:pt x="424" y="1"/>
                    <a:pt x="38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0" name="Google Shape;2450;p38"/>
            <p:cNvSpPr/>
            <p:nvPr/>
          </p:nvSpPr>
          <p:spPr>
            <a:xfrm>
              <a:off x="7553650" y="3728275"/>
              <a:ext cx="133900" cy="121200"/>
            </a:xfrm>
            <a:custGeom>
              <a:avLst/>
              <a:gdLst/>
              <a:ahLst/>
              <a:cxnLst/>
              <a:rect l="l" t="t" r="r" b="b"/>
              <a:pathLst>
                <a:path w="5356" h="4848" extrusionOk="0">
                  <a:moveTo>
                    <a:pt x="5245" y="0"/>
                  </a:moveTo>
                  <a:cubicBezTo>
                    <a:pt x="5238" y="0"/>
                    <a:pt x="5231" y="1"/>
                    <a:pt x="5224" y="3"/>
                  </a:cubicBezTo>
                  <a:cubicBezTo>
                    <a:pt x="3284" y="342"/>
                    <a:pt x="170" y="4501"/>
                    <a:pt x="38" y="4677"/>
                  </a:cubicBezTo>
                  <a:cubicBezTo>
                    <a:pt x="0" y="4726"/>
                    <a:pt x="11" y="4792"/>
                    <a:pt x="61" y="4825"/>
                  </a:cubicBezTo>
                  <a:cubicBezTo>
                    <a:pt x="77" y="4842"/>
                    <a:pt x="99" y="4847"/>
                    <a:pt x="120" y="4847"/>
                  </a:cubicBezTo>
                  <a:cubicBezTo>
                    <a:pt x="153" y="4847"/>
                    <a:pt x="186" y="4830"/>
                    <a:pt x="208" y="4804"/>
                  </a:cubicBezTo>
                  <a:cubicBezTo>
                    <a:pt x="241" y="4764"/>
                    <a:pt x="3403" y="539"/>
                    <a:pt x="5262" y="210"/>
                  </a:cubicBezTo>
                  <a:cubicBezTo>
                    <a:pt x="5316" y="200"/>
                    <a:pt x="5355" y="145"/>
                    <a:pt x="5343" y="84"/>
                  </a:cubicBezTo>
                  <a:cubicBezTo>
                    <a:pt x="5339" y="36"/>
                    <a:pt x="5296" y="0"/>
                    <a:pt x="524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1" name="Google Shape;2451;p38"/>
            <p:cNvSpPr/>
            <p:nvPr/>
          </p:nvSpPr>
          <p:spPr>
            <a:xfrm>
              <a:off x="7734900" y="3786175"/>
              <a:ext cx="172550" cy="87400"/>
            </a:xfrm>
            <a:custGeom>
              <a:avLst/>
              <a:gdLst/>
              <a:ahLst/>
              <a:cxnLst/>
              <a:rect l="l" t="t" r="r" b="b"/>
              <a:pathLst>
                <a:path w="6902" h="3496" extrusionOk="0">
                  <a:moveTo>
                    <a:pt x="116" y="1"/>
                  </a:moveTo>
                  <a:cubicBezTo>
                    <a:pt x="107" y="1"/>
                    <a:pt x="98" y="2"/>
                    <a:pt x="89" y="4"/>
                  </a:cubicBezTo>
                  <a:cubicBezTo>
                    <a:pt x="34" y="21"/>
                    <a:pt x="1" y="75"/>
                    <a:pt x="13" y="131"/>
                  </a:cubicBezTo>
                  <a:cubicBezTo>
                    <a:pt x="34" y="207"/>
                    <a:pt x="494" y="2038"/>
                    <a:pt x="2188" y="3118"/>
                  </a:cubicBezTo>
                  <a:cubicBezTo>
                    <a:pt x="2621" y="3391"/>
                    <a:pt x="3120" y="3495"/>
                    <a:pt x="3623" y="3495"/>
                  </a:cubicBezTo>
                  <a:cubicBezTo>
                    <a:pt x="5143" y="3495"/>
                    <a:pt x="6742" y="2569"/>
                    <a:pt x="6830" y="2514"/>
                  </a:cubicBezTo>
                  <a:cubicBezTo>
                    <a:pt x="6886" y="2488"/>
                    <a:pt x="6901" y="2422"/>
                    <a:pt x="6869" y="2372"/>
                  </a:cubicBezTo>
                  <a:cubicBezTo>
                    <a:pt x="6850" y="2339"/>
                    <a:pt x="6814" y="2321"/>
                    <a:pt x="6777" y="2321"/>
                  </a:cubicBezTo>
                  <a:cubicBezTo>
                    <a:pt x="6760" y="2321"/>
                    <a:pt x="6742" y="2325"/>
                    <a:pt x="6726" y="2334"/>
                  </a:cubicBezTo>
                  <a:cubicBezTo>
                    <a:pt x="6705" y="2346"/>
                    <a:pt x="5094" y="3282"/>
                    <a:pt x="3614" y="3282"/>
                  </a:cubicBezTo>
                  <a:cubicBezTo>
                    <a:pt x="3146" y="3282"/>
                    <a:pt x="2690" y="3188"/>
                    <a:pt x="2303" y="2942"/>
                  </a:cubicBezTo>
                  <a:cubicBezTo>
                    <a:pt x="681" y="1906"/>
                    <a:pt x="220" y="98"/>
                    <a:pt x="220" y="81"/>
                  </a:cubicBezTo>
                  <a:cubicBezTo>
                    <a:pt x="206" y="35"/>
                    <a:pt x="165" y="1"/>
                    <a:pt x="1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452" name="Google Shape;2452;p38"/>
          <p:cNvGrpSpPr/>
          <p:nvPr/>
        </p:nvGrpSpPr>
        <p:grpSpPr>
          <a:xfrm>
            <a:off x="7045650" y="285350"/>
            <a:ext cx="1579225" cy="2727475"/>
            <a:chOff x="7045650" y="285350"/>
            <a:chExt cx="1579225" cy="2727475"/>
          </a:xfrm>
        </p:grpSpPr>
        <p:grpSp>
          <p:nvGrpSpPr>
            <p:cNvPr id="2453" name="Google Shape;2453;p38"/>
            <p:cNvGrpSpPr/>
            <p:nvPr/>
          </p:nvGrpSpPr>
          <p:grpSpPr>
            <a:xfrm flipH="1">
              <a:off x="8185275" y="2099425"/>
              <a:ext cx="439600" cy="913400"/>
              <a:chOff x="7212850" y="2109375"/>
              <a:chExt cx="439600" cy="913400"/>
            </a:xfrm>
          </p:grpSpPr>
          <p:sp>
            <p:nvSpPr>
              <p:cNvPr id="2454" name="Google Shape;2454;p38"/>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5" name="Google Shape;2455;p38"/>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6" name="Google Shape;2456;p38"/>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7" name="Google Shape;2457;p38"/>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458" name="Google Shape;2458;p38"/>
            <p:cNvGrpSpPr/>
            <p:nvPr/>
          </p:nvGrpSpPr>
          <p:grpSpPr>
            <a:xfrm flipH="1">
              <a:off x="7045650" y="1449350"/>
              <a:ext cx="439600" cy="913400"/>
              <a:chOff x="7212850" y="2109375"/>
              <a:chExt cx="439600" cy="913400"/>
            </a:xfrm>
          </p:grpSpPr>
          <p:sp>
            <p:nvSpPr>
              <p:cNvPr id="2459" name="Google Shape;2459;p38"/>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60" name="Google Shape;2460;p38"/>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61" name="Google Shape;2461;p38"/>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62" name="Google Shape;2462;p38"/>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463" name="Google Shape;2463;p38"/>
            <p:cNvGrpSpPr/>
            <p:nvPr/>
          </p:nvGrpSpPr>
          <p:grpSpPr>
            <a:xfrm flipH="1">
              <a:off x="8157625" y="285350"/>
              <a:ext cx="439600" cy="913400"/>
              <a:chOff x="7212850" y="2109375"/>
              <a:chExt cx="439600" cy="913400"/>
            </a:xfrm>
          </p:grpSpPr>
          <p:sp>
            <p:nvSpPr>
              <p:cNvPr id="2464" name="Google Shape;2464;p38"/>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65" name="Google Shape;2465;p38"/>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66" name="Google Shape;2466;p38"/>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67" name="Google Shape;2467;p38"/>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468" name="Google Shape;2468;p38"/>
          <p:cNvGrpSpPr/>
          <p:nvPr/>
        </p:nvGrpSpPr>
        <p:grpSpPr>
          <a:xfrm>
            <a:off x="955876" y="768600"/>
            <a:ext cx="764300" cy="754550"/>
            <a:chOff x="955876" y="768600"/>
            <a:chExt cx="764300" cy="754550"/>
          </a:xfrm>
        </p:grpSpPr>
        <p:sp>
          <p:nvSpPr>
            <p:cNvPr id="2469" name="Google Shape;2469;p38"/>
            <p:cNvSpPr/>
            <p:nvPr/>
          </p:nvSpPr>
          <p:spPr>
            <a:xfrm flipH="1">
              <a:off x="1526676" y="770125"/>
              <a:ext cx="193500" cy="183900"/>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70" name="Google Shape;2470;p38"/>
            <p:cNvSpPr/>
            <p:nvPr/>
          </p:nvSpPr>
          <p:spPr>
            <a:xfrm flipH="1">
              <a:off x="955876" y="768600"/>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71" name="Google Shape;2471;p38"/>
            <p:cNvSpPr/>
            <p:nvPr/>
          </p:nvSpPr>
          <p:spPr>
            <a:xfrm flipH="1">
              <a:off x="1333176" y="1339250"/>
              <a:ext cx="193500" cy="1839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472" name="Google Shape;2472;p38"/>
          <p:cNvSpPr/>
          <p:nvPr/>
        </p:nvSpPr>
        <p:spPr>
          <a:xfrm rot="8823568">
            <a:off x="1691164" y="4133107"/>
            <a:ext cx="2036345" cy="1855222"/>
          </a:xfrm>
          <a:custGeom>
            <a:avLst/>
            <a:gdLst/>
            <a:ahLst/>
            <a:cxnLst/>
            <a:rect l="l" t="t" r="r" b="b"/>
            <a:pathLst>
              <a:path w="40958" h="37315" extrusionOk="0">
                <a:moveTo>
                  <a:pt x="947" y="1"/>
                </a:moveTo>
                <a:cubicBezTo>
                  <a:pt x="421" y="1"/>
                  <a:pt x="115" y="39"/>
                  <a:pt x="104" y="39"/>
                </a:cubicBezTo>
                <a:cubicBezTo>
                  <a:pt x="43" y="44"/>
                  <a:pt x="0" y="99"/>
                  <a:pt x="11" y="154"/>
                </a:cubicBezTo>
                <a:cubicBezTo>
                  <a:pt x="16" y="208"/>
                  <a:pt x="59" y="248"/>
                  <a:pt x="115" y="248"/>
                </a:cubicBezTo>
                <a:lnTo>
                  <a:pt x="125" y="248"/>
                </a:lnTo>
                <a:cubicBezTo>
                  <a:pt x="125" y="248"/>
                  <a:pt x="438" y="215"/>
                  <a:pt x="959" y="215"/>
                </a:cubicBezTo>
                <a:cubicBezTo>
                  <a:pt x="1013" y="215"/>
                  <a:pt x="1058" y="165"/>
                  <a:pt x="1058" y="104"/>
                </a:cubicBezTo>
                <a:cubicBezTo>
                  <a:pt x="1058" y="51"/>
                  <a:pt x="1002" y="1"/>
                  <a:pt x="947" y="1"/>
                </a:cubicBezTo>
                <a:close/>
                <a:moveTo>
                  <a:pt x="1803" y="33"/>
                </a:moveTo>
                <a:cubicBezTo>
                  <a:pt x="1743" y="33"/>
                  <a:pt x="1703" y="75"/>
                  <a:pt x="1698" y="132"/>
                </a:cubicBezTo>
                <a:cubicBezTo>
                  <a:pt x="1693" y="187"/>
                  <a:pt x="1736" y="241"/>
                  <a:pt x="1797" y="241"/>
                </a:cubicBezTo>
                <a:cubicBezTo>
                  <a:pt x="2072" y="264"/>
                  <a:pt x="2356" y="291"/>
                  <a:pt x="2631" y="329"/>
                </a:cubicBezTo>
                <a:lnTo>
                  <a:pt x="2647" y="329"/>
                </a:lnTo>
                <a:cubicBezTo>
                  <a:pt x="2697" y="329"/>
                  <a:pt x="2745" y="291"/>
                  <a:pt x="2751" y="236"/>
                </a:cubicBezTo>
                <a:cubicBezTo>
                  <a:pt x="2756" y="182"/>
                  <a:pt x="2718" y="127"/>
                  <a:pt x="2657" y="122"/>
                </a:cubicBezTo>
                <a:cubicBezTo>
                  <a:pt x="2378" y="83"/>
                  <a:pt x="2093" y="51"/>
                  <a:pt x="1814" y="33"/>
                </a:cubicBezTo>
                <a:cubicBezTo>
                  <a:pt x="1810" y="33"/>
                  <a:pt x="1807" y="33"/>
                  <a:pt x="1803" y="33"/>
                </a:cubicBezTo>
                <a:close/>
                <a:moveTo>
                  <a:pt x="3481" y="262"/>
                </a:moveTo>
                <a:cubicBezTo>
                  <a:pt x="3432" y="262"/>
                  <a:pt x="3386" y="293"/>
                  <a:pt x="3375" y="346"/>
                </a:cubicBezTo>
                <a:cubicBezTo>
                  <a:pt x="3365" y="400"/>
                  <a:pt x="3403" y="456"/>
                  <a:pt x="3458" y="466"/>
                </a:cubicBezTo>
                <a:cubicBezTo>
                  <a:pt x="3732" y="527"/>
                  <a:pt x="4005" y="587"/>
                  <a:pt x="4275" y="664"/>
                </a:cubicBezTo>
                <a:cubicBezTo>
                  <a:pt x="4286" y="664"/>
                  <a:pt x="4291" y="669"/>
                  <a:pt x="4301" y="669"/>
                </a:cubicBezTo>
                <a:cubicBezTo>
                  <a:pt x="4351" y="669"/>
                  <a:pt x="4390" y="636"/>
                  <a:pt x="4407" y="587"/>
                </a:cubicBezTo>
                <a:cubicBezTo>
                  <a:pt x="4422" y="532"/>
                  <a:pt x="4384" y="471"/>
                  <a:pt x="4329" y="461"/>
                </a:cubicBezTo>
                <a:cubicBezTo>
                  <a:pt x="4061" y="385"/>
                  <a:pt x="3782" y="319"/>
                  <a:pt x="3502" y="264"/>
                </a:cubicBezTo>
                <a:cubicBezTo>
                  <a:pt x="3495" y="262"/>
                  <a:pt x="3488" y="262"/>
                  <a:pt x="3481" y="262"/>
                </a:cubicBezTo>
                <a:close/>
                <a:moveTo>
                  <a:pt x="5113" y="708"/>
                </a:moveTo>
                <a:cubicBezTo>
                  <a:pt x="5069" y="708"/>
                  <a:pt x="5027" y="735"/>
                  <a:pt x="5009" y="779"/>
                </a:cubicBezTo>
                <a:cubicBezTo>
                  <a:pt x="4992" y="833"/>
                  <a:pt x="5020" y="894"/>
                  <a:pt x="5075" y="916"/>
                </a:cubicBezTo>
                <a:cubicBezTo>
                  <a:pt x="5338" y="1009"/>
                  <a:pt x="5601" y="1113"/>
                  <a:pt x="5854" y="1223"/>
                </a:cubicBezTo>
                <a:cubicBezTo>
                  <a:pt x="5864" y="1228"/>
                  <a:pt x="5880" y="1234"/>
                  <a:pt x="5897" y="1234"/>
                </a:cubicBezTo>
                <a:cubicBezTo>
                  <a:pt x="5935" y="1234"/>
                  <a:pt x="5973" y="1207"/>
                  <a:pt x="5990" y="1169"/>
                </a:cubicBezTo>
                <a:cubicBezTo>
                  <a:pt x="6018" y="1113"/>
                  <a:pt x="5990" y="1053"/>
                  <a:pt x="5935" y="1031"/>
                </a:cubicBezTo>
                <a:cubicBezTo>
                  <a:pt x="5677" y="916"/>
                  <a:pt x="5414" y="812"/>
                  <a:pt x="5146" y="713"/>
                </a:cubicBezTo>
                <a:cubicBezTo>
                  <a:pt x="5135" y="710"/>
                  <a:pt x="5124" y="708"/>
                  <a:pt x="5113" y="708"/>
                </a:cubicBezTo>
                <a:close/>
                <a:moveTo>
                  <a:pt x="6656" y="1392"/>
                </a:moveTo>
                <a:cubicBezTo>
                  <a:pt x="6618" y="1392"/>
                  <a:pt x="6579" y="1413"/>
                  <a:pt x="6560" y="1447"/>
                </a:cubicBezTo>
                <a:cubicBezTo>
                  <a:pt x="6532" y="1497"/>
                  <a:pt x="6555" y="1563"/>
                  <a:pt x="6603" y="1590"/>
                </a:cubicBezTo>
                <a:cubicBezTo>
                  <a:pt x="6851" y="1721"/>
                  <a:pt x="7091" y="1870"/>
                  <a:pt x="7322" y="2017"/>
                </a:cubicBezTo>
                <a:cubicBezTo>
                  <a:pt x="7339" y="2029"/>
                  <a:pt x="7360" y="2034"/>
                  <a:pt x="7382" y="2034"/>
                </a:cubicBezTo>
                <a:cubicBezTo>
                  <a:pt x="7415" y="2034"/>
                  <a:pt x="7448" y="2017"/>
                  <a:pt x="7470" y="1984"/>
                </a:cubicBezTo>
                <a:cubicBezTo>
                  <a:pt x="7503" y="1936"/>
                  <a:pt x="7486" y="1875"/>
                  <a:pt x="7437" y="1842"/>
                </a:cubicBezTo>
                <a:cubicBezTo>
                  <a:pt x="7202" y="1688"/>
                  <a:pt x="6955" y="1541"/>
                  <a:pt x="6702" y="1404"/>
                </a:cubicBezTo>
                <a:cubicBezTo>
                  <a:pt x="6688" y="1396"/>
                  <a:pt x="6672" y="1392"/>
                  <a:pt x="6656" y="1392"/>
                </a:cubicBezTo>
                <a:close/>
                <a:moveTo>
                  <a:pt x="8069" y="2314"/>
                </a:moveTo>
                <a:cubicBezTo>
                  <a:pt x="8038" y="2314"/>
                  <a:pt x="8007" y="2327"/>
                  <a:pt x="7985" y="2352"/>
                </a:cubicBezTo>
                <a:cubicBezTo>
                  <a:pt x="7946" y="2401"/>
                  <a:pt x="7958" y="2467"/>
                  <a:pt x="8002" y="2505"/>
                </a:cubicBezTo>
                <a:cubicBezTo>
                  <a:pt x="8221" y="2675"/>
                  <a:pt x="8434" y="2856"/>
                  <a:pt x="8642" y="3043"/>
                </a:cubicBezTo>
                <a:cubicBezTo>
                  <a:pt x="8659" y="3064"/>
                  <a:pt x="8687" y="3069"/>
                  <a:pt x="8715" y="3069"/>
                </a:cubicBezTo>
                <a:cubicBezTo>
                  <a:pt x="8741" y="3069"/>
                  <a:pt x="8769" y="3059"/>
                  <a:pt x="8791" y="3036"/>
                </a:cubicBezTo>
                <a:cubicBezTo>
                  <a:pt x="8829" y="2993"/>
                  <a:pt x="8829" y="2927"/>
                  <a:pt x="8786" y="2889"/>
                </a:cubicBezTo>
                <a:cubicBezTo>
                  <a:pt x="8577" y="2697"/>
                  <a:pt x="8358" y="2510"/>
                  <a:pt x="8133" y="2335"/>
                </a:cubicBezTo>
                <a:cubicBezTo>
                  <a:pt x="8115" y="2321"/>
                  <a:pt x="8092" y="2314"/>
                  <a:pt x="8069" y="2314"/>
                </a:cubicBezTo>
                <a:close/>
                <a:moveTo>
                  <a:pt x="9308" y="3458"/>
                </a:moveTo>
                <a:cubicBezTo>
                  <a:pt x="9282" y="3458"/>
                  <a:pt x="9256" y="3468"/>
                  <a:pt x="9234" y="3486"/>
                </a:cubicBezTo>
                <a:cubicBezTo>
                  <a:pt x="9191" y="3525"/>
                  <a:pt x="9191" y="3590"/>
                  <a:pt x="9229" y="3635"/>
                </a:cubicBezTo>
                <a:cubicBezTo>
                  <a:pt x="9416" y="3838"/>
                  <a:pt x="9596" y="4056"/>
                  <a:pt x="9767" y="4276"/>
                </a:cubicBezTo>
                <a:cubicBezTo>
                  <a:pt x="9788" y="4303"/>
                  <a:pt x="9816" y="4319"/>
                  <a:pt x="9849" y="4319"/>
                </a:cubicBezTo>
                <a:cubicBezTo>
                  <a:pt x="9871" y="4319"/>
                  <a:pt x="9892" y="4308"/>
                  <a:pt x="9914" y="4298"/>
                </a:cubicBezTo>
                <a:cubicBezTo>
                  <a:pt x="9958" y="4260"/>
                  <a:pt x="9970" y="4194"/>
                  <a:pt x="9931" y="4144"/>
                </a:cubicBezTo>
                <a:cubicBezTo>
                  <a:pt x="9760" y="3919"/>
                  <a:pt x="9575" y="3701"/>
                  <a:pt x="9383" y="3492"/>
                </a:cubicBezTo>
                <a:cubicBezTo>
                  <a:pt x="9363" y="3469"/>
                  <a:pt x="9336" y="3458"/>
                  <a:pt x="9308" y="3458"/>
                </a:cubicBezTo>
                <a:close/>
                <a:moveTo>
                  <a:pt x="10342" y="4794"/>
                </a:moveTo>
                <a:cubicBezTo>
                  <a:pt x="10322" y="4794"/>
                  <a:pt x="10300" y="4800"/>
                  <a:pt x="10281" y="4812"/>
                </a:cubicBezTo>
                <a:cubicBezTo>
                  <a:pt x="10233" y="4845"/>
                  <a:pt x="10216" y="4906"/>
                  <a:pt x="10248" y="4956"/>
                </a:cubicBezTo>
                <a:cubicBezTo>
                  <a:pt x="10402" y="5186"/>
                  <a:pt x="10544" y="5432"/>
                  <a:pt x="10676" y="5674"/>
                </a:cubicBezTo>
                <a:cubicBezTo>
                  <a:pt x="10698" y="5712"/>
                  <a:pt x="10736" y="5728"/>
                  <a:pt x="10769" y="5728"/>
                </a:cubicBezTo>
                <a:cubicBezTo>
                  <a:pt x="10792" y="5728"/>
                  <a:pt x="10807" y="5723"/>
                  <a:pt x="10825" y="5717"/>
                </a:cubicBezTo>
                <a:cubicBezTo>
                  <a:pt x="10873" y="5690"/>
                  <a:pt x="10890" y="5624"/>
                  <a:pt x="10863" y="5575"/>
                </a:cubicBezTo>
                <a:cubicBezTo>
                  <a:pt x="10726" y="5323"/>
                  <a:pt x="10577" y="5075"/>
                  <a:pt x="10425" y="4840"/>
                </a:cubicBezTo>
                <a:cubicBezTo>
                  <a:pt x="10408" y="4810"/>
                  <a:pt x="10376" y="4794"/>
                  <a:pt x="10342" y="4794"/>
                </a:cubicBezTo>
                <a:close/>
                <a:moveTo>
                  <a:pt x="11152" y="6271"/>
                </a:moveTo>
                <a:cubicBezTo>
                  <a:pt x="11137" y="6271"/>
                  <a:pt x="11122" y="6274"/>
                  <a:pt x="11109" y="6282"/>
                </a:cubicBezTo>
                <a:cubicBezTo>
                  <a:pt x="11055" y="6304"/>
                  <a:pt x="11032" y="6370"/>
                  <a:pt x="11055" y="6424"/>
                </a:cubicBezTo>
                <a:cubicBezTo>
                  <a:pt x="11169" y="6671"/>
                  <a:pt x="11280" y="6929"/>
                  <a:pt x="11378" y="7192"/>
                </a:cubicBezTo>
                <a:cubicBezTo>
                  <a:pt x="11394" y="7235"/>
                  <a:pt x="11438" y="7263"/>
                  <a:pt x="11477" y="7263"/>
                </a:cubicBezTo>
                <a:cubicBezTo>
                  <a:pt x="11493" y="7263"/>
                  <a:pt x="11503" y="7258"/>
                  <a:pt x="11515" y="7252"/>
                </a:cubicBezTo>
                <a:cubicBezTo>
                  <a:pt x="11569" y="7230"/>
                  <a:pt x="11597" y="7169"/>
                  <a:pt x="11576" y="7114"/>
                </a:cubicBezTo>
                <a:cubicBezTo>
                  <a:pt x="11477" y="6851"/>
                  <a:pt x="11361" y="6588"/>
                  <a:pt x="11247" y="6332"/>
                </a:cubicBezTo>
                <a:cubicBezTo>
                  <a:pt x="11231" y="6295"/>
                  <a:pt x="11191" y="6271"/>
                  <a:pt x="11152" y="6271"/>
                </a:cubicBezTo>
                <a:close/>
                <a:moveTo>
                  <a:pt x="11758" y="7845"/>
                </a:moveTo>
                <a:cubicBezTo>
                  <a:pt x="11748" y="7845"/>
                  <a:pt x="11738" y="7846"/>
                  <a:pt x="11728" y="7850"/>
                </a:cubicBezTo>
                <a:cubicBezTo>
                  <a:pt x="11668" y="7865"/>
                  <a:pt x="11641" y="7926"/>
                  <a:pt x="11657" y="7981"/>
                </a:cubicBezTo>
                <a:cubicBezTo>
                  <a:pt x="11740" y="8244"/>
                  <a:pt x="11816" y="8518"/>
                  <a:pt x="11887" y="8786"/>
                </a:cubicBezTo>
                <a:cubicBezTo>
                  <a:pt x="11898" y="8836"/>
                  <a:pt x="11943" y="8869"/>
                  <a:pt x="11991" y="8869"/>
                </a:cubicBezTo>
                <a:cubicBezTo>
                  <a:pt x="11997" y="8869"/>
                  <a:pt x="12008" y="8869"/>
                  <a:pt x="12019" y="8864"/>
                </a:cubicBezTo>
                <a:cubicBezTo>
                  <a:pt x="12074" y="8852"/>
                  <a:pt x="12107" y="8791"/>
                  <a:pt x="12090" y="8737"/>
                </a:cubicBezTo>
                <a:cubicBezTo>
                  <a:pt x="12019" y="8463"/>
                  <a:pt x="11943" y="8184"/>
                  <a:pt x="11860" y="7921"/>
                </a:cubicBezTo>
                <a:cubicBezTo>
                  <a:pt x="11847" y="7875"/>
                  <a:pt x="11804" y="7845"/>
                  <a:pt x="11758" y="7845"/>
                </a:cubicBezTo>
                <a:close/>
                <a:moveTo>
                  <a:pt x="12181" y="9480"/>
                </a:moveTo>
                <a:cubicBezTo>
                  <a:pt x="12175" y="9480"/>
                  <a:pt x="12168" y="9481"/>
                  <a:pt x="12161" y="9482"/>
                </a:cubicBezTo>
                <a:cubicBezTo>
                  <a:pt x="12102" y="9494"/>
                  <a:pt x="12062" y="9548"/>
                  <a:pt x="12079" y="9608"/>
                </a:cubicBezTo>
                <a:cubicBezTo>
                  <a:pt x="12112" y="9767"/>
                  <a:pt x="12140" y="9932"/>
                  <a:pt x="12173" y="10096"/>
                </a:cubicBezTo>
                <a:cubicBezTo>
                  <a:pt x="12189" y="10212"/>
                  <a:pt x="12211" y="10321"/>
                  <a:pt x="12227" y="10436"/>
                </a:cubicBezTo>
                <a:cubicBezTo>
                  <a:pt x="12239" y="10486"/>
                  <a:pt x="12282" y="10524"/>
                  <a:pt x="12332" y="10524"/>
                </a:cubicBezTo>
                <a:cubicBezTo>
                  <a:pt x="12337" y="10524"/>
                  <a:pt x="12343" y="10524"/>
                  <a:pt x="12348" y="10519"/>
                </a:cubicBezTo>
                <a:cubicBezTo>
                  <a:pt x="12408" y="10513"/>
                  <a:pt x="12446" y="10458"/>
                  <a:pt x="12436" y="10397"/>
                </a:cubicBezTo>
                <a:cubicBezTo>
                  <a:pt x="12419" y="10288"/>
                  <a:pt x="12398" y="10173"/>
                  <a:pt x="12381" y="10058"/>
                </a:cubicBezTo>
                <a:cubicBezTo>
                  <a:pt x="12348" y="9894"/>
                  <a:pt x="12315" y="9724"/>
                  <a:pt x="12282" y="9565"/>
                </a:cubicBezTo>
                <a:cubicBezTo>
                  <a:pt x="12273" y="9512"/>
                  <a:pt x="12229" y="9480"/>
                  <a:pt x="12181" y="9480"/>
                </a:cubicBezTo>
                <a:close/>
                <a:moveTo>
                  <a:pt x="12470" y="11147"/>
                </a:moveTo>
                <a:cubicBezTo>
                  <a:pt x="12464" y="11147"/>
                  <a:pt x="12458" y="11147"/>
                  <a:pt x="12452" y="11149"/>
                </a:cubicBezTo>
                <a:cubicBezTo>
                  <a:pt x="12391" y="11154"/>
                  <a:pt x="12353" y="11209"/>
                  <a:pt x="12365" y="11270"/>
                </a:cubicBezTo>
                <a:cubicBezTo>
                  <a:pt x="12403" y="11554"/>
                  <a:pt x="12441" y="11834"/>
                  <a:pt x="12474" y="12102"/>
                </a:cubicBezTo>
                <a:cubicBezTo>
                  <a:pt x="12485" y="12158"/>
                  <a:pt x="12529" y="12196"/>
                  <a:pt x="12583" y="12196"/>
                </a:cubicBezTo>
                <a:lnTo>
                  <a:pt x="12595" y="12196"/>
                </a:lnTo>
                <a:cubicBezTo>
                  <a:pt x="12654" y="12185"/>
                  <a:pt x="12694" y="12135"/>
                  <a:pt x="12687" y="12075"/>
                </a:cubicBezTo>
                <a:cubicBezTo>
                  <a:pt x="12654" y="11806"/>
                  <a:pt x="12616" y="11527"/>
                  <a:pt x="12573" y="11237"/>
                </a:cubicBezTo>
                <a:cubicBezTo>
                  <a:pt x="12563" y="11183"/>
                  <a:pt x="12519" y="11147"/>
                  <a:pt x="12470" y="11147"/>
                </a:cubicBezTo>
                <a:close/>
                <a:moveTo>
                  <a:pt x="12677" y="12825"/>
                </a:moveTo>
                <a:cubicBezTo>
                  <a:pt x="12674" y="12825"/>
                  <a:pt x="12670" y="12825"/>
                  <a:pt x="12666" y="12826"/>
                </a:cubicBezTo>
                <a:cubicBezTo>
                  <a:pt x="12606" y="12831"/>
                  <a:pt x="12567" y="12881"/>
                  <a:pt x="12573" y="12941"/>
                </a:cubicBezTo>
                <a:cubicBezTo>
                  <a:pt x="12600" y="13226"/>
                  <a:pt x="12621" y="13511"/>
                  <a:pt x="12639" y="13779"/>
                </a:cubicBezTo>
                <a:cubicBezTo>
                  <a:pt x="12644" y="13835"/>
                  <a:pt x="12687" y="13878"/>
                  <a:pt x="12742" y="13878"/>
                </a:cubicBezTo>
                <a:lnTo>
                  <a:pt x="12748" y="13878"/>
                </a:lnTo>
                <a:cubicBezTo>
                  <a:pt x="12808" y="13873"/>
                  <a:pt x="12852" y="13823"/>
                  <a:pt x="12852" y="13764"/>
                </a:cubicBezTo>
                <a:cubicBezTo>
                  <a:pt x="12831" y="13494"/>
                  <a:pt x="12808" y="13210"/>
                  <a:pt x="12781" y="12919"/>
                </a:cubicBezTo>
                <a:cubicBezTo>
                  <a:pt x="12776" y="12862"/>
                  <a:pt x="12732" y="12825"/>
                  <a:pt x="12677" y="12825"/>
                </a:cubicBezTo>
                <a:close/>
                <a:moveTo>
                  <a:pt x="12775" y="14508"/>
                </a:moveTo>
                <a:cubicBezTo>
                  <a:pt x="12720" y="14508"/>
                  <a:pt x="12671" y="14558"/>
                  <a:pt x="12677" y="14619"/>
                </a:cubicBezTo>
                <a:lnTo>
                  <a:pt x="12677" y="14930"/>
                </a:lnTo>
                <a:cubicBezTo>
                  <a:pt x="12677" y="15112"/>
                  <a:pt x="12677" y="15287"/>
                  <a:pt x="12666" y="15451"/>
                </a:cubicBezTo>
                <a:cubicBezTo>
                  <a:pt x="12523" y="15474"/>
                  <a:pt x="12381" y="15500"/>
                  <a:pt x="12239" y="15539"/>
                </a:cubicBezTo>
                <a:cubicBezTo>
                  <a:pt x="12178" y="15555"/>
                  <a:pt x="12145" y="15610"/>
                  <a:pt x="12161" y="15664"/>
                </a:cubicBezTo>
                <a:cubicBezTo>
                  <a:pt x="12173" y="15714"/>
                  <a:pt x="12216" y="15747"/>
                  <a:pt x="12266" y="15747"/>
                </a:cubicBezTo>
                <a:cubicBezTo>
                  <a:pt x="12272" y="15747"/>
                  <a:pt x="12282" y="15747"/>
                  <a:pt x="12293" y="15742"/>
                </a:cubicBezTo>
                <a:cubicBezTo>
                  <a:pt x="12556" y="15671"/>
                  <a:pt x="12831" y="15631"/>
                  <a:pt x="13099" y="15631"/>
                </a:cubicBezTo>
                <a:cubicBezTo>
                  <a:pt x="13159" y="15631"/>
                  <a:pt x="13208" y="15583"/>
                  <a:pt x="13203" y="15522"/>
                </a:cubicBezTo>
                <a:cubicBezTo>
                  <a:pt x="13203" y="15467"/>
                  <a:pt x="13159" y="15418"/>
                  <a:pt x="13099" y="15418"/>
                </a:cubicBezTo>
                <a:cubicBezTo>
                  <a:pt x="13028" y="15418"/>
                  <a:pt x="12950" y="15424"/>
                  <a:pt x="12879" y="15429"/>
                </a:cubicBezTo>
                <a:cubicBezTo>
                  <a:pt x="12884" y="15270"/>
                  <a:pt x="12891" y="15105"/>
                  <a:pt x="12891" y="14930"/>
                </a:cubicBezTo>
                <a:cubicBezTo>
                  <a:pt x="12891" y="14826"/>
                  <a:pt x="12884" y="14723"/>
                  <a:pt x="12884" y="14612"/>
                </a:cubicBezTo>
                <a:cubicBezTo>
                  <a:pt x="12884" y="14558"/>
                  <a:pt x="12836" y="14508"/>
                  <a:pt x="12781" y="14508"/>
                </a:cubicBezTo>
                <a:close/>
                <a:moveTo>
                  <a:pt x="13935" y="15518"/>
                </a:moveTo>
                <a:cubicBezTo>
                  <a:pt x="13887" y="15518"/>
                  <a:pt x="13847" y="15549"/>
                  <a:pt x="13833" y="15599"/>
                </a:cubicBezTo>
                <a:cubicBezTo>
                  <a:pt x="13817" y="15654"/>
                  <a:pt x="13855" y="15714"/>
                  <a:pt x="13911" y="15725"/>
                </a:cubicBezTo>
                <a:cubicBezTo>
                  <a:pt x="14179" y="15796"/>
                  <a:pt x="14430" y="15906"/>
                  <a:pt x="14655" y="16043"/>
                </a:cubicBezTo>
                <a:cubicBezTo>
                  <a:pt x="14672" y="16054"/>
                  <a:pt x="14688" y="16059"/>
                  <a:pt x="14710" y="16059"/>
                </a:cubicBezTo>
                <a:cubicBezTo>
                  <a:pt x="14743" y="16059"/>
                  <a:pt x="14781" y="16043"/>
                  <a:pt x="14798" y="16010"/>
                </a:cubicBezTo>
                <a:cubicBezTo>
                  <a:pt x="14831" y="15960"/>
                  <a:pt x="14814" y="15901"/>
                  <a:pt x="14766" y="15868"/>
                </a:cubicBezTo>
                <a:cubicBezTo>
                  <a:pt x="14523" y="15714"/>
                  <a:pt x="14250" y="15599"/>
                  <a:pt x="13964" y="15522"/>
                </a:cubicBezTo>
                <a:cubicBezTo>
                  <a:pt x="13954" y="15520"/>
                  <a:pt x="13944" y="15518"/>
                  <a:pt x="13935" y="15518"/>
                </a:cubicBezTo>
                <a:close/>
                <a:moveTo>
                  <a:pt x="11485" y="15855"/>
                </a:moveTo>
                <a:cubicBezTo>
                  <a:pt x="11467" y="15855"/>
                  <a:pt x="11449" y="15859"/>
                  <a:pt x="11432" y="15868"/>
                </a:cubicBezTo>
                <a:cubicBezTo>
                  <a:pt x="11159" y="16026"/>
                  <a:pt x="10934" y="16213"/>
                  <a:pt x="10754" y="16427"/>
                </a:cubicBezTo>
                <a:cubicBezTo>
                  <a:pt x="10714" y="16471"/>
                  <a:pt x="10721" y="16536"/>
                  <a:pt x="10769" y="16575"/>
                </a:cubicBezTo>
                <a:cubicBezTo>
                  <a:pt x="10786" y="16592"/>
                  <a:pt x="10813" y="16597"/>
                  <a:pt x="10835" y="16597"/>
                </a:cubicBezTo>
                <a:cubicBezTo>
                  <a:pt x="10863" y="16597"/>
                  <a:pt x="10896" y="16585"/>
                  <a:pt x="10918" y="16564"/>
                </a:cubicBezTo>
                <a:cubicBezTo>
                  <a:pt x="11076" y="16367"/>
                  <a:pt x="11290" y="16197"/>
                  <a:pt x="11536" y="16048"/>
                </a:cubicBezTo>
                <a:cubicBezTo>
                  <a:pt x="11586" y="16021"/>
                  <a:pt x="11602" y="15955"/>
                  <a:pt x="11576" y="15906"/>
                </a:cubicBezTo>
                <a:cubicBezTo>
                  <a:pt x="11557" y="15873"/>
                  <a:pt x="11521" y="15855"/>
                  <a:pt x="11485" y="15855"/>
                </a:cubicBezTo>
                <a:close/>
                <a:moveTo>
                  <a:pt x="12707" y="16196"/>
                </a:moveTo>
                <a:cubicBezTo>
                  <a:pt x="12653" y="16196"/>
                  <a:pt x="12605" y="16234"/>
                  <a:pt x="12600" y="16289"/>
                </a:cubicBezTo>
                <a:cubicBezTo>
                  <a:pt x="12562" y="16592"/>
                  <a:pt x="12507" y="16865"/>
                  <a:pt x="12441" y="17101"/>
                </a:cubicBezTo>
                <a:cubicBezTo>
                  <a:pt x="12424" y="17156"/>
                  <a:pt x="12457" y="17217"/>
                  <a:pt x="12512" y="17232"/>
                </a:cubicBezTo>
                <a:cubicBezTo>
                  <a:pt x="12523" y="17232"/>
                  <a:pt x="12535" y="17238"/>
                  <a:pt x="12545" y="17238"/>
                </a:cubicBezTo>
                <a:cubicBezTo>
                  <a:pt x="12589" y="17238"/>
                  <a:pt x="12633" y="17205"/>
                  <a:pt x="12644" y="17161"/>
                </a:cubicBezTo>
                <a:cubicBezTo>
                  <a:pt x="12715" y="16909"/>
                  <a:pt x="12770" y="16630"/>
                  <a:pt x="12808" y="16317"/>
                </a:cubicBezTo>
                <a:cubicBezTo>
                  <a:pt x="12819" y="16256"/>
                  <a:pt x="12775" y="16202"/>
                  <a:pt x="12720" y="16197"/>
                </a:cubicBezTo>
                <a:cubicBezTo>
                  <a:pt x="12716" y="16197"/>
                  <a:pt x="12711" y="16196"/>
                  <a:pt x="12707" y="16196"/>
                </a:cubicBezTo>
                <a:close/>
                <a:moveTo>
                  <a:pt x="15343" y="16407"/>
                </a:moveTo>
                <a:cubicBezTo>
                  <a:pt x="15318" y="16407"/>
                  <a:pt x="15294" y="16415"/>
                  <a:pt x="15275" y="16433"/>
                </a:cubicBezTo>
                <a:cubicBezTo>
                  <a:pt x="15231" y="16471"/>
                  <a:pt x="15219" y="16536"/>
                  <a:pt x="15259" y="16580"/>
                </a:cubicBezTo>
                <a:cubicBezTo>
                  <a:pt x="15406" y="16761"/>
                  <a:pt x="15532" y="16964"/>
                  <a:pt x="15636" y="17189"/>
                </a:cubicBezTo>
                <a:cubicBezTo>
                  <a:pt x="15653" y="17217"/>
                  <a:pt x="15664" y="17243"/>
                  <a:pt x="15674" y="17276"/>
                </a:cubicBezTo>
                <a:cubicBezTo>
                  <a:pt x="15692" y="17315"/>
                  <a:pt x="15730" y="17342"/>
                  <a:pt x="15773" y="17342"/>
                </a:cubicBezTo>
                <a:cubicBezTo>
                  <a:pt x="15785" y="17342"/>
                  <a:pt x="15801" y="17336"/>
                  <a:pt x="15811" y="17331"/>
                </a:cubicBezTo>
                <a:cubicBezTo>
                  <a:pt x="15867" y="17315"/>
                  <a:pt x="15894" y="17249"/>
                  <a:pt x="15872" y="17194"/>
                </a:cubicBezTo>
                <a:cubicBezTo>
                  <a:pt x="15856" y="17161"/>
                  <a:pt x="15844" y="17128"/>
                  <a:pt x="15828" y="17101"/>
                </a:cubicBezTo>
                <a:cubicBezTo>
                  <a:pt x="15719" y="16860"/>
                  <a:pt x="15581" y="16640"/>
                  <a:pt x="15423" y="16443"/>
                </a:cubicBezTo>
                <a:cubicBezTo>
                  <a:pt x="15402" y="16419"/>
                  <a:pt x="15372" y="16407"/>
                  <a:pt x="15343" y="16407"/>
                </a:cubicBezTo>
                <a:close/>
                <a:moveTo>
                  <a:pt x="10501" y="17249"/>
                </a:moveTo>
                <a:lnTo>
                  <a:pt x="10397" y="17265"/>
                </a:lnTo>
                <a:cubicBezTo>
                  <a:pt x="10397" y="17556"/>
                  <a:pt x="10511" y="17857"/>
                  <a:pt x="10714" y="18093"/>
                </a:cubicBezTo>
                <a:cubicBezTo>
                  <a:pt x="10736" y="18115"/>
                  <a:pt x="10769" y="18131"/>
                  <a:pt x="10797" y="18131"/>
                </a:cubicBezTo>
                <a:cubicBezTo>
                  <a:pt x="10819" y="18131"/>
                  <a:pt x="10846" y="18120"/>
                  <a:pt x="10868" y="18104"/>
                </a:cubicBezTo>
                <a:cubicBezTo>
                  <a:pt x="10911" y="18065"/>
                  <a:pt x="10911" y="17999"/>
                  <a:pt x="10873" y="17956"/>
                </a:cubicBezTo>
                <a:cubicBezTo>
                  <a:pt x="10704" y="17758"/>
                  <a:pt x="10605" y="17506"/>
                  <a:pt x="10605" y="17255"/>
                </a:cubicBezTo>
                <a:lnTo>
                  <a:pt x="10501" y="17249"/>
                </a:lnTo>
                <a:close/>
                <a:moveTo>
                  <a:pt x="12212" y="17796"/>
                </a:moveTo>
                <a:cubicBezTo>
                  <a:pt x="12178" y="17796"/>
                  <a:pt x="12144" y="17813"/>
                  <a:pt x="12123" y="17841"/>
                </a:cubicBezTo>
                <a:cubicBezTo>
                  <a:pt x="11953" y="18093"/>
                  <a:pt x="11745" y="18236"/>
                  <a:pt x="11526" y="18257"/>
                </a:cubicBezTo>
                <a:cubicBezTo>
                  <a:pt x="11470" y="18262"/>
                  <a:pt x="11427" y="18312"/>
                  <a:pt x="11432" y="18373"/>
                </a:cubicBezTo>
                <a:cubicBezTo>
                  <a:pt x="11438" y="18427"/>
                  <a:pt x="11482" y="18471"/>
                  <a:pt x="11536" y="18471"/>
                </a:cubicBezTo>
                <a:cubicBezTo>
                  <a:pt x="11543" y="18471"/>
                  <a:pt x="11543" y="18466"/>
                  <a:pt x="11548" y="18466"/>
                </a:cubicBezTo>
                <a:cubicBezTo>
                  <a:pt x="11745" y="18449"/>
                  <a:pt x="12036" y="18350"/>
                  <a:pt x="12299" y="17961"/>
                </a:cubicBezTo>
                <a:cubicBezTo>
                  <a:pt x="12332" y="17912"/>
                  <a:pt x="12315" y="17847"/>
                  <a:pt x="12266" y="17814"/>
                </a:cubicBezTo>
                <a:cubicBezTo>
                  <a:pt x="12250" y="17802"/>
                  <a:pt x="12231" y="17796"/>
                  <a:pt x="12212" y="17796"/>
                </a:cubicBezTo>
                <a:close/>
                <a:moveTo>
                  <a:pt x="16010" y="17943"/>
                </a:moveTo>
                <a:cubicBezTo>
                  <a:pt x="16002" y="17943"/>
                  <a:pt x="15995" y="17944"/>
                  <a:pt x="15988" y="17945"/>
                </a:cubicBezTo>
                <a:cubicBezTo>
                  <a:pt x="15932" y="17961"/>
                  <a:pt x="15894" y="18016"/>
                  <a:pt x="15910" y="18072"/>
                </a:cubicBezTo>
                <a:cubicBezTo>
                  <a:pt x="15965" y="18318"/>
                  <a:pt x="16026" y="18591"/>
                  <a:pt x="16091" y="18899"/>
                </a:cubicBezTo>
                <a:cubicBezTo>
                  <a:pt x="16102" y="18948"/>
                  <a:pt x="16147" y="18980"/>
                  <a:pt x="16195" y="18980"/>
                </a:cubicBezTo>
                <a:lnTo>
                  <a:pt x="16218" y="18980"/>
                </a:lnTo>
                <a:cubicBezTo>
                  <a:pt x="16272" y="18970"/>
                  <a:pt x="16311" y="18915"/>
                  <a:pt x="16299" y="18854"/>
                </a:cubicBezTo>
                <a:cubicBezTo>
                  <a:pt x="16234" y="18548"/>
                  <a:pt x="16173" y="18269"/>
                  <a:pt x="16114" y="18022"/>
                </a:cubicBezTo>
                <a:cubicBezTo>
                  <a:pt x="16104" y="17974"/>
                  <a:pt x="16057" y="17943"/>
                  <a:pt x="16010" y="17943"/>
                </a:cubicBezTo>
                <a:close/>
                <a:moveTo>
                  <a:pt x="16372" y="19608"/>
                </a:moveTo>
                <a:cubicBezTo>
                  <a:pt x="16364" y="19608"/>
                  <a:pt x="16357" y="19609"/>
                  <a:pt x="16349" y="19611"/>
                </a:cubicBezTo>
                <a:cubicBezTo>
                  <a:pt x="16289" y="19622"/>
                  <a:pt x="16256" y="19683"/>
                  <a:pt x="16266" y="19742"/>
                </a:cubicBezTo>
                <a:cubicBezTo>
                  <a:pt x="16316" y="20000"/>
                  <a:pt x="16377" y="20275"/>
                  <a:pt x="16436" y="20559"/>
                </a:cubicBezTo>
                <a:cubicBezTo>
                  <a:pt x="16443" y="20609"/>
                  <a:pt x="16486" y="20642"/>
                  <a:pt x="16535" y="20642"/>
                </a:cubicBezTo>
                <a:lnTo>
                  <a:pt x="16557" y="20642"/>
                </a:lnTo>
                <a:cubicBezTo>
                  <a:pt x="16618" y="20630"/>
                  <a:pt x="16651" y="20576"/>
                  <a:pt x="16640" y="20516"/>
                </a:cubicBezTo>
                <a:cubicBezTo>
                  <a:pt x="16579" y="20230"/>
                  <a:pt x="16524" y="19957"/>
                  <a:pt x="16469" y="19699"/>
                </a:cubicBezTo>
                <a:lnTo>
                  <a:pt x="16469" y="19688"/>
                </a:lnTo>
                <a:cubicBezTo>
                  <a:pt x="16460" y="19636"/>
                  <a:pt x="16418" y="19608"/>
                  <a:pt x="16372" y="19608"/>
                </a:cubicBezTo>
                <a:close/>
                <a:moveTo>
                  <a:pt x="16714" y="21259"/>
                </a:moveTo>
                <a:cubicBezTo>
                  <a:pt x="16708" y="21259"/>
                  <a:pt x="16701" y="21260"/>
                  <a:pt x="16694" y="21261"/>
                </a:cubicBezTo>
                <a:cubicBezTo>
                  <a:pt x="16633" y="21277"/>
                  <a:pt x="16601" y="21332"/>
                  <a:pt x="16612" y="21386"/>
                </a:cubicBezTo>
                <a:cubicBezTo>
                  <a:pt x="16673" y="21656"/>
                  <a:pt x="16732" y="21935"/>
                  <a:pt x="16798" y="22215"/>
                </a:cubicBezTo>
                <a:cubicBezTo>
                  <a:pt x="16810" y="22264"/>
                  <a:pt x="16853" y="22297"/>
                  <a:pt x="16903" y="22297"/>
                </a:cubicBezTo>
                <a:lnTo>
                  <a:pt x="16924" y="22297"/>
                </a:lnTo>
                <a:cubicBezTo>
                  <a:pt x="16985" y="22281"/>
                  <a:pt x="17018" y="22226"/>
                  <a:pt x="17007" y="22170"/>
                </a:cubicBezTo>
                <a:cubicBezTo>
                  <a:pt x="16941" y="21886"/>
                  <a:pt x="16875" y="21611"/>
                  <a:pt x="16820" y="21343"/>
                </a:cubicBezTo>
                <a:cubicBezTo>
                  <a:pt x="16806" y="21295"/>
                  <a:pt x="16762" y="21259"/>
                  <a:pt x="16714" y="21259"/>
                </a:cubicBezTo>
                <a:close/>
                <a:moveTo>
                  <a:pt x="17104" y="22912"/>
                </a:moveTo>
                <a:cubicBezTo>
                  <a:pt x="17094" y="22912"/>
                  <a:pt x="17084" y="22913"/>
                  <a:pt x="17073" y="22916"/>
                </a:cubicBezTo>
                <a:cubicBezTo>
                  <a:pt x="17018" y="22927"/>
                  <a:pt x="16985" y="22987"/>
                  <a:pt x="16995" y="23042"/>
                </a:cubicBezTo>
                <a:cubicBezTo>
                  <a:pt x="17061" y="23311"/>
                  <a:pt x="17133" y="23584"/>
                  <a:pt x="17210" y="23865"/>
                </a:cubicBezTo>
                <a:cubicBezTo>
                  <a:pt x="17220" y="23913"/>
                  <a:pt x="17265" y="23941"/>
                  <a:pt x="17308" y="23941"/>
                </a:cubicBezTo>
                <a:lnTo>
                  <a:pt x="17336" y="23941"/>
                </a:lnTo>
                <a:cubicBezTo>
                  <a:pt x="17396" y="23925"/>
                  <a:pt x="17429" y="23865"/>
                  <a:pt x="17412" y="23809"/>
                </a:cubicBezTo>
                <a:cubicBezTo>
                  <a:pt x="17336" y="23536"/>
                  <a:pt x="17270" y="23261"/>
                  <a:pt x="17204" y="22992"/>
                </a:cubicBezTo>
                <a:cubicBezTo>
                  <a:pt x="17190" y="22943"/>
                  <a:pt x="17151" y="22912"/>
                  <a:pt x="17104" y="22912"/>
                </a:cubicBezTo>
                <a:close/>
                <a:moveTo>
                  <a:pt x="17537" y="24545"/>
                </a:moveTo>
                <a:cubicBezTo>
                  <a:pt x="17527" y="24545"/>
                  <a:pt x="17516" y="24547"/>
                  <a:pt x="17506" y="24550"/>
                </a:cubicBezTo>
                <a:cubicBezTo>
                  <a:pt x="17450" y="24566"/>
                  <a:pt x="17417" y="24626"/>
                  <a:pt x="17434" y="24681"/>
                </a:cubicBezTo>
                <a:cubicBezTo>
                  <a:pt x="17511" y="24950"/>
                  <a:pt x="17594" y="25223"/>
                  <a:pt x="17675" y="25497"/>
                </a:cubicBezTo>
                <a:cubicBezTo>
                  <a:pt x="17692" y="25542"/>
                  <a:pt x="17736" y="25569"/>
                  <a:pt x="17779" y="25569"/>
                </a:cubicBezTo>
                <a:cubicBezTo>
                  <a:pt x="17791" y="25569"/>
                  <a:pt x="17801" y="25569"/>
                  <a:pt x="17812" y="25563"/>
                </a:cubicBezTo>
                <a:cubicBezTo>
                  <a:pt x="17867" y="25547"/>
                  <a:pt x="17895" y="25486"/>
                  <a:pt x="17878" y="25431"/>
                </a:cubicBezTo>
                <a:cubicBezTo>
                  <a:pt x="17796" y="25163"/>
                  <a:pt x="17713" y="24889"/>
                  <a:pt x="17637" y="24626"/>
                </a:cubicBezTo>
                <a:cubicBezTo>
                  <a:pt x="17623" y="24576"/>
                  <a:pt x="17584" y="24545"/>
                  <a:pt x="17537" y="24545"/>
                </a:cubicBezTo>
                <a:close/>
                <a:moveTo>
                  <a:pt x="18039" y="26162"/>
                </a:moveTo>
                <a:cubicBezTo>
                  <a:pt x="18028" y="26162"/>
                  <a:pt x="18016" y="26163"/>
                  <a:pt x="18004" y="26167"/>
                </a:cubicBezTo>
                <a:cubicBezTo>
                  <a:pt x="17949" y="26188"/>
                  <a:pt x="17923" y="26248"/>
                  <a:pt x="17938" y="26303"/>
                </a:cubicBezTo>
                <a:cubicBezTo>
                  <a:pt x="18032" y="26566"/>
                  <a:pt x="18125" y="26835"/>
                  <a:pt x="18224" y="27103"/>
                </a:cubicBezTo>
                <a:cubicBezTo>
                  <a:pt x="18240" y="27148"/>
                  <a:pt x="18278" y="27174"/>
                  <a:pt x="18322" y="27174"/>
                </a:cubicBezTo>
                <a:cubicBezTo>
                  <a:pt x="18333" y="27174"/>
                  <a:pt x="18350" y="27169"/>
                  <a:pt x="18361" y="27164"/>
                </a:cubicBezTo>
                <a:cubicBezTo>
                  <a:pt x="18416" y="27148"/>
                  <a:pt x="18442" y="27087"/>
                  <a:pt x="18421" y="27032"/>
                </a:cubicBezTo>
                <a:cubicBezTo>
                  <a:pt x="18322" y="26764"/>
                  <a:pt x="18229" y="26501"/>
                  <a:pt x="18141" y="26232"/>
                </a:cubicBezTo>
                <a:cubicBezTo>
                  <a:pt x="18124" y="26188"/>
                  <a:pt x="18085" y="26162"/>
                  <a:pt x="18039" y="26162"/>
                </a:cubicBezTo>
                <a:close/>
                <a:moveTo>
                  <a:pt x="18627" y="27753"/>
                </a:moveTo>
                <a:cubicBezTo>
                  <a:pt x="18614" y="27753"/>
                  <a:pt x="18599" y="27755"/>
                  <a:pt x="18585" y="27761"/>
                </a:cubicBezTo>
                <a:cubicBezTo>
                  <a:pt x="18530" y="27778"/>
                  <a:pt x="18508" y="27844"/>
                  <a:pt x="18530" y="27898"/>
                </a:cubicBezTo>
                <a:cubicBezTo>
                  <a:pt x="18634" y="28155"/>
                  <a:pt x="18745" y="28419"/>
                  <a:pt x="18854" y="28676"/>
                </a:cubicBezTo>
                <a:cubicBezTo>
                  <a:pt x="18876" y="28714"/>
                  <a:pt x="18914" y="28742"/>
                  <a:pt x="18952" y="28742"/>
                </a:cubicBezTo>
                <a:cubicBezTo>
                  <a:pt x="18968" y="28742"/>
                  <a:pt x="18980" y="28737"/>
                  <a:pt x="18996" y="28732"/>
                </a:cubicBezTo>
                <a:cubicBezTo>
                  <a:pt x="19051" y="28709"/>
                  <a:pt x="19073" y="28643"/>
                  <a:pt x="19051" y="28595"/>
                </a:cubicBezTo>
                <a:cubicBezTo>
                  <a:pt x="18935" y="28337"/>
                  <a:pt x="18826" y="28079"/>
                  <a:pt x="18722" y="27816"/>
                </a:cubicBezTo>
                <a:cubicBezTo>
                  <a:pt x="18706" y="27775"/>
                  <a:pt x="18668" y="27753"/>
                  <a:pt x="18627" y="27753"/>
                </a:cubicBezTo>
                <a:close/>
                <a:moveTo>
                  <a:pt x="19303" y="29298"/>
                </a:moveTo>
                <a:cubicBezTo>
                  <a:pt x="19288" y="29298"/>
                  <a:pt x="19273" y="29301"/>
                  <a:pt x="19259" y="29306"/>
                </a:cubicBezTo>
                <a:cubicBezTo>
                  <a:pt x="19210" y="29334"/>
                  <a:pt x="19188" y="29395"/>
                  <a:pt x="19210" y="29450"/>
                </a:cubicBezTo>
                <a:cubicBezTo>
                  <a:pt x="19337" y="29706"/>
                  <a:pt x="19468" y="29964"/>
                  <a:pt x="19593" y="30206"/>
                </a:cubicBezTo>
                <a:cubicBezTo>
                  <a:pt x="19615" y="30244"/>
                  <a:pt x="19648" y="30265"/>
                  <a:pt x="19686" y="30265"/>
                </a:cubicBezTo>
                <a:cubicBezTo>
                  <a:pt x="19704" y="30265"/>
                  <a:pt x="19719" y="30260"/>
                  <a:pt x="19736" y="30250"/>
                </a:cubicBezTo>
                <a:cubicBezTo>
                  <a:pt x="19790" y="30222"/>
                  <a:pt x="19807" y="30161"/>
                  <a:pt x="19780" y="30107"/>
                </a:cubicBezTo>
                <a:cubicBezTo>
                  <a:pt x="19654" y="29865"/>
                  <a:pt x="19527" y="29614"/>
                  <a:pt x="19402" y="29356"/>
                </a:cubicBezTo>
                <a:cubicBezTo>
                  <a:pt x="19382" y="29319"/>
                  <a:pt x="19344" y="29298"/>
                  <a:pt x="19303" y="29298"/>
                </a:cubicBezTo>
                <a:close/>
                <a:moveTo>
                  <a:pt x="40843" y="30196"/>
                </a:moveTo>
                <a:cubicBezTo>
                  <a:pt x="40794" y="30196"/>
                  <a:pt x="40753" y="30230"/>
                  <a:pt x="40738" y="30277"/>
                </a:cubicBezTo>
                <a:cubicBezTo>
                  <a:pt x="40722" y="30353"/>
                  <a:pt x="40646" y="30644"/>
                  <a:pt x="40475" y="31066"/>
                </a:cubicBezTo>
                <a:cubicBezTo>
                  <a:pt x="40454" y="31120"/>
                  <a:pt x="40482" y="31181"/>
                  <a:pt x="40536" y="31203"/>
                </a:cubicBezTo>
                <a:cubicBezTo>
                  <a:pt x="40548" y="31208"/>
                  <a:pt x="40563" y="31208"/>
                  <a:pt x="40574" y="31208"/>
                </a:cubicBezTo>
                <a:cubicBezTo>
                  <a:pt x="40619" y="31208"/>
                  <a:pt x="40657" y="31186"/>
                  <a:pt x="40672" y="31143"/>
                </a:cubicBezTo>
                <a:cubicBezTo>
                  <a:pt x="40849" y="30710"/>
                  <a:pt x="40925" y="30409"/>
                  <a:pt x="40947" y="30326"/>
                </a:cubicBezTo>
                <a:cubicBezTo>
                  <a:pt x="40958" y="30272"/>
                  <a:pt x="40925" y="30211"/>
                  <a:pt x="40870" y="30200"/>
                </a:cubicBezTo>
                <a:cubicBezTo>
                  <a:pt x="40861" y="30197"/>
                  <a:pt x="40852" y="30196"/>
                  <a:pt x="40843" y="30196"/>
                </a:cubicBezTo>
                <a:close/>
                <a:moveTo>
                  <a:pt x="20105" y="30791"/>
                </a:moveTo>
                <a:cubicBezTo>
                  <a:pt x="20086" y="30791"/>
                  <a:pt x="20066" y="30797"/>
                  <a:pt x="20048" y="30809"/>
                </a:cubicBezTo>
                <a:cubicBezTo>
                  <a:pt x="20000" y="30836"/>
                  <a:pt x="19982" y="30902"/>
                  <a:pt x="20010" y="30951"/>
                </a:cubicBezTo>
                <a:cubicBezTo>
                  <a:pt x="20152" y="31198"/>
                  <a:pt x="20306" y="31444"/>
                  <a:pt x="20460" y="31674"/>
                </a:cubicBezTo>
                <a:cubicBezTo>
                  <a:pt x="20476" y="31707"/>
                  <a:pt x="20514" y="31724"/>
                  <a:pt x="20547" y="31724"/>
                </a:cubicBezTo>
                <a:cubicBezTo>
                  <a:pt x="20564" y="31724"/>
                  <a:pt x="20586" y="31719"/>
                  <a:pt x="20602" y="31707"/>
                </a:cubicBezTo>
                <a:cubicBezTo>
                  <a:pt x="20652" y="31674"/>
                  <a:pt x="20668" y="31608"/>
                  <a:pt x="20635" y="31560"/>
                </a:cubicBezTo>
                <a:cubicBezTo>
                  <a:pt x="20488" y="31330"/>
                  <a:pt x="20334" y="31087"/>
                  <a:pt x="20192" y="30841"/>
                </a:cubicBezTo>
                <a:cubicBezTo>
                  <a:pt x="20174" y="30809"/>
                  <a:pt x="20140" y="30791"/>
                  <a:pt x="20105" y="30791"/>
                </a:cubicBezTo>
                <a:close/>
                <a:moveTo>
                  <a:pt x="40226" y="31769"/>
                </a:moveTo>
                <a:cubicBezTo>
                  <a:pt x="40187" y="31769"/>
                  <a:pt x="40150" y="31788"/>
                  <a:pt x="40131" y="31828"/>
                </a:cubicBezTo>
                <a:cubicBezTo>
                  <a:pt x="40004" y="32074"/>
                  <a:pt x="39862" y="32316"/>
                  <a:pt x="39714" y="32552"/>
                </a:cubicBezTo>
                <a:cubicBezTo>
                  <a:pt x="39681" y="32600"/>
                  <a:pt x="39693" y="32666"/>
                  <a:pt x="39741" y="32699"/>
                </a:cubicBezTo>
                <a:cubicBezTo>
                  <a:pt x="39764" y="32711"/>
                  <a:pt x="39779" y="32716"/>
                  <a:pt x="39802" y="32716"/>
                </a:cubicBezTo>
                <a:cubicBezTo>
                  <a:pt x="39835" y="32716"/>
                  <a:pt x="39867" y="32694"/>
                  <a:pt x="39890" y="32666"/>
                </a:cubicBezTo>
                <a:cubicBezTo>
                  <a:pt x="40042" y="32425"/>
                  <a:pt x="40186" y="32173"/>
                  <a:pt x="40317" y="31921"/>
                </a:cubicBezTo>
                <a:cubicBezTo>
                  <a:pt x="40344" y="31871"/>
                  <a:pt x="40323" y="31806"/>
                  <a:pt x="40273" y="31778"/>
                </a:cubicBezTo>
                <a:cubicBezTo>
                  <a:pt x="40257" y="31772"/>
                  <a:pt x="40242" y="31769"/>
                  <a:pt x="40226" y="31769"/>
                </a:cubicBezTo>
                <a:close/>
                <a:moveTo>
                  <a:pt x="21026" y="32209"/>
                </a:moveTo>
                <a:cubicBezTo>
                  <a:pt x="21005" y="32209"/>
                  <a:pt x="20983" y="32215"/>
                  <a:pt x="20964" y="32228"/>
                </a:cubicBezTo>
                <a:cubicBezTo>
                  <a:pt x="20915" y="32266"/>
                  <a:pt x="20908" y="32332"/>
                  <a:pt x="20941" y="32377"/>
                </a:cubicBezTo>
                <a:cubicBezTo>
                  <a:pt x="21112" y="32612"/>
                  <a:pt x="21287" y="32837"/>
                  <a:pt x="21462" y="33050"/>
                </a:cubicBezTo>
                <a:cubicBezTo>
                  <a:pt x="21485" y="33078"/>
                  <a:pt x="21512" y="33093"/>
                  <a:pt x="21545" y="33093"/>
                </a:cubicBezTo>
                <a:cubicBezTo>
                  <a:pt x="21566" y="33093"/>
                  <a:pt x="21589" y="33083"/>
                  <a:pt x="21611" y="33067"/>
                </a:cubicBezTo>
                <a:cubicBezTo>
                  <a:pt x="21654" y="33028"/>
                  <a:pt x="21660" y="32962"/>
                  <a:pt x="21627" y="32919"/>
                </a:cubicBezTo>
                <a:cubicBezTo>
                  <a:pt x="21452" y="32705"/>
                  <a:pt x="21277" y="32486"/>
                  <a:pt x="21112" y="32256"/>
                </a:cubicBezTo>
                <a:cubicBezTo>
                  <a:pt x="21092" y="32225"/>
                  <a:pt x="21060" y="32209"/>
                  <a:pt x="21026" y="32209"/>
                </a:cubicBezTo>
                <a:close/>
                <a:moveTo>
                  <a:pt x="39316" y="33194"/>
                </a:moveTo>
                <a:cubicBezTo>
                  <a:pt x="39284" y="33194"/>
                  <a:pt x="39251" y="33208"/>
                  <a:pt x="39232" y="33237"/>
                </a:cubicBezTo>
                <a:cubicBezTo>
                  <a:pt x="39061" y="33455"/>
                  <a:pt x="38881" y="33670"/>
                  <a:pt x="38689" y="33872"/>
                </a:cubicBezTo>
                <a:cubicBezTo>
                  <a:pt x="38651" y="33916"/>
                  <a:pt x="38651" y="33981"/>
                  <a:pt x="38694" y="34021"/>
                </a:cubicBezTo>
                <a:cubicBezTo>
                  <a:pt x="38716" y="34042"/>
                  <a:pt x="38744" y="34047"/>
                  <a:pt x="38765" y="34047"/>
                </a:cubicBezTo>
                <a:cubicBezTo>
                  <a:pt x="38793" y="34047"/>
                  <a:pt x="38826" y="34037"/>
                  <a:pt x="38843" y="34014"/>
                </a:cubicBezTo>
                <a:cubicBezTo>
                  <a:pt x="39040" y="33806"/>
                  <a:pt x="39226" y="33587"/>
                  <a:pt x="39397" y="33363"/>
                </a:cubicBezTo>
                <a:cubicBezTo>
                  <a:pt x="39435" y="33318"/>
                  <a:pt x="39423" y="33253"/>
                  <a:pt x="39379" y="33214"/>
                </a:cubicBezTo>
                <a:cubicBezTo>
                  <a:pt x="39361" y="33201"/>
                  <a:pt x="39339" y="33194"/>
                  <a:pt x="39316" y="33194"/>
                </a:cubicBezTo>
                <a:close/>
                <a:moveTo>
                  <a:pt x="22098" y="33519"/>
                </a:moveTo>
                <a:cubicBezTo>
                  <a:pt x="22073" y="33519"/>
                  <a:pt x="22048" y="33528"/>
                  <a:pt x="22027" y="33549"/>
                </a:cubicBezTo>
                <a:cubicBezTo>
                  <a:pt x="21983" y="33587"/>
                  <a:pt x="21983" y="33653"/>
                  <a:pt x="22021" y="33697"/>
                </a:cubicBezTo>
                <a:cubicBezTo>
                  <a:pt x="22213" y="33905"/>
                  <a:pt x="22416" y="34108"/>
                  <a:pt x="22619" y="34300"/>
                </a:cubicBezTo>
                <a:cubicBezTo>
                  <a:pt x="22641" y="34322"/>
                  <a:pt x="22663" y="34327"/>
                  <a:pt x="22691" y="34327"/>
                </a:cubicBezTo>
                <a:cubicBezTo>
                  <a:pt x="22717" y="34327"/>
                  <a:pt x="22745" y="34317"/>
                  <a:pt x="22767" y="34294"/>
                </a:cubicBezTo>
                <a:cubicBezTo>
                  <a:pt x="22811" y="34256"/>
                  <a:pt x="22805" y="34185"/>
                  <a:pt x="22762" y="34146"/>
                </a:cubicBezTo>
                <a:cubicBezTo>
                  <a:pt x="22565" y="33960"/>
                  <a:pt x="22367" y="33758"/>
                  <a:pt x="22175" y="33554"/>
                </a:cubicBezTo>
                <a:cubicBezTo>
                  <a:pt x="22155" y="33531"/>
                  <a:pt x="22127" y="33519"/>
                  <a:pt x="22098" y="33519"/>
                </a:cubicBezTo>
                <a:close/>
                <a:moveTo>
                  <a:pt x="38168" y="34431"/>
                </a:moveTo>
                <a:cubicBezTo>
                  <a:pt x="38142" y="34431"/>
                  <a:pt x="38115" y="34440"/>
                  <a:pt x="38097" y="34459"/>
                </a:cubicBezTo>
                <a:cubicBezTo>
                  <a:pt x="37889" y="34639"/>
                  <a:pt x="37669" y="34821"/>
                  <a:pt x="37450" y="34985"/>
                </a:cubicBezTo>
                <a:cubicBezTo>
                  <a:pt x="37401" y="35018"/>
                  <a:pt x="37391" y="35089"/>
                  <a:pt x="37429" y="35132"/>
                </a:cubicBezTo>
                <a:cubicBezTo>
                  <a:pt x="37444" y="35160"/>
                  <a:pt x="37477" y="35177"/>
                  <a:pt x="37510" y="35177"/>
                </a:cubicBezTo>
                <a:cubicBezTo>
                  <a:pt x="37533" y="35177"/>
                  <a:pt x="37555" y="35172"/>
                  <a:pt x="37576" y="35155"/>
                </a:cubicBezTo>
                <a:cubicBezTo>
                  <a:pt x="37801" y="34985"/>
                  <a:pt x="38026" y="34803"/>
                  <a:pt x="38234" y="34613"/>
                </a:cubicBezTo>
                <a:cubicBezTo>
                  <a:pt x="38278" y="34573"/>
                  <a:pt x="38284" y="34508"/>
                  <a:pt x="38246" y="34464"/>
                </a:cubicBezTo>
                <a:cubicBezTo>
                  <a:pt x="38225" y="34442"/>
                  <a:pt x="38196" y="34431"/>
                  <a:pt x="38168" y="34431"/>
                </a:cubicBezTo>
                <a:close/>
                <a:moveTo>
                  <a:pt x="23322" y="34675"/>
                </a:moveTo>
                <a:cubicBezTo>
                  <a:pt x="23291" y="34675"/>
                  <a:pt x="23262" y="34688"/>
                  <a:pt x="23243" y="34717"/>
                </a:cubicBezTo>
                <a:cubicBezTo>
                  <a:pt x="23205" y="34760"/>
                  <a:pt x="23210" y="34826"/>
                  <a:pt x="23255" y="34864"/>
                </a:cubicBezTo>
                <a:cubicBezTo>
                  <a:pt x="23480" y="35046"/>
                  <a:pt x="23704" y="35215"/>
                  <a:pt x="23934" y="35374"/>
                </a:cubicBezTo>
                <a:cubicBezTo>
                  <a:pt x="23951" y="35390"/>
                  <a:pt x="23973" y="35395"/>
                  <a:pt x="23994" y="35395"/>
                </a:cubicBezTo>
                <a:cubicBezTo>
                  <a:pt x="24027" y="35395"/>
                  <a:pt x="24060" y="35380"/>
                  <a:pt x="24083" y="35352"/>
                </a:cubicBezTo>
                <a:cubicBezTo>
                  <a:pt x="24115" y="35303"/>
                  <a:pt x="24105" y="35238"/>
                  <a:pt x="24055" y="35205"/>
                </a:cubicBezTo>
                <a:cubicBezTo>
                  <a:pt x="23830" y="35046"/>
                  <a:pt x="23605" y="34876"/>
                  <a:pt x="23392" y="34700"/>
                </a:cubicBezTo>
                <a:cubicBezTo>
                  <a:pt x="23370" y="34683"/>
                  <a:pt x="23345" y="34675"/>
                  <a:pt x="23322" y="34675"/>
                </a:cubicBezTo>
                <a:close/>
                <a:moveTo>
                  <a:pt x="36813" y="35439"/>
                </a:moveTo>
                <a:cubicBezTo>
                  <a:pt x="36793" y="35439"/>
                  <a:pt x="36773" y="35444"/>
                  <a:pt x="36754" y="35456"/>
                </a:cubicBezTo>
                <a:cubicBezTo>
                  <a:pt x="36524" y="35599"/>
                  <a:pt x="36278" y="35736"/>
                  <a:pt x="36025" y="35862"/>
                </a:cubicBezTo>
                <a:cubicBezTo>
                  <a:pt x="35976" y="35889"/>
                  <a:pt x="35954" y="35949"/>
                  <a:pt x="35982" y="36004"/>
                </a:cubicBezTo>
                <a:cubicBezTo>
                  <a:pt x="35998" y="36043"/>
                  <a:pt x="36036" y="36060"/>
                  <a:pt x="36075" y="36060"/>
                </a:cubicBezTo>
                <a:cubicBezTo>
                  <a:pt x="36091" y="36060"/>
                  <a:pt x="36108" y="36060"/>
                  <a:pt x="36124" y="36048"/>
                </a:cubicBezTo>
                <a:cubicBezTo>
                  <a:pt x="36376" y="35922"/>
                  <a:pt x="36628" y="35780"/>
                  <a:pt x="36870" y="35637"/>
                </a:cubicBezTo>
                <a:cubicBezTo>
                  <a:pt x="36918" y="35605"/>
                  <a:pt x="36935" y="35539"/>
                  <a:pt x="36903" y="35489"/>
                </a:cubicBezTo>
                <a:cubicBezTo>
                  <a:pt x="36881" y="35457"/>
                  <a:pt x="36848" y="35439"/>
                  <a:pt x="36813" y="35439"/>
                </a:cubicBezTo>
                <a:close/>
                <a:moveTo>
                  <a:pt x="24705" y="35640"/>
                </a:moveTo>
                <a:cubicBezTo>
                  <a:pt x="24669" y="35640"/>
                  <a:pt x="24633" y="35658"/>
                  <a:pt x="24614" y="35691"/>
                </a:cubicBezTo>
                <a:cubicBezTo>
                  <a:pt x="24586" y="35741"/>
                  <a:pt x="24603" y="35807"/>
                  <a:pt x="24652" y="35835"/>
                </a:cubicBezTo>
                <a:cubicBezTo>
                  <a:pt x="24894" y="35982"/>
                  <a:pt x="25145" y="36114"/>
                  <a:pt x="25403" y="36240"/>
                </a:cubicBezTo>
                <a:cubicBezTo>
                  <a:pt x="25420" y="36245"/>
                  <a:pt x="25431" y="36250"/>
                  <a:pt x="25447" y="36250"/>
                </a:cubicBezTo>
                <a:cubicBezTo>
                  <a:pt x="25486" y="36250"/>
                  <a:pt x="25524" y="36229"/>
                  <a:pt x="25545" y="36191"/>
                </a:cubicBezTo>
                <a:cubicBezTo>
                  <a:pt x="25568" y="36136"/>
                  <a:pt x="25545" y="36075"/>
                  <a:pt x="25497" y="36048"/>
                </a:cubicBezTo>
                <a:cubicBezTo>
                  <a:pt x="25244" y="35928"/>
                  <a:pt x="24998" y="35797"/>
                  <a:pt x="24756" y="35653"/>
                </a:cubicBezTo>
                <a:cubicBezTo>
                  <a:pt x="24740" y="35644"/>
                  <a:pt x="24723" y="35640"/>
                  <a:pt x="24705" y="35640"/>
                </a:cubicBezTo>
                <a:close/>
                <a:moveTo>
                  <a:pt x="35304" y="36199"/>
                </a:moveTo>
                <a:cubicBezTo>
                  <a:pt x="35291" y="36199"/>
                  <a:pt x="35277" y="36202"/>
                  <a:pt x="35264" y="36207"/>
                </a:cubicBezTo>
                <a:cubicBezTo>
                  <a:pt x="35011" y="36311"/>
                  <a:pt x="34748" y="36404"/>
                  <a:pt x="34480" y="36492"/>
                </a:cubicBezTo>
                <a:cubicBezTo>
                  <a:pt x="34424" y="36508"/>
                  <a:pt x="34391" y="36569"/>
                  <a:pt x="34409" y="36624"/>
                </a:cubicBezTo>
                <a:cubicBezTo>
                  <a:pt x="34424" y="36667"/>
                  <a:pt x="34469" y="36695"/>
                  <a:pt x="34512" y="36695"/>
                </a:cubicBezTo>
                <a:cubicBezTo>
                  <a:pt x="34523" y="36695"/>
                  <a:pt x="34535" y="36695"/>
                  <a:pt x="34545" y="36690"/>
                </a:cubicBezTo>
                <a:cubicBezTo>
                  <a:pt x="34819" y="36602"/>
                  <a:pt x="35089" y="36508"/>
                  <a:pt x="35345" y="36404"/>
                </a:cubicBezTo>
                <a:cubicBezTo>
                  <a:pt x="35400" y="36382"/>
                  <a:pt x="35428" y="36316"/>
                  <a:pt x="35406" y="36262"/>
                </a:cubicBezTo>
                <a:cubicBezTo>
                  <a:pt x="35390" y="36224"/>
                  <a:pt x="35348" y="36199"/>
                  <a:pt x="35304" y="36199"/>
                </a:cubicBezTo>
                <a:close/>
                <a:moveTo>
                  <a:pt x="26227" y="36372"/>
                </a:moveTo>
                <a:cubicBezTo>
                  <a:pt x="26182" y="36372"/>
                  <a:pt x="26140" y="36399"/>
                  <a:pt x="26121" y="36442"/>
                </a:cubicBezTo>
                <a:cubicBezTo>
                  <a:pt x="26099" y="36492"/>
                  <a:pt x="26127" y="36558"/>
                  <a:pt x="26182" y="36574"/>
                </a:cubicBezTo>
                <a:cubicBezTo>
                  <a:pt x="26445" y="36678"/>
                  <a:pt x="26719" y="36771"/>
                  <a:pt x="26987" y="36849"/>
                </a:cubicBezTo>
                <a:cubicBezTo>
                  <a:pt x="26999" y="36854"/>
                  <a:pt x="27009" y="36854"/>
                  <a:pt x="27020" y="36854"/>
                </a:cubicBezTo>
                <a:cubicBezTo>
                  <a:pt x="27065" y="36854"/>
                  <a:pt x="27108" y="36827"/>
                  <a:pt x="27119" y="36777"/>
                </a:cubicBezTo>
                <a:cubicBezTo>
                  <a:pt x="27136" y="36723"/>
                  <a:pt x="27103" y="36662"/>
                  <a:pt x="27047" y="36645"/>
                </a:cubicBezTo>
                <a:cubicBezTo>
                  <a:pt x="26784" y="36569"/>
                  <a:pt x="26516" y="36481"/>
                  <a:pt x="26258" y="36377"/>
                </a:cubicBezTo>
                <a:cubicBezTo>
                  <a:pt x="26248" y="36374"/>
                  <a:pt x="26237" y="36372"/>
                  <a:pt x="26227" y="36372"/>
                </a:cubicBezTo>
                <a:close/>
                <a:moveTo>
                  <a:pt x="33703" y="36713"/>
                </a:moveTo>
                <a:cubicBezTo>
                  <a:pt x="33694" y="36713"/>
                  <a:pt x="33684" y="36715"/>
                  <a:pt x="33675" y="36717"/>
                </a:cubicBezTo>
                <a:cubicBezTo>
                  <a:pt x="33411" y="36777"/>
                  <a:pt x="33131" y="36837"/>
                  <a:pt x="32852" y="36887"/>
                </a:cubicBezTo>
                <a:cubicBezTo>
                  <a:pt x="32797" y="36898"/>
                  <a:pt x="32759" y="36948"/>
                  <a:pt x="32770" y="37007"/>
                </a:cubicBezTo>
                <a:cubicBezTo>
                  <a:pt x="32775" y="37057"/>
                  <a:pt x="32819" y="37095"/>
                  <a:pt x="32873" y="37095"/>
                </a:cubicBezTo>
                <a:lnTo>
                  <a:pt x="32891" y="37095"/>
                </a:lnTo>
                <a:cubicBezTo>
                  <a:pt x="33175" y="37046"/>
                  <a:pt x="33455" y="36986"/>
                  <a:pt x="33723" y="36920"/>
                </a:cubicBezTo>
                <a:cubicBezTo>
                  <a:pt x="33778" y="36908"/>
                  <a:pt x="33817" y="36849"/>
                  <a:pt x="33799" y="36794"/>
                </a:cubicBezTo>
                <a:cubicBezTo>
                  <a:pt x="33791" y="36748"/>
                  <a:pt x="33751" y="36713"/>
                  <a:pt x="33703" y="36713"/>
                </a:cubicBezTo>
                <a:close/>
                <a:moveTo>
                  <a:pt x="27836" y="36852"/>
                </a:moveTo>
                <a:cubicBezTo>
                  <a:pt x="27788" y="36852"/>
                  <a:pt x="27742" y="36883"/>
                  <a:pt x="27733" y="36936"/>
                </a:cubicBezTo>
                <a:cubicBezTo>
                  <a:pt x="27722" y="36991"/>
                  <a:pt x="27755" y="37046"/>
                  <a:pt x="27814" y="37062"/>
                </a:cubicBezTo>
                <a:cubicBezTo>
                  <a:pt x="28089" y="37117"/>
                  <a:pt x="28368" y="37166"/>
                  <a:pt x="28654" y="37204"/>
                </a:cubicBezTo>
                <a:lnTo>
                  <a:pt x="28664" y="37204"/>
                </a:lnTo>
                <a:cubicBezTo>
                  <a:pt x="28719" y="37204"/>
                  <a:pt x="28763" y="37166"/>
                  <a:pt x="28768" y="37117"/>
                </a:cubicBezTo>
                <a:cubicBezTo>
                  <a:pt x="28780" y="37057"/>
                  <a:pt x="28735" y="37002"/>
                  <a:pt x="28681" y="36996"/>
                </a:cubicBezTo>
                <a:cubicBezTo>
                  <a:pt x="28401" y="36958"/>
                  <a:pt x="28127" y="36908"/>
                  <a:pt x="27859" y="36854"/>
                </a:cubicBezTo>
                <a:cubicBezTo>
                  <a:pt x="27852" y="36853"/>
                  <a:pt x="27844" y="36852"/>
                  <a:pt x="27836" y="36852"/>
                </a:cubicBezTo>
                <a:close/>
                <a:moveTo>
                  <a:pt x="32033" y="37001"/>
                </a:moveTo>
                <a:cubicBezTo>
                  <a:pt x="32030" y="37001"/>
                  <a:pt x="32027" y="37001"/>
                  <a:pt x="32024" y="37002"/>
                </a:cubicBezTo>
                <a:cubicBezTo>
                  <a:pt x="31745" y="37034"/>
                  <a:pt x="31459" y="37062"/>
                  <a:pt x="31186" y="37079"/>
                </a:cubicBezTo>
                <a:cubicBezTo>
                  <a:pt x="31131" y="37084"/>
                  <a:pt x="31087" y="37133"/>
                  <a:pt x="31087" y="37188"/>
                </a:cubicBezTo>
                <a:cubicBezTo>
                  <a:pt x="31092" y="37249"/>
                  <a:pt x="31136" y="37292"/>
                  <a:pt x="31196" y="37292"/>
                </a:cubicBezTo>
                <a:lnTo>
                  <a:pt x="31202" y="37292"/>
                </a:lnTo>
                <a:cubicBezTo>
                  <a:pt x="31476" y="37270"/>
                  <a:pt x="31761" y="37249"/>
                  <a:pt x="32046" y="37216"/>
                </a:cubicBezTo>
                <a:cubicBezTo>
                  <a:pt x="32107" y="37211"/>
                  <a:pt x="32150" y="37155"/>
                  <a:pt x="32139" y="37095"/>
                </a:cubicBezTo>
                <a:cubicBezTo>
                  <a:pt x="32134" y="37043"/>
                  <a:pt x="32085" y="37001"/>
                  <a:pt x="32033" y="37001"/>
                </a:cubicBezTo>
                <a:close/>
                <a:moveTo>
                  <a:pt x="29514" y="37079"/>
                </a:moveTo>
                <a:cubicBezTo>
                  <a:pt x="29459" y="37079"/>
                  <a:pt x="29405" y="37117"/>
                  <a:pt x="29399" y="37178"/>
                </a:cubicBezTo>
                <a:cubicBezTo>
                  <a:pt x="29393" y="37237"/>
                  <a:pt x="29443" y="37287"/>
                  <a:pt x="29498" y="37287"/>
                </a:cubicBezTo>
                <a:cubicBezTo>
                  <a:pt x="29772" y="37309"/>
                  <a:pt x="30051" y="37315"/>
                  <a:pt x="30347" y="37315"/>
                </a:cubicBezTo>
                <a:lnTo>
                  <a:pt x="30341" y="37105"/>
                </a:lnTo>
                <a:cubicBezTo>
                  <a:pt x="30299" y="37106"/>
                  <a:pt x="30257" y="37107"/>
                  <a:pt x="30215" y="37107"/>
                </a:cubicBezTo>
                <a:cubicBezTo>
                  <a:pt x="29978" y="37107"/>
                  <a:pt x="29742" y="37093"/>
                  <a:pt x="29514" y="37079"/>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73" name="Google Shape;2473;p38"/>
          <p:cNvSpPr/>
          <p:nvPr/>
        </p:nvSpPr>
        <p:spPr>
          <a:xfrm rot="-8552197" flipH="1">
            <a:off x="5402924" y="4133059"/>
            <a:ext cx="2036439" cy="1855308"/>
          </a:xfrm>
          <a:custGeom>
            <a:avLst/>
            <a:gdLst/>
            <a:ahLst/>
            <a:cxnLst/>
            <a:rect l="l" t="t" r="r" b="b"/>
            <a:pathLst>
              <a:path w="40958" h="37315" extrusionOk="0">
                <a:moveTo>
                  <a:pt x="947" y="1"/>
                </a:moveTo>
                <a:cubicBezTo>
                  <a:pt x="421" y="1"/>
                  <a:pt x="115" y="39"/>
                  <a:pt x="104" y="39"/>
                </a:cubicBezTo>
                <a:cubicBezTo>
                  <a:pt x="43" y="44"/>
                  <a:pt x="0" y="99"/>
                  <a:pt x="11" y="154"/>
                </a:cubicBezTo>
                <a:cubicBezTo>
                  <a:pt x="16" y="208"/>
                  <a:pt x="59" y="248"/>
                  <a:pt x="115" y="248"/>
                </a:cubicBezTo>
                <a:lnTo>
                  <a:pt x="125" y="248"/>
                </a:lnTo>
                <a:cubicBezTo>
                  <a:pt x="125" y="248"/>
                  <a:pt x="438" y="215"/>
                  <a:pt x="959" y="215"/>
                </a:cubicBezTo>
                <a:cubicBezTo>
                  <a:pt x="1013" y="215"/>
                  <a:pt x="1058" y="165"/>
                  <a:pt x="1058" y="104"/>
                </a:cubicBezTo>
                <a:cubicBezTo>
                  <a:pt x="1058" y="51"/>
                  <a:pt x="1002" y="1"/>
                  <a:pt x="947" y="1"/>
                </a:cubicBezTo>
                <a:close/>
                <a:moveTo>
                  <a:pt x="1803" y="33"/>
                </a:moveTo>
                <a:cubicBezTo>
                  <a:pt x="1743" y="33"/>
                  <a:pt x="1703" y="75"/>
                  <a:pt x="1698" y="132"/>
                </a:cubicBezTo>
                <a:cubicBezTo>
                  <a:pt x="1693" y="187"/>
                  <a:pt x="1736" y="241"/>
                  <a:pt x="1797" y="241"/>
                </a:cubicBezTo>
                <a:cubicBezTo>
                  <a:pt x="2072" y="264"/>
                  <a:pt x="2356" y="291"/>
                  <a:pt x="2631" y="329"/>
                </a:cubicBezTo>
                <a:lnTo>
                  <a:pt x="2647" y="329"/>
                </a:lnTo>
                <a:cubicBezTo>
                  <a:pt x="2697" y="329"/>
                  <a:pt x="2745" y="291"/>
                  <a:pt x="2751" y="236"/>
                </a:cubicBezTo>
                <a:cubicBezTo>
                  <a:pt x="2756" y="182"/>
                  <a:pt x="2718" y="127"/>
                  <a:pt x="2657" y="122"/>
                </a:cubicBezTo>
                <a:cubicBezTo>
                  <a:pt x="2378" y="83"/>
                  <a:pt x="2093" y="51"/>
                  <a:pt x="1814" y="33"/>
                </a:cubicBezTo>
                <a:cubicBezTo>
                  <a:pt x="1810" y="33"/>
                  <a:pt x="1807" y="33"/>
                  <a:pt x="1803" y="33"/>
                </a:cubicBezTo>
                <a:close/>
                <a:moveTo>
                  <a:pt x="3481" y="262"/>
                </a:moveTo>
                <a:cubicBezTo>
                  <a:pt x="3432" y="262"/>
                  <a:pt x="3386" y="293"/>
                  <a:pt x="3375" y="346"/>
                </a:cubicBezTo>
                <a:cubicBezTo>
                  <a:pt x="3365" y="400"/>
                  <a:pt x="3403" y="456"/>
                  <a:pt x="3458" y="466"/>
                </a:cubicBezTo>
                <a:cubicBezTo>
                  <a:pt x="3732" y="527"/>
                  <a:pt x="4005" y="587"/>
                  <a:pt x="4275" y="664"/>
                </a:cubicBezTo>
                <a:cubicBezTo>
                  <a:pt x="4286" y="664"/>
                  <a:pt x="4291" y="669"/>
                  <a:pt x="4301" y="669"/>
                </a:cubicBezTo>
                <a:cubicBezTo>
                  <a:pt x="4351" y="669"/>
                  <a:pt x="4390" y="636"/>
                  <a:pt x="4407" y="587"/>
                </a:cubicBezTo>
                <a:cubicBezTo>
                  <a:pt x="4422" y="532"/>
                  <a:pt x="4384" y="471"/>
                  <a:pt x="4329" y="461"/>
                </a:cubicBezTo>
                <a:cubicBezTo>
                  <a:pt x="4061" y="385"/>
                  <a:pt x="3782" y="319"/>
                  <a:pt x="3502" y="264"/>
                </a:cubicBezTo>
                <a:cubicBezTo>
                  <a:pt x="3495" y="262"/>
                  <a:pt x="3488" y="262"/>
                  <a:pt x="3481" y="262"/>
                </a:cubicBezTo>
                <a:close/>
                <a:moveTo>
                  <a:pt x="5113" y="708"/>
                </a:moveTo>
                <a:cubicBezTo>
                  <a:pt x="5069" y="708"/>
                  <a:pt x="5027" y="735"/>
                  <a:pt x="5009" y="779"/>
                </a:cubicBezTo>
                <a:cubicBezTo>
                  <a:pt x="4992" y="833"/>
                  <a:pt x="5020" y="894"/>
                  <a:pt x="5075" y="916"/>
                </a:cubicBezTo>
                <a:cubicBezTo>
                  <a:pt x="5338" y="1009"/>
                  <a:pt x="5601" y="1113"/>
                  <a:pt x="5854" y="1223"/>
                </a:cubicBezTo>
                <a:cubicBezTo>
                  <a:pt x="5864" y="1228"/>
                  <a:pt x="5880" y="1234"/>
                  <a:pt x="5897" y="1234"/>
                </a:cubicBezTo>
                <a:cubicBezTo>
                  <a:pt x="5935" y="1234"/>
                  <a:pt x="5973" y="1207"/>
                  <a:pt x="5990" y="1169"/>
                </a:cubicBezTo>
                <a:cubicBezTo>
                  <a:pt x="6018" y="1113"/>
                  <a:pt x="5990" y="1053"/>
                  <a:pt x="5935" y="1031"/>
                </a:cubicBezTo>
                <a:cubicBezTo>
                  <a:pt x="5677" y="916"/>
                  <a:pt x="5414" y="812"/>
                  <a:pt x="5146" y="713"/>
                </a:cubicBezTo>
                <a:cubicBezTo>
                  <a:pt x="5135" y="710"/>
                  <a:pt x="5124" y="708"/>
                  <a:pt x="5113" y="708"/>
                </a:cubicBezTo>
                <a:close/>
                <a:moveTo>
                  <a:pt x="6656" y="1392"/>
                </a:moveTo>
                <a:cubicBezTo>
                  <a:pt x="6618" y="1392"/>
                  <a:pt x="6579" y="1413"/>
                  <a:pt x="6560" y="1447"/>
                </a:cubicBezTo>
                <a:cubicBezTo>
                  <a:pt x="6532" y="1497"/>
                  <a:pt x="6555" y="1563"/>
                  <a:pt x="6603" y="1590"/>
                </a:cubicBezTo>
                <a:cubicBezTo>
                  <a:pt x="6851" y="1721"/>
                  <a:pt x="7091" y="1870"/>
                  <a:pt x="7322" y="2017"/>
                </a:cubicBezTo>
                <a:cubicBezTo>
                  <a:pt x="7339" y="2029"/>
                  <a:pt x="7360" y="2034"/>
                  <a:pt x="7382" y="2034"/>
                </a:cubicBezTo>
                <a:cubicBezTo>
                  <a:pt x="7415" y="2034"/>
                  <a:pt x="7448" y="2017"/>
                  <a:pt x="7470" y="1984"/>
                </a:cubicBezTo>
                <a:cubicBezTo>
                  <a:pt x="7503" y="1936"/>
                  <a:pt x="7486" y="1875"/>
                  <a:pt x="7437" y="1842"/>
                </a:cubicBezTo>
                <a:cubicBezTo>
                  <a:pt x="7202" y="1688"/>
                  <a:pt x="6955" y="1541"/>
                  <a:pt x="6702" y="1404"/>
                </a:cubicBezTo>
                <a:cubicBezTo>
                  <a:pt x="6688" y="1396"/>
                  <a:pt x="6672" y="1392"/>
                  <a:pt x="6656" y="1392"/>
                </a:cubicBezTo>
                <a:close/>
                <a:moveTo>
                  <a:pt x="8069" y="2314"/>
                </a:moveTo>
                <a:cubicBezTo>
                  <a:pt x="8038" y="2314"/>
                  <a:pt x="8007" y="2327"/>
                  <a:pt x="7985" y="2352"/>
                </a:cubicBezTo>
                <a:cubicBezTo>
                  <a:pt x="7946" y="2401"/>
                  <a:pt x="7958" y="2467"/>
                  <a:pt x="8002" y="2505"/>
                </a:cubicBezTo>
                <a:cubicBezTo>
                  <a:pt x="8221" y="2675"/>
                  <a:pt x="8434" y="2856"/>
                  <a:pt x="8642" y="3043"/>
                </a:cubicBezTo>
                <a:cubicBezTo>
                  <a:pt x="8659" y="3064"/>
                  <a:pt x="8687" y="3069"/>
                  <a:pt x="8715" y="3069"/>
                </a:cubicBezTo>
                <a:cubicBezTo>
                  <a:pt x="8741" y="3069"/>
                  <a:pt x="8769" y="3059"/>
                  <a:pt x="8791" y="3036"/>
                </a:cubicBezTo>
                <a:cubicBezTo>
                  <a:pt x="8829" y="2993"/>
                  <a:pt x="8829" y="2927"/>
                  <a:pt x="8786" y="2889"/>
                </a:cubicBezTo>
                <a:cubicBezTo>
                  <a:pt x="8577" y="2697"/>
                  <a:pt x="8358" y="2510"/>
                  <a:pt x="8133" y="2335"/>
                </a:cubicBezTo>
                <a:cubicBezTo>
                  <a:pt x="8115" y="2321"/>
                  <a:pt x="8092" y="2314"/>
                  <a:pt x="8069" y="2314"/>
                </a:cubicBezTo>
                <a:close/>
                <a:moveTo>
                  <a:pt x="9308" y="3458"/>
                </a:moveTo>
                <a:cubicBezTo>
                  <a:pt x="9282" y="3458"/>
                  <a:pt x="9256" y="3468"/>
                  <a:pt x="9234" y="3486"/>
                </a:cubicBezTo>
                <a:cubicBezTo>
                  <a:pt x="9191" y="3525"/>
                  <a:pt x="9191" y="3590"/>
                  <a:pt x="9229" y="3635"/>
                </a:cubicBezTo>
                <a:cubicBezTo>
                  <a:pt x="9416" y="3838"/>
                  <a:pt x="9596" y="4056"/>
                  <a:pt x="9767" y="4276"/>
                </a:cubicBezTo>
                <a:cubicBezTo>
                  <a:pt x="9788" y="4303"/>
                  <a:pt x="9816" y="4319"/>
                  <a:pt x="9849" y="4319"/>
                </a:cubicBezTo>
                <a:cubicBezTo>
                  <a:pt x="9871" y="4319"/>
                  <a:pt x="9892" y="4308"/>
                  <a:pt x="9914" y="4298"/>
                </a:cubicBezTo>
                <a:cubicBezTo>
                  <a:pt x="9958" y="4260"/>
                  <a:pt x="9970" y="4194"/>
                  <a:pt x="9931" y="4144"/>
                </a:cubicBezTo>
                <a:cubicBezTo>
                  <a:pt x="9760" y="3919"/>
                  <a:pt x="9575" y="3701"/>
                  <a:pt x="9383" y="3492"/>
                </a:cubicBezTo>
                <a:cubicBezTo>
                  <a:pt x="9363" y="3469"/>
                  <a:pt x="9336" y="3458"/>
                  <a:pt x="9308" y="3458"/>
                </a:cubicBezTo>
                <a:close/>
                <a:moveTo>
                  <a:pt x="10342" y="4794"/>
                </a:moveTo>
                <a:cubicBezTo>
                  <a:pt x="10322" y="4794"/>
                  <a:pt x="10300" y="4800"/>
                  <a:pt x="10281" y="4812"/>
                </a:cubicBezTo>
                <a:cubicBezTo>
                  <a:pt x="10233" y="4845"/>
                  <a:pt x="10216" y="4906"/>
                  <a:pt x="10248" y="4956"/>
                </a:cubicBezTo>
                <a:cubicBezTo>
                  <a:pt x="10402" y="5186"/>
                  <a:pt x="10544" y="5432"/>
                  <a:pt x="10676" y="5674"/>
                </a:cubicBezTo>
                <a:cubicBezTo>
                  <a:pt x="10698" y="5712"/>
                  <a:pt x="10736" y="5728"/>
                  <a:pt x="10769" y="5728"/>
                </a:cubicBezTo>
                <a:cubicBezTo>
                  <a:pt x="10792" y="5728"/>
                  <a:pt x="10807" y="5723"/>
                  <a:pt x="10825" y="5717"/>
                </a:cubicBezTo>
                <a:cubicBezTo>
                  <a:pt x="10873" y="5690"/>
                  <a:pt x="10890" y="5624"/>
                  <a:pt x="10863" y="5575"/>
                </a:cubicBezTo>
                <a:cubicBezTo>
                  <a:pt x="10726" y="5323"/>
                  <a:pt x="10577" y="5075"/>
                  <a:pt x="10425" y="4840"/>
                </a:cubicBezTo>
                <a:cubicBezTo>
                  <a:pt x="10408" y="4810"/>
                  <a:pt x="10376" y="4794"/>
                  <a:pt x="10342" y="4794"/>
                </a:cubicBezTo>
                <a:close/>
                <a:moveTo>
                  <a:pt x="11152" y="6271"/>
                </a:moveTo>
                <a:cubicBezTo>
                  <a:pt x="11137" y="6271"/>
                  <a:pt x="11122" y="6274"/>
                  <a:pt x="11109" y="6282"/>
                </a:cubicBezTo>
                <a:cubicBezTo>
                  <a:pt x="11055" y="6304"/>
                  <a:pt x="11032" y="6370"/>
                  <a:pt x="11055" y="6424"/>
                </a:cubicBezTo>
                <a:cubicBezTo>
                  <a:pt x="11169" y="6671"/>
                  <a:pt x="11280" y="6929"/>
                  <a:pt x="11378" y="7192"/>
                </a:cubicBezTo>
                <a:cubicBezTo>
                  <a:pt x="11394" y="7235"/>
                  <a:pt x="11438" y="7263"/>
                  <a:pt x="11477" y="7263"/>
                </a:cubicBezTo>
                <a:cubicBezTo>
                  <a:pt x="11493" y="7263"/>
                  <a:pt x="11503" y="7258"/>
                  <a:pt x="11515" y="7252"/>
                </a:cubicBezTo>
                <a:cubicBezTo>
                  <a:pt x="11569" y="7230"/>
                  <a:pt x="11597" y="7169"/>
                  <a:pt x="11576" y="7114"/>
                </a:cubicBezTo>
                <a:cubicBezTo>
                  <a:pt x="11477" y="6851"/>
                  <a:pt x="11361" y="6588"/>
                  <a:pt x="11247" y="6332"/>
                </a:cubicBezTo>
                <a:cubicBezTo>
                  <a:pt x="11231" y="6295"/>
                  <a:pt x="11191" y="6271"/>
                  <a:pt x="11152" y="6271"/>
                </a:cubicBezTo>
                <a:close/>
                <a:moveTo>
                  <a:pt x="11758" y="7845"/>
                </a:moveTo>
                <a:cubicBezTo>
                  <a:pt x="11748" y="7845"/>
                  <a:pt x="11738" y="7846"/>
                  <a:pt x="11728" y="7850"/>
                </a:cubicBezTo>
                <a:cubicBezTo>
                  <a:pt x="11668" y="7865"/>
                  <a:pt x="11641" y="7926"/>
                  <a:pt x="11657" y="7981"/>
                </a:cubicBezTo>
                <a:cubicBezTo>
                  <a:pt x="11740" y="8244"/>
                  <a:pt x="11816" y="8518"/>
                  <a:pt x="11887" y="8786"/>
                </a:cubicBezTo>
                <a:cubicBezTo>
                  <a:pt x="11898" y="8836"/>
                  <a:pt x="11943" y="8869"/>
                  <a:pt x="11991" y="8869"/>
                </a:cubicBezTo>
                <a:cubicBezTo>
                  <a:pt x="11997" y="8869"/>
                  <a:pt x="12008" y="8869"/>
                  <a:pt x="12019" y="8864"/>
                </a:cubicBezTo>
                <a:cubicBezTo>
                  <a:pt x="12074" y="8852"/>
                  <a:pt x="12107" y="8791"/>
                  <a:pt x="12090" y="8737"/>
                </a:cubicBezTo>
                <a:cubicBezTo>
                  <a:pt x="12019" y="8463"/>
                  <a:pt x="11943" y="8184"/>
                  <a:pt x="11860" y="7921"/>
                </a:cubicBezTo>
                <a:cubicBezTo>
                  <a:pt x="11847" y="7875"/>
                  <a:pt x="11804" y="7845"/>
                  <a:pt x="11758" y="7845"/>
                </a:cubicBezTo>
                <a:close/>
                <a:moveTo>
                  <a:pt x="12181" y="9480"/>
                </a:moveTo>
                <a:cubicBezTo>
                  <a:pt x="12175" y="9480"/>
                  <a:pt x="12168" y="9481"/>
                  <a:pt x="12161" y="9482"/>
                </a:cubicBezTo>
                <a:cubicBezTo>
                  <a:pt x="12102" y="9494"/>
                  <a:pt x="12062" y="9548"/>
                  <a:pt x="12079" y="9608"/>
                </a:cubicBezTo>
                <a:cubicBezTo>
                  <a:pt x="12112" y="9767"/>
                  <a:pt x="12140" y="9932"/>
                  <a:pt x="12173" y="10096"/>
                </a:cubicBezTo>
                <a:cubicBezTo>
                  <a:pt x="12189" y="10212"/>
                  <a:pt x="12211" y="10321"/>
                  <a:pt x="12227" y="10436"/>
                </a:cubicBezTo>
                <a:cubicBezTo>
                  <a:pt x="12239" y="10486"/>
                  <a:pt x="12282" y="10524"/>
                  <a:pt x="12332" y="10524"/>
                </a:cubicBezTo>
                <a:cubicBezTo>
                  <a:pt x="12337" y="10524"/>
                  <a:pt x="12343" y="10524"/>
                  <a:pt x="12348" y="10519"/>
                </a:cubicBezTo>
                <a:cubicBezTo>
                  <a:pt x="12408" y="10513"/>
                  <a:pt x="12446" y="10458"/>
                  <a:pt x="12436" y="10397"/>
                </a:cubicBezTo>
                <a:cubicBezTo>
                  <a:pt x="12419" y="10288"/>
                  <a:pt x="12398" y="10173"/>
                  <a:pt x="12381" y="10058"/>
                </a:cubicBezTo>
                <a:cubicBezTo>
                  <a:pt x="12348" y="9894"/>
                  <a:pt x="12315" y="9724"/>
                  <a:pt x="12282" y="9565"/>
                </a:cubicBezTo>
                <a:cubicBezTo>
                  <a:pt x="12273" y="9512"/>
                  <a:pt x="12229" y="9480"/>
                  <a:pt x="12181" y="9480"/>
                </a:cubicBezTo>
                <a:close/>
                <a:moveTo>
                  <a:pt x="12470" y="11147"/>
                </a:moveTo>
                <a:cubicBezTo>
                  <a:pt x="12464" y="11147"/>
                  <a:pt x="12458" y="11147"/>
                  <a:pt x="12452" y="11149"/>
                </a:cubicBezTo>
                <a:cubicBezTo>
                  <a:pt x="12391" y="11154"/>
                  <a:pt x="12353" y="11209"/>
                  <a:pt x="12365" y="11270"/>
                </a:cubicBezTo>
                <a:cubicBezTo>
                  <a:pt x="12403" y="11554"/>
                  <a:pt x="12441" y="11834"/>
                  <a:pt x="12474" y="12102"/>
                </a:cubicBezTo>
                <a:cubicBezTo>
                  <a:pt x="12485" y="12158"/>
                  <a:pt x="12529" y="12196"/>
                  <a:pt x="12583" y="12196"/>
                </a:cubicBezTo>
                <a:lnTo>
                  <a:pt x="12595" y="12196"/>
                </a:lnTo>
                <a:cubicBezTo>
                  <a:pt x="12654" y="12185"/>
                  <a:pt x="12694" y="12135"/>
                  <a:pt x="12687" y="12075"/>
                </a:cubicBezTo>
                <a:cubicBezTo>
                  <a:pt x="12654" y="11806"/>
                  <a:pt x="12616" y="11527"/>
                  <a:pt x="12573" y="11237"/>
                </a:cubicBezTo>
                <a:cubicBezTo>
                  <a:pt x="12563" y="11183"/>
                  <a:pt x="12519" y="11147"/>
                  <a:pt x="12470" y="11147"/>
                </a:cubicBezTo>
                <a:close/>
                <a:moveTo>
                  <a:pt x="12677" y="12825"/>
                </a:moveTo>
                <a:cubicBezTo>
                  <a:pt x="12674" y="12825"/>
                  <a:pt x="12670" y="12825"/>
                  <a:pt x="12666" y="12826"/>
                </a:cubicBezTo>
                <a:cubicBezTo>
                  <a:pt x="12606" y="12831"/>
                  <a:pt x="12567" y="12881"/>
                  <a:pt x="12573" y="12941"/>
                </a:cubicBezTo>
                <a:cubicBezTo>
                  <a:pt x="12600" y="13226"/>
                  <a:pt x="12621" y="13511"/>
                  <a:pt x="12639" y="13779"/>
                </a:cubicBezTo>
                <a:cubicBezTo>
                  <a:pt x="12644" y="13835"/>
                  <a:pt x="12687" y="13878"/>
                  <a:pt x="12742" y="13878"/>
                </a:cubicBezTo>
                <a:lnTo>
                  <a:pt x="12748" y="13878"/>
                </a:lnTo>
                <a:cubicBezTo>
                  <a:pt x="12808" y="13873"/>
                  <a:pt x="12852" y="13823"/>
                  <a:pt x="12852" y="13764"/>
                </a:cubicBezTo>
                <a:cubicBezTo>
                  <a:pt x="12831" y="13494"/>
                  <a:pt x="12808" y="13210"/>
                  <a:pt x="12781" y="12919"/>
                </a:cubicBezTo>
                <a:cubicBezTo>
                  <a:pt x="12776" y="12862"/>
                  <a:pt x="12732" y="12825"/>
                  <a:pt x="12677" y="12825"/>
                </a:cubicBezTo>
                <a:close/>
                <a:moveTo>
                  <a:pt x="12775" y="14508"/>
                </a:moveTo>
                <a:cubicBezTo>
                  <a:pt x="12720" y="14508"/>
                  <a:pt x="12671" y="14558"/>
                  <a:pt x="12677" y="14619"/>
                </a:cubicBezTo>
                <a:lnTo>
                  <a:pt x="12677" y="14930"/>
                </a:lnTo>
                <a:cubicBezTo>
                  <a:pt x="12677" y="15112"/>
                  <a:pt x="12677" y="15287"/>
                  <a:pt x="12666" y="15451"/>
                </a:cubicBezTo>
                <a:cubicBezTo>
                  <a:pt x="12523" y="15474"/>
                  <a:pt x="12381" y="15500"/>
                  <a:pt x="12239" y="15539"/>
                </a:cubicBezTo>
                <a:cubicBezTo>
                  <a:pt x="12178" y="15555"/>
                  <a:pt x="12145" y="15610"/>
                  <a:pt x="12161" y="15664"/>
                </a:cubicBezTo>
                <a:cubicBezTo>
                  <a:pt x="12173" y="15714"/>
                  <a:pt x="12216" y="15747"/>
                  <a:pt x="12266" y="15747"/>
                </a:cubicBezTo>
                <a:cubicBezTo>
                  <a:pt x="12272" y="15747"/>
                  <a:pt x="12282" y="15747"/>
                  <a:pt x="12293" y="15742"/>
                </a:cubicBezTo>
                <a:cubicBezTo>
                  <a:pt x="12556" y="15671"/>
                  <a:pt x="12831" y="15631"/>
                  <a:pt x="13099" y="15631"/>
                </a:cubicBezTo>
                <a:cubicBezTo>
                  <a:pt x="13159" y="15631"/>
                  <a:pt x="13208" y="15583"/>
                  <a:pt x="13203" y="15522"/>
                </a:cubicBezTo>
                <a:cubicBezTo>
                  <a:pt x="13203" y="15467"/>
                  <a:pt x="13159" y="15418"/>
                  <a:pt x="13099" y="15418"/>
                </a:cubicBezTo>
                <a:cubicBezTo>
                  <a:pt x="13028" y="15418"/>
                  <a:pt x="12950" y="15424"/>
                  <a:pt x="12879" y="15429"/>
                </a:cubicBezTo>
                <a:cubicBezTo>
                  <a:pt x="12884" y="15270"/>
                  <a:pt x="12891" y="15105"/>
                  <a:pt x="12891" y="14930"/>
                </a:cubicBezTo>
                <a:cubicBezTo>
                  <a:pt x="12891" y="14826"/>
                  <a:pt x="12884" y="14723"/>
                  <a:pt x="12884" y="14612"/>
                </a:cubicBezTo>
                <a:cubicBezTo>
                  <a:pt x="12884" y="14558"/>
                  <a:pt x="12836" y="14508"/>
                  <a:pt x="12781" y="14508"/>
                </a:cubicBezTo>
                <a:close/>
                <a:moveTo>
                  <a:pt x="13935" y="15518"/>
                </a:moveTo>
                <a:cubicBezTo>
                  <a:pt x="13887" y="15518"/>
                  <a:pt x="13847" y="15549"/>
                  <a:pt x="13833" y="15599"/>
                </a:cubicBezTo>
                <a:cubicBezTo>
                  <a:pt x="13817" y="15654"/>
                  <a:pt x="13855" y="15714"/>
                  <a:pt x="13911" y="15725"/>
                </a:cubicBezTo>
                <a:cubicBezTo>
                  <a:pt x="14179" y="15796"/>
                  <a:pt x="14430" y="15906"/>
                  <a:pt x="14655" y="16043"/>
                </a:cubicBezTo>
                <a:cubicBezTo>
                  <a:pt x="14672" y="16054"/>
                  <a:pt x="14688" y="16059"/>
                  <a:pt x="14710" y="16059"/>
                </a:cubicBezTo>
                <a:cubicBezTo>
                  <a:pt x="14743" y="16059"/>
                  <a:pt x="14781" y="16043"/>
                  <a:pt x="14798" y="16010"/>
                </a:cubicBezTo>
                <a:cubicBezTo>
                  <a:pt x="14831" y="15960"/>
                  <a:pt x="14814" y="15901"/>
                  <a:pt x="14766" y="15868"/>
                </a:cubicBezTo>
                <a:cubicBezTo>
                  <a:pt x="14523" y="15714"/>
                  <a:pt x="14250" y="15599"/>
                  <a:pt x="13964" y="15522"/>
                </a:cubicBezTo>
                <a:cubicBezTo>
                  <a:pt x="13954" y="15520"/>
                  <a:pt x="13944" y="15518"/>
                  <a:pt x="13935" y="15518"/>
                </a:cubicBezTo>
                <a:close/>
                <a:moveTo>
                  <a:pt x="11485" y="15855"/>
                </a:moveTo>
                <a:cubicBezTo>
                  <a:pt x="11467" y="15855"/>
                  <a:pt x="11449" y="15859"/>
                  <a:pt x="11432" y="15868"/>
                </a:cubicBezTo>
                <a:cubicBezTo>
                  <a:pt x="11159" y="16026"/>
                  <a:pt x="10934" y="16213"/>
                  <a:pt x="10754" y="16427"/>
                </a:cubicBezTo>
                <a:cubicBezTo>
                  <a:pt x="10714" y="16471"/>
                  <a:pt x="10721" y="16536"/>
                  <a:pt x="10769" y="16575"/>
                </a:cubicBezTo>
                <a:cubicBezTo>
                  <a:pt x="10786" y="16592"/>
                  <a:pt x="10813" y="16597"/>
                  <a:pt x="10835" y="16597"/>
                </a:cubicBezTo>
                <a:cubicBezTo>
                  <a:pt x="10863" y="16597"/>
                  <a:pt x="10896" y="16585"/>
                  <a:pt x="10918" y="16564"/>
                </a:cubicBezTo>
                <a:cubicBezTo>
                  <a:pt x="11076" y="16367"/>
                  <a:pt x="11290" y="16197"/>
                  <a:pt x="11536" y="16048"/>
                </a:cubicBezTo>
                <a:cubicBezTo>
                  <a:pt x="11586" y="16021"/>
                  <a:pt x="11602" y="15955"/>
                  <a:pt x="11576" y="15906"/>
                </a:cubicBezTo>
                <a:cubicBezTo>
                  <a:pt x="11557" y="15873"/>
                  <a:pt x="11521" y="15855"/>
                  <a:pt x="11485" y="15855"/>
                </a:cubicBezTo>
                <a:close/>
                <a:moveTo>
                  <a:pt x="12707" y="16196"/>
                </a:moveTo>
                <a:cubicBezTo>
                  <a:pt x="12653" y="16196"/>
                  <a:pt x="12605" y="16234"/>
                  <a:pt x="12600" y="16289"/>
                </a:cubicBezTo>
                <a:cubicBezTo>
                  <a:pt x="12562" y="16592"/>
                  <a:pt x="12507" y="16865"/>
                  <a:pt x="12441" y="17101"/>
                </a:cubicBezTo>
                <a:cubicBezTo>
                  <a:pt x="12424" y="17156"/>
                  <a:pt x="12457" y="17217"/>
                  <a:pt x="12512" y="17232"/>
                </a:cubicBezTo>
                <a:cubicBezTo>
                  <a:pt x="12523" y="17232"/>
                  <a:pt x="12535" y="17238"/>
                  <a:pt x="12545" y="17238"/>
                </a:cubicBezTo>
                <a:cubicBezTo>
                  <a:pt x="12589" y="17238"/>
                  <a:pt x="12633" y="17205"/>
                  <a:pt x="12644" y="17161"/>
                </a:cubicBezTo>
                <a:cubicBezTo>
                  <a:pt x="12715" y="16909"/>
                  <a:pt x="12770" y="16630"/>
                  <a:pt x="12808" y="16317"/>
                </a:cubicBezTo>
                <a:cubicBezTo>
                  <a:pt x="12819" y="16256"/>
                  <a:pt x="12775" y="16202"/>
                  <a:pt x="12720" y="16197"/>
                </a:cubicBezTo>
                <a:cubicBezTo>
                  <a:pt x="12716" y="16197"/>
                  <a:pt x="12711" y="16196"/>
                  <a:pt x="12707" y="16196"/>
                </a:cubicBezTo>
                <a:close/>
                <a:moveTo>
                  <a:pt x="15343" y="16407"/>
                </a:moveTo>
                <a:cubicBezTo>
                  <a:pt x="15318" y="16407"/>
                  <a:pt x="15294" y="16415"/>
                  <a:pt x="15275" y="16433"/>
                </a:cubicBezTo>
                <a:cubicBezTo>
                  <a:pt x="15231" y="16471"/>
                  <a:pt x="15219" y="16536"/>
                  <a:pt x="15259" y="16580"/>
                </a:cubicBezTo>
                <a:cubicBezTo>
                  <a:pt x="15406" y="16761"/>
                  <a:pt x="15532" y="16964"/>
                  <a:pt x="15636" y="17189"/>
                </a:cubicBezTo>
                <a:cubicBezTo>
                  <a:pt x="15653" y="17217"/>
                  <a:pt x="15664" y="17243"/>
                  <a:pt x="15674" y="17276"/>
                </a:cubicBezTo>
                <a:cubicBezTo>
                  <a:pt x="15692" y="17315"/>
                  <a:pt x="15730" y="17342"/>
                  <a:pt x="15773" y="17342"/>
                </a:cubicBezTo>
                <a:cubicBezTo>
                  <a:pt x="15785" y="17342"/>
                  <a:pt x="15801" y="17336"/>
                  <a:pt x="15811" y="17331"/>
                </a:cubicBezTo>
                <a:cubicBezTo>
                  <a:pt x="15867" y="17315"/>
                  <a:pt x="15894" y="17249"/>
                  <a:pt x="15872" y="17194"/>
                </a:cubicBezTo>
                <a:cubicBezTo>
                  <a:pt x="15856" y="17161"/>
                  <a:pt x="15844" y="17128"/>
                  <a:pt x="15828" y="17101"/>
                </a:cubicBezTo>
                <a:cubicBezTo>
                  <a:pt x="15719" y="16860"/>
                  <a:pt x="15581" y="16640"/>
                  <a:pt x="15423" y="16443"/>
                </a:cubicBezTo>
                <a:cubicBezTo>
                  <a:pt x="15402" y="16419"/>
                  <a:pt x="15372" y="16407"/>
                  <a:pt x="15343" y="16407"/>
                </a:cubicBezTo>
                <a:close/>
                <a:moveTo>
                  <a:pt x="10501" y="17249"/>
                </a:moveTo>
                <a:lnTo>
                  <a:pt x="10397" y="17265"/>
                </a:lnTo>
                <a:cubicBezTo>
                  <a:pt x="10397" y="17556"/>
                  <a:pt x="10511" y="17857"/>
                  <a:pt x="10714" y="18093"/>
                </a:cubicBezTo>
                <a:cubicBezTo>
                  <a:pt x="10736" y="18115"/>
                  <a:pt x="10769" y="18131"/>
                  <a:pt x="10797" y="18131"/>
                </a:cubicBezTo>
                <a:cubicBezTo>
                  <a:pt x="10819" y="18131"/>
                  <a:pt x="10846" y="18120"/>
                  <a:pt x="10868" y="18104"/>
                </a:cubicBezTo>
                <a:cubicBezTo>
                  <a:pt x="10911" y="18065"/>
                  <a:pt x="10911" y="17999"/>
                  <a:pt x="10873" y="17956"/>
                </a:cubicBezTo>
                <a:cubicBezTo>
                  <a:pt x="10704" y="17758"/>
                  <a:pt x="10605" y="17506"/>
                  <a:pt x="10605" y="17255"/>
                </a:cubicBezTo>
                <a:lnTo>
                  <a:pt x="10501" y="17249"/>
                </a:lnTo>
                <a:close/>
                <a:moveTo>
                  <a:pt x="12212" y="17796"/>
                </a:moveTo>
                <a:cubicBezTo>
                  <a:pt x="12178" y="17796"/>
                  <a:pt x="12144" y="17813"/>
                  <a:pt x="12123" y="17841"/>
                </a:cubicBezTo>
                <a:cubicBezTo>
                  <a:pt x="11953" y="18093"/>
                  <a:pt x="11745" y="18236"/>
                  <a:pt x="11526" y="18257"/>
                </a:cubicBezTo>
                <a:cubicBezTo>
                  <a:pt x="11470" y="18262"/>
                  <a:pt x="11427" y="18312"/>
                  <a:pt x="11432" y="18373"/>
                </a:cubicBezTo>
                <a:cubicBezTo>
                  <a:pt x="11438" y="18427"/>
                  <a:pt x="11482" y="18471"/>
                  <a:pt x="11536" y="18471"/>
                </a:cubicBezTo>
                <a:cubicBezTo>
                  <a:pt x="11543" y="18471"/>
                  <a:pt x="11543" y="18466"/>
                  <a:pt x="11548" y="18466"/>
                </a:cubicBezTo>
                <a:cubicBezTo>
                  <a:pt x="11745" y="18449"/>
                  <a:pt x="12036" y="18350"/>
                  <a:pt x="12299" y="17961"/>
                </a:cubicBezTo>
                <a:cubicBezTo>
                  <a:pt x="12332" y="17912"/>
                  <a:pt x="12315" y="17847"/>
                  <a:pt x="12266" y="17814"/>
                </a:cubicBezTo>
                <a:cubicBezTo>
                  <a:pt x="12250" y="17802"/>
                  <a:pt x="12231" y="17796"/>
                  <a:pt x="12212" y="17796"/>
                </a:cubicBezTo>
                <a:close/>
                <a:moveTo>
                  <a:pt x="16010" y="17943"/>
                </a:moveTo>
                <a:cubicBezTo>
                  <a:pt x="16002" y="17943"/>
                  <a:pt x="15995" y="17944"/>
                  <a:pt x="15988" y="17945"/>
                </a:cubicBezTo>
                <a:cubicBezTo>
                  <a:pt x="15932" y="17961"/>
                  <a:pt x="15894" y="18016"/>
                  <a:pt x="15910" y="18072"/>
                </a:cubicBezTo>
                <a:cubicBezTo>
                  <a:pt x="15965" y="18318"/>
                  <a:pt x="16026" y="18591"/>
                  <a:pt x="16091" y="18899"/>
                </a:cubicBezTo>
                <a:cubicBezTo>
                  <a:pt x="16102" y="18948"/>
                  <a:pt x="16147" y="18980"/>
                  <a:pt x="16195" y="18980"/>
                </a:cubicBezTo>
                <a:lnTo>
                  <a:pt x="16218" y="18980"/>
                </a:lnTo>
                <a:cubicBezTo>
                  <a:pt x="16272" y="18970"/>
                  <a:pt x="16311" y="18915"/>
                  <a:pt x="16299" y="18854"/>
                </a:cubicBezTo>
                <a:cubicBezTo>
                  <a:pt x="16234" y="18548"/>
                  <a:pt x="16173" y="18269"/>
                  <a:pt x="16114" y="18022"/>
                </a:cubicBezTo>
                <a:cubicBezTo>
                  <a:pt x="16104" y="17974"/>
                  <a:pt x="16057" y="17943"/>
                  <a:pt x="16010" y="17943"/>
                </a:cubicBezTo>
                <a:close/>
                <a:moveTo>
                  <a:pt x="16372" y="19608"/>
                </a:moveTo>
                <a:cubicBezTo>
                  <a:pt x="16364" y="19608"/>
                  <a:pt x="16357" y="19609"/>
                  <a:pt x="16349" y="19611"/>
                </a:cubicBezTo>
                <a:cubicBezTo>
                  <a:pt x="16289" y="19622"/>
                  <a:pt x="16256" y="19683"/>
                  <a:pt x="16266" y="19742"/>
                </a:cubicBezTo>
                <a:cubicBezTo>
                  <a:pt x="16316" y="20000"/>
                  <a:pt x="16377" y="20275"/>
                  <a:pt x="16436" y="20559"/>
                </a:cubicBezTo>
                <a:cubicBezTo>
                  <a:pt x="16443" y="20609"/>
                  <a:pt x="16486" y="20642"/>
                  <a:pt x="16535" y="20642"/>
                </a:cubicBezTo>
                <a:lnTo>
                  <a:pt x="16557" y="20642"/>
                </a:lnTo>
                <a:cubicBezTo>
                  <a:pt x="16618" y="20630"/>
                  <a:pt x="16651" y="20576"/>
                  <a:pt x="16640" y="20516"/>
                </a:cubicBezTo>
                <a:cubicBezTo>
                  <a:pt x="16579" y="20230"/>
                  <a:pt x="16524" y="19957"/>
                  <a:pt x="16469" y="19699"/>
                </a:cubicBezTo>
                <a:lnTo>
                  <a:pt x="16469" y="19688"/>
                </a:lnTo>
                <a:cubicBezTo>
                  <a:pt x="16460" y="19636"/>
                  <a:pt x="16418" y="19608"/>
                  <a:pt x="16372" y="19608"/>
                </a:cubicBezTo>
                <a:close/>
                <a:moveTo>
                  <a:pt x="16714" y="21259"/>
                </a:moveTo>
                <a:cubicBezTo>
                  <a:pt x="16708" y="21259"/>
                  <a:pt x="16701" y="21260"/>
                  <a:pt x="16694" y="21261"/>
                </a:cubicBezTo>
                <a:cubicBezTo>
                  <a:pt x="16633" y="21277"/>
                  <a:pt x="16601" y="21332"/>
                  <a:pt x="16612" y="21386"/>
                </a:cubicBezTo>
                <a:cubicBezTo>
                  <a:pt x="16673" y="21656"/>
                  <a:pt x="16732" y="21935"/>
                  <a:pt x="16798" y="22215"/>
                </a:cubicBezTo>
                <a:cubicBezTo>
                  <a:pt x="16810" y="22264"/>
                  <a:pt x="16853" y="22297"/>
                  <a:pt x="16903" y="22297"/>
                </a:cubicBezTo>
                <a:lnTo>
                  <a:pt x="16924" y="22297"/>
                </a:lnTo>
                <a:cubicBezTo>
                  <a:pt x="16985" y="22281"/>
                  <a:pt x="17018" y="22226"/>
                  <a:pt x="17007" y="22170"/>
                </a:cubicBezTo>
                <a:cubicBezTo>
                  <a:pt x="16941" y="21886"/>
                  <a:pt x="16875" y="21611"/>
                  <a:pt x="16820" y="21343"/>
                </a:cubicBezTo>
                <a:cubicBezTo>
                  <a:pt x="16806" y="21295"/>
                  <a:pt x="16762" y="21259"/>
                  <a:pt x="16714" y="21259"/>
                </a:cubicBezTo>
                <a:close/>
                <a:moveTo>
                  <a:pt x="17104" y="22912"/>
                </a:moveTo>
                <a:cubicBezTo>
                  <a:pt x="17094" y="22912"/>
                  <a:pt x="17084" y="22913"/>
                  <a:pt x="17073" y="22916"/>
                </a:cubicBezTo>
                <a:cubicBezTo>
                  <a:pt x="17018" y="22927"/>
                  <a:pt x="16985" y="22987"/>
                  <a:pt x="16995" y="23042"/>
                </a:cubicBezTo>
                <a:cubicBezTo>
                  <a:pt x="17061" y="23311"/>
                  <a:pt x="17133" y="23584"/>
                  <a:pt x="17210" y="23865"/>
                </a:cubicBezTo>
                <a:cubicBezTo>
                  <a:pt x="17220" y="23913"/>
                  <a:pt x="17265" y="23941"/>
                  <a:pt x="17308" y="23941"/>
                </a:cubicBezTo>
                <a:lnTo>
                  <a:pt x="17336" y="23941"/>
                </a:lnTo>
                <a:cubicBezTo>
                  <a:pt x="17396" y="23925"/>
                  <a:pt x="17429" y="23865"/>
                  <a:pt x="17412" y="23809"/>
                </a:cubicBezTo>
                <a:cubicBezTo>
                  <a:pt x="17336" y="23536"/>
                  <a:pt x="17270" y="23261"/>
                  <a:pt x="17204" y="22992"/>
                </a:cubicBezTo>
                <a:cubicBezTo>
                  <a:pt x="17190" y="22943"/>
                  <a:pt x="17151" y="22912"/>
                  <a:pt x="17104" y="22912"/>
                </a:cubicBezTo>
                <a:close/>
                <a:moveTo>
                  <a:pt x="17537" y="24545"/>
                </a:moveTo>
                <a:cubicBezTo>
                  <a:pt x="17527" y="24545"/>
                  <a:pt x="17516" y="24547"/>
                  <a:pt x="17506" y="24550"/>
                </a:cubicBezTo>
                <a:cubicBezTo>
                  <a:pt x="17450" y="24566"/>
                  <a:pt x="17417" y="24626"/>
                  <a:pt x="17434" y="24681"/>
                </a:cubicBezTo>
                <a:cubicBezTo>
                  <a:pt x="17511" y="24950"/>
                  <a:pt x="17594" y="25223"/>
                  <a:pt x="17675" y="25497"/>
                </a:cubicBezTo>
                <a:cubicBezTo>
                  <a:pt x="17692" y="25542"/>
                  <a:pt x="17736" y="25569"/>
                  <a:pt x="17779" y="25569"/>
                </a:cubicBezTo>
                <a:cubicBezTo>
                  <a:pt x="17791" y="25569"/>
                  <a:pt x="17801" y="25569"/>
                  <a:pt x="17812" y="25563"/>
                </a:cubicBezTo>
                <a:cubicBezTo>
                  <a:pt x="17867" y="25547"/>
                  <a:pt x="17895" y="25486"/>
                  <a:pt x="17878" y="25431"/>
                </a:cubicBezTo>
                <a:cubicBezTo>
                  <a:pt x="17796" y="25163"/>
                  <a:pt x="17713" y="24889"/>
                  <a:pt x="17637" y="24626"/>
                </a:cubicBezTo>
                <a:cubicBezTo>
                  <a:pt x="17623" y="24576"/>
                  <a:pt x="17584" y="24545"/>
                  <a:pt x="17537" y="24545"/>
                </a:cubicBezTo>
                <a:close/>
                <a:moveTo>
                  <a:pt x="18039" y="26162"/>
                </a:moveTo>
                <a:cubicBezTo>
                  <a:pt x="18028" y="26162"/>
                  <a:pt x="18016" y="26163"/>
                  <a:pt x="18004" y="26167"/>
                </a:cubicBezTo>
                <a:cubicBezTo>
                  <a:pt x="17949" y="26188"/>
                  <a:pt x="17923" y="26248"/>
                  <a:pt x="17938" y="26303"/>
                </a:cubicBezTo>
                <a:cubicBezTo>
                  <a:pt x="18032" y="26566"/>
                  <a:pt x="18125" y="26835"/>
                  <a:pt x="18224" y="27103"/>
                </a:cubicBezTo>
                <a:cubicBezTo>
                  <a:pt x="18240" y="27148"/>
                  <a:pt x="18278" y="27174"/>
                  <a:pt x="18322" y="27174"/>
                </a:cubicBezTo>
                <a:cubicBezTo>
                  <a:pt x="18333" y="27174"/>
                  <a:pt x="18350" y="27169"/>
                  <a:pt x="18361" y="27164"/>
                </a:cubicBezTo>
                <a:cubicBezTo>
                  <a:pt x="18416" y="27148"/>
                  <a:pt x="18442" y="27087"/>
                  <a:pt x="18421" y="27032"/>
                </a:cubicBezTo>
                <a:cubicBezTo>
                  <a:pt x="18322" y="26764"/>
                  <a:pt x="18229" y="26501"/>
                  <a:pt x="18141" y="26232"/>
                </a:cubicBezTo>
                <a:cubicBezTo>
                  <a:pt x="18124" y="26188"/>
                  <a:pt x="18085" y="26162"/>
                  <a:pt x="18039" y="26162"/>
                </a:cubicBezTo>
                <a:close/>
                <a:moveTo>
                  <a:pt x="18627" y="27753"/>
                </a:moveTo>
                <a:cubicBezTo>
                  <a:pt x="18614" y="27753"/>
                  <a:pt x="18599" y="27755"/>
                  <a:pt x="18585" y="27761"/>
                </a:cubicBezTo>
                <a:cubicBezTo>
                  <a:pt x="18530" y="27778"/>
                  <a:pt x="18508" y="27844"/>
                  <a:pt x="18530" y="27898"/>
                </a:cubicBezTo>
                <a:cubicBezTo>
                  <a:pt x="18634" y="28155"/>
                  <a:pt x="18745" y="28419"/>
                  <a:pt x="18854" y="28676"/>
                </a:cubicBezTo>
                <a:cubicBezTo>
                  <a:pt x="18876" y="28714"/>
                  <a:pt x="18914" y="28742"/>
                  <a:pt x="18952" y="28742"/>
                </a:cubicBezTo>
                <a:cubicBezTo>
                  <a:pt x="18968" y="28742"/>
                  <a:pt x="18980" y="28737"/>
                  <a:pt x="18996" y="28732"/>
                </a:cubicBezTo>
                <a:cubicBezTo>
                  <a:pt x="19051" y="28709"/>
                  <a:pt x="19073" y="28643"/>
                  <a:pt x="19051" y="28595"/>
                </a:cubicBezTo>
                <a:cubicBezTo>
                  <a:pt x="18935" y="28337"/>
                  <a:pt x="18826" y="28079"/>
                  <a:pt x="18722" y="27816"/>
                </a:cubicBezTo>
                <a:cubicBezTo>
                  <a:pt x="18706" y="27775"/>
                  <a:pt x="18668" y="27753"/>
                  <a:pt x="18627" y="27753"/>
                </a:cubicBezTo>
                <a:close/>
                <a:moveTo>
                  <a:pt x="19303" y="29298"/>
                </a:moveTo>
                <a:cubicBezTo>
                  <a:pt x="19288" y="29298"/>
                  <a:pt x="19273" y="29301"/>
                  <a:pt x="19259" y="29306"/>
                </a:cubicBezTo>
                <a:cubicBezTo>
                  <a:pt x="19210" y="29334"/>
                  <a:pt x="19188" y="29395"/>
                  <a:pt x="19210" y="29450"/>
                </a:cubicBezTo>
                <a:cubicBezTo>
                  <a:pt x="19337" y="29706"/>
                  <a:pt x="19468" y="29964"/>
                  <a:pt x="19593" y="30206"/>
                </a:cubicBezTo>
                <a:cubicBezTo>
                  <a:pt x="19615" y="30244"/>
                  <a:pt x="19648" y="30265"/>
                  <a:pt x="19686" y="30265"/>
                </a:cubicBezTo>
                <a:cubicBezTo>
                  <a:pt x="19704" y="30265"/>
                  <a:pt x="19719" y="30260"/>
                  <a:pt x="19736" y="30250"/>
                </a:cubicBezTo>
                <a:cubicBezTo>
                  <a:pt x="19790" y="30222"/>
                  <a:pt x="19807" y="30161"/>
                  <a:pt x="19780" y="30107"/>
                </a:cubicBezTo>
                <a:cubicBezTo>
                  <a:pt x="19654" y="29865"/>
                  <a:pt x="19527" y="29614"/>
                  <a:pt x="19402" y="29356"/>
                </a:cubicBezTo>
                <a:cubicBezTo>
                  <a:pt x="19382" y="29319"/>
                  <a:pt x="19344" y="29298"/>
                  <a:pt x="19303" y="29298"/>
                </a:cubicBezTo>
                <a:close/>
                <a:moveTo>
                  <a:pt x="40843" y="30196"/>
                </a:moveTo>
                <a:cubicBezTo>
                  <a:pt x="40794" y="30196"/>
                  <a:pt x="40753" y="30230"/>
                  <a:pt x="40738" y="30277"/>
                </a:cubicBezTo>
                <a:cubicBezTo>
                  <a:pt x="40722" y="30353"/>
                  <a:pt x="40646" y="30644"/>
                  <a:pt x="40475" y="31066"/>
                </a:cubicBezTo>
                <a:cubicBezTo>
                  <a:pt x="40454" y="31120"/>
                  <a:pt x="40482" y="31181"/>
                  <a:pt x="40536" y="31203"/>
                </a:cubicBezTo>
                <a:cubicBezTo>
                  <a:pt x="40548" y="31208"/>
                  <a:pt x="40563" y="31208"/>
                  <a:pt x="40574" y="31208"/>
                </a:cubicBezTo>
                <a:cubicBezTo>
                  <a:pt x="40619" y="31208"/>
                  <a:pt x="40657" y="31186"/>
                  <a:pt x="40672" y="31143"/>
                </a:cubicBezTo>
                <a:cubicBezTo>
                  <a:pt x="40849" y="30710"/>
                  <a:pt x="40925" y="30409"/>
                  <a:pt x="40947" y="30326"/>
                </a:cubicBezTo>
                <a:cubicBezTo>
                  <a:pt x="40958" y="30272"/>
                  <a:pt x="40925" y="30211"/>
                  <a:pt x="40870" y="30200"/>
                </a:cubicBezTo>
                <a:cubicBezTo>
                  <a:pt x="40861" y="30197"/>
                  <a:pt x="40852" y="30196"/>
                  <a:pt x="40843" y="30196"/>
                </a:cubicBezTo>
                <a:close/>
                <a:moveTo>
                  <a:pt x="20105" y="30791"/>
                </a:moveTo>
                <a:cubicBezTo>
                  <a:pt x="20086" y="30791"/>
                  <a:pt x="20066" y="30797"/>
                  <a:pt x="20048" y="30809"/>
                </a:cubicBezTo>
                <a:cubicBezTo>
                  <a:pt x="20000" y="30836"/>
                  <a:pt x="19982" y="30902"/>
                  <a:pt x="20010" y="30951"/>
                </a:cubicBezTo>
                <a:cubicBezTo>
                  <a:pt x="20152" y="31198"/>
                  <a:pt x="20306" y="31444"/>
                  <a:pt x="20460" y="31674"/>
                </a:cubicBezTo>
                <a:cubicBezTo>
                  <a:pt x="20476" y="31707"/>
                  <a:pt x="20514" y="31724"/>
                  <a:pt x="20547" y="31724"/>
                </a:cubicBezTo>
                <a:cubicBezTo>
                  <a:pt x="20564" y="31724"/>
                  <a:pt x="20586" y="31719"/>
                  <a:pt x="20602" y="31707"/>
                </a:cubicBezTo>
                <a:cubicBezTo>
                  <a:pt x="20652" y="31674"/>
                  <a:pt x="20668" y="31608"/>
                  <a:pt x="20635" y="31560"/>
                </a:cubicBezTo>
                <a:cubicBezTo>
                  <a:pt x="20488" y="31330"/>
                  <a:pt x="20334" y="31087"/>
                  <a:pt x="20192" y="30841"/>
                </a:cubicBezTo>
                <a:cubicBezTo>
                  <a:pt x="20174" y="30809"/>
                  <a:pt x="20140" y="30791"/>
                  <a:pt x="20105" y="30791"/>
                </a:cubicBezTo>
                <a:close/>
                <a:moveTo>
                  <a:pt x="40226" y="31769"/>
                </a:moveTo>
                <a:cubicBezTo>
                  <a:pt x="40187" y="31769"/>
                  <a:pt x="40150" y="31788"/>
                  <a:pt x="40131" y="31828"/>
                </a:cubicBezTo>
                <a:cubicBezTo>
                  <a:pt x="40004" y="32074"/>
                  <a:pt x="39862" y="32316"/>
                  <a:pt x="39714" y="32552"/>
                </a:cubicBezTo>
                <a:cubicBezTo>
                  <a:pt x="39681" y="32600"/>
                  <a:pt x="39693" y="32666"/>
                  <a:pt x="39741" y="32699"/>
                </a:cubicBezTo>
                <a:cubicBezTo>
                  <a:pt x="39764" y="32711"/>
                  <a:pt x="39779" y="32716"/>
                  <a:pt x="39802" y="32716"/>
                </a:cubicBezTo>
                <a:cubicBezTo>
                  <a:pt x="39835" y="32716"/>
                  <a:pt x="39867" y="32694"/>
                  <a:pt x="39890" y="32666"/>
                </a:cubicBezTo>
                <a:cubicBezTo>
                  <a:pt x="40042" y="32425"/>
                  <a:pt x="40186" y="32173"/>
                  <a:pt x="40317" y="31921"/>
                </a:cubicBezTo>
                <a:cubicBezTo>
                  <a:pt x="40344" y="31871"/>
                  <a:pt x="40323" y="31806"/>
                  <a:pt x="40273" y="31778"/>
                </a:cubicBezTo>
                <a:cubicBezTo>
                  <a:pt x="40257" y="31772"/>
                  <a:pt x="40242" y="31769"/>
                  <a:pt x="40226" y="31769"/>
                </a:cubicBezTo>
                <a:close/>
                <a:moveTo>
                  <a:pt x="21026" y="32209"/>
                </a:moveTo>
                <a:cubicBezTo>
                  <a:pt x="21005" y="32209"/>
                  <a:pt x="20983" y="32215"/>
                  <a:pt x="20964" y="32228"/>
                </a:cubicBezTo>
                <a:cubicBezTo>
                  <a:pt x="20915" y="32266"/>
                  <a:pt x="20908" y="32332"/>
                  <a:pt x="20941" y="32377"/>
                </a:cubicBezTo>
                <a:cubicBezTo>
                  <a:pt x="21112" y="32612"/>
                  <a:pt x="21287" y="32837"/>
                  <a:pt x="21462" y="33050"/>
                </a:cubicBezTo>
                <a:cubicBezTo>
                  <a:pt x="21485" y="33078"/>
                  <a:pt x="21512" y="33093"/>
                  <a:pt x="21545" y="33093"/>
                </a:cubicBezTo>
                <a:cubicBezTo>
                  <a:pt x="21566" y="33093"/>
                  <a:pt x="21589" y="33083"/>
                  <a:pt x="21611" y="33067"/>
                </a:cubicBezTo>
                <a:cubicBezTo>
                  <a:pt x="21654" y="33028"/>
                  <a:pt x="21660" y="32962"/>
                  <a:pt x="21627" y="32919"/>
                </a:cubicBezTo>
                <a:cubicBezTo>
                  <a:pt x="21452" y="32705"/>
                  <a:pt x="21277" y="32486"/>
                  <a:pt x="21112" y="32256"/>
                </a:cubicBezTo>
                <a:cubicBezTo>
                  <a:pt x="21092" y="32225"/>
                  <a:pt x="21060" y="32209"/>
                  <a:pt x="21026" y="32209"/>
                </a:cubicBezTo>
                <a:close/>
                <a:moveTo>
                  <a:pt x="39316" y="33194"/>
                </a:moveTo>
                <a:cubicBezTo>
                  <a:pt x="39284" y="33194"/>
                  <a:pt x="39251" y="33208"/>
                  <a:pt x="39232" y="33237"/>
                </a:cubicBezTo>
                <a:cubicBezTo>
                  <a:pt x="39061" y="33455"/>
                  <a:pt x="38881" y="33670"/>
                  <a:pt x="38689" y="33872"/>
                </a:cubicBezTo>
                <a:cubicBezTo>
                  <a:pt x="38651" y="33916"/>
                  <a:pt x="38651" y="33981"/>
                  <a:pt x="38694" y="34021"/>
                </a:cubicBezTo>
                <a:cubicBezTo>
                  <a:pt x="38716" y="34042"/>
                  <a:pt x="38744" y="34047"/>
                  <a:pt x="38765" y="34047"/>
                </a:cubicBezTo>
                <a:cubicBezTo>
                  <a:pt x="38793" y="34047"/>
                  <a:pt x="38826" y="34037"/>
                  <a:pt x="38843" y="34014"/>
                </a:cubicBezTo>
                <a:cubicBezTo>
                  <a:pt x="39040" y="33806"/>
                  <a:pt x="39226" y="33587"/>
                  <a:pt x="39397" y="33363"/>
                </a:cubicBezTo>
                <a:cubicBezTo>
                  <a:pt x="39435" y="33318"/>
                  <a:pt x="39423" y="33253"/>
                  <a:pt x="39379" y="33214"/>
                </a:cubicBezTo>
                <a:cubicBezTo>
                  <a:pt x="39361" y="33201"/>
                  <a:pt x="39339" y="33194"/>
                  <a:pt x="39316" y="33194"/>
                </a:cubicBezTo>
                <a:close/>
                <a:moveTo>
                  <a:pt x="22098" y="33519"/>
                </a:moveTo>
                <a:cubicBezTo>
                  <a:pt x="22073" y="33519"/>
                  <a:pt x="22048" y="33528"/>
                  <a:pt x="22027" y="33549"/>
                </a:cubicBezTo>
                <a:cubicBezTo>
                  <a:pt x="21983" y="33587"/>
                  <a:pt x="21983" y="33653"/>
                  <a:pt x="22021" y="33697"/>
                </a:cubicBezTo>
                <a:cubicBezTo>
                  <a:pt x="22213" y="33905"/>
                  <a:pt x="22416" y="34108"/>
                  <a:pt x="22619" y="34300"/>
                </a:cubicBezTo>
                <a:cubicBezTo>
                  <a:pt x="22641" y="34322"/>
                  <a:pt x="22663" y="34327"/>
                  <a:pt x="22691" y="34327"/>
                </a:cubicBezTo>
                <a:cubicBezTo>
                  <a:pt x="22717" y="34327"/>
                  <a:pt x="22745" y="34317"/>
                  <a:pt x="22767" y="34294"/>
                </a:cubicBezTo>
                <a:cubicBezTo>
                  <a:pt x="22811" y="34256"/>
                  <a:pt x="22805" y="34185"/>
                  <a:pt x="22762" y="34146"/>
                </a:cubicBezTo>
                <a:cubicBezTo>
                  <a:pt x="22565" y="33960"/>
                  <a:pt x="22367" y="33758"/>
                  <a:pt x="22175" y="33554"/>
                </a:cubicBezTo>
                <a:cubicBezTo>
                  <a:pt x="22155" y="33531"/>
                  <a:pt x="22127" y="33519"/>
                  <a:pt x="22098" y="33519"/>
                </a:cubicBezTo>
                <a:close/>
                <a:moveTo>
                  <a:pt x="38168" y="34431"/>
                </a:moveTo>
                <a:cubicBezTo>
                  <a:pt x="38142" y="34431"/>
                  <a:pt x="38115" y="34440"/>
                  <a:pt x="38097" y="34459"/>
                </a:cubicBezTo>
                <a:cubicBezTo>
                  <a:pt x="37889" y="34639"/>
                  <a:pt x="37669" y="34821"/>
                  <a:pt x="37450" y="34985"/>
                </a:cubicBezTo>
                <a:cubicBezTo>
                  <a:pt x="37401" y="35018"/>
                  <a:pt x="37391" y="35089"/>
                  <a:pt x="37429" y="35132"/>
                </a:cubicBezTo>
                <a:cubicBezTo>
                  <a:pt x="37444" y="35160"/>
                  <a:pt x="37477" y="35177"/>
                  <a:pt x="37510" y="35177"/>
                </a:cubicBezTo>
                <a:cubicBezTo>
                  <a:pt x="37533" y="35177"/>
                  <a:pt x="37555" y="35172"/>
                  <a:pt x="37576" y="35155"/>
                </a:cubicBezTo>
                <a:cubicBezTo>
                  <a:pt x="37801" y="34985"/>
                  <a:pt x="38026" y="34803"/>
                  <a:pt x="38234" y="34613"/>
                </a:cubicBezTo>
                <a:cubicBezTo>
                  <a:pt x="38278" y="34573"/>
                  <a:pt x="38284" y="34508"/>
                  <a:pt x="38246" y="34464"/>
                </a:cubicBezTo>
                <a:cubicBezTo>
                  <a:pt x="38225" y="34442"/>
                  <a:pt x="38196" y="34431"/>
                  <a:pt x="38168" y="34431"/>
                </a:cubicBezTo>
                <a:close/>
                <a:moveTo>
                  <a:pt x="23322" y="34675"/>
                </a:moveTo>
                <a:cubicBezTo>
                  <a:pt x="23291" y="34675"/>
                  <a:pt x="23262" y="34688"/>
                  <a:pt x="23243" y="34717"/>
                </a:cubicBezTo>
                <a:cubicBezTo>
                  <a:pt x="23205" y="34760"/>
                  <a:pt x="23210" y="34826"/>
                  <a:pt x="23255" y="34864"/>
                </a:cubicBezTo>
                <a:cubicBezTo>
                  <a:pt x="23480" y="35046"/>
                  <a:pt x="23704" y="35215"/>
                  <a:pt x="23934" y="35374"/>
                </a:cubicBezTo>
                <a:cubicBezTo>
                  <a:pt x="23951" y="35390"/>
                  <a:pt x="23973" y="35395"/>
                  <a:pt x="23994" y="35395"/>
                </a:cubicBezTo>
                <a:cubicBezTo>
                  <a:pt x="24027" y="35395"/>
                  <a:pt x="24060" y="35380"/>
                  <a:pt x="24083" y="35352"/>
                </a:cubicBezTo>
                <a:cubicBezTo>
                  <a:pt x="24115" y="35303"/>
                  <a:pt x="24105" y="35238"/>
                  <a:pt x="24055" y="35205"/>
                </a:cubicBezTo>
                <a:cubicBezTo>
                  <a:pt x="23830" y="35046"/>
                  <a:pt x="23605" y="34876"/>
                  <a:pt x="23392" y="34700"/>
                </a:cubicBezTo>
                <a:cubicBezTo>
                  <a:pt x="23370" y="34683"/>
                  <a:pt x="23345" y="34675"/>
                  <a:pt x="23322" y="34675"/>
                </a:cubicBezTo>
                <a:close/>
                <a:moveTo>
                  <a:pt x="36813" y="35439"/>
                </a:moveTo>
                <a:cubicBezTo>
                  <a:pt x="36793" y="35439"/>
                  <a:pt x="36773" y="35444"/>
                  <a:pt x="36754" y="35456"/>
                </a:cubicBezTo>
                <a:cubicBezTo>
                  <a:pt x="36524" y="35599"/>
                  <a:pt x="36278" y="35736"/>
                  <a:pt x="36025" y="35862"/>
                </a:cubicBezTo>
                <a:cubicBezTo>
                  <a:pt x="35976" y="35889"/>
                  <a:pt x="35954" y="35949"/>
                  <a:pt x="35982" y="36004"/>
                </a:cubicBezTo>
                <a:cubicBezTo>
                  <a:pt x="35998" y="36043"/>
                  <a:pt x="36036" y="36060"/>
                  <a:pt x="36075" y="36060"/>
                </a:cubicBezTo>
                <a:cubicBezTo>
                  <a:pt x="36091" y="36060"/>
                  <a:pt x="36108" y="36060"/>
                  <a:pt x="36124" y="36048"/>
                </a:cubicBezTo>
                <a:cubicBezTo>
                  <a:pt x="36376" y="35922"/>
                  <a:pt x="36628" y="35780"/>
                  <a:pt x="36870" y="35637"/>
                </a:cubicBezTo>
                <a:cubicBezTo>
                  <a:pt x="36918" y="35605"/>
                  <a:pt x="36935" y="35539"/>
                  <a:pt x="36903" y="35489"/>
                </a:cubicBezTo>
                <a:cubicBezTo>
                  <a:pt x="36881" y="35457"/>
                  <a:pt x="36848" y="35439"/>
                  <a:pt x="36813" y="35439"/>
                </a:cubicBezTo>
                <a:close/>
                <a:moveTo>
                  <a:pt x="24705" y="35640"/>
                </a:moveTo>
                <a:cubicBezTo>
                  <a:pt x="24669" y="35640"/>
                  <a:pt x="24633" y="35658"/>
                  <a:pt x="24614" y="35691"/>
                </a:cubicBezTo>
                <a:cubicBezTo>
                  <a:pt x="24586" y="35741"/>
                  <a:pt x="24603" y="35807"/>
                  <a:pt x="24652" y="35835"/>
                </a:cubicBezTo>
                <a:cubicBezTo>
                  <a:pt x="24894" y="35982"/>
                  <a:pt x="25145" y="36114"/>
                  <a:pt x="25403" y="36240"/>
                </a:cubicBezTo>
                <a:cubicBezTo>
                  <a:pt x="25420" y="36245"/>
                  <a:pt x="25431" y="36250"/>
                  <a:pt x="25447" y="36250"/>
                </a:cubicBezTo>
                <a:cubicBezTo>
                  <a:pt x="25486" y="36250"/>
                  <a:pt x="25524" y="36229"/>
                  <a:pt x="25545" y="36191"/>
                </a:cubicBezTo>
                <a:cubicBezTo>
                  <a:pt x="25568" y="36136"/>
                  <a:pt x="25545" y="36075"/>
                  <a:pt x="25497" y="36048"/>
                </a:cubicBezTo>
                <a:cubicBezTo>
                  <a:pt x="25244" y="35928"/>
                  <a:pt x="24998" y="35797"/>
                  <a:pt x="24756" y="35653"/>
                </a:cubicBezTo>
                <a:cubicBezTo>
                  <a:pt x="24740" y="35644"/>
                  <a:pt x="24723" y="35640"/>
                  <a:pt x="24705" y="35640"/>
                </a:cubicBezTo>
                <a:close/>
                <a:moveTo>
                  <a:pt x="35304" y="36199"/>
                </a:moveTo>
                <a:cubicBezTo>
                  <a:pt x="35291" y="36199"/>
                  <a:pt x="35277" y="36202"/>
                  <a:pt x="35264" y="36207"/>
                </a:cubicBezTo>
                <a:cubicBezTo>
                  <a:pt x="35011" y="36311"/>
                  <a:pt x="34748" y="36404"/>
                  <a:pt x="34480" y="36492"/>
                </a:cubicBezTo>
                <a:cubicBezTo>
                  <a:pt x="34424" y="36508"/>
                  <a:pt x="34391" y="36569"/>
                  <a:pt x="34409" y="36624"/>
                </a:cubicBezTo>
                <a:cubicBezTo>
                  <a:pt x="34424" y="36667"/>
                  <a:pt x="34469" y="36695"/>
                  <a:pt x="34512" y="36695"/>
                </a:cubicBezTo>
                <a:cubicBezTo>
                  <a:pt x="34523" y="36695"/>
                  <a:pt x="34535" y="36695"/>
                  <a:pt x="34545" y="36690"/>
                </a:cubicBezTo>
                <a:cubicBezTo>
                  <a:pt x="34819" y="36602"/>
                  <a:pt x="35089" y="36508"/>
                  <a:pt x="35345" y="36404"/>
                </a:cubicBezTo>
                <a:cubicBezTo>
                  <a:pt x="35400" y="36382"/>
                  <a:pt x="35428" y="36316"/>
                  <a:pt x="35406" y="36262"/>
                </a:cubicBezTo>
                <a:cubicBezTo>
                  <a:pt x="35390" y="36224"/>
                  <a:pt x="35348" y="36199"/>
                  <a:pt x="35304" y="36199"/>
                </a:cubicBezTo>
                <a:close/>
                <a:moveTo>
                  <a:pt x="26227" y="36372"/>
                </a:moveTo>
                <a:cubicBezTo>
                  <a:pt x="26182" y="36372"/>
                  <a:pt x="26140" y="36399"/>
                  <a:pt x="26121" y="36442"/>
                </a:cubicBezTo>
                <a:cubicBezTo>
                  <a:pt x="26099" y="36492"/>
                  <a:pt x="26127" y="36558"/>
                  <a:pt x="26182" y="36574"/>
                </a:cubicBezTo>
                <a:cubicBezTo>
                  <a:pt x="26445" y="36678"/>
                  <a:pt x="26719" y="36771"/>
                  <a:pt x="26987" y="36849"/>
                </a:cubicBezTo>
                <a:cubicBezTo>
                  <a:pt x="26999" y="36854"/>
                  <a:pt x="27009" y="36854"/>
                  <a:pt x="27020" y="36854"/>
                </a:cubicBezTo>
                <a:cubicBezTo>
                  <a:pt x="27065" y="36854"/>
                  <a:pt x="27108" y="36827"/>
                  <a:pt x="27119" y="36777"/>
                </a:cubicBezTo>
                <a:cubicBezTo>
                  <a:pt x="27136" y="36723"/>
                  <a:pt x="27103" y="36662"/>
                  <a:pt x="27047" y="36645"/>
                </a:cubicBezTo>
                <a:cubicBezTo>
                  <a:pt x="26784" y="36569"/>
                  <a:pt x="26516" y="36481"/>
                  <a:pt x="26258" y="36377"/>
                </a:cubicBezTo>
                <a:cubicBezTo>
                  <a:pt x="26248" y="36374"/>
                  <a:pt x="26237" y="36372"/>
                  <a:pt x="26227" y="36372"/>
                </a:cubicBezTo>
                <a:close/>
                <a:moveTo>
                  <a:pt x="33703" y="36713"/>
                </a:moveTo>
                <a:cubicBezTo>
                  <a:pt x="33694" y="36713"/>
                  <a:pt x="33684" y="36715"/>
                  <a:pt x="33675" y="36717"/>
                </a:cubicBezTo>
                <a:cubicBezTo>
                  <a:pt x="33411" y="36777"/>
                  <a:pt x="33131" y="36837"/>
                  <a:pt x="32852" y="36887"/>
                </a:cubicBezTo>
                <a:cubicBezTo>
                  <a:pt x="32797" y="36898"/>
                  <a:pt x="32759" y="36948"/>
                  <a:pt x="32770" y="37007"/>
                </a:cubicBezTo>
                <a:cubicBezTo>
                  <a:pt x="32775" y="37057"/>
                  <a:pt x="32819" y="37095"/>
                  <a:pt x="32873" y="37095"/>
                </a:cubicBezTo>
                <a:lnTo>
                  <a:pt x="32891" y="37095"/>
                </a:lnTo>
                <a:cubicBezTo>
                  <a:pt x="33175" y="37046"/>
                  <a:pt x="33455" y="36986"/>
                  <a:pt x="33723" y="36920"/>
                </a:cubicBezTo>
                <a:cubicBezTo>
                  <a:pt x="33778" y="36908"/>
                  <a:pt x="33817" y="36849"/>
                  <a:pt x="33799" y="36794"/>
                </a:cubicBezTo>
                <a:cubicBezTo>
                  <a:pt x="33791" y="36748"/>
                  <a:pt x="33751" y="36713"/>
                  <a:pt x="33703" y="36713"/>
                </a:cubicBezTo>
                <a:close/>
                <a:moveTo>
                  <a:pt x="27836" y="36852"/>
                </a:moveTo>
                <a:cubicBezTo>
                  <a:pt x="27788" y="36852"/>
                  <a:pt x="27742" y="36883"/>
                  <a:pt x="27733" y="36936"/>
                </a:cubicBezTo>
                <a:cubicBezTo>
                  <a:pt x="27722" y="36991"/>
                  <a:pt x="27755" y="37046"/>
                  <a:pt x="27814" y="37062"/>
                </a:cubicBezTo>
                <a:cubicBezTo>
                  <a:pt x="28089" y="37117"/>
                  <a:pt x="28368" y="37166"/>
                  <a:pt x="28654" y="37204"/>
                </a:cubicBezTo>
                <a:lnTo>
                  <a:pt x="28664" y="37204"/>
                </a:lnTo>
                <a:cubicBezTo>
                  <a:pt x="28719" y="37204"/>
                  <a:pt x="28763" y="37166"/>
                  <a:pt x="28768" y="37117"/>
                </a:cubicBezTo>
                <a:cubicBezTo>
                  <a:pt x="28780" y="37057"/>
                  <a:pt x="28735" y="37002"/>
                  <a:pt x="28681" y="36996"/>
                </a:cubicBezTo>
                <a:cubicBezTo>
                  <a:pt x="28401" y="36958"/>
                  <a:pt x="28127" y="36908"/>
                  <a:pt x="27859" y="36854"/>
                </a:cubicBezTo>
                <a:cubicBezTo>
                  <a:pt x="27852" y="36853"/>
                  <a:pt x="27844" y="36852"/>
                  <a:pt x="27836" y="36852"/>
                </a:cubicBezTo>
                <a:close/>
                <a:moveTo>
                  <a:pt x="32033" y="37001"/>
                </a:moveTo>
                <a:cubicBezTo>
                  <a:pt x="32030" y="37001"/>
                  <a:pt x="32027" y="37001"/>
                  <a:pt x="32024" y="37002"/>
                </a:cubicBezTo>
                <a:cubicBezTo>
                  <a:pt x="31745" y="37034"/>
                  <a:pt x="31459" y="37062"/>
                  <a:pt x="31186" y="37079"/>
                </a:cubicBezTo>
                <a:cubicBezTo>
                  <a:pt x="31131" y="37084"/>
                  <a:pt x="31087" y="37133"/>
                  <a:pt x="31087" y="37188"/>
                </a:cubicBezTo>
                <a:cubicBezTo>
                  <a:pt x="31092" y="37249"/>
                  <a:pt x="31136" y="37292"/>
                  <a:pt x="31196" y="37292"/>
                </a:cubicBezTo>
                <a:lnTo>
                  <a:pt x="31202" y="37292"/>
                </a:lnTo>
                <a:cubicBezTo>
                  <a:pt x="31476" y="37270"/>
                  <a:pt x="31761" y="37249"/>
                  <a:pt x="32046" y="37216"/>
                </a:cubicBezTo>
                <a:cubicBezTo>
                  <a:pt x="32107" y="37211"/>
                  <a:pt x="32150" y="37155"/>
                  <a:pt x="32139" y="37095"/>
                </a:cubicBezTo>
                <a:cubicBezTo>
                  <a:pt x="32134" y="37043"/>
                  <a:pt x="32085" y="37001"/>
                  <a:pt x="32033" y="37001"/>
                </a:cubicBezTo>
                <a:close/>
                <a:moveTo>
                  <a:pt x="29514" y="37079"/>
                </a:moveTo>
                <a:cubicBezTo>
                  <a:pt x="29459" y="37079"/>
                  <a:pt x="29405" y="37117"/>
                  <a:pt x="29399" y="37178"/>
                </a:cubicBezTo>
                <a:cubicBezTo>
                  <a:pt x="29393" y="37237"/>
                  <a:pt x="29443" y="37287"/>
                  <a:pt x="29498" y="37287"/>
                </a:cubicBezTo>
                <a:cubicBezTo>
                  <a:pt x="29772" y="37309"/>
                  <a:pt x="30051" y="37315"/>
                  <a:pt x="30347" y="37315"/>
                </a:cubicBezTo>
                <a:lnTo>
                  <a:pt x="30341" y="37105"/>
                </a:lnTo>
                <a:cubicBezTo>
                  <a:pt x="30299" y="37106"/>
                  <a:pt x="30257" y="37107"/>
                  <a:pt x="30215" y="37107"/>
                </a:cubicBezTo>
                <a:cubicBezTo>
                  <a:pt x="29978" y="37107"/>
                  <a:pt x="29742" y="37093"/>
                  <a:pt x="29514" y="37079"/>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xmlns="" val="35754427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lt1"/>
        </a:solidFill>
        <a:effectLst/>
      </p:bgPr>
    </p:bg>
    <p:spTree>
      <p:nvGrpSpPr>
        <p:cNvPr id="1" name="Shape 2474"/>
        <p:cNvGrpSpPr/>
        <p:nvPr/>
      </p:nvGrpSpPr>
      <p:grpSpPr>
        <a:xfrm>
          <a:off x="0" y="0"/>
          <a:ext cx="0" cy="0"/>
          <a:chOff x="0" y="0"/>
          <a:chExt cx="0" cy="0"/>
        </a:xfrm>
      </p:grpSpPr>
      <p:grpSp>
        <p:nvGrpSpPr>
          <p:cNvPr id="2475" name="Google Shape;2475;p39"/>
          <p:cNvGrpSpPr/>
          <p:nvPr/>
        </p:nvGrpSpPr>
        <p:grpSpPr>
          <a:xfrm>
            <a:off x="140683" y="110399"/>
            <a:ext cx="8890673" cy="4933293"/>
            <a:chOff x="140683" y="110399"/>
            <a:chExt cx="8890673" cy="4933293"/>
          </a:xfrm>
        </p:grpSpPr>
        <p:sp>
          <p:nvSpPr>
            <p:cNvPr id="2476" name="Google Shape;2476;p39"/>
            <p:cNvSpPr/>
            <p:nvPr/>
          </p:nvSpPr>
          <p:spPr>
            <a:xfrm rot="2700000">
              <a:off x="3062991" y="49280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77" name="Google Shape;2477;p39"/>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78" name="Google Shape;2478;p39"/>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479" name="Google Shape;2479;p39"/>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80" name="Google Shape;2480;p39"/>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81" name="Google Shape;2481;p39"/>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82" name="Google Shape;2482;p39"/>
            <p:cNvSpPr/>
            <p:nvPr/>
          </p:nvSpPr>
          <p:spPr>
            <a:xfrm>
              <a:off x="8327250" y="448575"/>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83" name="Google Shape;2483;p39"/>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484" name="Google Shape;2484;p39"/>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485" name="Google Shape;2485;p39"/>
            <p:cNvSpPr/>
            <p:nvPr/>
          </p:nvSpPr>
          <p:spPr>
            <a:xfrm rot="-8100000" flipH="1">
              <a:off x="698288"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86" name="Google Shape;2486;p39"/>
            <p:cNvSpPr/>
            <p:nvPr/>
          </p:nvSpPr>
          <p:spPr>
            <a:xfrm>
              <a:off x="423763" y="128322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87" name="Google Shape;2487;p39"/>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488" name="Google Shape;2488;p39"/>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489" name="Google Shape;2489;p39"/>
            <p:cNvSpPr/>
            <p:nvPr/>
          </p:nvSpPr>
          <p:spPr>
            <a:xfrm rot="-9899594">
              <a:off x="850870"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90" name="Google Shape;2490;p39"/>
            <p:cNvSpPr/>
            <p:nvPr/>
          </p:nvSpPr>
          <p:spPr>
            <a:xfrm rot="-5400000">
              <a:off x="245215" y="29518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91" name="Google Shape;2491;p39"/>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92" name="Google Shape;2492;p39"/>
            <p:cNvSpPr/>
            <p:nvPr/>
          </p:nvSpPr>
          <p:spPr>
            <a:xfrm rot="6300406">
              <a:off x="8522057" y="18110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493" name="Google Shape;2493;p39"/>
            <p:cNvSpPr/>
            <p:nvPr/>
          </p:nvSpPr>
          <p:spPr>
            <a:xfrm rot="8999773">
              <a:off x="6460822" y="170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494" name="Google Shape;2494;p39"/>
            <p:cNvSpPr/>
            <p:nvPr/>
          </p:nvSpPr>
          <p:spPr>
            <a:xfrm rot="8100000" flipH="1">
              <a:off x="7654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95" name="Google Shape;2495;p39"/>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96" name="Google Shape;2496;p39"/>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497" name="Google Shape;2497;p39"/>
            <p:cNvSpPr/>
            <p:nvPr/>
          </p:nvSpPr>
          <p:spPr>
            <a:xfrm>
              <a:off x="8671789" y="11406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498" name="Google Shape;2498;p39"/>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499" name="Google Shape;2499;p39"/>
            <p:cNvSpPr/>
            <p:nvPr/>
          </p:nvSpPr>
          <p:spPr>
            <a:xfrm rot="2700000">
              <a:off x="895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00" name="Google Shape;2500;p39"/>
            <p:cNvSpPr/>
            <p:nvPr/>
          </p:nvSpPr>
          <p:spPr>
            <a:xfrm rot="-2700000">
              <a:off x="14224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01" name="Google Shape;2501;p39"/>
            <p:cNvSpPr/>
            <p:nvPr/>
          </p:nvSpPr>
          <p:spPr>
            <a:xfrm rot="8999773">
              <a:off x="426372" y="48856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02" name="Google Shape;2502;p39"/>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03" name="Google Shape;2503;p39"/>
            <p:cNvSpPr/>
            <p:nvPr/>
          </p:nvSpPr>
          <p:spPr>
            <a:xfrm rot="8100000" flipH="1">
              <a:off x="8869731"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04" name="Google Shape;2504;p39"/>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05" name="Google Shape;2505;p39"/>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06" name="Google Shape;2506;p39"/>
            <p:cNvSpPr/>
            <p:nvPr/>
          </p:nvSpPr>
          <p:spPr>
            <a:xfrm rot="5400000">
              <a:off x="1109249" y="83406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07" name="Google Shape;2507;p39"/>
            <p:cNvSpPr/>
            <p:nvPr/>
          </p:nvSpPr>
          <p:spPr>
            <a:xfrm rot="8100000">
              <a:off x="803211" y="20626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08" name="Google Shape;2508;p39"/>
            <p:cNvSpPr/>
            <p:nvPr/>
          </p:nvSpPr>
          <p:spPr>
            <a:xfrm rot="-900406" flipH="1">
              <a:off x="3959085" y="48988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09" name="Google Shape;2509;p39"/>
            <p:cNvSpPr/>
            <p:nvPr/>
          </p:nvSpPr>
          <p:spPr>
            <a:xfrm>
              <a:off x="49427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10" name="Google Shape;2510;p39"/>
            <p:cNvSpPr/>
            <p:nvPr/>
          </p:nvSpPr>
          <p:spPr>
            <a:xfrm rot="-7200227">
              <a:off x="1285269"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11" name="Google Shape;2511;p39"/>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12" name="Google Shape;2512;p39"/>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13" name="Google Shape;2513;p39"/>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14" name="Google Shape;2514;p39"/>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15" name="Google Shape;2515;p39"/>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16" name="Google Shape;2516;p39"/>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17" name="Google Shape;2517;p39"/>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18" name="Google Shape;2518;p39"/>
            <p:cNvSpPr/>
            <p:nvPr/>
          </p:nvSpPr>
          <p:spPr>
            <a:xfrm rot="8100000" flipH="1">
              <a:off x="66312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19" name="Google Shape;2519;p39"/>
            <p:cNvSpPr/>
            <p:nvPr/>
          </p:nvSpPr>
          <p:spPr>
            <a:xfrm rot="10800000" flipH="1">
              <a:off x="7743555" y="265951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20" name="Google Shape;2520;p39"/>
            <p:cNvSpPr/>
            <p:nvPr/>
          </p:nvSpPr>
          <p:spPr>
            <a:xfrm rot="-8100000" flipH="1">
              <a:off x="7858613"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21" name="Google Shape;2521;p39"/>
            <p:cNvSpPr/>
            <p:nvPr/>
          </p:nvSpPr>
          <p:spPr>
            <a:xfrm rot="-9899594">
              <a:off x="7782595"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22" name="Google Shape;2522;p39"/>
            <p:cNvSpPr/>
            <p:nvPr/>
          </p:nvSpPr>
          <p:spPr>
            <a:xfrm rot="8100000">
              <a:off x="8115936" y="22912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23" name="Google Shape;2523;p39"/>
            <p:cNvSpPr/>
            <p:nvPr/>
          </p:nvSpPr>
          <p:spPr>
            <a:xfrm rot="-7200227">
              <a:off x="8216994"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24" name="Google Shape;2524;p39"/>
            <p:cNvSpPr/>
            <p:nvPr/>
          </p:nvSpPr>
          <p:spPr>
            <a:xfrm rot="8100000" flipH="1">
              <a:off x="7955331" y="41656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sp>
        <p:nvSpPr>
          <p:cNvPr id="2525" name="Google Shape;2525;p39"/>
          <p:cNvSpPr/>
          <p:nvPr/>
        </p:nvSpPr>
        <p:spPr>
          <a:xfrm>
            <a:off x="720000" y="544975"/>
            <a:ext cx="7704000" cy="40536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26" name="Google Shape;2526;p39"/>
          <p:cNvSpPr/>
          <p:nvPr/>
        </p:nvSpPr>
        <p:spPr>
          <a:xfrm>
            <a:off x="5602987" y="1704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527" name="Google Shape;2527;p39"/>
          <p:cNvGrpSpPr/>
          <p:nvPr/>
        </p:nvGrpSpPr>
        <p:grpSpPr>
          <a:xfrm>
            <a:off x="6536225" y="2319800"/>
            <a:ext cx="868425" cy="514500"/>
            <a:chOff x="2575700" y="1885000"/>
            <a:chExt cx="868425" cy="514500"/>
          </a:xfrm>
        </p:grpSpPr>
        <p:sp>
          <p:nvSpPr>
            <p:cNvPr id="2528" name="Google Shape;2528;p39"/>
            <p:cNvSpPr/>
            <p:nvPr/>
          </p:nvSpPr>
          <p:spPr>
            <a:xfrm>
              <a:off x="2787525" y="1992625"/>
              <a:ext cx="507200" cy="400850"/>
            </a:xfrm>
            <a:custGeom>
              <a:avLst/>
              <a:gdLst/>
              <a:ahLst/>
              <a:cxnLst/>
              <a:rect l="l" t="t" r="r" b="b"/>
              <a:pathLst>
                <a:path w="20288" h="16034" extrusionOk="0">
                  <a:moveTo>
                    <a:pt x="11700" y="0"/>
                  </a:moveTo>
                  <a:cubicBezTo>
                    <a:pt x="11432" y="0"/>
                    <a:pt x="11155" y="12"/>
                    <a:pt x="10870" y="34"/>
                  </a:cubicBezTo>
                  <a:cubicBezTo>
                    <a:pt x="615" y="851"/>
                    <a:pt x="1" y="7714"/>
                    <a:pt x="396" y="16034"/>
                  </a:cubicBezTo>
                  <a:lnTo>
                    <a:pt x="3570" y="15864"/>
                  </a:lnTo>
                  <a:cubicBezTo>
                    <a:pt x="2966" y="12125"/>
                    <a:pt x="2281" y="3175"/>
                    <a:pt x="9252" y="1903"/>
                  </a:cubicBezTo>
                  <a:cubicBezTo>
                    <a:pt x="9808" y="1802"/>
                    <a:pt x="10330" y="1754"/>
                    <a:pt x="10819" y="1754"/>
                  </a:cubicBezTo>
                  <a:cubicBezTo>
                    <a:pt x="17492" y="1754"/>
                    <a:pt x="18114" y="10675"/>
                    <a:pt x="18093" y="14296"/>
                  </a:cubicBezTo>
                  <a:lnTo>
                    <a:pt x="20182" y="13907"/>
                  </a:lnTo>
                  <a:cubicBezTo>
                    <a:pt x="20288" y="10313"/>
                    <a:pt x="19885" y="0"/>
                    <a:pt x="1170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29" name="Google Shape;2529;p39"/>
            <p:cNvSpPr/>
            <p:nvPr/>
          </p:nvSpPr>
          <p:spPr>
            <a:xfrm>
              <a:off x="2844525" y="2036475"/>
              <a:ext cx="395850" cy="352750"/>
            </a:xfrm>
            <a:custGeom>
              <a:avLst/>
              <a:gdLst/>
              <a:ahLst/>
              <a:cxnLst/>
              <a:rect l="l" t="t" r="r" b="b"/>
              <a:pathLst>
                <a:path w="15834" h="14110" extrusionOk="0">
                  <a:moveTo>
                    <a:pt x="8539" y="0"/>
                  </a:moveTo>
                  <a:cubicBezTo>
                    <a:pt x="8050" y="0"/>
                    <a:pt x="7528" y="48"/>
                    <a:pt x="6972" y="149"/>
                  </a:cubicBezTo>
                  <a:cubicBezTo>
                    <a:pt x="1" y="1421"/>
                    <a:pt x="686" y="10371"/>
                    <a:pt x="1290" y="14110"/>
                  </a:cubicBezTo>
                  <a:lnTo>
                    <a:pt x="3564" y="13994"/>
                  </a:lnTo>
                  <a:cubicBezTo>
                    <a:pt x="3564" y="13994"/>
                    <a:pt x="2950" y="2123"/>
                    <a:pt x="7794" y="1821"/>
                  </a:cubicBezTo>
                  <a:cubicBezTo>
                    <a:pt x="7858" y="1817"/>
                    <a:pt x="7921" y="1815"/>
                    <a:pt x="7983" y="1815"/>
                  </a:cubicBezTo>
                  <a:cubicBezTo>
                    <a:pt x="12680" y="1815"/>
                    <a:pt x="13977" y="12888"/>
                    <a:pt x="13977" y="12888"/>
                  </a:cubicBezTo>
                  <a:lnTo>
                    <a:pt x="15813" y="12542"/>
                  </a:lnTo>
                  <a:cubicBezTo>
                    <a:pt x="15834" y="8921"/>
                    <a:pt x="15212" y="0"/>
                    <a:pt x="85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0" name="Google Shape;2530;p39"/>
            <p:cNvSpPr/>
            <p:nvPr/>
          </p:nvSpPr>
          <p:spPr>
            <a:xfrm>
              <a:off x="2575700" y="1885000"/>
              <a:ext cx="868425" cy="514500"/>
            </a:xfrm>
            <a:custGeom>
              <a:avLst/>
              <a:gdLst/>
              <a:ahLst/>
              <a:cxnLst/>
              <a:rect l="l" t="t" r="r" b="b"/>
              <a:pathLst>
                <a:path w="34737" h="20580" extrusionOk="0">
                  <a:moveTo>
                    <a:pt x="19626" y="0"/>
                  </a:moveTo>
                  <a:cubicBezTo>
                    <a:pt x="18929" y="0"/>
                    <a:pt x="18198" y="37"/>
                    <a:pt x="17429" y="114"/>
                  </a:cubicBezTo>
                  <a:cubicBezTo>
                    <a:pt x="0" y="1862"/>
                    <a:pt x="4292" y="20579"/>
                    <a:pt x="4292" y="20579"/>
                  </a:cubicBezTo>
                  <a:lnTo>
                    <a:pt x="6068" y="20486"/>
                  </a:lnTo>
                  <a:cubicBezTo>
                    <a:pt x="3902" y="8408"/>
                    <a:pt x="9675" y="1851"/>
                    <a:pt x="20840" y="1851"/>
                  </a:cubicBezTo>
                  <a:cubicBezTo>
                    <a:pt x="20887" y="1851"/>
                    <a:pt x="20934" y="1852"/>
                    <a:pt x="20981" y="1852"/>
                  </a:cubicBezTo>
                  <a:cubicBezTo>
                    <a:pt x="30912" y="1895"/>
                    <a:pt x="31987" y="13915"/>
                    <a:pt x="32080" y="17571"/>
                  </a:cubicBezTo>
                  <a:lnTo>
                    <a:pt x="33368" y="17329"/>
                  </a:lnTo>
                  <a:cubicBezTo>
                    <a:pt x="33368" y="17329"/>
                    <a:pt x="34736" y="0"/>
                    <a:pt x="196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1" name="Google Shape;2531;p39"/>
            <p:cNvSpPr/>
            <p:nvPr/>
          </p:nvSpPr>
          <p:spPr>
            <a:xfrm>
              <a:off x="2673225" y="1931275"/>
              <a:ext cx="704500" cy="465875"/>
            </a:xfrm>
            <a:custGeom>
              <a:avLst/>
              <a:gdLst/>
              <a:ahLst/>
              <a:cxnLst/>
              <a:rect l="l" t="t" r="r" b="b"/>
              <a:pathLst>
                <a:path w="28180" h="18635" extrusionOk="0">
                  <a:moveTo>
                    <a:pt x="16939" y="0"/>
                  </a:moveTo>
                  <a:cubicBezTo>
                    <a:pt x="5774" y="0"/>
                    <a:pt x="1" y="6557"/>
                    <a:pt x="2167" y="18635"/>
                  </a:cubicBezTo>
                  <a:lnTo>
                    <a:pt x="4968" y="18488"/>
                  </a:lnTo>
                  <a:cubicBezTo>
                    <a:pt x="4573" y="10168"/>
                    <a:pt x="5187" y="3305"/>
                    <a:pt x="15442" y="2488"/>
                  </a:cubicBezTo>
                  <a:cubicBezTo>
                    <a:pt x="15727" y="2466"/>
                    <a:pt x="16004" y="2454"/>
                    <a:pt x="16272" y="2454"/>
                  </a:cubicBezTo>
                  <a:cubicBezTo>
                    <a:pt x="24457" y="2454"/>
                    <a:pt x="24860" y="12767"/>
                    <a:pt x="24754" y="16361"/>
                  </a:cubicBezTo>
                  <a:lnTo>
                    <a:pt x="28179" y="15720"/>
                  </a:lnTo>
                  <a:cubicBezTo>
                    <a:pt x="28086" y="12064"/>
                    <a:pt x="27011" y="44"/>
                    <a:pt x="17080" y="1"/>
                  </a:cubicBezTo>
                  <a:cubicBezTo>
                    <a:pt x="17033" y="1"/>
                    <a:pt x="16986" y="0"/>
                    <a:pt x="1693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532" name="Google Shape;2532;p39"/>
          <p:cNvSpPr/>
          <p:nvPr/>
        </p:nvSpPr>
        <p:spPr>
          <a:xfrm flipH="1">
            <a:off x="6859674" y="1528925"/>
            <a:ext cx="193500" cy="183900"/>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3" name="Google Shape;2533;p39"/>
          <p:cNvSpPr/>
          <p:nvPr/>
        </p:nvSpPr>
        <p:spPr>
          <a:xfrm>
            <a:off x="7176062" y="3048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4" name="Google Shape;2534;p39"/>
          <p:cNvSpPr/>
          <p:nvPr/>
        </p:nvSpPr>
        <p:spPr>
          <a:xfrm>
            <a:off x="7176062" y="1236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5" name="Google Shape;2535;p39"/>
          <p:cNvSpPr/>
          <p:nvPr/>
        </p:nvSpPr>
        <p:spPr>
          <a:xfrm>
            <a:off x="5835587" y="3732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6" name="Google Shape;2536;p39"/>
          <p:cNvSpPr/>
          <p:nvPr/>
        </p:nvSpPr>
        <p:spPr>
          <a:xfrm flipH="1">
            <a:off x="6859674" y="336372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7" name="Google Shape;2537;p39"/>
          <p:cNvSpPr/>
          <p:nvPr/>
        </p:nvSpPr>
        <p:spPr>
          <a:xfrm flipH="1">
            <a:off x="5745474" y="2485100"/>
            <a:ext cx="193500" cy="1839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8" name="Google Shape;2538;p39"/>
          <p:cNvSpPr/>
          <p:nvPr/>
        </p:nvSpPr>
        <p:spPr>
          <a:xfrm flipH="1">
            <a:off x="8001899" y="248510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xmlns="" val="22685630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lt1"/>
        </a:solidFill>
        <a:effectLst/>
      </p:bgPr>
    </p:bg>
    <p:spTree>
      <p:nvGrpSpPr>
        <p:cNvPr id="1" name="Shape 2539"/>
        <p:cNvGrpSpPr/>
        <p:nvPr/>
      </p:nvGrpSpPr>
      <p:grpSpPr>
        <a:xfrm>
          <a:off x="0" y="0"/>
          <a:ext cx="0" cy="0"/>
          <a:chOff x="0" y="0"/>
          <a:chExt cx="0" cy="0"/>
        </a:xfrm>
      </p:grpSpPr>
      <p:grpSp>
        <p:nvGrpSpPr>
          <p:cNvPr id="2540" name="Google Shape;2540;p40"/>
          <p:cNvGrpSpPr/>
          <p:nvPr/>
        </p:nvGrpSpPr>
        <p:grpSpPr>
          <a:xfrm flipH="1">
            <a:off x="140683" y="110399"/>
            <a:ext cx="8890673" cy="4933293"/>
            <a:chOff x="140683" y="110399"/>
            <a:chExt cx="8890673" cy="4933293"/>
          </a:xfrm>
        </p:grpSpPr>
        <p:sp>
          <p:nvSpPr>
            <p:cNvPr id="2541" name="Google Shape;2541;p40"/>
            <p:cNvSpPr/>
            <p:nvPr/>
          </p:nvSpPr>
          <p:spPr>
            <a:xfrm rot="2700000">
              <a:off x="3062991" y="49280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42" name="Google Shape;2542;p40"/>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43" name="Google Shape;2543;p40"/>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44" name="Google Shape;2544;p40"/>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45" name="Google Shape;2545;p40"/>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46" name="Google Shape;2546;p40"/>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47" name="Google Shape;2547;p40"/>
            <p:cNvSpPr/>
            <p:nvPr/>
          </p:nvSpPr>
          <p:spPr>
            <a:xfrm>
              <a:off x="8327250" y="448575"/>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48" name="Google Shape;2548;p40"/>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49" name="Google Shape;2549;p40"/>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50" name="Google Shape;2550;p40"/>
            <p:cNvSpPr/>
            <p:nvPr/>
          </p:nvSpPr>
          <p:spPr>
            <a:xfrm rot="-8100000" flipH="1">
              <a:off x="698288"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51" name="Google Shape;2551;p40"/>
            <p:cNvSpPr/>
            <p:nvPr/>
          </p:nvSpPr>
          <p:spPr>
            <a:xfrm>
              <a:off x="423763" y="128322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52" name="Google Shape;2552;p40"/>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53" name="Google Shape;2553;p40"/>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54" name="Google Shape;2554;p40"/>
            <p:cNvSpPr/>
            <p:nvPr/>
          </p:nvSpPr>
          <p:spPr>
            <a:xfrm rot="-9899594">
              <a:off x="850870"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55" name="Google Shape;2555;p40"/>
            <p:cNvSpPr/>
            <p:nvPr/>
          </p:nvSpPr>
          <p:spPr>
            <a:xfrm rot="-5400000">
              <a:off x="245215" y="29518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56" name="Google Shape;2556;p40"/>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57" name="Google Shape;2557;p40"/>
            <p:cNvSpPr/>
            <p:nvPr/>
          </p:nvSpPr>
          <p:spPr>
            <a:xfrm rot="6300406">
              <a:off x="8522057" y="18110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58" name="Google Shape;2558;p40"/>
            <p:cNvSpPr/>
            <p:nvPr/>
          </p:nvSpPr>
          <p:spPr>
            <a:xfrm rot="8999773">
              <a:off x="6460822" y="170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59" name="Google Shape;2559;p40"/>
            <p:cNvSpPr/>
            <p:nvPr/>
          </p:nvSpPr>
          <p:spPr>
            <a:xfrm rot="8100000" flipH="1">
              <a:off x="7654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60" name="Google Shape;2560;p40"/>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61" name="Google Shape;2561;p40"/>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562" name="Google Shape;2562;p40"/>
            <p:cNvSpPr/>
            <p:nvPr/>
          </p:nvSpPr>
          <p:spPr>
            <a:xfrm>
              <a:off x="8671789" y="11406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563" name="Google Shape;2563;p40"/>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564" name="Google Shape;2564;p40"/>
            <p:cNvSpPr/>
            <p:nvPr/>
          </p:nvSpPr>
          <p:spPr>
            <a:xfrm rot="2700000">
              <a:off x="895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65" name="Google Shape;2565;p40"/>
            <p:cNvSpPr/>
            <p:nvPr/>
          </p:nvSpPr>
          <p:spPr>
            <a:xfrm rot="-2700000">
              <a:off x="14224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66" name="Google Shape;2566;p40"/>
            <p:cNvSpPr/>
            <p:nvPr/>
          </p:nvSpPr>
          <p:spPr>
            <a:xfrm rot="8999773">
              <a:off x="426372" y="48856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67" name="Google Shape;2567;p40"/>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68" name="Google Shape;2568;p40"/>
            <p:cNvSpPr/>
            <p:nvPr/>
          </p:nvSpPr>
          <p:spPr>
            <a:xfrm rot="8100000" flipH="1">
              <a:off x="8869731"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69" name="Google Shape;2569;p40"/>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70" name="Google Shape;2570;p40"/>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71" name="Google Shape;2571;p40"/>
            <p:cNvSpPr/>
            <p:nvPr/>
          </p:nvSpPr>
          <p:spPr>
            <a:xfrm rot="5400000">
              <a:off x="1109249" y="83406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72" name="Google Shape;2572;p40"/>
            <p:cNvSpPr/>
            <p:nvPr/>
          </p:nvSpPr>
          <p:spPr>
            <a:xfrm rot="8100000">
              <a:off x="803211" y="20626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73" name="Google Shape;2573;p40"/>
            <p:cNvSpPr/>
            <p:nvPr/>
          </p:nvSpPr>
          <p:spPr>
            <a:xfrm rot="-900406" flipH="1">
              <a:off x="3959085" y="48988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74" name="Google Shape;2574;p40"/>
            <p:cNvSpPr/>
            <p:nvPr/>
          </p:nvSpPr>
          <p:spPr>
            <a:xfrm>
              <a:off x="49427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75" name="Google Shape;2575;p40"/>
            <p:cNvSpPr/>
            <p:nvPr/>
          </p:nvSpPr>
          <p:spPr>
            <a:xfrm rot="-7200227">
              <a:off x="1285269"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76" name="Google Shape;2576;p40"/>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77" name="Google Shape;2577;p40"/>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78" name="Google Shape;2578;p40"/>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79" name="Google Shape;2579;p40"/>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80" name="Google Shape;2580;p40"/>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81" name="Google Shape;2581;p40"/>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82" name="Google Shape;2582;p40"/>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83" name="Google Shape;2583;p40"/>
            <p:cNvSpPr/>
            <p:nvPr/>
          </p:nvSpPr>
          <p:spPr>
            <a:xfrm rot="8100000" flipH="1">
              <a:off x="66312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84" name="Google Shape;2584;p40"/>
            <p:cNvSpPr/>
            <p:nvPr/>
          </p:nvSpPr>
          <p:spPr>
            <a:xfrm rot="10800000" flipH="1">
              <a:off x="7743555" y="265951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85" name="Google Shape;2585;p40"/>
            <p:cNvSpPr/>
            <p:nvPr/>
          </p:nvSpPr>
          <p:spPr>
            <a:xfrm rot="-8100000" flipH="1">
              <a:off x="7858613"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86" name="Google Shape;2586;p40"/>
            <p:cNvSpPr/>
            <p:nvPr/>
          </p:nvSpPr>
          <p:spPr>
            <a:xfrm rot="-9899594">
              <a:off x="7782595"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87" name="Google Shape;2587;p40"/>
            <p:cNvSpPr/>
            <p:nvPr/>
          </p:nvSpPr>
          <p:spPr>
            <a:xfrm rot="8100000">
              <a:off x="8115936" y="22912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88" name="Google Shape;2588;p40"/>
            <p:cNvSpPr/>
            <p:nvPr/>
          </p:nvSpPr>
          <p:spPr>
            <a:xfrm rot="-7200227">
              <a:off x="8216994"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89" name="Google Shape;2589;p40"/>
            <p:cNvSpPr/>
            <p:nvPr/>
          </p:nvSpPr>
          <p:spPr>
            <a:xfrm rot="8100000" flipH="1">
              <a:off x="7955331" y="41656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sp>
        <p:nvSpPr>
          <p:cNvPr id="2590" name="Google Shape;2590;p40"/>
          <p:cNvSpPr/>
          <p:nvPr/>
        </p:nvSpPr>
        <p:spPr>
          <a:xfrm>
            <a:off x="1615150" y="544975"/>
            <a:ext cx="5941800" cy="40536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591" name="Google Shape;2591;p40"/>
          <p:cNvGrpSpPr/>
          <p:nvPr/>
        </p:nvGrpSpPr>
        <p:grpSpPr>
          <a:xfrm>
            <a:off x="416320" y="2056053"/>
            <a:ext cx="1847045" cy="3432959"/>
            <a:chOff x="6622012" y="795963"/>
            <a:chExt cx="1304687" cy="2425262"/>
          </a:xfrm>
        </p:grpSpPr>
        <p:sp>
          <p:nvSpPr>
            <p:cNvPr id="2592" name="Google Shape;2592;p40"/>
            <p:cNvSpPr/>
            <p:nvPr/>
          </p:nvSpPr>
          <p:spPr>
            <a:xfrm rot="676147">
              <a:off x="7263594" y="835063"/>
              <a:ext cx="436082" cy="363936"/>
            </a:xfrm>
            <a:custGeom>
              <a:avLst/>
              <a:gdLst/>
              <a:ahLst/>
              <a:cxnLst/>
              <a:rect l="l" t="t" r="r" b="b"/>
              <a:pathLst>
                <a:path w="10218" h="8528" extrusionOk="0">
                  <a:moveTo>
                    <a:pt x="0" y="0"/>
                  </a:moveTo>
                  <a:lnTo>
                    <a:pt x="4834" y="8528"/>
                  </a:lnTo>
                  <a:lnTo>
                    <a:pt x="5864" y="6560"/>
                  </a:lnTo>
                  <a:lnTo>
                    <a:pt x="7521" y="7931"/>
                  </a:lnTo>
                  <a:lnTo>
                    <a:pt x="7542" y="4253"/>
                  </a:lnTo>
                  <a:lnTo>
                    <a:pt x="10217" y="3283"/>
                  </a:lnTo>
                  <a:lnTo>
                    <a:pt x="0"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93" name="Google Shape;2593;p40"/>
            <p:cNvSpPr/>
            <p:nvPr/>
          </p:nvSpPr>
          <p:spPr>
            <a:xfrm rot="676147">
              <a:off x="7284315" y="828697"/>
              <a:ext cx="324479" cy="183888"/>
            </a:xfrm>
            <a:custGeom>
              <a:avLst/>
              <a:gdLst/>
              <a:ahLst/>
              <a:cxnLst/>
              <a:rect l="l" t="t" r="r" b="b"/>
              <a:pathLst>
                <a:path w="7603" h="4309" extrusionOk="0">
                  <a:moveTo>
                    <a:pt x="120" y="1"/>
                  </a:moveTo>
                  <a:cubicBezTo>
                    <a:pt x="83" y="1"/>
                    <a:pt x="47" y="21"/>
                    <a:pt x="29" y="54"/>
                  </a:cubicBezTo>
                  <a:cubicBezTo>
                    <a:pt x="1" y="104"/>
                    <a:pt x="17" y="170"/>
                    <a:pt x="67" y="198"/>
                  </a:cubicBezTo>
                  <a:lnTo>
                    <a:pt x="7433" y="4291"/>
                  </a:lnTo>
                  <a:cubicBezTo>
                    <a:pt x="7449" y="4302"/>
                    <a:pt x="7466" y="4308"/>
                    <a:pt x="7482" y="4308"/>
                  </a:cubicBezTo>
                  <a:cubicBezTo>
                    <a:pt x="7521" y="4308"/>
                    <a:pt x="7559" y="4286"/>
                    <a:pt x="7575" y="4253"/>
                  </a:cubicBezTo>
                  <a:cubicBezTo>
                    <a:pt x="7603" y="4198"/>
                    <a:pt x="7587" y="4137"/>
                    <a:pt x="7537" y="4104"/>
                  </a:cubicBezTo>
                  <a:lnTo>
                    <a:pt x="171" y="16"/>
                  </a:lnTo>
                  <a:cubicBezTo>
                    <a:pt x="155" y="5"/>
                    <a:pt x="137" y="1"/>
                    <a:pt x="12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94" name="Google Shape;2594;p40"/>
            <p:cNvSpPr/>
            <p:nvPr/>
          </p:nvSpPr>
          <p:spPr>
            <a:xfrm rot="676147">
              <a:off x="7504274" y="1069992"/>
              <a:ext cx="64315" cy="120857"/>
            </a:xfrm>
            <a:custGeom>
              <a:avLst/>
              <a:gdLst/>
              <a:ahLst/>
              <a:cxnLst/>
              <a:rect l="l" t="t" r="r" b="b"/>
              <a:pathLst>
                <a:path w="1507" h="2832" extrusionOk="0">
                  <a:moveTo>
                    <a:pt x="117" y="1"/>
                  </a:moveTo>
                  <a:cubicBezTo>
                    <a:pt x="103" y="1"/>
                    <a:pt x="89" y="3"/>
                    <a:pt x="76" y="9"/>
                  </a:cubicBezTo>
                  <a:cubicBezTo>
                    <a:pt x="21" y="36"/>
                    <a:pt x="0" y="97"/>
                    <a:pt x="26" y="152"/>
                  </a:cubicBezTo>
                  <a:lnTo>
                    <a:pt x="1293" y="2771"/>
                  </a:lnTo>
                  <a:cubicBezTo>
                    <a:pt x="1309" y="2811"/>
                    <a:pt x="1348" y="2832"/>
                    <a:pt x="1387" y="2832"/>
                  </a:cubicBezTo>
                  <a:cubicBezTo>
                    <a:pt x="1402" y="2832"/>
                    <a:pt x="1419" y="2826"/>
                    <a:pt x="1435" y="2821"/>
                  </a:cubicBezTo>
                  <a:cubicBezTo>
                    <a:pt x="1485" y="2793"/>
                    <a:pt x="1506" y="2733"/>
                    <a:pt x="1480" y="2679"/>
                  </a:cubicBezTo>
                  <a:lnTo>
                    <a:pt x="213" y="59"/>
                  </a:lnTo>
                  <a:cubicBezTo>
                    <a:pt x="197" y="22"/>
                    <a:pt x="156" y="1"/>
                    <a:pt x="11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95" name="Google Shape;2595;p40"/>
            <p:cNvSpPr/>
            <p:nvPr/>
          </p:nvSpPr>
          <p:spPr>
            <a:xfrm rot="676147">
              <a:off x="7280454" y="822935"/>
              <a:ext cx="269510" cy="228740"/>
            </a:xfrm>
            <a:custGeom>
              <a:avLst/>
              <a:gdLst/>
              <a:ahLst/>
              <a:cxnLst/>
              <a:rect l="l" t="t" r="r" b="b"/>
              <a:pathLst>
                <a:path w="6315" h="5360" extrusionOk="0">
                  <a:moveTo>
                    <a:pt x="119" y="0"/>
                  </a:moveTo>
                  <a:cubicBezTo>
                    <a:pt x="89" y="0"/>
                    <a:pt x="60" y="13"/>
                    <a:pt x="39" y="37"/>
                  </a:cubicBezTo>
                  <a:cubicBezTo>
                    <a:pt x="1" y="81"/>
                    <a:pt x="6" y="147"/>
                    <a:pt x="50" y="185"/>
                  </a:cubicBezTo>
                  <a:lnTo>
                    <a:pt x="6128" y="5332"/>
                  </a:lnTo>
                  <a:cubicBezTo>
                    <a:pt x="6145" y="5348"/>
                    <a:pt x="6173" y="5360"/>
                    <a:pt x="6194" y="5360"/>
                  </a:cubicBezTo>
                  <a:cubicBezTo>
                    <a:pt x="6221" y="5360"/>
                    <a:pt x="6254" y="5342"/>
                    <a:pt x="6277" y="5320"/>
                  </a:cubicBezTo>
                  <a:cubicBezTo>
                    <a:pt x="6315" y="5277"/>
                    <a:pt x="6310" y="5211"/>
                    <a:pt x="6260" y="5173"/>
                  </a:cubicBezTo>
                  <a:lnTo>
                    <a:pt x="188" y="26"/>
                  </a:lnTo>
                  <a:cubicBezTo>
                    <a:pt x="168" y="9"/>
                    <a:pt x="143" y="0"/>
                    <a:pt x="11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96" name="Google Shape;2596;p40"/>
            <p:cNvSpPr/>
            <p:nvPr/>
          </p:nvSpPr>
          <p:spPr>
            <a:xfrm rot="676147">
              <a:off x="7494024" y="1063608"/>
              <a:ext cx="26930" cy="62477"/>
            </a:xfrm>
            <a:custGeom>
              <a:avLst/>
              <a:gdLst/>
              <a:ahLst/>
              <a:cxnLst/>
              <a:rect l="l" t="t" r="r" b="b"/>
              <a:pathLst>
                <a:path w="631" h="1464" extrusionOk="0">
                  <a:moveTo>
                    <a:pt x="515" y="0"/>
                  </a:moveTo>
                  <a:cubicBezTo>
                    <a:pt x="469" y="0"/>
                    <a:pt x="425" y="31"/>
                    <a:pt x="411" y="75"/>
                  </a:cubicBezTo>
                  <a:lnTo>
                    <a:pt x="17" y="1325"/>
                  </a:lnTo>
                  <a:cubicBezTo>
                    <a:pt x="1" y="1380"/>
                    <a:pt x="34" y="1441"/>
                    <a:pt x="88" y="1457"/>
                  </a:cubicBezTo>
                  <a:cubicBezTo>
                    <a:pt x="99" y="1463"/>
                    <a:pt x="110" y="1463"/>
                    <a:pt x="120" y="1463"/>
                  </a:cubicBezTo>
                  <a:cubicBezTo>
                    <a:pt x="165" y="1463"/>
                    <a:pt x="209" y="1436"/>
                    <a:pt x="219" y="1391"/>
                  </a:cubicBezTo>
                  <a:lnTo>
                    <a:pt x="608" y="136"/>
                  </a:lnTo>
                  <a:cubicBezTo>
                    <a:pt x="631" y="82"/>
                    <a:pt x="598" y="22"/>
                    <a:pt x="543" y="4"/>
                  </a:cubicBezTo>
                  <a:cubicBezTo>
                    <a:pt x="534" y="2"/>
                    <a:pt x="524" y="0"/>
                    <a:pt x="515" y="0"/>
                  </a:cubicBezTo>
                  <a:close/>
                </a:path>
              </a:pathLst>
            </a:custGeom>
            <a:solidFill>
              <a:srgbClr val="2E24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97" name="Google Shape;2597;p40"/>
            <p:cNvSpPr/>
            <p:nvPr/>
          </p:nvSpPr>
          <p:spPr>
            <a:xfrm rot="676147">
              <a:off x="6799863" y="1233217"/>
              <a:ext cx="948984" cy="1913734"/>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598" name="Google Shape;2598;p40"/>
          <p:cNvGrpSpPr/>
          <p:nvPr/>
        </p:nvGrpSpPr>
        <p:grpSpPr>
          <a:xfrm rot="536064" flipH="1">
            <a:off x="6686108" y="902440"/>
            <a:ext cx="1765351" cy="1991753"/>
            <a:chOff x="1917725" y="3910125"/>
            <a:chExt cx="1279950" cy="1444100"/>
          </a:xfrm>
        </p:grpSpPr>
        <p:sp>
          <p:nvSpPr>
            <p:cNvPr id="2599" name="Google Shape;2599;p40"/>
            <p:cNvSpPr/>
            <p:nvPr/>
          </p:nvSpPr>
          <p:spPr>
            <a:xfrm>
              <a:off x="2465000" y="4571425"/>
              <a:ext cx="170475" cy="105500"/>
            </a:xfrm>
            <a:custGeom>
              <a:avLst/>
              <a:gdLst/>
              <a:ahLst/>
              <a:cxnLst/>
              <a:rect l="l" t="t" r="r" b="b"/>
              <a:pathLst>
                <a:path w="6819" h="4220" extrusionOk="0">
                  <a:moveTo>
                    <a:pt x="4217" y="1"/>
                  </a:moveTo>
                  <a:cubicBezTo>
                    <a:pt x="2787" y="1"/>
                    <a:pt x="1088" y="846"/>
                    <a:pt x="0" y="4219"/>
                  </a:cubicBezTo>
                  <a:cubicBezTo>
                    <a:pt x="0" y="4219"/>
                    <a:pt x="6034" y="2641"/>
                    <a:pt x="6818" y="854"/>
                  </a:cubicBezTo>
                  <a:cubicBezTo>
                    <a:pt x="6818" y="854"/>
                    <a:pt x="5653" y="1"/>
                    <a:pt x="421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0" name="Google Shape;2600;p40"/>
            <p:cNvSpPr/>
            <p:nvPr/>
          </p:nvSpPr>
          <p:spPr>
            <a:xfrm>
              <a:off x="2815350" y="4351000"/>
              <a:ext cx="382325" cy="392250"/>
            </a:xfrm>
            <a:custGeom>
              <a:avLst/>
              <a:gdLst/>
              <a:ahLst/>
              <a:cxnLst/>
              <a:rect l="l" t="t" r="r" b="b"/>
              <a:pathLst>
                <a:path w="15293" h="15690" extrusionOk="0">
                  <a:moveTo>
                    <a:pt x="13299" y="0"/>
                  </a:moveTo>
                  <a:cubicBezTo>
                    <a:pt x="13002" y="0"/>
                    <a:pt x="12447" y="2525"/>
                    <a:pt x="12447" y="2525"/>
                  </a:cubicBezTo>
                  <a:cubicBezTo>
                    <a:pt x="12447" y="2525"/>
                    <a:pt x="12163" y="408"/>
                    <a:pt x="11724" y="387"/>
                  </a:cubicBezTo>
                  <a:cubicBezTo>
                    <a:pt x="11722" y="387"/>
                    <a:pt x="11720" y="387"/>
                    <a:pt x="11719" y="387"/>
                  </a:cubicBezTo>
                  <a:cubicBezTo>
                    <a:pt x="11292" y="387"/>
                    <a:pt x="11473" y="3314"/>
                    <a:pt x="11473" y="3314"/>
                  </a:cubicBezTo>
                  <a:cubicBezTo>
                    <a:pt x="11473" y="3314"/>
                    <a:pt x="10651" y="1910"/>
                    <a:pt x="10365" y="1910"/>
                  </a:cubicBezTo>
                  <a:cubicBezTo>
                    <a:pt x="10351" y="1910"/>
                    <a:pt x="10338" y="1914"/>
                    <a:pt x="10327" y="1921"/>
                  </a:cubicBezTo>
                  <a:cubicBezTo>
                    <a:pt x="10091" y="2080"/>
                    <a:pt x="10891" y="4091"/>
                    <a:pt x="10891" y="4091"/>
                  </a:cubicBezTo>
                  <a:cubicBezTo>
                    <a:pt x="9849" y="8827"/>
                    <a:pt x="1" y="10088"/>
                    <a:pt x="1" y="10088"/>
                  </a:cubicBezTo>
                  <a:lnTo>
                    <a:pt x="1623" y="15689"/>
                  </a:lnTo>
                  <a:cubicBezTo>
                    <a:pt x="13709" y="13908"/>
                    <a:pt x="13226" y="4794"/>
                    <a:pt x="13226" y="4794"/>
                  </a:cubicBezTo>
                  <a:cubicBezTo>
                    <a:pt x="13226" y="4794"/>
                    <a:pt x="15292" y="3314"/>
                    <a:pt x="14936" y="2902"/>
                  </a:cubicBezTo>
                  <a:cubicBezTo>
                    <a:pt x="14878" y="2833"/>
                    <a:pt x="14802" y="2804"/>
                    <a:pt x="14717" y="2804"/>
                  </a:cubicBezTo>
                  <a:cubicBezTo>
                    <a:pt x="14290" y="2804"/>
                    <a:pt x="13621" y="3527"/>
                    <a:pt x="13621" y="3527"/>
                  </a:cubicBezTo>
                  <a:cubicBezTo>
                    <a:pt x="13621" y="3527"/>
                    <a:pt x="15194" y="1445"/>
                    <a:pt x="14683" y="1050"/>
                  </a:cubicBezTo>
                  <a:cubicBezTo>
                    <a:pt x="14639" y="1016"/>
                    <a:pt x="14592" y="1001"/>
                    <a:pt x="14544" y="1001"/>
                  </a:cubicBezTo>
                  <a:cubicBezTo>
                    <a:pt x="14042" y="1001"/>
                    <a:pt x="13385" y="2689"/>
                    <a:pt x="13385" y="2689"/>
                  </a:cubicBezTo>
                  <a:cubicBezTo>
                    <a:pt x="13385" y="2689"/>
                    <a:pt x="13626" y="349"/>
                    <a:pt x="13347" y="26"/>
                  </a:cubicBezTo>
                  <a:cubicBezTo>
                    <a:pt x="13332" y="8"/>
                    <a:pt x="13316" y="0"/>
                    <a:pt x="13299" y="0"/>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1" name="Google Shape;2601;p40"/>
            <p:cNvSpPr/>
            <p:nvPr/>
          </p:nvSpPr>
          <p:spPr>
            <a:xfrm>
              <a:off x="3099125" y="4431150"/>
              <a:ext cx="23725" cy="26550"/>
            </a:xfrm>
            <a:custGeom>
              <a:avLst/>
              <a:gdLst/>
              <a:ahLst/>
              <a:cxnLst/>
              <a:rect l="l" t="t" r="r" b="b"/>
              <a:pathLst>
                <a:path w="949" h="1062" extrusionOk="0">
                  <a:moveTo>
                    <a:pt x="127" y="1"/>
                  </a:moveTo>
                  <a:cubicBezTo>
                    <a:pt x="87" y="1"/>
                    <a:pt x="49" y="23"/>
                    <a:pt x="28" y="63"/>
                  </a:cubicBezTo>
                  <a:cubicBezTo>
                    <a:pt x="0" y="113"/>
                    <a:pt x="28" y="179"/>
                    <a:pt x="77" y="201"/>
                  </a:cubicBezTo>
                  <a:cubicBezTo>
                    <a:pt x="708" y="503"/>
                    <a:pt x="653" y="918"/>
                    <a:pt x="653" y="941"/>
                  </a:cubicBezTo>
                  <a:cubicBezTo>
                    <a:pt x="642" y="996"/>
                    <a:pt x="681" y="1050"/>
                    <a:pt x="741" y="1062"/>
                  </a:cubicBezTo>
                  <a:lnTo>
                    <a:pt x="757" y="1062"/>
                  </a:lnTo>
                  <a:cubicBezTo>
                    <a:pt x="807" y="1062"/>
                    <a:pt x="850" y="1024"/>
                    <a:pt x="861" y="974"/>
                  </a:cubicBezTo>
                  <a:cubicBezTo>
                    <a:pt x="866" y="951"/>
                    <a:pt x="949" y="382"/>
                    <a:pt x="170" y="9"/>
                  </a:cubicBezTo>
                  <a:cubicBezTo>
                    <a:pt x="156" y="4"/>
                    <a:pt x="142" y="1"/>
                    <a:pt x="1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2" name="Google Shape;2602;p40"/>
            <p:cNvSpPr/>
            <p:nvPr/>
          </p:nvSpPr>
          <p:spPr>
            <a:xfrm>
              <a:off x="1933575" y="4790075"/>
              <a:ext cx="452100" cy="290525"/>
            </a:xfrm>
            <a:custGeom>
              <a:avLst/>
              <a:gdLst/>
              <a:ahLst/>
              <a:cxnLst/>
              <a:rect l="l" t="t" r="r" b="b"/>
              <a:pathLst>
                <a:path w="18084" h="11621" extrusionOk="0">
                  <a:moveTo>
                    <a:pt x="4633" y="1"/>
                  </a:moveTo>
                  <a:cubicBezTo>
                    <a:pt x="4633" y="1"/>
                    <a:pt x="671" y="1097"/>
                    <a:pt x="95" y="1645"/>
                  </a:cubicBezTo>
                  <a:cubicBezTo>
                    <a:pt x="2" y="1735"/>
                    <a:pt x="1" y="1772"/>
                    <a:pt x="63" y="1772"/>
                  </a:cubicBezTo>
                  <a:cubicBezTo>
                    <a:pt x="388" y="1772"/>
                    <a:pt x="2442" y="762"/>
                    <a:pt x="2442" y="762"/>
                  </a:cubicBezTo>
                  <a:cubicBezTo>
                    <a:pt x="2442" y="762"/>
                    <a:pt x="3652" y="6259"/>
                    <a:pt x="7615" y="9729"/>
                  </a:cubicBezTo>
                  <a:cubicBezTo>
                    <a:pt x="9237" y="11150"/>
                    <a:pt x="10956" y="11620"/>
                    <a:pt x="12522" y="11620"/>
                  </a:cubicBezTo>
                  <a:cubicBezTo>
                    <a:pt x="15598" y="11620"/>
                    <a:pt x="18083" y="9806"/>
                    <a:pt x="18083" y="9806"/>
                  </a:cubicBezTo>
                  <a:lnTo>
                    <a:pt x="15063" y="4463"/>
                  </a:lnTo>
                  <a:cubicBezTo>
                    <a:pt x="14009" y="5007"/>
                    <a:pt x="13009" y="5233"/>
                    <a:pt x="12076" y="5233"/>
                  </a:cubicBezTo>
                  <a:cubicBezTo>
                    <a:pt x="7580" y="5233"/>
                    <a:pt x="4633" y="1"/>
                    <a:pt x="4633" y="1"/>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3" name="Google Shape;2603;p40"/>
            <p:cNvSpPr/>
            <p:nvPr/>
          </p:nvSpPr>
          <p:spPr>
            <a:xfrm>
              <a:off x="1917725" y="4765025"/>
              <a:ext cx="147875" cy="88000"/>
            </a:xfrm>
            <a:custGeom>
              <a:avLst/>
              <a:gdLst/>
              <a:ahLst/>
              <a:cxnLst/>
              <a:rect l="l" t="t" r="r" b="b"/>
              <a:pathLst>
                <a:path w="5915" h="3520" extrusionOk="0">
                  <a:moveTo>
                    <a:pt x="4610" y="0"/>
                  </a:moveTo>
                  <a:lnTo>
                    <a:pt x="0" y="2861"/>
                  </a:lnTo>
                  <a:cubicBezTo>
                    <a:pt x="283" y="3143"/>
                    <a:pt x="744" y="3233"/>
                    <a:pt x="1220" y="3233"/>
                  </a:cubicBezTo>
                  <a:cubicBezTo>
                    <a:pt x="2066" y="3233"/>
                    <a:pt x="2955" y="2948"/>
                    <a:pt x="2955" y="2948"/>
                  </a:cubicBezTo>
                  <a:lnTo>
                    <a:pt x="3278" y="3519"/>
                  </a:lnTo>
                  <a:lnTo>
                    <a:pt x="5915" y="1984"/>
                  </a:lnTo>
                  <a:lnTo>
                    <a:pt x="461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4" name="Google Shape;2604;p40"/>
            <p:cNvSpPr/>
            <p:nvPr/>
          </p:nvSpPr>
          <p:spPr>
            <a:xfrm>
              <a:off x="1991850" y="4825775"/>
              <a:ext cx="19625" cy="24600"/>
            </a:xfrm>
            <a:custGeom>
              <a:avLst/>
              <a:gdLst/>
              <a:ahLst/>
              <a:cxnLst/>
              <a:rect l="l" t="t" r="r" b="b"/>
              <a:pathLst>
                <a:path w="785" h="984" extrusionOk="0">
                  <a:moveTo>
                    <a:pt x="667" y="1"/>
                  </a:moveTo>
                  <a:cubicBezTo>
                    <a:pt x="634" y="1"/>
                    <a:pt x="600" y="17"/>
                    <a:pt x="577" y="47"/>
                  </a:cubicBezTo>
                  <a:lnTo>
                    <a:pt x="39" y="819"/>
                  </a:lnTo>
                  <a:cubicBezTo>
                    <a:pt x="0" y="869"/>
                    <a:pt x="17" y="935"/>
                    <a:pt x="61" y="968"/>
                  </a:cubicBezTo>
                  <a:cubicBezTo>
                    <a:pt x="83" y="979"/>
                    <a:pt x="99" y="984"/>
                    <a:pt x="121" y="984"/>
                  </a:cubicBezTo>
                  <a:cubicBezTo>
                    <a:pt x="154" y="984"/>
                    <a:pt x="187" y="968"/>
                    <a:pt x="210" y="941"/>
                  </a:cubicBezTo>
                  <a:lnTo>
                    <a:pt x="751" y="168"/>
                  </a:lnTo>
                  <a:cubicBezTo>
                    <a:pt x="784" y="118"/>
                    <a:pt x="774" y="53"/>
                    <a:pt x="724" y="20"/>
                  </a:cubicBezTo>
                  <a:cubicBezTo>
                    <a:pt x="707" y="7"/>
                    <a:pt x="687" y="1"/>
                    <a:pt x="66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5" name="Google Shape;2605;p40"/>
            <p:cNvSpPr/>
            <p:nvPr/>
          </p:nvSpPr>
          <p:spPr>
            <a:xfrm>
              <a:off x="1983100" y="4817025"/>
              <a:ext cx="15075" cy="29425"/>
            </a:xfrm>
            <a:custGeom>
              <a:avLst/>
              <a:gdLst/>
              <a:ahLst/>
              <a:cxnLst/>
              <a:rect l="l" t="t" r="r" b="b"/>
              <a:pathLst>
                <a:path w="603" h="1177" extrusionOk="0">
                  <a:moveTo>
                    <a:pt x="481" y="0"/>
                  </a:moveTo>
                  <a:cubicBezTo>
                    <a:pt x="440" y="0"/>
                    <a:pt x="400" y="26"/>
                    <a:pt x="383" y="68"/>
                  </a:cubicBezTo>
                  <a:lnTo>
                    <a:pt x="22" y="1033"/>
                  </a:lnTo>
                  <a:cubicBezTo>
                    <a:pt x="0" y="1088"/>
                    <a:pt x="27" y="1148"/>
                    <a:pt x="82" y="1164"/>
                  </a:cubicBezTo>
                  <a:cubicBezTo>
                    <a:pt x="93" y="1169"/>
                    <a:pt x="104" y="1176"/>
                    <a:pt x="120" y="1176"/>
                  </a:cubicBezTo>
                  <a:cubicBezTo>
                    <a:pt x="158" y="1176"/>
                    <a:pt x="203" y="1148"/>
                    <a:pt x="219" y="1104"/>
                  </a:cubicBezTo>
                  <a:lnTo>
                    <a:pt x="581" y="145"/>
                  </a:lnTo>
                  <a:cubicBezTo>
                    <a:pt x="603" y="91"/>
                    <a:pt x="575" y="30"/>
                    <a:pt x="520" y="8"/>
                  </a:cubicBezTo>
                  <a:cubicBezTo>
                    <a:pt x="507" y="3"/>
                    <a:pt x="494" y="0"/>
                    <a:pt x="48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6" name="Google Shape;2606;p40"/>
            <p:cNvSpPr/>
            <p:nvPr/>
          </p:nvSpPr>
          <p:spPr>
            <a:xfrm>
              <a:off x="2153125" y="5074400"/>
              <a:ext cx="432325" cy="265100"/>
            </a:xfrm>
            <a:custGeom>
              <a:avLst/>
              <a:gdLst/>
              <a:ahLst/>
              <a:cxnLst/>
              <a:rect l="l" t="t" r="r" b="b"/>
              <a:pathLst>
                <a:path w="17293" h="10604" extrusionOk="0">
                  <a:moveTo>
                    <a:pt x="11165" y="1"/>
                  </a:moveTo>
                  <a:cubicBezTo>
                    <a:pt x="10367" y="5287"/>
                    <a:pt x="4966" y="5882"/>
                    <a:pt x="2574" y="5882"/>
                  </a:cubicBezTo>
                  <a:cubicBezTo>
                    <a:pt x="1878" y="5882"/>
                    <a:pt x="1437" y="5832"/>
                    <a:pt x="1437" y="5832"/>
                  </a:cubicBezTo>
                  <a:cubicBezTo>
                    <a:pt x="1437" y="5832"/>
                    <a:pt x="0" y="9691"/>
                    <a:pt x="111" y="10481"/>
                  </a:cubicBezTo>
                  <a:cubicBezTo>
                    <a:pt x="123" y="10566"/>
                    <a:pt x="140" y="10604"/>
                    <a:pt x="161" y="10604"/>
                  </a:cubicBezTo>
                  <a:cubicBezTo>
                    <a:pt x="333" y="10604"/>
                    <a:pt x="768" y="8063"/>
                    <a:pt x="768" y="8063"/>
                  </a:cubicBezTo>
                  <a:cubicBezTo>
                    <a:pt x="768" y="8063"/>
                    <a:pt x="4002" y="9464"/>
                    <a:pt x="7897" y="9464"/>
                  </a:cubicBezTo>
                  <a:cubicBezTo>
                    <a:pt x="8923" y="9464"/>
                    <a:pt x="9996" y="9366"/>
                    <a:pt x="11067" y="9120"/>
                  </a:cubicBezTo>
                  <a:cubicBezTo>
                    <a:pt x="17293" y="7696"/>
                    <a:pt x="17265" y="686"/>
                    <a:pt x="17265" y="686"/>
                  </a:cubicBezTo>
                  <a:lnTo>
                    <a:pt x="11165" y="1"/>
                  </a:ln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7" name="Google Shape;2607;p40"/>
            <p:cNvSpPr/>
            <p:nvPr/>
          </p:nvSpPr>
          <p:spPr>
            <a:xfrm>
              <a:off x="2149425" y="5218975"/>
              <a:ext cx="68950" cy="135250"/>
            </a:xfrm>
            <a:custGeom>
              <a:avLst/>
              <a:gdLst/>
              <a:ahLst/>
              <a:cxnLst/>
              <a:rect l="l" t="t" r="r" b="b"/>
              <a:pathLst>
                <a:path w="2758" h="5410" extrusionOk="0">
                  <a:moveTo>
                    <a:pt x="385" y="0"/>
                  </a:moveTo>
                  <a:lnTo>
                    <a:pt x="1" y="5409"/>
                  </a:lnTo>
                  <a:cubicBezTo>
                    <a:pt x="1102" y="5234"/>
                    <a:pt x="1804" y="3064"/>
                    <a:pt x="1804" y="3064"/>
                  </a:cubicBezTo>
                  <a:lnTo>
                    <a:pt x="2457" y="3140"/>
                  </a:lnTo>
                  <a:lnTo>
                    <a:pt x="2758" y="104"/>
                  </a:lnTo>
                  <a:lnTo>
                    <a:pt x="385"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8" name="Google Shape;2608;p40"/>
            <p:cNvSpPr/>
            <p:nvPr/>
          </p:nvSpPr>
          <p:spPr>
            <a:xfrm>
              <a:off x="2193150" y="5273225"/>
              <a:ext cx="13725" cy="27675"/>
            </a:xfrm>
            <a:custGeom>
              <a:avLst/>
              <a:gdLst/>
              <a:ahLst/>
              <a:cxnLst/>
              <a:rect l="l" t="t" r="r" b="b"/>
              <a:pathLst>
                <a:path w="549" h="1107" extrusionOk="0">
                  <a:moveTo>
                    <a:pt x="115" y="1"/>
                  </a:moveTo>
                  <a:cubicBezTo>
                    <a:pt x="105" y="1"/>
                    <a:pt x="94" y="3"/>
                    <a:pt x="83" y="6"/>
                  </a:cubicBezTo>
                  <a:cubicBezTo>
                    <a:pt x="28" y="28"/>
                    <a:pt x="0" y="87"/>
                    <a:pt x="17" y="143"/>
                  </a:cubicBezTo>
                  <a:lnTo>
                    <a:pt x="329" y="1036"/>
                  </a:lnTo>
                  <a:cubicBezTo>
                    <a:pt x="346" y="1081"/>
                    <a:pt x="384" y="1107"/>
                    <a:pt x="428" y="1107"/>
                  </a:cubicBezTo>
                  <a:cubicBezTo>
                    <a:pt x="438" y="1107"/>
                    <a:pt x="450" y="1107"/>
                    <a:pt x="460" y="1102"/>
                  </a:cubicBezTo>
                  <a:cubicBezTo>
                    <a:pt x="516" y="1081"/>
                    <a:pt x="549" y="1020"/>
                    <a:pt x="526" y="965"/>
                  </a:cubicBezTo>
                  <a:lnTo>
                    <a:pt x="220" y="72"/>
                  </a:lnTo>
                  <a:cubicBezTo>
                    <a:pt x="202" y="27"/>
                    <a:pt x="159" y="1"/>
                    <a:pt x="11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9" name="Google Shape;2609;p40"/>
            <p:cNvSpPr/>
            <p:nvPr/>
          </p:nvSpPr>
          <p:spPr>
            <a:xfrm>
              <a:off x="2178200" y="5278950"/>
              <a:ext cx="20150" cy="26750"/>
            </a:xfrm>
            <a:custGeom>
              <a:avLst/>
              <a:gdLst/>
              <a:ahLst/>
              <a:cxnLst/>
              <a:rect l="l" t="t" r="r" b="b"/>
              <a:pathLst>
                <a:path w="806" h="1070" extrusionOk="0">
                  <a:moveTo>
                    <a:pt x="118" y="0"/>
                  </a:moveTo>
                  <a:cubicBezTo>
                    <a:pt x="99" y="0"/>
                    <a:pt x="79" y="6"/>
                    <a:pt x="61" y="18"/>
                  </a:cubicBezTo>
                  <a:cubicBezTo>
                    <a:pt x="17" y="51"/>
                    <a:pt x="1" y="116"/>
                    <a:pt x="34" y="166"/>
                  </a:cubicBezTo>
                  <a:lnTo>
                    <a:pt x="598" y="1027"/>
                  </a:lnTo>
                  <a:cubicBezTo>
                    <a:pt x="620" y="1054"/>
                    <a:pt x="653" y="1070"/>
                    <a:pt x="686" y="1070"/>
                  </a:cubicBezTo>
                  <a:cubicBezTo>
                    <a:pt x="707" y="1070"/>
                    <a:pt x="724" y="1065"/>
                    <a:pt x="747" y="1054"/>
                  </a:cubicBezTo>
                  <a:cubicBezTo>
                    <a:pt x="795" y="1021"/>
                    <a:pt x="806" y="956"/>
                    <a:pt x="773" y="906"/>
                  </a:cubicBezTo>
                  <a:lnTo>
                    <a:pt x="209" y="45"/>
                  </a:lnTo>
                  <a:cubicBezTo>
                    <a:pt x="188" y="17"/>
                    <a:pt x="153" y="0"/>
                    <a:pt x="1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0" name="Google Shape;2610;p40"/>
            <p:cNvSpPr/>
            <p:nvPr/>
          </p:nvSpPr>
          <p:spPr>
            <a:xfrm>
              <a:off x="2168900" y="5297100"/>
              <a:ext cx="21525" cy="18775"/>
            </a:xfrm>
            <a:custGeom>
              <a:avLst/>
              <a:gdLst/>
              <a:ahLst/>
              <a:cxnLst/>
              <a:rect l="l" t="t" r="r" b="b"/>
              <a:pathLst>
                <a:path w="861" h="751" extrusionOk="0">
                  <a:moveTo>
                    <a:pt x="116" y="1"/>
                  </a:moveTo>
                  <a:cubicBezTo>
                    <a:pt x="85" y="1"/>
                    <a:pt x="54" y="14"/>
                    <a:pt x="33" y="37"/>
                  </a:cubicBezTo>
                  <a:cubicBezTo>
                    <a:pt x="1" y="81"/>
                    <a:pt x="1" y="147"/>
                    <a:pt x="49" y="185"/>
                  </a:cubicBezTo>
                  <a:lnTo>
                    <a:pt x="674" y="723"/>
                  </a:lnTo>
                  <a:cubicBezTo>
                    <a:pt x="691" y="739"/>
                    <a:pt x="717" y="750"/>
                    <a:pt x="740" y="750"/>
                  </a:cubicBezTo>
                  <a:cubicBezTo>
                    <a:pt x="773" y="750"/>
                    <a:pt x="800" y="733"/>
                    <a:pt x="823" y="711"/>
                  </a:cubicBezTo>
                  <a:cubicBezTo>
                    <a:pt x="861" y="668"/>
                    <a:pt x="856" y="602"/>
                    <a:pt x="811" y="564"/>
                  </a:cubicBezTo>
                  <a:lnTo>
                    <a:pt x="186" y="27"/>
                  </a:lnTo>
                  <a:cubicBezTo>
                    <a:pt x="167" y="9"/>
                    <a:pt x="142" y="1"/>
                    <a:pt x="1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1" name="Google Shape;2611;p40"/>
            <p:cNvSpPr/>
            <p:nvPr/>
          </p:nvSpPr>
          <p:spPr>
            <a:xfrm>
              <a:off x="2215475" y="4847750"/>
              <a:ext cx="444275" cy="439350"/>
            </a:xfrm>
            <a:custGeom>
              <a:avLst/>
              <a:gdLst/>
              <a:ahLst/>
              <a:cxnLst/>
              <a:rect l="l" t="t" r="r" b="b"/>
              <a:pathLst>
                <a:path w="17771" h="17574" extrusionOk="0">
                  <a:moveTo>
                    <a:pt x="5153" y="1"/>
                  </a:moveTo>
                  <a:cubicBezTo>
                    <a:pt x="3787" y="2156"/>
                    <a:pt x="111" y="2369"/>
                    <a:pt x="111" y="2369"/>
                  </a:cubicBezTo>
                  <a:cubicBezTo>
                    <a:pt x="0" y="3229"/>
                    <a:pt x="1174" y="10157"/>
                    <a:pt x="1174" y="10157"/>
                  </a:cubicBezTo>
                  <a:cubicBezTo>
                    <a:pt x="1617" y="10218"/>
                    <a:pt x="2097" y="10243"/>
                    <a:pt x="2582" y="10243"/>
                  </a:cubicBezTo>
                  <a:cubicBezTo>
                    <a:pt x="4640" y="10243"/>
                    <a:pt x="6807" y="9801"/>
                    <a:pt x="6807" y="9801"/>
                  </a:cubicBezTo>
                  <a:lnTo>
                    <a:pt x="6807" y="9801"/>
                  </a:lnTo>
                  <a:cubicBezTo>
                    <a:pt x="6807" y="11369"/>
                    <a:pt x="5186" y="13221"/>
                    <a:pt x="5186" y="13221"/>
                  </a:cubicBezTo>
                  <a:cubicBezTo>
                    <a:pt x="5925" y="14701"/>
                    <a:pt x="10321" y="17573"/>
                    <a:pt x="10321" y="17573"/>
                  </a:cubicBezTo>
                  <a:cubicBezTo>
                    <a:pt x="15144" y="14739"/>
                    <a:pt x="17770" y="9313"/>
                    <a:pt x="17770" y="9313"/>
                  </a:cubicBezTo>
                  <a:lnTo>
                    <a:pt x="5153"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2" name="Google Shape;2612;p40"/>
            <p:cNvSpPr/>
            <p:nvPr/>
          </p:nvSpPr>
          <p:spPr>
            <a:xfrm>
              <a:off x="2303575" y="4587175"/>
              <a:ext cx="660350" cy="594950"/>
            </a:xfrm>
            <a:custGeom>
              <a:avLst/>
              <a:gdLst/>
              <a:ahLst/>
              <a:cxnLst/>
              <a:rect l="l" t="t" r="r" b="b"/>
              <a:pathLst>
                <a:path w="26414" h="23798" extrusionOk="0">
                  <a:moveTo>
                    <a:pt x="20916" y="0"/>
                  </a:moveTo>
                  <a:cubicBezTo>
                    <a:pt x="16975" y="0"/>
                    <a:pt x="8211" y="460"/>
                    <a:pt x="8211" y="460"/>
                  </a:cubicBezTo>
                  <a:cubicBezTo>
                    <a:pt x="5904" y="3305"/>
                    <a:pt x="0" y="11646"/>
                    <a:pt x="0" y="11646"/>
                  </a:cubicBezTo>
                  <a:cubicBezTo>
                    <a:pt x="4111" y="17330"/>
                    <a:pt x="12010" y="23798"/>
                    <a:pt x="12010" y="23798"/>
                  </a:cubicBezTo>
                  <a:cubicBezTo>
                    <a:pt x="26414" y="13171"/>
                    <a:pt x="22286" y="32"/>
                    <a:pt x="22286" y="32"/>
                  </a:cubicBezTo>
                  <a:cubicBezTo>
                    <a:pt x="21959" y="10"/>
                    <a:pt x="21488" y="0"/>
                    <a:pt x="2091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3" name="Google Shape;2613;p40"/>
            <p:cNvSpPr/>
            <p:nvPr/>
          </p:nvSpPr>
          <p:spPr>
            <a:xfrm>
              <a:off x="2602975" y="4736250"/>
              <a:ext cx="457975" cy="315500"/>
            </a:xfrm>
            <a:custGeom>
              <a:avLst/>
              <a:gdLst/>
              <a:ahLst/>
              <a:cxnLst/>
              <a:rect l="l" t="t" r="r" b="b"/>
              <a:pathLst>
                <a:path w="18319" h="12620" extrusionOk="0">
                  <a:moveTo>
                    <a:pt x="4982" y="0"/>
                  </a:moveTo>
                  <a:lnTo>
                    <a:pt x="1" y="3036"/>
                  </a:lnTo>
                  <a:cubicBezTo>
                    <a:pt x="3237" y="10457"/>
                    <a:pt x="8137" y="11708"/>
                    <a:pt x="11074" y="11708"/>
                  </a:cubicBezTo>
                  <a:cubicBezTo>
                    <a:pt x="12568" y="11708"/>
                    <a:pt x="13555" y="11384"/>
                    <a:pt x="13555" y="11384"/>
                  </a:cubicBezTo>
                  <a:cubicBezTo>
                    <a:pt x="13555" y="11384"/>
                    <a:pt x="15069" y="12620"/>
                    <a:pt x="15648" y="12620"/>
                  </a:cubicBezTo>
                  <a:cubicBezTo>
                    <a:pt x="15729" y="12620"/>
                    <a:pt x="15792" y="12595"/>
                    <a:pt x="15829" y="12540"/>
                  </a:cubicBezTo>
                  <a:cubicBezTo>
                    <a:pt x="16136" y="12090"/>
                    <a:pt x="14881" y="11433"/>
                    <a:pt x="14881" y="11433"/>
                  </a:cubicBezTo>
                  <a:lnTo>
                    <a:pt x="14881" y="11433"/>
                  </a:lnTo>
                  <a:cubicBezTo>
                    <a:pt x="14881" y="11433"/>
                    <a:pt x="16304" y="12003"/>
                    <a:pt x="17080" y="12003"/>
                  </a:cubicBezTo>
                  <a:cubicBezTo>
                    <a:pt x="17316" y="12003"/>
                    <a:pt x="17492" y="11950"/>
                    <a:pt x="17550" y="11811"/>
                  </a:cubicBezTo>
                  <a:cubicBezTo>
                    <a:pt x="17792" y="11214"/>
                    <a:pt x="15627" y="10984"/>
                    <a:pt x="15627" y="10984"/>
                  </a:cubicBezTo>
                  <a:cubicBezTo>
                    <a:pt x="15627" y="10984"/>
                    <a:pt x="17950" y="10605"/>
                    <a:pt x="18186" y="10249"/>
                  </a:cubicBezTo>
                  <a:cubicBezTo>
                    <a:pt x="18319" y="10052"/>
                    <a:pt x="17469" y="10009"/>
                    <a:pt x="16697" y="10009"/>
                  </a:cubicBezTo>
                  <a:cubicBezTo>
                    <a:pt x="16094" y="10009"/>
                    <a:pt x="15539" y="10036"/>
                    <a:pt x="15539" y="10036"/>
                  </a:cubicBezTo>
                  <a:cubicBezTo>
                    <a:pt x="15539" y="10036"/>
                    <a:pt x="17506" y="9208"/>
                    <a:pt x="17413" y="8781"/>
                  </a:cubicBezTo>
                  <a:cubicBezTo>
                    <a:pt x="17397" y="8703"/>
                    <a:pt x="17290" y="8671"/>
                    <a:pt x="17126" y="8671"/>
                  </a:cubicBezTo>
                  <a:cubicBezTo>
                    <a:pt x="16393" y="8671"/>
                    <a:pt x="14524" y="9307"/>
                    <a:pt x="14524" y="9307"/>
                  </a:cubicBezTo>
                  <a:cubicBezTo>
                    <a:pt x="14524" y="9307"/>
                    <a:pt x="15779" y="8024"/>
                    <a:pt x="15566" y="7832"/>
                  </a:cubicBezTo>
                  <a:cubicBezTo>
                    <a:pt x="15552" y="7820"/>
                    <a:pt x="15531" y="7814"/>
                    <a:pt x="15504" y="7814"/>
                  </a:cubicBezTo>
                  <a:cubicBezTo>
                    <a:pt x="15127" y="7814"/>
                    <a:pt x="13621" y="8945"/>
                    <a:pt x="13621" y="8945"/>
                  </a:cubicBezTo>
                  <a:cubicBezTo>
                    <a:pt x="13559" y="8948"/>
                    <a:pt x="13498" y="8950"/>
                    <a:pt x="13437" y="8950"/>
                  </a:cubicBezTo>
                  <a:cubicBezTo>
                    <a:pt x="8686" y="8950"/>
                    <a:pt x="4982" y="0"/>
                    <a:pt x="4982" y="0"/>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4" name="Google Shape;2614;p40"/>
            <p:cNvSpPr/>
            <p:nvPr/>
          </p:nvSpPr>
          <p:spPr>
            <a:xfrm>
              <a:off x="2602975" y="4458500"/>
              <a:ext cx="182200" cy="179600"/>
            </a:xfrm>
            <a:custGeom>
              <a:avLst/>
              <a:gdLst/>
              <a:ahLst/>
              <a:cxnLst/>
              <a:rect l="l" t="t" r="r" b="b"/>
              <a:pathLst>
                <a:path w="7288" h="7184" extrusionOk="0">
                  <a:moveTo>
                    <a:pt x="1645" y="1"/>
                  </a:moveTo>
                  <a:lnTo>
                    <a:pt x="1130" y="4873"/>
                  </a:lnTo>
                  <a:lnTo>
                    <a:pt x="1" y="4724"/>
                  </a:lnTo>
                  <a:lnTo>
                    <a:pt x="1" y="4724"/>
                  </a:lnTo>
                  <a:cubicBezTo>
                    <a:pt x="1" y="4724"/>
                    <a:pt x="1415" y="6895"/>
                    <a:pt x="4467" y="7164"/>
                  </a:cubicBezTo>
                  <a:cubicBezTo>
                    <a:pt x="4620" y="7178"/>
                    <a:pt x="4763" y="7184"/>
                    <a:pt x="4897" y="7184"/>
                  </a:cubicBezTo>
                  <a:cubicBezTo>
                    <a:pt x="7288" y="7184"/>
                    <a:pt x="6791" y="5179"/>
                    <a:pt x="6791" y="5179"/>
                  </a:cubicBezTo>
                  <a:lnTo>
                    <a:pt x="5519" y="5043"/>
                  </a:lnTo>
                  <a:lnTo>
                    <a:pt x="4736" y="762"/>
                  </a:lnTo>
                  <a:lnTo>
                    <a:pt x="1645" y="1"/>
                  </a:ln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5" name="Google Shape;2615;p40"/>
            <p:cNvSpPr/>
            <p:nvPr/>
          </p:nvSpPr>
          <p:spPr>
            <a:xfrm>
              <a:off x="2458125" y="4067700"/>
              <a:ext cx="561550" cy="472775"/>
            </a:xfrm>
            <a:custGeom>
              <a:avLst/>
              <a:gdLst/>
              <a:ahLst/>
              <a:cxnLst/>
              <a:rect l="l" t="t" r="r" b="b"/>
              <a:pathLst>
                <a:path w="22462" h="18911" extrusionOk="0">
                  <a:moveTo>
                    <a:pt x="10263" y="1"/>
                  </a:moveTo>
                  <a:cubicBezTo>
                    <a:pt x="2867" y="1"/>
                    <a:pt x="977" y="7609"/>
                    <a:pt x="977" y="7609"/>
                  </a:cubicBezTo>
                  <a:cubicBezTo>
                    <a:pt x="0" y="13297"/>
                    <a:pt x="5591" y="18910"/>
                    <a:pt x="11328" y="18910"/>
                  </a:cubicBezTo>
                  <a:cubicBezTo>
                    <a:pt x="13319" y="18910"/>
                    <a:pt x="15327" y="18235"/>
                    <a:pt x="17085" y="16652"/>
                  </a:cubicBezTo>
                  <a:cubicBezTo>
                    <a:pt x="22461" y="11806"/>
                    <a:pt x="18274" y="1224"/>
                    <a:pt x="12372" y="192"/>
                  </a:cubicBezTo>
                  <a:cubicBezTo>
                    <a:pt x="11624" y="61"/>
                    <a:pt x="10922" y="1"/>
                    <a:pt x="10263" y="1"/>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6" name="Google Shape;2616;p40"/>
            <p:cNvSpPr/>
            <p:nvPr/>
          </p:nvSpPr>
          <p:spPr>
            <a:xfrm>
              <a:off x="2634050" y="4515750"/>
              <a:ext cx="105150" cy="58825"/>
            </a:xfrm>
            <a:custGeom>
              <a:avLst/>
              <a:gdLst/>
              <a:ahLst/>
              <a:cxnLst/>
              <a:rect l="l" t="t" r="r" b="b"/>
              <a:pathLst>
                <a:path w="4206" h="2353" extrusionOk="0">
                  <a:moveTo>
                    <a:pt x="160" y="1"/>
                  </a:moveTo>
                  <a:lnTo>
                    <a:pt x="1" y="1761"/>
                  </a:lnTo>
                  <a:lnTo>
                    <a:pt x="4205" y="2353"/>
                  </a:lnTo>
                  <a:lnTo>
                    <a:pt x="3954" y="987"/>
                  </a:lnTo>
                  <a:cubicBezTo>
                    <a:pt x="3954" y="987"/>
                    <a:pt x="3835" y="998"/>
                    <a:pt x="3630" y="998"/>
                  </a:cubicBezTo>
                  <a:cubicBezTo>
                    <a:pt x="2988" y="998"/>
                    <a:pt x="1495" y="891"/>
                    <a:pt x="160" y="1"/>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7" name="Google Shape;2617;p40"/>
            <p:cNvSpPr/>
            <p:nvPr/>
          </p:nvSpPr>
          <p:spPr>
            <a:xfrm>
              <a:off x="2519525" y="4645750"/>
              <a:ext cx="395325" cy="390500"/>
            </a:xfrm>
            <a:custGeom>
              <a:avLst/>
              <a:gdLst/>
              <a:ahLst/>
              <a:cxnLst/>
              <a:rect l="l" t="t" r="r" b="b"/>
              <a:pathLst>
                <a:path w="15813" h="15620" extrusionOk="0">
                  <a:moveTo>
                    <a:pt x="4580" y="1"/>
                  </a:moveTo>
                  <a:cubicBezTo>
                    <a:pt x="2543" y="1"/>
                    <a:pt x="0" y="732"/>
                    <a:pt x="0" y="732"/>
                  </a:cubicBezTo>
                  <a:cubicBezTo>
                    <a:pt x="0" y="732"/>
                    <a:pt x="532" y="6535"/>
                    <a:pt x="3826" y="10153"/>
                  </a:cubicBezTo>
                  <a:cubicBezTo>
                    <a:pt x="7281" y="13957"/>
                    <a:pt x="11687" y="15620"/>
                    <a:pt x="13300" y="15620"/>
                  </a:cubicBezTo>
                  <a:cubicBezTo>
                    <a:pt x="13437" y="15620"/>
                    <a:pt x="13553" y="15608"/>
                    <a:pt x="13648" y="15584"/>
                  </a:cubicBezTo>
                  <a:cubicBezTo>
                    <a:pt x="14854" y="15283"/>
                    <a:pt x="15813" y="12000"/>
                    <a:pt x="15599" y="11579"/>
                  </a:cubicBezTo>
                  <a:cubicBezTo>
                    <a:pt x="15385" y="11156"/>
                    <a:pt x="7290" y="3828"/>
                    <a:pt x="7076" y="1296"/>
                  </a:cubicBezTo>
                  <a:cubicBezTo>
                    <a:pt x="6993" y="303"/>
                    <a:pt x="5891" y="1"/>
                    <a:pt x="458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8" name="Google Shape;2618;p40"/>
            <p:cNvSpPr/>
            <p:nvPr/>
          </p:nvSpPr>
          <p:spPr>
            <a:xfrm>
              <a:off x="2492650" y="4703650"/>
              <a:ext cx="272325" cy="302125"/>
            </a:xfrm>
            <a:custGeom>
              <a:avLst/>
              <a:gdLst/>
              <a:ahLst/>
              <a:cxnLst/>
              <a:rect l="l" t="t" r="r" b="b"/>
              <a:pathLst>
                <a:path w="10893" h="12085" extrusionOk="0">
                  <a:moveTo>
                    <a:pt x="121" y="0"/>
                  </a:moveTo>
                  <a:cubicBezTo>
                    <a:pt x="110" y="0"/>
                    <a:pt x="100" y="2"/>
                    <a:pt x="89" y="5"/>
                  </a:cubicBezTo>
                  <a:cubicBezTo>
                    <a:pt x="34" y="22"/>
                    <a:pt x="1" y="81"/>
                    <a:pt x="23" y="136"/>
                  </a:cubicBezTo>
                  <a:cubicBezTo>
                    <a:pt x="51" y="230"/>
                    <a:pt x="3185" y="9317"/>
                    <a:pt x="10738" y="12079"/>
                  </a:cubicBezTo>
                  <a:cubicBezTo>
                    <a:pt x="10749" y="12084"/>
                    <a:pt x="10761" y="12084"/>
                    <a:pt x="10777" y="12084"/>
                  </a:cubicBezTo>
                  <a:cubicBezTo>
                    <a:pt x="10815" y="12084"/>
                    <a:pt x="10859" y="12058"/>
                    <a:pt x="10875" y="12013"/>
                  </a:cubicBezTo>
                  <a:cubicBezTo>
                    <a:pt x="10892" y="11959"/>
                    <a:pt x="10865" y="11899"/>
                    <a:pt x="10809" y="11882"/>
                  </a:cubicBezTo>
                  <a:cubicBezTo>
                    <a:pt x="3355" y="9152"/>
                    <a:pt x="253" y="164"/>
                    <a:pt x="220" y="71"/>
                  </a:cubicBezTo>
                  <a:cubicBezTo>
                    <a:pt x="208" y="26"/>
                    <a:pt x="166" y="0"/>
                    <a:pt x="1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9" name="Google Shape;2619;p40"/>
            <p:cNvSpPr/>
            <p:nvPr/>
          </p:nvSpPr>
          <p:spPr>
            <a:xfrm>
              <a:off x="2684900" y="4675475"/>
              <a:ext cx="156375" cy="185475"/>
            </a:xfrm>
            <a:custGeom>
              <a:avLst/>
              <a:gdLst/>
              <a:ahLst/>
              <a:cxnLst/>
              <a:rect l="l" t="t" r="r" b="b"/>
              <a:pathLst>
                <a:path w="6255" h="7419" extrusionOk="0">
                  <a:moveTo>
                    <a:pt x="122" y="0"/>
                  </a:moveTo>
                  <a:cubicBezTo>
                    <a:pt x="101" y="0"/>
                    <a:pt x="80" y="7"/>
                    <a:pt x="61" y="19"/>
                  </a:cubicBezTo>
                  <a:cubicBezTo>
                    <a:pt x="12" y="47"/>
                    <a:pt x="1" y="112"/>
                    <a:pt x="28" y="162"/>
                  </a:cubicBezTo>
                  <a:cubicBezTo>
                    <a:pt x="193" y="408"/>
                    <a:pt x="4078" y="6234"/>
                    <a:pt x="6079" y="7408"/>
                  </a:cubicBezTo>
                  <a:cubicBezTo>
                    <a:pt x="6096" y="7413"/>
                    <a:pt x="6117" y="7418"/>
                    <a:pt x="6134" y="7418"/>
                  </a:cubicBezTo>
                  <a:cubicBezTo>
                    <a:pt x="6173" y="7418"/>
                    <a:pt x="6205" y="7402"/>
                    <a:pt x="6228" y="7369"/>
                  </a:cubicBezTo>
                  <a:cubicBezTo>
                    <a:pt x="6254" y="7320"/>
                    <a:pt x="6238" y="7254"/>
                    <a:pt x="6188" y="7221"/>
                  </a:cubicBezTo>
                  <a:cubicBezTo>
                    <a:pt x="4227" y="6075"/>
                    <a:pt x="248" y="107"/>
                    <a:pt x="210" y="47"/>
                  </a:cubicBezTo>
                  <a:cubicBezTo>
                    <a:pt x="189" y="16"/>
                    <a:pt x="156" y="0"/>
                    <a:pt x="12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0" name="Google Shape;2620;p40"/>
            <p:cNvSpPr/>
            <p:nvPr/>
          </p:nvSpPr>
          <p:spPr>
            <a:xfrm>
              <a:off x="2833575" y="4511650"/>
              <a:ext cx="292150" cy="247775"/>
            </a:xfrm>
            <a:custGeom>
              <a:avLst/>
              <a:gdLst/>
              <a:ahLst/>
              <a:cxnLst/>
              <a:rect l="l" t="t" r="r" b="b"/>
              <a:pathLst>
                <a:path w="11686" h="9911" extrusionOk="0">
                  <a:moveTo>
                    <a:pt x="8533" y="1"/>
                  </a:moveTo>
                  <a:cubicBezTo>
                    <a:pt x="8327" y="1"/>
                    <a:pt x="8125" y="51"/>
                    <a:pt x="7931" y="165"/>
                  </a:cubicBezTo>
                  <a:cubicBezTo>
                    <a:pt x="3919" y="2517"/>
                    <a:pt x="1" y="3020"/>
                    <a:pt x="1" y="3020"/>
                  </a:cubicBezTo>
                  <a:lnTo>
                    <a:pt x="1086" y="9911"/>
                  </a:lnTo>
                  <a:cubicBezTo>
                    <a:pt x="9411" y="8984"/>
                    <a:pt x="11685" y="4090"/>
                    <a:pt x="11384" y="2856"/>
                  </a:cubicBezTo>
                  <a:cubicBezTo>
                    <a:pt x="11122" y="1805"/>
                    <a:pt x="9765" y="1"/>
                    <a:pt x="85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1" name="Google Shape;2621;p40"/>
            <p:cNvSpPr/>
            <p:nvPr/>
          </p:nvSpPr>
          <p:spPr>
            <a:xfrm>
              <a:off x="2825350" y="4596025"/>
              <a:ext cx="53600" cy="142975"/>
            </a:xfrm>
            <a:custGeom>
              <a:avLst/>
              <a:gdLst/>
              <a:ahLst/>
              <a:cxnLst/>
              <a:rect l="l" t="t" r="r" b="b"/>
              <a:pathLst>
                <a:path w="2144" h="5719" extrusionOk="0">
                  <a:moveTo>
                    <a:pt x="118" y="1"/>
                  </a:moveTo>
                  <a:cubicBezTo>
                    <a:pt x="87" y="1"/>
                    <a:pt x="56" y="15"/>
                    <a:pt x="34" y="40"/>
                  </a:cubicBezTo>
                  <a:cubicBezTo>
                    <a:pt x="1" y="85"/>
                    <a:pt x="6" y="151"/>
                    <a:pt x="51" y="189"/>
                  </a:cubicBezTo>
                  <a:cubicBezTo>
                    <a:pt x="1913" y="1674"/>
                    <a:pt x="1316" y="5554"/>
                    <a:pt x="1311" y="5592"/>
                  </a:cubicBezTo>
                  <a:cubicBezTo>
                    <a:pt x="1300" y="5653"/>
                    <a:pt x="1338" y="5708"/>
                    <a:pt x="1399" y="5713"/>
                  </a:cubicBezTo>
                  <a:cubicBezTo>
                    <a:pt x="1404" y="5719"/>
                    <a:pt x="1410" y="5719"/>
                    <a:pt x="1415" y="5719"/>
                  </a:cubicBezTo>
                  <a:cubicBezTo>
                    <a:pt x="1465" y="5719"/>
                    <a:pt x="1508" y="5680"/>
                    <a:pt x="1519" y="5625"/>
                  </a:cubicBezTo>
                  <a:cubicBezTo>
                    <a:pt x="1546" y="5461"/>
                    <a:pt x="2144" y="1586"/>
                    <a:pt x="182" y="24"/>
                  </a:cubicBezTo>
                  <a:cubicBezTo>
                    <a:pt x="163" y="8"/>
                    <a:pt x="141" y="1"/>
                    <a:pt x="11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2" name="Google Shape;2622;p40"/>
            <p:cNvSpPr/>
            <p:nvPr/>
          </p:nvSpPr>
          <p:spPr>
            <a:xfrm>
              <a:off x="2600100" y="4596000"/>
              <a:ext cx="196375" cy="75150"/>
            </a:xfrm>
            <a:custGeom>
              <a:avLst/>
              <a:gdLst/>
              <a:ahLst/>
              <a:cxnLst/>
              <a:rect l="l" t="t" r="r" b="b"/>
              <a:pathLst>
                <a:path w="7855" h="3006" extrusionOk="0">
                  <a:moveTo>
                    <a:pt x="7491" y="1"/>
                  </a:moveTo>
                  <a:cubicBezTo>
                    <a:pt x="7484" y="1"/>
                    <a:pt x="7477" y="2"/>
                    <a:pt x="7470" y="3"/>
                  </a:cubicBezTo>
                  <a:cubicBezTo>
                    <a:pt x="7416" y="20"/>
                    <a:pt x="7377" y="74"/>
                    <a:pt x="7394" y="129"/>
                  </a:cubicBezTo>
                  <a:cubicBezTo>
                    <a:pt x="7394" y="140"/>
                    <a:pt x="7624" y="1159"/>
                    <a:pt x="7126" y="1933"/>
                  </a:cubicBezTo>
                  <a:cubicBezTo>
                    <a:pt x="6846" y="2360"/>
                    <a:pt x="6385" y="2639"/>
                    <a:pt x="5760" y="2755"/>
                  </a:cubicBezTo>
                  <a:cubicBezTo>
                    <a:pt x="5624" y="2780"/>
                    <a:pt x="5484" y="2792"/>
                    <a:pt x="5340" y="2792"/>
                  </a:cubicBezTo>
                  <a:cubicBezTo>
                    <a:pt x="3166" y="2792"/>
                    <a:pt x="218" y="61"/>
                    <a:pt x="187" y="31"/>
                  </a:cubicBezTo>
                  <a:cubicBezTo>
                    <a:pt x="165" y="12"/>
                    <a:pt x="139" y="3"/>
                    <a:pt x="113" y="3"/>
                  </a:cubicBezTo>
                  <a:cubicBezTo>
                    <a:pt x="85" y="3"/>
                    <a:pt x="58" y="13"/>
                    <a:pt x="38" y="36"/>
                  </a:cubicBezTo>
                  <a:cubicBezTo>
                    <a:pt x="0" y="79"/>
                    <a:pt x="0" y="145"/>
                    <a:pt x="44" y="184"/>
                  </a:cubicBezTo>
                  <a:cubicBezTo>
                    <a:pt x="175" y="304"/>
                    <a:pt x="3086" y="3006"/>
                    <a:pt x="5338" y="3006"/>
                  </a:cubicBezTo>
                  <a:cubicBezTo>
                    <a:pt x="5497" y="3006"/>
                    <a:pt x="5651" y="2990"/>
                    <a:pt x="5798" y="2963"/>
                  </a:cubicBezTo>
                  <a:cubicBezTo>
                    <a:pt x="6484" y="2836"/>
                    <a:pt x="6989" y="2525"/>
                    <a:pt x="7301" y="2042"/>
                  </a:cubicBezTo>
                  <a:cubicBezTo>
                    <a:pt x="7854" y="1197"/>
                    <a:pt x="7607" y="129"/>
                    <a:pt x="7597" y="86"/>
                  </a:cubicBezTo>
                  <a:cubicBezTo>
                    <a:pt x="7587" y="33"/>
                    <a:pt x="7540" y="1"/>
                    <a:pt x="749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3" name="Google Shape;2623;p40"/>
            <p:cNvSpPr/>
            <p:nvPr/>
          </p:nvSpPr>
          <p:spPr>
            <a:xfrm>
              <a:off x="2390875" y="5033625"/>
              <a:ext cx="51000" cy="54100"/>
            </a:xfrm>
            <a:custGeom>
              <a:avLst/>
              <a:gdLst/>
              <a:ahLst/>
              <a:cxnLst/>
              <a:rect l="l" t="t" r="r" b="b"/>
              <a:pathLst>
                <a:path w="2040" h="2164" extrusionOk="0">
                  <a:moveTo>
                    <a:pt x="1658" y="0"/>
                  </a:moveTo>
                  <a:cubicBezTo>
                    <a:pt x="1629" y="0"/>
                    <a:pt x="1600" y="12"/>
                    <a:pt x="1579" y="36"/>
                  </a:cubicBezTo>
                  <a:lnTo>
                    <a:pt x="27" y="1812"/>
                  </a:lnTo>
                  <a:cubicBezTo>
                    <a:pt x="11" y="1834"/>
                    <a:pt x="1" y="1862"/>
                    <a:pt x="1" y="1890"/>
                  </a:cubicBezTo>
                  <a:cubicBezTo>
                    <a:pt x="6" y="1917"/>
                    <a:pt x="16" y="1944"/>
                    <a:pt x="39" y="1961"/>
                  </a:cubicBezTo>
                  <a:cubicBezTo>
                    <a:pt x="54" y="1971"/>
                    <a:pt x="297" y="2163"/>
                    <a:pt x="664" y="2163"/>
                  </a:cubicBezTo>
                  <a:cubicBezTo>
                    <a:pt x="717" y="2163"/>
                    <a:pt x="778" y="2158"/>
                    <a:pt x="844" y="2147"/>
                  </a:cubicBezTo>
                  <a:cubicBezTo>
                    <a:pt x="1266" y="2075"/>
                    <a:pt x="1661" y="1746"/>
                    <a:pt x="2007" y="1171"/>
                  </a:cubicBezTo>
                  <a:cubicBezTo>
                    <a:pt x="2039" y="1121"/>
                    <a:pt x="2022" y="1056"/>
                    <a:pt x="1974" y="1023"/>
                  </a:cubicBezTo>
                  <a:cubicBezTo>
                    <a:pt x="1958" y="1014"/>
                    <a:pt x="1940" y="1010"/>
                    <a:pt x="1922" y="1010"/>
                  </a:cubicBezTo>
                  <a:cubicBezTo>
                    <a:pt x="1885" y="1010"/>
                    <a:pt x="1847" y="1028"/>
                    <a:pt x="1825" y="1062"/>
                  </a:cubicBezTo>
                  <a:cubicBezTo>
                    <a:pt x="1513" y="1577"/>
                    <a:pt x="1173" y="1872"/>
                    <a:pt x="811" y="1938"/>
                  </a:cubicBezTo>
                  <a:cubicBezTo>
                    <a:pt x="758" y="1948"/>
                    <a:pt x="708" y="1952"/>
                    <a:pt x="660" y="1952"/>
                  </a:cubicBezTo>
                  <a:cubicBezTo>
                    <a:pt x="490" y="1952"/>
                    <a:pt x="354" y="1899"/>
                    <a:pt x="269" y="1857"/>
                  </a:cubicBezTo>
                  <a:lnTo>
                    <a:pt x="1737" y="174"/>
                  </a:lnTo>
                  <a:cubicBezTo>
                    <a:pt x="1776" y="130"/>
                    <a:pt x="1770" y="64"/>
                    <a:pt x="1726" y="26"/>
                  </a:cubicBezTo>
                  <a:cubicBezTo>
                    <a:pt x="1707" y="8"/>
                    <a:pt x="1683" y="0"/>
                    <a:pt x="165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4" name="Google Shape;2624;p40"/>
            <p:cNvSpPr/>
            <p:nvPr/>
          </p:nvSpPr>
          <p:spPr>
            <a:xfrm>
              <a:off x="2458675" y="4743225"/>
              <a:ext cx="280525" cy="301375"/>
            </a:xfrm>
            <a:custGeom>
              <a:avLst/>
              <a:gdLst/>
              <a:ahLst/>
              <a:cxnLst/>
              <a:rect l="l" t="t" r="r" b="b"/>
              <a:pathLst>
                <a:path w="11221" h="12055" extrusionOk="0">
                  <a:moveTo>
                    <a:pt x="1689" y="0"/>
                  </a:moveTo>
                  <a:cubicBezTo>
                    <a:pt x="1689" y="0"/>
                    <a:pt x="1" y="2254"/>
                    <a:pt x="281" y="4457"/>
                  </a:cubicBezTo>
                  <a:cubicBezTo>
                    <a:pt x="559" y="6617"/>
                    <a:pt x="5768" y="12055"/>
                    <a:pt x="7904" y="12055"/>
                  </a:cubicBezTo>
                  <a:cubicBezTo>
                    <a:pt x="7951" y="12055"/>
                    <a:pt x="7998" y="12052"/>
                    <a:pt x="8042" y="12047"/>
                  </a:cubicBezTo>
                  <a:cubicBezTo>
                    <a:pt x="10074" y="11790"/>
                    <a:pt x="11220" y="10639"/>
                    <a:pt x="11220" y="10639"/>
                  </a:cubicBezTo>
                  <a:cubicBezTo>
                    <a:pt x="5389" y="8808"/>
                    <a:pt x="1689" y="0"/>
                    <a:pt x="168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5" name="Google Shape;2625;p40"/>
            <p:cNvSpPr/>
            <p:nvPr/>
          </p:nvSpPr>
          <p:spPr>
            <a:xfrm>
              <a:off x="2258900" y="3910125"/>
              <a:ext cx="663225" cy="517725"/>
            </a:xfrm>
            <a:custGeom>
              <a:avLst/>
              <a:gdLst/>
              <a:ahLst/>
              <a:cxnLst/>
              <a:rect l="l" t="t" r="r" b="b"/>
              <a:pathLst>
                <a:path w="26529" h="20709" extrusionOk="0">
                  <a:moveTo>
                    <a:pt x="16662" y="1"/>
                  </a:moveTo>
                  <a:cubicBezTo>
                    <a:pt x="15985" y="1"/>
                    <a:pt x="15188" y="119"/>
                    <a:pt x="14251" y="396"/>
                  </a:cubicBezTo>
                  <a:cubicBezTo>
                    <a:pt x="10831" y="1403"/>
                    <a:pt x="12651" y="4391"/>
                    <a:pt x="9987" y="4863"/>
                  </a:cubicBezTo>
                  <a:cubicBezTo>
                    <a:pt x="1" y="6644"/>
                    <a:pt x="5383" y="15708"/>
                    <a:pt x="5383" y="15708"/>
                  </a:cubicBezTo>
                  <a:cubicBezTo>
                    <a:pt x="4629" y="19881"/>
                    <a:pt x="6563" y="20708"/>
                    <a:pt x="8469" y="20708"/>
                  </a:cubicBezTo>
                  <a:cubicBezTo>
                    <a:pt x="9720" y="20708"/>
                    <a:pt x="10959" y="20352"/>
                    <a:pt x="11417" y="20352"/>
                  </a:cubicBezTo>
                  <a:cubicBezTo>
                    <a:pt x="12580" y="20352"/>
                    <a:pt x="11002" y="16750"/>
                    <a:pt x="11002" y="16750"/>
                  </a:cubicBezTo>
                  <a:cubicBezTo>
                    <a:pt x="14799" y="16328"/>
                    <a:pt x="12163" y="12371"/>
                    <a:pt x="14799" y="9379"/>
                  </a:cubicBezTo>
                  <a:cubicBezTo>
                    <a:pt x="16589" y="7345"/>
                    <a:pt x="18217" y="6663"/>
                    <a:pt x="19597" y="6663"/>
                  </a:cubicBezTo>
                  <a:cubicBezTo>
                    <a:pt x="22399" y="6663"/>
                    <a:pt x="24171" y="9477"/>
                    <a:pt x="24171" y="9477"/>
                  </a:cubicBezTo>
                  <a:cubicBezTo>
                    <a:pt x="24171" y="9477"/>
                    <a:pt x="24969" y="10501"/>
                    <a:pt x="25590" y="10501"/>
                  </a:cubicBezTo>
                  <a:cubicBezTo>
                    <a:pt x="25765" y="10501"/>
                    <a:pt x="25926" y="10420"/>
                    <a:pt x="26051" y="10211"/>
                  </a:cubicBezTo>
                  <a:cubicBezTo>
                    <a:pt x="26529" y="9422"/>
                    <a:pt x="25745" y="4725"/>
                    <a:pt x="23405" y="3355"/>
                  </a:cubicBezTo>
                  <a:cubicBezTo>
                    <a:pt x="22758" y="2975"/>
                    <a:pt x="22246" y="2837"/>
                    <a:pt x="21842" y="2837"/>
                  </a:cubicBezTo>
                  <a:cubicBezTo>
                    <a:pt x="20787" y="2837"/>
                    <a:pt x="20478" y="3778"/>
                    <a:pt x="20478" y="3778"/>
                  </a:cubicBezTo>
                  <a:cubicBezTo>
                    <a:pt x="20478" y="3778"/>
                    <a:pt x="20493" y="1"/>
                    <a:pt x="1666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6" name="Google Shape;2626;p40"/>
            <p:cNvSpPr/>
            <p:nvPr/>
          </p:nvSpPr>
          <p:spPr>
            <a:xfrm>
              <a:off x="2440550" y="4354700"/>
              <a:ext cx="155325" cy="120950"/>
            </a:xfrm>
            <a:custGeom>
              <a:avLst/>
              <a:gdLst/>
              <a:ahLst/>
              <a:cxnLst/>
              <a:rect l="l" t="t" r="r" b="b"/>
              <a:pathLst>
                <a:path w="6213" h="4838" extrusionOk="0">
                  <a:moveTo>
                    <a:pt x="2490" y="0"/>
                  </a:moveTo>
                  <a:cubicBezTo>
                    <a:pt x="2051" y="0"/>
                    <a:pt x="1624" y="275"/>
                    <a:pt x="1280" y="1034"/>
                  </a:cubicBezTo>
                  <a:cubicBezTo>
                    <a:pt x="1" y="3846"/>
                    <a:pt x="2167" y="4838"/>
                    <a:pt x="3798" y="4838"/>
                  </a:cubicBezTo>
                  <a:cubicBezTo>
                    <a:pt x="4145" y="4838"/>
                    <a:pt x="4467" y="4793"/>
                    <a:pt x="4727" y="4712"/>
                  </a:cubicBezTo>
                  <a:cubicBezTo>
                    <a:pt x="6212" y="4239"/>
                    <a:pt x="4864" y="1883"/>
                    <a:pt x="4864" y="1883"/>
                  </a:cubicBezTo>
                  <a:cubicBezTo>
                    <a:pt x="4864" y="1883"/>
                    <a:pt x="3639" y="0"/>
                    <a:pt x="2490" y="0"/>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7" name="Google Shape;2627;p40"/>
            <p:cNvSpPr/>
            <p:nvPr/>
          </p:nvSpPr>
          <p:spPr>
            <a:xfrm>
              <a:off x="2492650" y="4398075"/>
              <a:ext cx="57575" cy="49075"/>
            </a:xfrm>
            <a:custGeom>
              <a:avLst/>
              <a:gdLst/>
              <a:ahLst/>
              <a:cxnLst/>
              <a:rect l="l" t="t" r="r" b="b"/>
              <a:pathLst>
                <a:path w="2303" h="1963" extrusionOk="0">
                  <a:moveTo>
                    <a:pt x="620" y="1"/>
                  </a:moveTo>
                  <a:cubicBezTo>
                    <a:pt x="287" y="1"/>
                    <a:pt x="65" y="172"/>
                    <a:pt x="56" y="181"/>
                  </a:cubicBezTo>
                  <a:cubicBezTo>
                    <a:pt x="13" y="220"/>
                    <a:pt x="1" y="285"/>
                    <a:pt x="40" y="334"/>
                  </a:cubicBezTo>
                  <a:cubicBezTo>
                    <a:pt x="61" y="359"/>
                    <a:pt x="91" y="371"/>
                    <a:pt x="120" y="371"/>
                  </a:cubicBezTo>
                  <a:cubicBezTo>
                    <a:pt x="144" y="371"/>
                    <a:pt x="168" y="363"/>
                    <a:pt x="188" y="346"/>
                  </a:cubicBezTo>
                  <a:cubicBezTo>
                    <a:pt x="188" y="346"/>
                    <a:pt x="358" y="215"/>
                    <a:pt x="612" y="215"/>
                  </a:cubicBezTo>
                  <a:cubicBezTo>
                    <a:pt x="674" y="215"/>
                    <a:pt x="742" y="223"/>
                    <a:pt x="812" y="242"/>
                  </a:cubicBezTo>
                  <a:cubicBezTo>
                    <a:pt x="1141" y="329"/>
                    <a:pt x="1624" y="685"/>
                    <a:pt x="2084" y="1891"/>
                  </a:cubicBezTo>
                  <a:cubicBezTo>
                    <a:pt x="2100" y="1935"/>
                    <a:pt x="2145" y="1962"/>
                    <a:pt x="2183" y="1962"/>
                  </a:cubicBezTo>
                  <a:cubicBezTo>
                    <a:pt x="2199" y="1962"/>
                    <a:pt x="2211" y="1957"/>
                    <a:pt x="2221" y="1952"/>
                  </a:cubicBezTo>
                  <a:cubicBezTo>
                    <a:pt x="2276" y="1935"/>
                    <a:pt x="2303" y="1869"/>
                    <a:pt x="2282" y="1814"/>
                  </a:cubicBezTo>
                  <a:cubicBezTo>
                    <a:pt x="1887" y="784"/>
                    <a:pt x="1410" y="181"/>
                    <a:pt x="868" y="33"/>
                  </a:cubicBezTo>
                  <a:cubicBezTo>
                    <a:pt x="780" y="10"/>
                    <a:pt x="697" y="1"/>
                    <a:pt x="62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8" name="Google Shape;2628;p40"/>
            <p:cNvSpPr/>
            <p:nvPr/>
          </p:nvSpPr>
          <p:spPr>
            <a:xfrm>
              <a:off x="2749450" y="4347900"/>
              <a:ext cx="92800" cy="67450"/>
            </a:xfrm>
            <a:custGeom>
              <a:avLst/>
              <a:gdLst/>
              <a:ahLst/>
              <a:cxnLst/>
              <a:rect l="l" t="t" r="r" b="b"/>
              <a:pathLst>
                <a:path w="3712" h="2698" extrusionOk="0">
                  <a:moveTo>
                    <a:pt x="3371" y="0"/>
                  </a:moveTo>
                  <a:cubicBezTo>
                    <a:pt x="3367" y="0"/>
                    <a:pt x="3364" y="1"/>
                    <a:pt x="3360" y="1"/>
                  </a:cubicBezTo>
                  <a:cubicBezTo>
                    <a:pt x="3300" y="13"/>
                    <a:pt x="3262" y="61"/>
                    <a:pt x="3267" y="122"/>
                  </a:cubicBezTo>
                  <a:cubicBezTo>
                    <a:pt x="3272" y="138"/>
                    <a:pt x="3481" y="1657"/>
                    <a:pt x="2429" y="2341"/>
                  </a:cubicBezTo>
                  <a:cubicBezTo>
                    <a:pt x="2279" y="2435"/>
                    <a:pt x="2126" y="2485"/>
                    <a:pt x="1963" y="2485"/>
                  </a:cubicBezTo>
                  <a:cubicBezTo>
                    <a:pt x="1899" y="2485"/>
                    <a:pt x="1833" y="2478"/>
                    <a:pt x="1765" y="2462"/>
                  </a:cubicBezTo>
                  <a:cubicBezTo>
                    <a:pt x="954" y="2275"/>
                    <a:pt x="219" y="1091"/>
                    <a:pt x="209" y="1081"/>
                  </a:cubicBezTo>
                  <a:cubicBezTo>
                    <a:pt x="191" y="1049"/>
                    <a:pt x="157" y="1031"/>
                    <a:pt x="122" y="1031"/>
                  </a:cubicBezTo>
                  <a:cubicBezTo>
                    <a:pt x="103" y="1031"/>
                    <a:pt x="84" y="1036"/>
                    <a:pt x="67" y="1048"/>
                  </a:cubicBezTo>
                  <a:cubicBezTo>
                    <a:pt x="17" y="1076"/>
                    <a:pt x="1" y="1141"/>
                    <a:pt x="28" y="1190"/>
                  </a:cubicBezTo>
                  <a:cubicBezTo>
                    <a:pt x="61" y="1245"/>
                    <a:pt x="818" y="2462"/>
                    <a:pt x="1716" y="2665"/>
                  </a:cubicBezTo>
                  <a:cubicBezTo>
                    <a:pt x="1804" y="2687"/>
                    <a:pt x="1886" y="2697"/>
                    <a:pt x="1969" y="2697"/>
                  </a:cubicBezTo>
                  <a:cubicBezTo>
                    <a:pt x="2171" y="2697"/>
                    <a:pt x="2363" y="2637"/>
                    <a:pt x="2543" y="2517"/>
                  </a:cubicBezTo>
                  <a:cubicBezTo>
                    <a:pt x="3712" y="1761"/>
                    <a:pt x="3487" y="160"/>
                    <a:pt x="3481" y="89"/>
                  </a:cubicBezTo>
                  <a:cubicBezTo>
                    <a:pt x="3470" y="37"/>
                    <a:pt x="3422" y="0"/>
                    <a:pt x="337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9" name="Google Shape;2629;p40"/>
            <p:cNvSpPr/>
            <p:nvPr/>
          </p:nvSpPr>
          <p:spPr>
            <a:xfrm>
              <a:off x="2612025" y="4366025"/>
              <a:ext cx="105525" cy="93950"/>
            </a:xfrm>
            <a:custGeom>
              <a:avLst/>
              <a:gdLst/>
              <a:ahLst/>
              <a:cxnLst/>
              <a:rect l="l" t="t" r="r" b="b"/>
              <a:pathLst>
                <a:path w="4221" h="3758" extrusionOk="0">
                  <a:moveTo>
                    <a:pt x="2110" y="0"/>
                  </a:moveTo>
                  <a:cubicBezTo>
                    <a:pt x="1690" y="0"/>
                    <a:pt x="1267" y="140"/>
                    <a:pt x="915" y="427"/>
                  </a:cubicBezTo>
                  <a:cubicBezTo>
                    <a:pt x="115" y="1085"/>
                    <a:pt x="1" y="2268"/>
                    <a:pt x="658" y="3069"/>
                  </a:cubicBezTo>
                  <a:cubicBezTo>
                    <a:pt x="1030" y="3522"/>
                    <a:pt x="1571" y="3757"/>
                    <a:pt x="2115" y="3757"/>
                  </a:cubicBezTo>
                  <a:cubicBezTo>
                    <a:pt x="2532" y="3757"/>
                    <a:pt x="2952" y="3618"/>
                    <a:pt x="3300" y="3333"/>
                  </a:cubicBezTo>
                  <a:cubicBezTo>
                    <a:pt x="4099" y="2675"/>
                    <a:pt x="4220" y="1491"/>
                    <a:pt x="3563" y="685"/>
                  </a:cubicBezTo>
                  <a:cubicBezTo>
                    <a:pt x="3192" y="234"/>
                    <a:pt x="2654" y="0"/>
                    <a:pt x="2110" y="0"/>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30" name="Google Shape;2630;p40"/>
            <p:cNvSpPr/>
            <p:nvPr/>
          </p:nvSpPr>
          <p:spPr>
            <a:xfrm>
              <a:off x="2835225" y="4274650"/>
              <a:ext cx="105375" cy="93950"/>
            </a:xfrm>
            <a:custGeom>
              <a:avLst/>
              <a:gdLst/>
              <a:ahLst/>
              <a:cxnLst/>
              <a:rect l="l" t="t" r="r" b="b"/>
              <a:pathLst>
                <a:path w="4215" h="3758" extrusionOk="0">
                  <a:moveTo>
                    <a:pt x="2104" y="0"/>
                  </a:moveTo>
                  <a:cubicBezTo>
                    <a:pt x="1685" y="0"/>
                    <a:pt x="1264" y="140"/>
                    <a:pt x="916" y="426"/>
                  </a:cubicBezTo>
                  <a:cubicBezTo>
                    <a:pt x="116" y="1084"/>
                    <a:pt x="0" y="2268"/>
                    <a:pt x="658" y="3068"/>
                  </a:cubicBezTo>
                  <a:cubicBezTo>
                    <a:pt x="1029" y="3523"/>
                    <a:pt x="1568" y="3757"/>
                    <a:pt x="2110" y="3757"/>
                  </a:cubicBezTo>
                  <a:cubicBezTo>
                    <a:pt x="2529" y="3757"/>
                    <a:pt x="2951" y="3617"/>
                    <a:pt x="3299" y="3331"/>
                  </a:cubicBezTo>
                  <a:cubicBezTo>
                    <a:pt x="4100" y="2673"/>
                    <a:pt x="4215" y="1489"/>
                    <a:pt x="3557" y="689"/>
                  </a:cubicBezTo>
                  <a:cubicBezTo>
                    <a:pt x="3186" y="235"/>
                    <a:pt x="2647" y="0"/>
                    <a:pt x="2104" y="0"/>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31" name="Google Shape;2631;p40"/>
            <p:cNvSpPr/>
            <p:nvPr/>
          </p:nvSpPr>
          <p:spPr>
            <a:xfrm>
              <a:off x="2656950" y="4301525"/>
              <a:ext cx="53475" cy="47575"/>
            </a:xfrm>
            <a:custGeom>
              <a:avLst/>
              <a:gdLst/>
              <a:ahLst/>
              <a:cxnLst/>
              <a:rect l="l" t="t" r="r" b="b"/>
              <a:pathLst>
                <a:path w="2139" h="1903" extrusionOk="0">
                  <a:moveTo>
                    <a:pt x="1070" y="1"/>
                  </a:moveTo>
                  <a:cubicBezTo>
                    <a:pt x="857" y="1"/>
                    <a:pt x="643" y="71"/>
                    <a:pt x="466" y="217"/>
                  </a:cubicBezTo>
                  <a:cubicBezTo>
                    <a:pt x="61" y="552"/>
                    <a:pt x="1" y="1149"/>
                    <a:pt x="335" y="1555"/>
                  </a:cubicBezTo>
                  <a:cubicBezTo>
                    <a:pt x="524" y="1783"/>
                    <a:pt x="797" y="1902"/>
                    <a:pt x="1072" y="1902"/>
                  </a:cubicBezTo>
                  <a:cubicBezTo>
                    <a:pt x="1283" y="1902"/>
                    <a:pt x="1496" y="1832"/>
                    <a:pt x="1672" y="1686"/>
                  </a:cubicBezTo>
                  <a:cubicBezTo>
                    <a:pt x="2078" y="1352"/>
                    <a:pt x="2138" y="755"/>
                    <a:pt x="1804" y="348"/>
                  </a:cubicBezTo>
                  <a:cubicBezTo>
                    <a:pt x="1618" y="120"/>
                    <a:pt x="1345" y="1"/>
                    <a:pt x="10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32" name="Google Shape;2632;p40"/>
            <p:cNvSpPr/>
            <p:nvPr/>
          </p:nvSpPr>
          <p:spPr>
            <a:xfrm>
              <a:off x="2809350" y="4234550"/>
              <a:ext cx="53450" cy="47625"/>
            </a:xfrm>
            <a:custGeom>
              <a:avLst/>
              <a:gdLst/>
              <a:ahLst/>
              <a:cxnLst/>
              <a:rect l="l" t="t" r="r" b="b"/>
              <a:pathLst>
                <a:path w="2138" h="1905" extrusionOk="0">
                  <a:moveTo>
                    <a:pt x="1067" y="0"/>
                  </a:moveTo>
                  <a:cubicBezTo>
                    <a:pt x="855" y="0"/>
                    <a:pt x="642" y="71"/>
                    <a:pt x="466" y="216"/>
                  </a:cubicBezTo>
                  <a:cubicBezTo>
                    <a:pt x="59" y="551"/>
                    <a:pt x="0" y="1148"/>
                    <a:pt x="334" y="1554"/>
                  </a:cubicBezTo>
                  <a:cubicBezTo>
                    <a:pt x="520" y="1786"/>
                    <a:pt x="793" y="1904"/>
                    <a:pt x="1068" y="1904"/>
                  </a:cubicBezTo>
                  <a:cubicBezTo>
                    <a:pt x="1281" y="1904"/>
                    <a:pt x="1494" y="1834"/>
                    <a:pt x="1671" y="1691"/>
                  </a:cubicBezTo>
                  <a:cubicBezTo>
                    <a:pt x="2077" y="1357"/>
                    <a:pt x="2138" y="753"/>
                    <a:pt x="1802" y="348"/>
                  </a:cubicBezTo>
                  <a:cubicBezTo>
                    <a:pt x="1614" y="119"/>
                    <a:pt x="1341" y="0"/>
                    <a:pt x="106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33" name="Google Shape;2633;p40"/>
            <p:cNvSpPr/>
            <p:nvPr/>
          </p:nvSpPr>
          <p:spPr>
            <a:xfrm>
              <a:off x="2759200" y="4292250"/>
              <a:ext cx="61500" cy="71175"/>
            </a:xfrm>
            <a:custGeom>
              <a:avLst/>
              <a:gdLst/>
              <a:ahLst/>
              <a:cxnLst/>
              <a:rect l="l" t="t" r="r" b="b"/>
              <a:pathLst>
                <a:path w="2460" h="2847" extrusionOk="0">
                  <a:moveTo>
                    <a:pt x="121" y="0"/>
                  </a:moveTo>
                  <a:cubicBezTo>
                    <a:pt x="104" y="0"/>
                    <a:pt x="87" y="4"/>
                    <a:pt x="71" y="13"/>
                  </a:cubicBezTo>
                  <a:cubicBezTo>
                    <a:pt x="21" y="41"/>
                    <a:pt x="0" y="106"/>
                    <a:pt x="26" y="155"/>
                  </a:cubicBezTo>
                  <a:lnTo>
                    <a:pt x="904" y="1756"/>
                  </a:lnTo>
                  <a:cubicBezTo>
                    <a:pt x="914" y="1784"/>
                    <a:pt x="942" y="1799"/>
                    <a:pt x="970" y="1805"/>
                  </a:cubicBezTo>
                  <a:cubicBezTo>
                    <a:pt x="980" y="1809"/>
                    <a:pt x="991" y="1811"/>
                    <a:pt x="1001" y="1811"/>
                  </a:cubicBezTo>
                  <a:cubicBezTo>
                    <a:pt x="1020" y="1811"/>
                    <a:pt x="1038" y="1805"/>
                    <a:pt x="1052" y="1794"/>
                  </a:cubicBezTo>
                  <a:lnTo>
                    <a:pt x="2138" y="1088"/>
                  </a:lnTo>
                  <a:lnTo>
                    <a:pt x="1551" y="2704"/>
                  </a:lnTo>
                  <a:cubicBezTo>
                    <a:pt x="1529" y="2758"/>
                    <a:pt x="1556" y="2819"/>
                    <a:pt x="1611" y="2841"/>
                  </a:cubicBezTo>
                  <a:cubicBezTo>
                    <a:pt x="1627" y="2841"/>
                    <a:pt x="1638" y="2846"/>
                    <a:pt x="1650" y="2846"/>
                  </a:cubicBezTo>
                  <a:cubicBezTo>
                    <a:pt x="1693" y="2846"/>
                    <a:pt x="1731" y="2819"/>
                    <a:pt x="1748" y="2775"/>
                  </a:cubicBezTo>
                  <a:lnTo>
                    <a:pt x="2444" y="863"/>
                  </a:lnTo>
                  <a:cubicBezTo>
                    <a:pt x="2460" y="818"/>
                    <a:pt x="2449" y="769"/>
                    <a:pt x="2411" y="742"/>
                  </a:cubicBezTo>
                  <a:cubicBezTo>
                    <a:pt x="2393" y="727"/>
                    <a:pt x="2370" y="718"/>
                    <a:pt x="2347" y="718"/>
                  </a:cubicBezTo>
                  <a:cubicBezTo>
                    <a:pt x="2327" y="718"/>
                    <a:pt x="2308" y="724"/>
                    <a:pt x="2290" y="737"/>
                  </a:cubicBezTo>
                  <a:lnTo>
                    <a:pt x="1035" y="1553"/>
                  </a:lnTo>
                  <a:lnTo>
                    <a:pt x="213" y="56"/>
                  </a:lnTo>
                  <a:cubicBezTo>
                    <a:pt x="194" y="20"/>
                    <a:pt x="158" y="0"/>
                    <a:pt x="1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34" name="Google Shape;2634;p40"/>
            <p:cNvSpPr/>
            <p:nvPr/>
          </p:nvSpPr>
          <p:spPr>
            <a:xfrm>
              <a:off x="2243275" y="4905400"/>
              <a:ext cx="28675" cy="182325"/>
            </a:xfrm>
            <a:custGeom>
              <a:avLst/>
              <a:gdLst/>
              <a:ahLst/>
              <a:cxnLst/>
              <a:rect l="l" t="t" r="r" b="b"/>
              <a:pathLst>
                <a:path w="1147" h="7293" extrusionOk="0">
                  <a:moveTo>
                    <a:pt x="116" y="1"/>
                  </a:moveTo>
                  <a:cubicBezTo>
                    <a:pt x="111" y="1"/>
                    <a:pt x="105" y="1"/>
                    <a:pt x="100" y="2"/>
                  </a:cubicBezTo>
                  <a:cubicBezTo>
                    <a:pt x="44" y="2"/>
                    <a:pt x="1" y="57"/>
                    <a:pt x="6" y="113"/>
                  </a:cubicBezTo>
                  <a:cubicBezTo>
                    <a:pt x="23" y="338"/>
                    <a:pt x="439" y="5632"/>
                    <a:pt x="927" y="7221"/>
                  </a:cubicBezTo>
                  <a:cubicBezTo>
                    <a:pt x="944" y="7265"/>
                    <a:pt x="982" y="7292"/>
                    <a:pt x="1026" y="7292"/>
                  </a:cubicBezTo>
                  <a:cubicBezTo>
                    <a:pt x="1038" y="7292"/>
                    <a:pt x="1048" y="7292"/>
                    <a:pt x="1059" y="7287"/>
                  </a:cubicBezTo>
                  <a:cubicBezTo>
                    <a:pt x="1114" y="7270"/>
                    <a:pt x="1147" y="7216"/>
                    <a:pt x="1130" y="7155"/>
                  </a:cubicBezTo>
                  <a:cubicBezTo>
                    <a:pt x="648" y="5587"/>
                    <a:pt x="221" y="151"/>
                    <a:pt x="215" y="96"/>
                  </a:cubicBezTo>
                  <a:cubicBezTo>
                    <a:pt x="209" y="47"/>
                    <a:pt x="169" y="1"/>
                    <a:pt x="1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35" name="Google Shape;2635;p40"/>
            <p:cNvSpPr/>
            <p:nvPr/>
          </p:nvSpPr>
          <p:spPr>
            <a:xfrm>
              <a:off x="2217675" y="4905400"/>
              <a:ext cx="111575" cy="37350"/>
            </a:xfrm>
            <a:custGeom>
              <a:avLst/>
              <a:gdLst/>
              <a:ahLst/>
              <a:cxnLst/>
              <a:rect l="l" t="t" r="r" b="b"/>
              <a:pathLst>
                <a:path w="4463" h="1494" extrusionOk="0">
                  <a:moveTo>
                    <a:pt x="4339" y="1"/>
                  </a:moveTo>
                  <a:cubicBezTo>
                    <a:pt x="4321" y="1"/>
                    <a:pt x="4302" y="5"/>
                    <a:pt x="4286" y="14"/>
                  </a:cubicBezTo>
                  <a:cubicBezTo>
                    <a:pt x="2325" y="1170"/>
                    <a:pt x="127" y="1279"/>
                    <a:pt x="104" y="1279"/>
                  </a:cubicBezTo>
                  <a:cubicBezTo>
                    <a:pt x="49" y="1285"/>
                    <a:pt x="0" y="1335"/>
                    <a:pt x="6" y="1390"/>
                  </a:cubicBezTo>
                  <a:cubicBezTo>
                    <a:pt x="6" y="1449"/>
                    <a:pt x="56" y="1494"/>
                    <a:pt x="109" y="1494"/>
                  </a:cubicBezTo>
                  <a:lnTo>
                    <a:pt x="115" y="1494"/>
                  </a:lnTo>
                  <a:cubicBezTo>
                    <a:pt x="137" y="1494"/>
                    <a:pt x="2384" y="1378"/>
                    <a:pt x="4396" y="194"/>
                  </a:cubicBezTo>
                  <a:cubicBezTo>
                    <a:pt x="4445" y="167"/>
                    <a:pt x="4462" y="101"/>
                    <a:pt x="4435" y="52"/>
                  </a:cubicBezTo>
                  <a:cubicBezTo>
                    <a:pt x="4412" y="19"/>
                    <a:pt x="4376" y="1"/>
                    <a:pt x="433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36" name="Google Shape;2636;p40"/>
            <p:cNvSpPr/>
            <p:nvPr/>
          </p:nvSpPr>
          <p:spPr>
            <a:xfrm>
              <a:off x="2371675" y="5169900"/>
              <a:ext cx="118700" cy="100075"/>
            </a:xfrm>
            <a:custGeom>
              <a:avLst/>
              <a:gdLst/>
              <a:ahLst/>
              <a:cxnLst/>
              <a:rect l="l" t="t" r="r" b="b"/>
              <a:pathLst>
                <a:path w="4748" h="4003" extrusionOk="0">
                  <a:moveTo>
                    <a:pt x="117" y="0"/>
                  </a:moveTo>
                  <a:cubicBezTo>
                    <a:pt x="88" y="0"/>
                    <a:pt x="59" y="11"/>
                    <a:pt x="38" y="34"/>
                  </a:cubicBezTo>
                  <a:cubicBezTo>
                    <a:pt x="0" y="77"/>
                    <a:pt x="6" y="143"/>
                    <a:pt x="50" y="187"/>
                  </a:cubicBezTo>
                  <a:cubicBezTo>
                    <a:pt x="187" y="314"/>
                    <a:pt x="3519" y="3339"/>
                    <a:pt x="4571" y="3985"/>
                  </a:cubicBezTo>
                  <a:cubicBezTo>
                    <a:pt x="4588" y="3997"/>
                    <a:pt x="4610" y="4002"/>
                    <a:pt x="4627" y="4002"/>
                  </a:cubicBezTo>
                  <a:cubicBezTo>
                    <a:pt x="4665" y="4002"/>
                    <a:pt x="4698" y="3985"/>
                    <a:pt x="4715" y="3952"/>
                  </a:cubicBezTo>
                  <a:cubicBezTo>
                    <a:pt x="4748" y="3903"/>
                    <a:pt x="4731" y="3838"/>
                    <a:pt x="4682" y="3805"/>
                  </a:cubicBezTo>
                  <a:cubicBezTo>
                    <a:pt x="3645" y="3168"/>
                    <a:pt x="225" y="61"/>
                    <a:pt x="192" y="28"/>
                  </a:cubicBezTo>
                  <a:cubicBezTo>
                    <a:pt x="171" y="10"/>
                    <a:pt x="144" y="0"/>
                    <a:pt x="11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637" name="Google Shape;2637;p40"/>
          <p:cNvSpPr/>
          <p:nvPr/>
        </p:nvSpPr>
        <p:spPr>
          <a:xfrm flipH="1">
            <a:off x="6944874" y="415310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38" name="Google Shape;2638;p40"/>
          <p:cNvSpPr/>
          <p:nvPr/>
        </p:nvSpPr>
        <p:spPr>
          <a:xfrm flipH="1">
            <a:off x="4489261" y="677100"/>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639" name="Google Shape;2639;p40"/>
          <p:cNvGrpSpPr/>
          <p:nvPr/>
        </p:nvGrpSpPr>
        <p:grpSpPr>
          <a:xfrm>
            <a:off x="1140337" y="588160"/>
            <a:ext cx="7010543" cy="3564252"/>
            <a:chOff x="1140337" y="588160"/>
            <a:chExt cx="7010543" cy="3564252"/>
          </a:xfrm>
        </p:grpSpPr>
        <p:sp>
          <p:nvSpPr>
            <p:cNvPr id="2640" name="Google Shape;2640;p40"/>
            <p:cNvSpPr/>
            <p:nvPr/>
          </p:nvSpPr>
          <p:spPr>
            <a:xfrm>
              <a:off x="1334137" y="3840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641" name="Google Shape;2641;p40"/>
            <p:cNvGrpSpPr/>
            <p:nvPr/>
          </p:nvGrpSpPr>
          <p:grpSpPr>
            <a:xfrm>
              <a:off x="1140337" y="588160"/>
              <a:ext cx="7010543" cy="3120252"/>
              <a:chOff x="1140337" y="588160"/>
              <a:chExt cx="7010543" cy="3120252"/>
            </a:xfrm>
          </p:grpSpPr>
          <p:sp>
            <p:nvSpPr>
              <p:cNvPr id="2642" name="Google Shape;2642;p40"/>
              <p:cNvSpPr/>
              <p:nvPr/>
            </p:nvSpPr>
            <p:spPr>
              <a:xfrm>
                <a:off x="6046837" y="588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43" name="Google Shape;2643;p40"/>
              <p:cNvSpPr/>
              <p:nvPr/>
            </p:nvSpPr>
            <p:spPr>
              <a:xfrm>
                <a:off x="5939437" y="1800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44" name="Google Shape;2644;p40"/>
              <p:cNvSpPr/>
              <p:nvPr/>
            </p:nvSpPr>
            <p:spPr>
              <a:xfrm>
                <a:off x="7221637" y="3396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45" name="Google Shape;2645;p40"/>
              <p:cNvSpPr/>
              <p:nvPr/>
            </p:nvSpPr>
            <p:spPr>
              <a:xfrm>
                <a:off x="1140337" y="10967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2646" name="Google Shape;2646;p40"/>
          <p:cNvSpPr/>
          <p:nvPr/>
        </p:nvSpPr>
        <p:spPr>
          <a:xfrm flipH="1">
            <a:off x="2309824" y="3680575"/>
            <a:ext cx="193500" cy="1839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xmlns="" val="25602578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bg>
      <p:bgPr>
        <a:solidFill>
          <a:schemeClr val="accent3"/>
        </a:solidFill>
        <a:effectLst/>
      </p:bgPr>
    </p:bg>
    <p:spTree>
      <p:nvGrpSpPr>
        <p:cNvPr id="1" name="Shape 551"/>
        <p:cNvGrpSpPr/>
        <p:nvPr/>
      </p:nvGrpSpPr>
      <p:grpSpPr>
        <a:xfrm>
          <a:off x="0" y="0"/>
          <a:ext cx="0" cy="0"/>
          <a:chOff x="0" y="0"/>
          <a:chExt cx="0" cy="0"/>
        </a:xfrm>
      </p:grpSpPr>
      <p:sp>
        <p:nvSpPr>
          <p:cNvPr id="552" name="Google Shape;552;p16"/>
          <p:cNvSpPr/>
          <p:nvPr/>
        </p:nvSpPr>
        <p:spPr>
          <a:xfrm>
            <a:off x="341975" y="273825"/>
            <a:ext cx="8528100" cy="4611600"/>
          </a:xfrm>
          <a:prstGeom prst="roundRect">
            <a:avLst>
              <a:gd name="adj" fmla="val 4554"/>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553" name="Google Shape;553;p16"/>
          <p:cNvGrpSpPr/>
          <p:nvPr/>
        </p:nvGrpSpPr>
        <p:grpSpPr>
          <a:xfrm>
            <a:off x="435991" y="785819"/>
            <a:ext cx="155400" cy="3538775"/>
            <a:chOff x="435991" y="785819"/>
            <a:chExt cx="155400" cy="3538775"/>
          </a:xfrm>
        </p:grpSpPr>
        <p:sp>
          <p:nvSpPr>
            <p:cNvPr id="554" name="Google Shape;554;p16"/>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5" name="Google Shape;555;p16"/>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6" name="Google Shape;556;p16"/>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7" name="Google Shape;557;p16"/>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8" name="Google Shape;558;p16"/>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9" name="Google Shape;559;p16"/>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0" name="Google Shape;560;p16"/>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1" name="Google Shape;561;p16"/>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cxnSp>
        <p:nvCxnSpPr>
          <p:cNvPr id="562" name="Google Shape;562;p16"/>
          <p:cNvCxnSpPr/>
          <p:nvPr/>
        </p:nvCxnSpPr>
        <p:spPr>
          <a:xfrm>
            <a:off x="843750" y="288625"/>
            <a:ext cx="0" cy="4588500"/>
          </a:xfrm>
          <a:prstGeom prst="straightConnector1">
            <a:avLst/>
          </a:prstGeom>
          <a:noFill/>
          <a:ln w="19050" cap="rnd" cmpd="sng">
            <a:solidFill>
              <a:schemeClr val="accent1"/>
            </a:solidFill>
            <a:prstDash val="dot"/>
            <a:round/>
            <a:headEnd type="none" w="med" len="med"/>
            <a:tailEnd type="none" w="med" len="med"/>
          </a:ln>
        </p:spPr>
      </p:cxnSp>
      <p:sp>
        <p:nvSpPr>
          <p:cNvPr id="563" name="Google Shape;563;p16"/>
          <p:cNvSpPr txBox="1">
            <a:spLocks noGrp="1"/>
          </p:cNvSpPr>
          <p:nvPr>
            <p:ph type="title"/>
          </p:nvPr>
        </p:nvSpPr>
        <p:spPr>
          <a:xfrm>
            <a:off x="974600" y="537000"/>
            <a:ext cx="74565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solidFill>
                  <a:schemeClr val="accen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564" name="Google Shape;564;p16"/>
          <p:cNvSpPr txBox="1">
            <a:spLocks noGrp="1"/>
          </p:cNvSpPr>
          <p:nvPr>
            <p:ph type="subTitle" idx="1"/>
          </p:nvPr>
        </p:nvSpPr>
        <p:spPr>
          <a:xfrm>
            <a:off x="986400" y="1345499"/>
            <a:ext cx="3643200" cy="319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6"/>
              </a:buClr>
              <a:buSzPts val="1400"/>
              <a:buChar char="●"/>
              <a:defRPr sz="1400"/>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sp>
        <p:nvSpPr>
          <p:cNvPr id="565" name="Google Shape;565;p16"/>
          <p:cNvSpPr txBox="1">
            <a:spLocks noGrp="1"/>
          </p:cNvSpPr>
          <p:nvPr>
            <p:ph type="subTitle" idx="2"/>
          </p:nvPr>
        </p:nvSpPr>
        <p:spPr>
          <a:xfrm>
            <a:off x="4779475" y="1345499"/>
            <a:ext cx="3643200" cy="319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6"/>
              </a:buClr>
              <a:buSzPts val="1400"/>
              <a:buChar char="●"/>
              <a:defRPr sz="1400"/>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spTree>
    <p:extLst>
      <p:ext uri="{BB962C8B-B14F-4D97-AF65-F5344CB8AC3E}">
        <p14:creationId xmlns:p14="http://schemas.microsoft.com/office/powerpoint/2010/main" xmlns="" val="679669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2">
  <p:cSld name="CUSTOM_12_1">
    <p:spTree>
      <p:nvGrpSpPr>
        <p:cNvPr id="1" name="Shape 582"/>
        <p:cNvGrpSpPr/>
        <p:nvPr/>
      </p:nvGrpSpPr>
      <p:grpSpPr>
        <a:xfrm>
          <a:off x="0" y="0"/>
          <a:ext cx="0" cy="0"/>
          <a:chOff x="0" y="0"/>
          <a:chExt cx="0" cy="0"/>
        </a:xfrm>
      </p:grpSpPr>
      <p:sp>
        <p:nvSpPr>
          <p:cNvPr id="583" name="Google Shape;583;p22"/>
          <p:cNvSpPr txBox="1">
            <a:spLocks noGrp="1"/>
          </p:cNvSpPr>
          <p:nvPr>
            <p:ph type="title"/>
          </p:nvPr>
        </p:nvSpPr>
        <p:spPr>
          <a:xfrm>
            <a:off x="745888" y="1156475"/>
            <a:ext cx="2327100" cy="747900"/>
          </a:xfrm>
          <a:prstGeom prst="rect">
            <a:avLst/>
          </a:prstGeom>
        </p:spPr>
        <p:txBody>
          <a:bodyPr spcFirstLastPara="1" wrap="square" lIns="91425" tIns="91425" rIns="91425" bIns="91425" anchor="ctr" anchorCtr="0">
            <a:noAutofit/>
          </a:bodyPr>
          <a:lstStyle>
            <a:lvl1pPr lvl="0" rtl="0">
              <a:lnSpc>
                <a:spcPct val="90000"/>
              </a:lnSpc>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584" name="Google Shape;584;p22"/>
          <p:cNvSpPr txBox="1">
            <a:spLocks noGrp="1"/>
          </p:cNvSpPr>
          <p:nvPr>
            <p:ph type="title" idx="2"/>
          </p:nvPr>
        </p:nvSpPr>
        <p:spPr>
          <a:xfrm>
            <a:off x="6058075" y="2256275"/>
            <a:ext cx="2327100" cy="747900"/>
          </a:xfrm>
          <a:prstGeom prst="rect">
            <a:avLst/>
          </a:prstGeom>
        </p:spPr>
        <p:txBody>
          <a:bodyPr spcFirstLastPara="1" wrap="square" lIns="91425" tIns="91425" rIns="91425" bIns="91425" anchor="ctr" anchorCtr="0">
            <a:noAutofit/>
          </a:bodyPr>
          <a:lstStyle>
            <a:lvl1pPr lvl="0" rtl="0">
              <a:lnSpc>
                <a:spcPct val="90000"/>
              </a:lnSpc>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585" name="Google Shape;585;p22"/>
          <p:cNvSpPr txBox="1">
            <a:spLocks noGrp="1"/>
          </p:cNvSpPr>
          <p:nvPr>
            <p:ph type="subTitle" idx="1"/>
          </p:nvPr>
        </p:nvSpPr>
        <p:spPr>
          <a:xfrm>
            <a:off x="745925" y="1904350"/>
            <a:ext cx="2327100" cy="1001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1600"/>
              <a:buNone/>
              <a:defRPr sz="1600"/>
            </a:lvl1pPr>
            <a:lvl2pPr lvl="1" rtl="0">
              <a:spcBef>
                <a:spcPts val="0"/>
              </a:spcBef>
              <a:spcAft>
                <a:spcPts val="0"/>
              </a:spcAft>
              <a:buClr>
                <a:schemeClr val="accent1"/>
              </a:buClr>
              <a:buSzPts val="1600"/>
              <a:buNone/>
              <a:defRPr sz="1600">
                <a:solidFill>
                  <a:schemeClr val="accent1"/>
                </a:solidFill>
              </a:defRPr>
            </a:lvl2pPr>
            <a:lvl3pPr lvl="2" rtl="0">
              <a:spcBef>
                <a:spcPts val="0"/>
              </a:spcBef>
              <a:spcAft>
                <a:spcPts val="0"/>
              </a:spcAft>
              <a:buClr>
                <a:schemeClr val="accent1"/>
              </a:buClr>
              <a:buSzPts val="1600"/>
              <a:buNone/>
              <a:defRPr sz="1600">
                <a:solidFill>
                  <a:schemeClr val="accent1"/>
                </a:solidFill>
              </a:defRPr>
            </a:lvl3pPr>
            <a:lvl4pPr lvl="3" rtl="0">
              <a:spcBef>
                <a:spcPts val="0"/>
              </a:spcBef>
              <a:spcAft>
                <a:spcPts val="0"/>
              </a:spcAft>
              <a:buClr>
                <a:schemeClr val="accent1"/>
              </a:buClr>
              <a:buSzPts val="1600"/>
              <a:buNone/>
              <a:defRPr sz="1600">
                <a:solidFill>
                  <a:schemeClr val="accent1"/>
                </a:solidFill>
              </a:defRPr>
            </a:lvl4pPr>
            <a:lvl5pPr lvl="4" rtl="0">
              <a:spcBef>
                <a:spcPts val="0"/>
              </a:spcBef>
              <a:spcAft>
                <a:spcPts val="0"/>
              </a:spcAft>
              <a:buClr>
                <a:schemeClr val="accent1"/>
              </a:buClr>
              <a:buSzPts val="1600"/>
              <a:buNone/>
              <a:defRPr sz="1600">
                <a:solidFill>
                  <a:schemeClr val="accent1"/>
                </a:solidFill>
              </a:defRPr>
            </a:lvl5pPr>
            <a:lvl6pPr lvl="5" rtl="0">
              <a:spcBef>
                <a:spcPts val="0"/>
              </a:spcBef>
              <a:spcAft>
                <a:spcPts val="0"/>
              </a:spcAft>
              <a:buClr>
                <a:schemeClr val="accent1"/>
              </a:buClr>
              <a:buSzPts val="1600"/>
              <a:buNone/>
              <a:defRPr sz="1600">
                <a:solidFill>
                  <a:schemeClr val="accent1"/>
                </a:solidFill>
              </a:defRPr>
            </a:lvl6pPr>
            <a:lvl7pPr lvl="6" rtl="0">
              <a:spcBef>
                <a:spcPts val="0"/>
              </a:spcBef>
              <a:spcAft>
                <a:spcPts val="0"/>
              </a:spcAft>
              <a:buClr>
                <a:schemeClr val="accent1"/>
              </a:buClr>
              <a:buSzPts val="1600"/>
              <a:buNone/>
              <a:defRPr sz="1600">
                <a:solidFill>
                  <a:schemeClr val="accent1"/>
                </a:solidFill>
              </a:defRPr>
            </a:lvl7pPr>
            <a:lvl8pPr lvl="7" rtl="0">
              <a:spcBef>
                <a:spcPts val="0"/>
              </a:spcBef>
              <a:spcAft>
                <a:spcPts val="0"/>
              </a:spcAft>
              <a:buClr>
                <a:schemeClr val="accent1"/>
              </a:buClr>
              <a:buSzPts val="1600"/>
              <a:buNone/>
              <a:defRPr sz="1600">
                <a:solidFill>
                  <a:schemeClr val="accent1"/>
                </a:solidFill>
              </a:defRPr>
            </a:lvl8pPr>
            <a:lvl9pPr lvl="8" rtl="0">
              <a:spcBef>
                <a:spcPts val="0"/>
              </a:spcBef>
              <a:spcAft>
                <a:spcPts val="0"/>
              </a:spcAft>
              <a:buClr>
                <a:schemeClr val="accent1"/>
              </a:buClr>
              <a:buSzPts val="1600"/>
              <a:buNone/>
              <a:defRPr sz="1600">
                <a:solidFill>
                  <a:schemeClr val="accent1"/>
                </a:solidFill>
              </a:defRPr>
            </a:lvl9pPr>
          </a:lstStyle>
          <a:p>
            <a:endParaRPr/>
          </a:p>
        </p:txBody>
      </p:sp>
      <p:sp>
        <p:nvSpPr>
          <p:cNvPr id="586" name="Google Shape;586;p22"/>
          <p:cNvSpPr txBox="1">
            <a:spLocks noGrp="1"/>
          </p:cNvSpPr>
          <p:nvPr>
            <p:ph type="subTitle" idx="3"/>
          </p:nvPr>
        </p:nvSpPr>
        <p:spPr>
          <a:xfrm>
            <a:off x="6058075" y="3004200"/>
            <a:ext cx="2327100" cy="1001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1600"/>
              <a:buNone/>
              <a:defRPr sz="1600"/>
            </a:lvl1pPr>
            <a:lvl2pPr lvl="1" rtl="0">
              <a:spcBef>
                <a:spcPts val="0"/>
              </a:spcBef>
              <a:spcAft>
                <a:spcPts val="0"/>
              </a:spcAft>
              <a:buClr>
                <a:schemeClr val="accent1"/>
              </a:buClr>
              <a:buSzPts val="1600"/>
              <a:buNone/>
              <a:defRPr sz="1600">
                <a:solidFill>
                  <a:schemeClr val="accent1"/>
                </a:solidFill>
              </a:defRPr>
            </a:lvl2pPr>
            <a:lvl3pPr lvl="2" rtl="0">
              <a:spcBef>
                <a:spcPts val="0"/>
              </a:spcBef>
              <a:spcAft>
                <a:spcPts val="0"/>
              </a:spcAft>
              <a:buClr>
                <a:schemeClr val="accent1"/>
              </a:buClr>
              <a:buSzPts val="1600"/>
              <a:buNone/>
              <a:defRPr sz="1600">
                <a:solidFill>
                  <a:schemeClr val="accent1"/>
                </a:solidFill>
              </a:defRPr>
            </a:lvl3pPr>
            <a:lvl4pPr lvl="3" rtl="0">
              <a:spcBef>
                <a:spcPts val="0"/>
              </a:spcBef>
              <a:spcAft>
                <a:spcPts val="0"/>
              </a:spcAft>
              <a:buClr>
                <a:schemeClr val="accent1"/>
              </a:buClr>
              <a:buSzPts val="1600"/>
              <a:buNone/>
              <a:defRPr sz="1600">
                <a:solidFill>
                  <a:schemeClr val="accent1"/>
                </a:solidFill>
              </a:defRPr>
            </a:lvl4pPr>
            <a:lvl5pPr lvl="4" rtl="0">
              <a:spcBef>
                <a:spcPts val="0"/>
              </a:spcBef>
              <a:spcAft>
                <a:spcPts val="0"/>
              </a:spcAft>
              <a:buClr>
                <a:schemeClr val="accent1"/>
              </a:buClr>
              <a:buSzPts val="1600"/>
              <a:buNone/>
              <a:defRPr sz="1600">
                <a:solidFill>
                  <a:schemeClr val="accent1"/>
                </a:solidFill>
              </a:defRPr>
            </a:lvl5pPr>
            <a:lvl6pPr lvl="5" rtl="0">
              <a:spcBef>
                <a:spcPts val="0"/>
              </a:spcBef>
              <a:spcAft>
                <a:spcPts val="0"/>
              </a:spcAft>
              <a:buClr>
                <a:schemeClr val="accent1"/>
              </a:buClr>
              <a:buSzPts val="1600"/>
              <a:buNone/>
              <a:defRPr sz="1600">
                <a:solidFill>
                  <a:schemeClr val="accent1"/>
                </a:solidFill>
              </a:defRPr>
            </a:lvl6pPr>
            <a:lvl7pPr lvl="6" rtl="0">
              <a:spcBef>
                <a:spcPts val="0"/>
              </a:spcBef>
              <a:spcAft>
                <a:spcPts val="0"/>
              </a:spcAft>
              <a:buClr>
                <a:schemeClr val="accent1"/>
              </a:buClr>
              <a:buSzPts val="1600"/>
              <a:buNone/>
              <a:defRPr sz="1600">
                <a:solidFill>
                  <a:schemeClr val="accent1"/>
                </a:solidFill>
              </a:defRPr>
            </a:lvl7pPr>
            <a:lvl8pPr lvl="7" rtl="0">
              <a:spcBef>
                <a:spcPts val="0"/>
              </a:spcBef>
              <a:spcAft>
                <a:spcPts val="0"/>
              </a:spcAft>
              <a:buClr>
                <a:schemeClr val="accent1"/>
              </a:buClr>
              <a:buSzPts val="1600"/>
              <a:buNone/>
              <a:defRPr sz="1600">
                <a:solidFill>
                  <a:schemeClr val="accent1"/>
                </a:solidFill>
              </a:defRPr>
            </a:lvl8pPr>
            <a:lvl9pPr lvl="8" rtl="0">
              <a:spcBef>
                <a:spcPts val="0"/>
              </a:spcBef>
              <a:spcAft>
                <a:spcPts val="0"/>
              </a:spcAft>
              <a:buClr>
                <a:schemeClr val="accent1"/>
              </a:buClr>
              <a:buSzPts val="1600"/>
              <a:buNone/>
              <a:defRPr sz="1600">
                <a:solidFill>
                  <a:schemeClr val="accent1"/>
                </a:solidFill>
              </a:defRPr>
            </a:lvl9pPr>
          </a:lstStyle>
          <a:p>
            <a:endParaRPr/>
          </a:p>
        </p:txBody>
      </p:sp>
      <p:sp>
        <p:nvSpPr>
          <p:cNvPr id="587" name="Google Shape;587;p22"/>
          <p:cNvSpPr txBox="1">
            <a:spLocks noGrp="1"/>
          </p:cNvSpPr>
          <p:nvPr>
            <p:ph type="title" idx="4"/>
          </p:nvPr>
        </p:nvSpPr>
        <p:spPr>
          <a:xfrm>
            <a:off x="758775" y="391234"/>
            <a:ext cx="7626300" cy="572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6"/>
              </a:buClr>
              <a:buSzPts val="3500"/>
              <a:buNone/>
              <a:defRPr>
                <a:solidFill>
                  <a:schemeClr val="accent6"/>
                </a:solidFill>
              </a:defRPr>
            </a:lvl1pPr>
            <a:lvl2pPr lvl="1" rtl="0">
              <a:spcBef>
                <a:spcPts val="0"/>
              </a:spcBef>
              <a:spcAft>
                <a:spcPts val="0"/>
              </a:spcAft>
              <a:buClr>
                <a:schemeClr val="accent6"/>
              </a:buClr>
              <a:buSzPts val="3500"/>
              <a:buNone/>
              <a:defRPr>
                <a:solidFill>
                  <a:schemeClr val="accent6"/>
                </a:solidFill>
              </a:defRPr>
            </a:lvl2pPr>
            <a:lvl3pPr lvl="2" rtl="0">
              <a:spcBef>
                <a:spcPts val="0"/>
              </a:spcBef>
              <a:spcAft>
                <a:spcPts val="0"/>
              </a:spcAft>
              <a:buClr>
                <a:schemeClr val="accent6"/>
              </a:buClr>
              <a:buSzPts val="3500"/>
              <a:buNone/>
              <a:defRPr>
                <a:solidFill>
                  <a:schemeClr val="accent6"/>
                </a:solidFill>
              </a:defRPr>
            </a:lvl3pPr>
            <a:lvl4pPr lvl="3" rtl="0">
              <a:spcBef>
                <a:spcPts val="0"/>
              </a:spcBef>
              <a:spcAft>
                <a:spcPts val="0"/>
              </a:spcAft>
              <a:buClr>
                <a:schemeClr val="accent6"/>
              </a:buClr>
              <a:buSzPts val="3500"/>
              <a:buNone/>
              <a:defRPr>
                <a:solidFill>
                  <a:schemeClr val="accent6"/>
                </a:solidFill>
              </a:defRPr>
            </a:lvl4pPr>
            <a:lvl5pPr lvl="4" rtl="0">
              <a:spcBef>
                <a:spcPts val="0"/>
              </a:spcBef>
              <a:spcAft>
                <a:spcPts val="0"/>
              </a:spcAft>
              <a:buClr>
                <a:schemeClr val="accent6"/>
              </a:buClr>
              <a:buSzPts val="3500"/>
              <a:buNone/>
              <a:defRPr>
                <a:solidFill>
                  <a:schemeClr val="accent6"/>
                </a:solidFill>
              </a:defRPr>
            </a:lvl5pPr>
            <a:lvl6pPr lvl="5" rtl="0">
              <a:spcBef>
                <a:spcPts val="0"/>
              </a:spcBef>
              <a:spcAft>
                <a:spcPts val="0"/>
              </a:spcAft>
              <a:buClr>
                <a:schemeClr val="accent6"/>
              </a:buClr>
              <a:buSzPts val="3500"/>
              <a:buNone/>
              <a:defRPr>
                <a:solidFill>
                  <a:schemeClr val="accent6"/>
                </a:solidFill>
              </a:defRPr>
            </a:lvl6pPr>
            <a:lvl7pPr lvl="6" rtl="0">
              <a:spcBef>
                <a:spcPts val="0"/>
              </a:spcBef>
              <a:spcAft>
                <a:spcPts val="0"/>
              </a:spcAft>
              <a:buClr>
                <a:schemeClr val="accent6"/>
              </a:buClr>
              <a:buSzPts val="3500"/>
              <a:buNone/>
              <a:defRPr>
                <a:solidFill>
                  <a:schemeClr val="accent6"/>
                </a:solidFill>
              </a:defRPr>
            </a:lvl7pPr>
            <a:lvl8pPr lvl="7" rtl="0">
              <a:spcBef>
                <a:spcPts val="0"/>
              </a:spcBef>
              <a:spcAft>
                <a:spcPts val="0"/>
              </a:spcAft>
              <a:buClr>
                <a:schemeClr val="accent6"/>
              </a:buClr>
              <a:buSzPts val="3500"/>
              <a:buNone/>
              <a:defRPr>
                <a:solidFill>
                  <a:schemeClr val="accent6"/>
                </a:solidFill>
              </a:defRPr>
            </a:lvl8pPr>
            <a:lvl9pPr lvl="8" rtl="0">
              <a:spcBef>
                <a:spcPts val="0"/>
              </a:spcBef>
              <a:spcAft>
                <a:spcPts val="0"/>
              </a:spcAft>
              <a:buClr>
                <a:schemeClr val="accent6"/>
              </a:buClr>
              <a:buSzPts val="3500"/>
              <a:buNone/>
              <a:defRPr>
                <a:solidFill>
                  <a:schemeClr val="accent6"/>
                </a:solidFill>
              </a:defRPr>
            </a:lvl9pPr>
          </a:lstStyle>
          <a:p>
            <a:endParaRPr/>
          </a:p>
        </p:txBody>
      </p:sp>
      <p:grpSp>
        <p:nvGrpSpPr>
          <p:cNvPr id="588" name="Google Shape;588;p22"/>
          <p:cNvGrpSpPr/>
          <p:nvPr/>
        </p:nvGrpSpPr>
        <p:grpSpPr>
          <a:xfrm>
            <a:off x="-1614447" y="-668745"/>
            <a:ext cx="12693753" cy="6889485"/>
            <a:chOff x="-1614447" y="-668745"/>
            <a:chExt cx="12693753" cy="6889485"/>
          </a:xfrm>
        </p:grpSpPr>
        <p:grpSp>
          <p:nvGrpSpPr>
            <p:cNvPr id="589" name="Google Shape;589;p22"/>
            <p:cNvGrpSpPr/>
            <p:nvPr/>
          </p:nvGrpSpPr>
          <p:grpSpPr>
            <a:xfrm>
              <a:off x="-1614447" y="4335248"/>
              <a:ext cx="2795340" cy="1885492"/>
              <a:chOff x="965100" y="1428788"/>
              <a:chExt cx="1354200" cy="913425"/>
            </a:xfrm>
          </p:grpSpPr>
          <p:sp>
            <p:nvSpPr>
              <p:cNvPr id="590" name="Google Shape;590;p22"/>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2"/>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2"/>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2"/>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2"/>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5" name="Google Shape;595;p22"/>
            <p:cNvSpPr/>
            <p:nvPr/>
          </p:nvSpPr>
          <p:spPr>
            <a:xfrm rot="10620205">
              <a:off x="-1539537" y="-5776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2"/>
            <p:cNvSpPr/>
            <p:nvPr/>
          </p:nvSpPr>
          <p:spPr>
            <a:xfrm rot="240955">
              <a:off x="7530858" y="4027551"/>
              <a:ext cx="3514632" cy="1088907"/>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CUSTOM_8">
    <p:spTree>
      <p:nvGrpSpPr>
        <p:cNvPr id="1" name="Shape 910"/>
        <p:cNvGrpSpPr/>
        <p:nvPr/>
      </p:nvGrpSpPr>
      <p:grpSpPr>
        <a:xfrm>
          <a:off x="0" y="0"/>
          <a:ext cx="0" cy="0"/>
          <a:chOff x="0" y="0"/>
          <a:chExt cx="0" cy="0"/>
        </a:xfrm>
      </p:grpSpPr>
      <p:grpSp>
        <p:nvGrpSpPr>
          <p:cNvPr id="911" name="Google Shape;911;p33"/>
          <p:cNvGrpSpPr/>
          <p:nvPr/>
        </p:nvGrpSpPr>
        <p:grpSpPr>
          <a:xfrm>
            <a:off x="-4470013" y="-668750"/>
            <a:ext cx="15657196" cy="7403078"/>
            <a:chOff x="-4470013" y="-668750"/>
            <a:chExt cx="15657196" cy="7403078"/>
          </a:xfrm>
        </p:grpSpPr>
        <p:sp>
          <p:nvSpPr>
            <p:cNvPr id="912" name="Google Shape;912;p33"/>
            <p:cNvSpPr/>
            <p:nvPr/>
          </p:nvSpPr>
          <p:spPr>
            <a:xfrm rot="9794316">
              <a:off x="-4339544" y="4242932"/>
              <a:ext cx="5568199" cy="1725146"/>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3" name="Google Shape;913;p33"/>
            <p:cNvGrpSpPr/>
            <p:nvPr/>
          </p:nvGrpSpPr>
          <p:grpSpPr>
            <a:xfrm>
              <a:off x="7571490" y="4335248"/>
              <a:ext cx="2795340" cy="1885492"/>
              <a:chOff x="965100" y="1428788"/>
              <a:chExt cx="1354200" cy="913425"/>
            </a:xfrm>
          </p:grpSpPr>
          <p:sp>
            <p:nvSpPr>
              <p:cNvPr id="914" name="Google Shape;914;p33"/>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3"/>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3"/>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3"/>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3"/>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9" name="Google Shape;919;p33"/>
            <p:cNvGrpSpPr/>
            <p:nvPr/>
          </p:nvGrpSpPr>
          <p:grpSpPr>
            <a:xfrm>
              <a:off x="-3230997" y="-668750"/>
              <a:ext cx="4020585" cy="3545433"/>
              <a:chOff x="-2417677" y="2452996"/>
              <a:chExt cx="5416388" cy="4776280"/>
            </a:xfrm>
          </p:grpSpPr>
          <p:grpSp>
            <p:nvGrpSpPr>
              <p:cNvPr id="920" name="Google Shape;920;p33"/>
              <p:cNvGrpSpPr/>
              <p:nvPr/>
            </p:nvGrpSpPr>
            <p:grpSpPr>
              <a:xfrm>
                <a:off x="415116" y="4353695"/>
                <a:ext cx="451070" cy="303924"/>
                <a:chOff x="5850477" y="3901125"/>
                <a:chExt cx="127450" cy="85874"/>
              </a:xfrm>
            </p:grpSpPr>
            <p:sp>
              <p:nvSpPr>
                <p:cNvPr id="921" name="Google Shape;921;p33"/>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3"/>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3"/>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3"/>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3"/>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3"/>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7" name="Google Shape;927;p33"/>
              <p:cNvSpPr/>
              <p:nvPr/>
            </p:nvSpPr>
            <p:spPr>
              <a:xfrm>
                <a:off x="1177375" y="4353700"/>
                <a:ext cx="186803" cy="186803"/>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8" name="Google Shape;928;p33"/>
              <p:cNvGrpSpPr/>
              <p:nvPr/>
            </p:nvGrpSpPr>
            <p:grpSpPr>
              <a:xfrm>
                <a:off x="-2417677" y="2452996"/>
                <a:ext cx="5416388" cy="4776280"/>
                <a:chOff x="3141775" y="2797950"/>
                <a:chExt cx="2059150" cy="1815800"/>
              </a:xfrm>
            </p:grpSpPr>
            <p:sp>
              <p:nvSpPr>
                <p:cNvPr id="929" name="Google Shape;929;p33"/>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3"/>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3"/>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3"/>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3"/>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3"/>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3"/>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3"/>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3"/>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38" name="Google Shape;938;p33"/>
            <p:cNvSpPr/>
            <p:nvPr/>
          </p:nvSpPr>
          <p:spPr>
            <a:xfrm rot="10620205">
              <a:off x="7646401" y="-5776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2">
  <p:cSld name="CUSTOM_9">
    <p:spTree>
      <p:nvGrpSpPr>
        <p:cNvPr id="1" name="Shape 939"/>
        <p:cNvGrpSpPr/>
        <p:nvPr/>
      </p:nvGrpSpPr>
      <p:grpSpPr>
        <a:xfrm>
          <a:off x="0" y="0"/>
          <a:ext cx="0" cy="0"/>
          <a:chOff x="0" y="0"/>
          <a:chExt cx="0" cy="0"/>
        </a:xfrm>
      </p:grpSpPr>
      <p:grpSp>
        <p:nvGrpSpPr>
          <p:cNvPr id="940" name="Google Shape;940;p34"/>
          <p:cNvGrpSpPr/>
          <p:nvPr/>
        </p:nvGrpSpPr>
        <p:grpSpPr>
          <a:xfrm>
            <a:off x="-1614447" y="-668745"/>
            <a:ext cx="12693753" cy="6889485"/>
            <a:chOff x="-1614447" y="-668745"/>
            <a:chExt cx="12693753" cy="6889485"/>
          </a:xfrm>
        </p:grpSpPr>
        <p:grpSp>
          <p:nvGrpSpPr>
            <p:cNvPr id="941" name="Google Shape;941;p34"/>
            <p:cNvGrpSpPr/>
            <p:nvPr/>
          </p:nvGrpSpPr>
          <p:grpSpPr>
            <a:xfrm>
              <a:off x="-1614447" y="4335248"/>
              <a:ext cx="2795340" cy="1885492"/>
              <a:chOff x="965100" y="1428788"/>
              <a:chExt cx="1354200" cy="913425"/>
            </a:xfrm>
          </p:grpSpPr>
          <p:sp>
            <p:nvSpPr>
              <p:cNvPr id="942" name="Google Shape;942;p34"/>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4"/>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4"/>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4"/>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4"/>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7" name="Google Shape;947;p34"/>
            <p:cNvSpPr/>
            <p:nvPr/>
          </p:nvSpPr>
          <p:spPr>
            <a:xfrm rot="10620205">
              <a:off x="-1539537" y="-5776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4"/>
            <p:cNvSpPr/>
            <p:nvPr/>
          </p:nvSpPr>
          <p:spPr>
            <a:xfrm rot="240955">
              <a:off x="7530858" y="4027551"/>
              <a:ext cx="3514632" cy="1088907"/>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31"/>
        <p:cNvGrpSpPr/>
        <p:nvPr/>
      </p:nvGrpSpPr>
      <p:grpSpPr>
        <a:xfrm>
          <a:off x="0" y="0"/>
          <a:ext cx="0" cy="0"/>
          <a:chOff x="0" y="0"/>
          <a:chExt cx="0" cy="0"/>
        </a:xfrm>
      </p:grpSpPr>
      <p:sp>
        <p:nvSpPr>
          <p:cNvPr id="232" name="Google Shape;232;p4"/>
          <p:cNvSpPr/>
          <p:nvPr/>
        </p:nvSpPr>
        <p:spPr>
          <a:xfrm rot="-1800227">
            <a:off x="7220529" y="4943780"/>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3" name="Google Shape;233;p4"/>
          <p:cNvSpPr/>
          <p:nvPr/>
        </p:nvSpPr>
        <p:spPr>
          <a:xfrm rot="-5400000" flipH="1">
            <a:off x="5411402" y="494094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4" name="Google Shape;234;p4"/>
          <p:cNvSpPr/>
          <p:nvPr/>
        </p:nvSpPr>
        <p:spPr>
          <a:xfrm rot="5400000">
            <a:off x="6062609" y="491413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35" name="Google Shape;235;p4"/>
          <p:cNvSpPr/>
          <p:nvPr/>
        </p:nvSpPr>
        <p:spPr>
          <a:xfrm rot="10800000">
            <a:off x="7220918" y="478644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6" name="Google Shape;236;p4"/>
          <p:cNvSpPr/>
          <p:nvPr/>
        </p:nvSpPr>
        <p:spPr>
          <a:xfrm rot="-4499594">
            <a:off x="6803400" y="494094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grpSp>
        <p:nvGrpSpPr>
          <p:cNvPr id="237" name="Google Shape;237;p4"/>
          <p:cNvGrpSpPr/>
          <p:nvPr/>
        </p:nvGrpSpPr>
        <p:grpSpPr>
          <a:xfrm>
            <a:off x="61069" y="68542"/>
            <a:ext cx="9027322" cy="5041129"/>
            <a:chOff x="61069" y="68542"/>
            <a:chExt cx="9027322" cy="5041129"/>
          </a:xfrm>
        </p:grpSpPr>
        <p:sp>
          <p:nvSpPr>
            <p:cNvPr id="238" name="Google Shape;238;p4"/>
            <p:cNvSpPr/>
            <p:nvPr/>
          </p:nvSpPr>
          <p:spPr>
            <a:xfrm rot="2700000">
              <a:off x="3197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9" name="Google Shape;239;p4"/>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0" name="Google Shape;240;p4"/>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41" name="Google Shape;241;p4"/>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2" name="Google Shape;242;p4"/>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3" name="Google Shape;243;p4"/>
            <p:cNvSpPr/>
            <p:nvPr/>
          </p:nvSpPr>
          <p:spPr>
            <a:xfrm rot="-2700000">
              <a:off x="515840" y="3884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4" name="Google Shape;244;p4"/>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45" name="Google Shape;245;p4"/>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46" name="Google Shape;246;p4"/>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7" name="Google Shape;247;p4"/>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8" name="Google Shape;248;p4"/>
            <p:cNvSpPr/>
            <p:nvPr/>
          </p:nvSpPr>
          <p:spPr>
            <a:xfrm rot="8100000" flipH="1">
              <a:off x="4509194" y="15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9" name="Google Shape;249;p4"/>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0" name="Google Shape;250;p4"/>
            <p:cNvSpPr/>
            <p:nvPr/>
          </p:nvSpPr>
          <p:spPr>
            <a:xfrm rot="-5400000">
              <a:off x="3039403" y="1427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1" name="Google Shape;251;p4"/>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2" name="Google Shape;252;p4"/>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3" name="Google Shape;253;p4"/>
            <p:cNvSpPr/>
            <p:nvPr/>
          </p:nvSpPr>
          <p:spPr>
            <a:xfrm rot="-5400000">
              <a:off x="1690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4" name="Google Shape;254;p4"/>
            <p:cNvSpPr/>
            <p:nvPr/>
          </p:nvSpPr>
          <p:spPr>
            <a:xfrm rot="2700000">
              <a:off x="58641" y="25419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55" name="Google Shape;255;p4"/>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6" name="Google Shape;256;p4"/>
            <p:cNvSpPr/>
            <p:nvPr/>
          </p:nvSpPr>
          <p:spPr>
            <a:xfrm rot="8999773">
              <a:off x="3716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7" name="Google Shape;257;p4"/>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8" name="Google Shape;258;p4"/>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9" name="Google Shape;259;p4"/>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60" name="Google Shape;260;p4"/>
            <p:cNvSpPr/>
            <p:nvPr/>
          </p:nvSpPr>
          <p:spPr>
            <a:xfrm rot="8100000" flipH="1">
              <a:off x="7273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61" name="Google Shape;261;p4"/>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62" name="Google Shape;262;p4"/>
            <p:cNvSpPr/>
            <p:nvPr/>
          </p:nvSpPr>
          <p:spPr>
            <a:xfrm rot="-10594826" flipH="1">
              <a:off x="8902268" y="7493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63" name="Google Shape;263;p4"/>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64" name="Google Shape;264;p4"/>
            <p:cNvSpPr/>
            <p:nvPr/>
          </p:nvSpPr>
          <p:spPr>
            <a:xfrm>
              <a:off x="8976589" y="13692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65" name="Google Shape;265;p4"/>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66" name="Google Shape;266;p4"/>
            <p:cNvSpPr/>
            <p:nvPr/>
          </p:nvSpPr>
          <p:spPr>
            <a:xfrm rot="2700000">
              <a:off x="3348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67" name="Google Shape;267;p4"/>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68" name="Google Shape;268;p4"/>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69" name="Google Shape;269;p4"/>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70" name="Google Shape;270;p4"/>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71" name="Google Shape;271;p4"/>
            <p:cNvSpPr/>
            <p:nvPr/>
          </p:nvSpPr>
          <p:spPr>
            <a:xfrm>
              <a:off x="8946314" y="21592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72" name="Google Shape;272;p4"/>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73" name="Google Shape;273;p4"/>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74" name="Google Shape;274;p4"/>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75" name="Google Shape;275;p4"/>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76" name="Google Shape;276;p4"/>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77" name="Google Shape;277;p4"/>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78" name="Google Shape;278;p4"/>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79" name="Google Shape;279;p4"/>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80" name="Google Shape;280;p4"/>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81" name="Google Shape;281;p4"/>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82" name="Google Shape;282;p4"/>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83" name="Google Shape;283;p4"/>
            <p:cNvSpPr/>
            <p:nvPr/>
          </p:nvSpPr>
          <p:spPr>
            <a:xfrm rot="8999773">
              <a:off x="78184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84" name="Google Shape;284;p4"/>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85" name="Google Shape;285;p4"/>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86" name="Google Shape;286;p4"/>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87" name="Google Shape;287;p4"/>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88" name="Google Shape;288;p4"/>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289" name="Google Shape;289;p4"/>
          <p:cNvSpPr/>
          <p:nvPr/>
        </p:nvSpPr>
        <p:spPr>
          <a:xfrm>
            <a:off x="311400" y="310100"/>
            <a:ext cx="8521200" cy="45234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 name="Google Shape;290;p4"/>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rgbClr val="434343"/>
              </a:buClr>
              <a:buSzPts val="1400"/>
              <a:buAutoNum type="arabicPeriod"/>
              <a:defRPr sz="1200">
                <a:solidFill>
                  <a:srgbClr val="434343"/>
                </a:solidFill>
              </a:defRPr>
            </a:lvl1pPr>
            <a:lvl2pPr marL="914400" lvl="1" indent="-317500" rtl="0">
              <a:lnSpc>
                <a:spcPct val="115000"/>
              </a:lnSpc>
              <a:spcBef>
                <a:spcPts val="0"/>
              </a:spcBef>
              <a:spcAft>
                <a:spcPts val="0"/>
              </a:spcAft>
              <a:buClr>
                <a:srgbClr val="434343"/>
              </a:buClr>
              <a:buSzPts val="1400"/>
              <a:buAutoNum type="alphaLcPeriod"/>
              <a:defRPr>
                <a:solidFill>
                  <a:srgbClr val="434343"/>
                </a:solidFill>
              </a:defRPr>
            </a:lvl2pPr>
            <a:lvl3pPr marL="1371600" lvl="2" indent="-317500" rtl="0">
              <a:lnSpc>
                <a:spcPct val="115000"/>
              </a:lnSpc>
              <a:spcBef>
                <a:spcPts val="0"/>
              </a:spcBef>
              <a:spcAft>
                <a:spcPts val="0"/>
              </a:spcAft>
              <a:buClr>
                <a:srgbClr val="434343"/>
              </a:buClr>
              <a:buSzPts val="1400"/>
              <a:buAutoNum type="romanLcPeriod"/>
              <a:defRPr>
                <a:solidFill>
                  <a:srgbClr val="434343"/>
                </a:solidFill>
              </a:defRPr>
            </a:lvl3pPr>
            <a:lvl4pPr marL="1828800" lvl="3" indent="-317500" rtl="0">
              <a:lnSpc>
                <a:spcPct val="115000"/>
              </a:lnSpc>
              <a:spcBef>
                <a:spcPts val="0"/>
              </a:spcBef>
              <a:spcAft>
                <a:spcPts val="0"/>
              </a:spcAft>
              <a:buClr>
                <a:srgbClr val="434343"/>
              </a:buClr>
              <a:buSzPts val="1400"/>
              <a:buAutoNum type="arabicPeriod"/>
              <a:defRPr>
                <a:solidFill>
                  <a:srgbClr val="434343"/>
                </a:solidFill>
              </a:defRPr>
            </a:lvl4pPr>
            <a:lvl5pPr marL="2286000" lvl="4" indent="-317500" rtl="0">
              <a:lnSpc>
                <a:spcPct val="115000"/>
              </a:lnSpc>
              <a:spcBef>
                <a:spcPts val="0"/>
              </a:spcBef>
              <a:spcAft>
                <a:spcPts val="0"/>
              </a:spcAft>
              <a:buClr>
                <a:srgbClr val="434343"/>
              </a:buClr>
              <a:buSzPts val="1400"/>
              <a:buAutoNum type="alphaLcPeriod"/>
              <a:defRPr>
                <a:solidFill>
                  <a:srgbClr val="434343"/>
                </a:solidFill>
              </a:defRPr>
            </a:lvl5pPr>
            <a:lvl6pPr marL="2743200" lvl="5" indent="-317500" rtl="0">
              <a:lnSpc>
                <a:spcPct val="115000"/>
              </a:lnSpc>
              <a:spcBef>
                <a:spcPts val="0"/>
              </a:spcBef>
              <a:spcAft>
                <a:spcPts val="0"/>
              </a:spcAft>
              <a:buClr>
                <a:srgbClr val="434343"/>
              </a:buClr>
              <a:buSzPts val="1400"/>
              <a:buAutoNum type="romanLcPeriod"/>
              <a:defRPr>
                <a:solidFill>
                  <a:srgbClr val="434343"/>
                </a:solidFill>
              </a:defRPr>
            </a:lvl6pPr>
            <a:lvl7pPr marL="3200400" lvl="6" indent="-317500" rtl="0">
              <a:lnSpc>
                <a:spcPct val="115000"/>
              </a:lnSpc>
              <a:spcBef>
                <a:spcPts val="0"/>
              </a:spcBef>
              <a:spcAft>
                <a:spcPts val="0"/>
              </a:spcAft>
              <a:buClr>
                <a:srgbClr val="434343"/>
              </a:buClr>
              <a:buSzPts val="1400"/>
              <a:buAutoNum type="arabicPeriod"/>
              <a:defRPr>
                <a:solidFill>
                  <a:srgbClr val="434343"/>
                </a:solidFill>
              </a:defRPr>
            </a:lvl7pPr>
            <a:lvl8pPr marL="3657600" lvl="7" indent="-317500" rtl="0">
              <a:lnSpc>
                <a:spcPct val="115000"/>
              </a:lnSpc>
              <a:spcBef>
                <a:spcPts val="0"/>
              </a:spcBef>
              <a:spcAft>
                <a:spcPts val="0"/>
              </a:spcAft>
              <a:buClr>
                <a:srgbClr val="434343"/>
              </a:buClr>
              <a:buSzPts val="1400"/>
              <a:buAutoNum type="alphaLcPeriod"/>
              <a:defRPr>
                <a:solidFill>
                  <a:srgbClr val="434343"/>
                </a:solidFill>
              </a:defRPr>
            </a:lvl8pPr>
            <a:lvl9pPr marL="4114800" lvl="8" indent="-317500" rtl="0">
              <a:lnSpc>
                <a:spcPct val="115000"/>
              </a:lnSpc>
              <a:spcBef>
                <a:spcPts val="0"/>
              </a:spcBef>
              <a:spcAft>
                <a:spcPts val="0"/>
              </a:spcAft>
              <a:buClr>
                <a:srgbClr val="434343"/>
              </a:buClr>
              <a:buSzPts val="1400"/>
              <a:buAutoNum type="romanLcPeriod"/>
              <a:defRPr>
                <a:solidFill>
                  <a:srgbClr val="434343"/>
                </a:solidFill>
              </a:defRPr>
            </a:lvl9pPr>
          </a:lstStyle>
          <a:p>
            <a:endParaRPr/>
          </a:p>
        </p:txBody>
      </p:sp>
      <p:sp>
        <p:nvSpPr>
          <p:cNvPr id="291" name="Google Shape;291;p4"/>
          <p:cNvSpPr txBox="1">
            <a:spLocks noGrp="1"/>
          </p:cNvSpPr>
          <p:nvPr>
            <p:ph type="title"/>
          </p:nvPr>
        </p:nvSpPr>
        <p:spPr>
          <a:xfrm>
            <a:off x="720000" y="540000"/>
            <a:ext cx="3834900" cy="612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xmlns="" val="763300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1.jpe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19" Type="http://schemas.openxmlformats.org/officeDocument/2006/relationships/theme" Target="../theme/theme4.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8" r:id="rId4"/>
    <p:sldLayoutId id="2147483659" r:id="rId5"/>
    <p:sldLayoutId id="2147483668" r:id="rId6"/>
    <p:sldLayoutId id="2147483679" r:id="rId7"/>
    <p:sldLayoutId id="2147483680"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xmlns="" val="457742143"/>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47E867C5-83F2-421B-A515-9E9A3EFD4FB0}"/>
              </a:ext>
            </a:extLst>
          </p:cNvPr>
          <p:cNvPicPr>
            <a:picLocks noChangeAspect="1"/>
          </p:cNvPicPr>
          <p:nvPr userDrawn="1"/>
        </p:nvPicPr>
        <p:blipFill>
          <a:blip r:embed="rId13">
            <a:extLst>
              <a:ext uri="{28A0092B-C50C-407E-A947-70E740481C1C}">
                <a14:useLocalDpi xmlns:a14="http://schemas.microsoft.com/office/drawing/2010/main" xmlns="" val="0"/>
              </a:ext>
            </a:extLst>
          </a:blip>
          <a:stretch>
            <a:fillRect/>
          </a:stretch>
        </p:blipFill>
        <p:spPr>
          <a:xfrm>
            <a:off x="0" y="242"/>
            <a:ext cx="9144000" cy="5143016"/>
          </a:xfrm>
          <a:prstGeom prst="rect">
            <a:avLst/>
          </a:prstGeom>
        </p:spPr>
      </p:pic>
    </p:spTree>
    <p:extLst>
      <p:ext uri="{BB962C8B-B14F-4D97-AF65-F5344CB8AC3E}">
        <p14:creationId xmlns:p14="http://schemas.microsoft.com/office/powerpoint/2010/main" xmlns="" val="3583457423"/>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ransition spd="slow">
    <p:randomBar dir="vert"/>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xmlns="" val="3876200400"/>
      </p:ext>
    </p:extLst>
  </p:cSld>
  <p:clrMap bg1="lt1" tx1="dk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5.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microsoft.com/office/2007/relationships/hdphoto" Target="../media/hdphoto4.wdp"/></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microsoft.com/office/2007/relationships/hdphoto" Target="../media/hdphoto3.wdp"/><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5.xml"/><Relationship Id="rId6" Type="http://schemas.openxmlformats.org/officeDocument/2006/relationships/image" Target="../media/image21.png"/><Relationship Id="rId5" Type="http://schemas.openxmlformats.org/officeDocument/2006/relationships/image" Target="../media/image3.pn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microsoft.com/office/2007/relationships/hdphoto" Target="../media/hdphoto4.wdp"/></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microsoft.com/office/2007/relationships/hdphoto" Target="../media/hdphoto4.wdp"/></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6.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5.xml"/><Relationship Id="rId6" Type="http://schemas.openxmlformats.org/officeDocument/2006/relationships/image" Target="../media/image24.png"/><Relationship Id="rId5" Type="http://schemas.openxmlformats.org/officeDocument/2006/relationships/image" Target="../media/image3.png"/><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4.xml"/><Relationship Id="rId1" Type="http://schemas.openxmlformats.org/officeDocument/2006/relationships/slideLayout" Target="../slideLayouts/slideLayout27.xml"/><Relationship Id="rId5" Type="http://schemas.microsoft.com/office/2007/relationships/hdphoto" Target="../media/hdphoto3.wdp"/><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5.xml"/><Relationship Id="rId6" Type="http://schemas.openxmlformats.org/officeDocument/2006/relationships/image" Target="../media/image28.png"/><Relationship Id="rId5" Type="http://schemas.openxmlformats.org/officeDocument/2006/relationships/image" Target="../media/image3.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3.xml"/><Relationship Id="rId1" Type="http://schemas.openxmlformats.org/officeDocument/2006/relationships/slideLayout" Target="../slideLayouts/slideLayout27.xml"/><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5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5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5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5.xml"/><Relationship Id="rId6" Type="http://schemas.openxmlformats.org/officeDocument/2006/relationships/image" Target="../media/image16.png"/><Relationship Id="rId5" Type="http://schemas.openxmlformats.org/officeDocument/2006/relationships/image" Target="../media/image3.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565"/>
        <p:cNvGrpSpPr/>
        <p:nvPr/>
      </p:nvGrpSpPr>
      <p:grpSpPr>
        <a:xfrm>
          <a:off x="0" y="0"/>
          <a:ext cx="0" cy="0"/>
          <a:chOff x="0" y="0"/>
          <a:chExt cx="0" cy="0"/>
        </a:xfrm>
      </p:grpSpPr>
      <p:grpSp>
        <p:nvGrpSpPr>
          <p:cNvPr id="7569" name="Google Shape;7569;p75"/>
          <p:cNvGrpSpPr/>
          <p:nvPr/>
        </p:nvGrpSpPr>
        <p:grpSpPr>
          <a:xfrm>
            <a:off x="8353196" y="537004"/>
            <a:ext cx="155400" cy="155400"/>
            <a:chOff x="1666623" y="2623621"/>
            <a:chExt cx="155400" cy="155400"/>
          </a:xfrm>
        </p:grpSpPr>
        <p:sp>
          <p:nvSpPr>
            <p:cNvPr id="7570" name="Google Shape;7570;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71" name="Google Shape;7571;p75"/>
            <p:cNvSpPr/>
            <p:nvPr/>
          </p:nvSpPr>
          <p:spPr>
            <a:xfrm>
              <a:off x="1666623" y="2623621"/>
              <a:ext cx="155400" cy="155400"/>
            </a:xfrm>
            <a:prstGeom prst="star4">
              <a:avLst>
                <a:gd name="adj" fmla="val 23855"/>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78" name="Google Shape;7578;p75"/>
          <p:cNvGrpSpPr/>
          <p:nvPr/>
        </p:nvGrpSpPr>
        <p:grpSpPr>
          <a:xfrm>
            <a:off x="7810146" y="4175354"/>
            <a:ext cx="155400" cy="155400"/>
            <a:chOff x="1666623" y="2623621"/>
            <a:chExt cx="155400" cy="155400"/>
          </a:xfrm>
        </p:grpSpPr>
        <p:sp>
          <p:nvSpPr>
            <p:cNvPr id="7579" name="Google Shape;7579;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80" name="Google Shape;7580;p75"/>
            <p:cNvSpPr/>
            <p:nvPr/>
          </p:nvSpPr>
          <p:spPr>
            <a:xfrm>
              <a:off x="1666623" y="2623621"/>
              <a:ext cx="155400" cy="155400"/>
            </a:xfrm>
            <a:prstGeom prst="star4">
              <a:avLst>
                <a:gd name="adj" fmla="val 23855"/>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81" name="Google Shape;7581;p75"/>
          <p:cNvGrpSpPr/>
          <p:nvPr/>
        </p:nvGrpSpPr>
        <p:grpSpPr>
          <a:xfrm rot="5741575">
            <a:off x="300720" y="4612218"/>
            <a:ext cx="450624" cy="494107"/>
            <a:chOff x="1584644" y="2497374"/>
            <a:chExt cx="450609" cy="494091"/>
          </a:xfrm>
        </p:grpSpPr>
        <p:sp>
          <p:nvSpPr>
            <p:cNvPr id="7582" name="Google Shape;7582;p75"/>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83" name="Google Shape;7583;p75"/>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72" name="Google Shape;7572;p75"/>
          <p:cNvGrpSpPr/>
          <p:nvPr/>
        </p:nvGrpSpPr>
        <p:grpSpPr>
          <a:xfrm>
            <a:off x="986396" y="588616"/>
            <a:ext cx="155400" cy="155400"/>
            <a:chOff x="1666623" y="2623621"/>
            <a:chExt cx="155400" cy="155400"/>
          </a:xfrm>
        </p:grpSpPr>
        <p:sp>
          <p:nvSpPr>
            <p:cNvPr id="7573" name="Google Shape;7573;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74" name="Google Shape;7574;p75"/>
            <p:cNvSpPr/>
            <p:nvPr/>
          </p:nvSpPr>
          <p:spPr>
            <a:xfrm>
              <a:off x="1666623" y="2623621"/>
              <a:ext cx="155400" cy="155400"/>
            </a:xfrm>
            <a:prstGeom prst="star4">
              <a:avLst>
                <a:gd name="adj" fmla="val 23855"/>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75" name="Google Shape;7575;p75"/>
          <p:cNvGrpSpPr/>
          <p:nvPr/>
        </p:nvGrpSpPr>
        <p:grpSpPr>
          <a:xfrm>
            <a:off x="1455271" y="818379"/>
            <a:ext cx="155400" cy="155400"/>
            <a:chOff x="1666623" y="2623621"/>
            <a:chExt cx="155400" cy="155400"/>
          </a:xfrm>
        </p:grpSpPr>
        <p:sp>
          <p:nvSpPr>
            <p:cNvPr id="7576" name="Google Shape;7576;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77" name="Google Shape;7577;p75"/>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9" name="Group 68"/>
          <p:cNvGrpSpPr/>
          <p:nvPr/>
        </p:nvGrpSpPr>
        <p:grpSpPr>
          <a:xfrm>
            <a:off x="986396" y="976006"/>
            <a:ext cx="7632335" cy="3705436"/>
            <a:chOff x="339046" y="287676"/>
            <a:chExt cx="8404147" cy="4292100"/>
          </a:xfrm>
        </p:grpSpPr>
        <p:pic>
          <p:nvPicPr>
            <p:cNvPr id="70" name="Picture 69"/>
            <p:cNvPicPr>
              <a:picLocks noChangeAspect="1"/>
            </p:cNvPicPr>
            <p:nvPr/>
          </p:nvPicPr>
          <p:blipFill rotWithShape="1">
            <a:blip r:embed="rId3">
              <a:extLst>
                <a:ext uri="{BEBA8EAE-BF5A-486C-A8C5-ECC9F3942E4B}">
                  <a14:imgProps xmlns:a14="http://schemas.microsoft.com/office/drawing/2010/main" xmlns="">
                    <a14:imgLayer r:embed="rId4">
                      <a14:imgEffect>
                        <a14:backgroundRemoval t="9808" b="95000" l="33523" r="96364"/>
                      </a14:imgEffect>
                    </a14:imgLayer>
                  </a14:imgProps>
                </a:ext>
                <a:ext uri="{28A0092B-C50C-407E-A947-70E740481C1C}">
                  <a14:useLocalDpi xmlns:a14="http://schemas.microsoft.com/office/drawing/2010/main" xmlns="" val="0"/>
                </a:ext>
              </a:extLst>
            </a:blip>
            <a:srcRect l="33339" t="12541" r="5128" b="8634"/>
            <a:stretch/>
          </p:blipFill>
          <p:spPr>
            <a:xfrm>
              <a:off x="2747808" y="588700"/>
              <a:ext cx="5995385" cy="3991076"/>
            </a:xfrm>
            <a:prstGeom prst="rect">
              <a:avLst/>
            </a:prstGeom>
          </p:spPr>
        </p:pic>
        <p:pic>
          <p:nvPicPr>
            <p:cNvPr id="71" name="Picture 70"/>
            <p:cNvPicPr>
              <a:picLocks noChangeAspect="1"/>
            </p:cNvPicPr>
            <p:nvPr/>
          </p:nvPicPr>
          <p:blipFill rotWithShape="1">
            <a:blip r:embed="rId5">
              <a:extLst>
                <a:ext uri="{BEBA8EAE-BF5A-486C-A8C5-ECC9F3942E4B}">
                  <a14:imgProps xmlns:a14="http://schemas.microsoft.com/office/drawing/2010/main" xmlns="">
                    <a14:imgLayer r:embed="rId4">
                      <a14:imgEffect>
                        <a14:backgroundRemoval t="0" b="100000" l="2386" r="96250">
                          <a14:backgroundMark x1="29545" y1="55385" x2="29432" y2="85385"/>
                        </a14:backgroundRemoval>
                      </a14:imgEffect>
                    </a14:imgLayer>
                  </a14:imgProps>
                </a:ext>
                <a:ext uri="{28A0092B-C50C-407E-A947-70E740481C1C}">
                  <a14:useLocalDpi xmlns:a14="http://schemas.microsoft.com/office/drawing/2010/main" xmlns="" val="0"/>
                </a:ext>
              </a:extLst>
            </a:blip>
            <a:srcRect l="3677" t="6526" r="49868" b="39127"/>
            <a:stretch/>
          </p:blipFill>
          <p:spPr>
            <a:xfrm>
              <a:off x="339046" y="287676"/>
              <a:ext cx="3893905" cy="2691830"/>
            </a:xfrm>
            <a:prstGeom prst="rect">
              <a:avLst/>
            </a:prstGeom>
          </p:spPr>
        </p:pic>
      </p:grpSp>
      <p:pic>
        <p:nvPicPr>
          <p:cNvPr id="2" name="Picture 1">
            <a:extLst>
              <a:ext uri="{FF2B5EF4-FFF2-40B4-BE49-F238E27FC236}">
                <a16:creationId xmlns:a16="http://schemas.microsoft.com/office/drawing/2014/main" xmlns="" id="{BCCBA8DA-5D80-98C2-3454-4940BA2A41D5}"/>
              </a:ext>
            </a:extLst>
          </p:cNvPr>
          <p:cNvPicPr>
            <a:picLocks noChangeAspect="1"/>
          </p:cNvPicPr>
          <p:nvPr/>
        </p:nvPicPr>
        <p:blipFill>
          <a:blip r:embed="rId6"/>
          <a:stretch>
            <a:fillRect/>
          </a:stretch>
        </p:blipFill>
        <p:spPr>
          <a:xfrm>
            <a:off x="3307764" y="1993515"/>
            <a:ext cx="5444200" cy="2139881"/>
          </a:xfrm>
          <a:prstGeom prst="rect">
            <a:avLst/>
          </a:prstGeom>
        </p:spPr>
      </p:pic>
    </p:spTree>
    <p:extLst>
      <p:ext uri="{BB962C8B-B14F-4D97-AF65-F5344CB8AC3E}">
        <p14:creationId xmlns:p14="http://schemas.microsoft.com/office/powerpoint/2010/main" xmlns="" val="4267385814"/>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p:cTn id="7" dur="500" fill="hold"/>
                                        <p:tgtEl>
                                          <p:spTgt spid="69"/>
                                        </p:tgtEl>
                                        <p:attrNameLst>
                                          <p:attrName>ppt_w</p:attrName>
                                        </p:attrNameLst>
                                      </p:cBhvr>
                                      <p:tavLst>
                                        <p:tav tm="0">
                                          <p:val>
                                            <p:fltVal val="0"/>
                                          </p:val>
                                        </p:tav>
                                        <p:tav tm="100000">
                                          <p:val>
                                            <p:strVal val="#ppt_w"/>
                                          </p:val>
                                        </p:tav>
                                      </p:tavLst>
                                    </p:anim>
                                    <p:anim calcmode="lin" valueType="num">
                                      <p:cBhvr>
                                        <p:cTn id="8" dur="500" fill="hold"/>
                                        <p:tgtEl>
                                          <p:spTgt spid="69"/>
                                        </p:tgtEl>
                                        <p:attrNameLst>
                                          <p:attrName>ppt_h</p:attrName>
                                        </p:attrNameLst>
                                      </p:cBhvr>
                                      <p:tavLst>
                                        <p:tav tm="0">
                                          <p:val>
                                            <p:fltVal val="0"/>
                                          </p:val>
                                        </p:tav>
                                        <p:tav tm="100000">
                                          <p:val>
                                            <p:strVal val="#ppt_h"/>
                                          </p:val>
                                        </p:tav>
                                      </p:tavLst>
                                    </p:anim>
                                    <p:animEffect transition="in" filter="fade">
                                      <p:cBhvr>
                                        <p:cTn id="9" dur="500"/>
                                        <p:tgtEl>
                                          <p:spTgt spid="69"/>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38"/>
        <p:cNvGrpSpPr/>
        <p:nvPr/>
      </p:nvGrpSpPr>
      <p:grpSpPr>
        <a:xfrm>
          <a:off x="0" y="0"/>
          <a:ext cx="0" cy="0"/>
          <a:chOff x="0" y="0"/>
          <a:chExt cx="0" cy="0"/>
        </a:xfrm>
      </p:grpSpPr>
      <p:pic>
        <p:nvPicPr>
          <p:cNvPr id="28" name="图片 8"/>
          <p:cNvPicPr>
            <a:picLocks noChangeAspect="1"/>
          </p:cNvPicPr>
          <p:nvPr/>
        </p:nvPicPr>
        <p:blipFill>
          <a:blip r:embed="rId3"/>
          <a:stretch>
            <a:fillRect/>
          </a:stretch>
        </p:blipFill>
        <p:spPr>
          <a:xfrm>
            <a:off x="62766" y="100584"/>
            <a:ext cx="9197259" cy="3574945"/>
          </a:xfrm>
          <a:prstGeom prst="rect">
            <a:avLst/>
          </a:prstGeom>
        </p:spPr>
      </p:pic>
      <p:sp>
        <p:nvSpPr>
          <p:cNvPr id="30" name="Google Shape;2714;p36"/>
          <p:cNvSpPr/>
          <p:nvPr/>
        </p:nvSpPr>
        <p:spPr>
          <a:xfrm>
            <a:off x="1051586" y="1176344"/>
            <a:ext cx="7114032" cy="2034942"/>
          </a:xfrm>
          <a:custGeom>
            <a:avLst/>
            <a:gdLst/>
            <a:ahLst/>
            <a:cxnLst/>
            <a:rect l="l" t="t" r="r" b="b"/>
            <a:pathLst>
              <a:path w="63821" h="8424" extrusionOk="0">
                <a:moveTo>
                  <a:pt x="0" y="0"/>
                </a:moveTo>
                <a:lnTo>
                  <a:pt x="2893" y="4212"/>
                </a:lnTo>
                <a:lnTo>
                  <a:pt x="0" y="8424"/>
                </a:lnTo>
                <a:lnTo>
                  <a:pt x="63820" y="8424"/>
                </a:lnTo>
                <a:lnTo>
                  <a:pt x="60928" y="4212"/>
                </a:lnTo>
                <a:lnTo>
                  <a:pt x="63820" y="0"/>
                </a:lnTo>
                <a:close/>
              </a:path>
            </a:pathLst>
          </a:custGeom>
          <a:solidFill>
            <a:schemeClr val="tx2"/>
          </a:solidFill>
          <a:ln>
            <a:noFill/>
          </a:ln>
        </p:spPr>
        <p:txBody>
          <a:bodyPr spcFirstLastPara="1" wrap="square" lIns="91425" tIns="91425" rIns="91425" bIns="91425" anchor="ctr" anchorCtr="0">
            <a:noAutofit/>
          </a:bodyPr>
          <a:lstStyle/>
          <a:p>
            <a:pPr lvl="0" algn="ctr"/>
            <a:r>
              <a:rPr lang="vi-VN" sz="4400" dirty="0">
                <a:solidFill>
                  <a:srgbClr val="002060"/>
                </a:solidFill>
                <a:latin typeface="+mj-lt"/>
                <a:ea typeface="Cambria" panose="02040503050406030204" pitchFamily="18" charset="0"/>
                <a:cs typeface="Pattaya" panose="00000500000000000000" pitchFamily="2" charset="-34"/>
              </a:rPr>
              <a:t>Hoạt động 1. </a:t>
            </a:r>
            <a:r>
              <a:rPr lang="vi-VN" sz="4400" dirty="0" smtClean="0">
                <a:solidFill>
                  <a:srgbClr val="002060"/>
                </a:solidFill>
                <a:latin typeface="+mj-lt"/>
                <a:ea typeface="Cambria" panose="02040503050406030204" pitchFamily="18" charset="0"/>
                <a:cs typeface="Pattaya" panose="00000500000000000000" pitchFamily="2" charset="-34"/>
              </a:rPr>
              <a:t>Sự ra đời của Hiệp hội các quốc gia Đông Nam Á (ASEAN)</a:t>
            </a:r>
            <a:endParaRPr sz="4400" dirty="0">
              <a:solidFill>
                <a:srgbClr val="002060"/>
              </a:solidFill>
              <a:latin typeface="+mj-lt"/>
              <a:ea typeface="Cambria" panose="02040503050406030204" pitchFamily="18" charset="0"/>
              <a:cs typeface="Pattaya" panose="00000500000000000000" pitchFamily="2" charset="-34"/>
            </a:endParaRPr>
          </a:p>
        </p:txBody>
      </p:sp>
    </p:spTree>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63"/>
        <p:cNvGrpSpPr/>
        <p:nvPr/>
      </p:nvGrpSpPr>
      <p:grpSpPr>
        <a:xfrm>
          <a:off x="0" y="0"/>
          <a:ext cx="0" cy="0"/>
          <a:chOff x="0" y="0"/>
          <a:chExt cx="0" cy="0"/>
        </a:xfrm>
      </p:grpSpPr>
      <p:sp>
        <p:nvSpPr>
          <p:cNvPr id="30" name="Rounded Rectangle 29"/>
          <p:cNvSpPr/>
          <p:nvPr/>
        </p:nvSpPr>
        <p:spPr>
          <a:xfrm>
            <a:off x="171953" y="253387"/>
            <a:ext cx="7044635" cy="3691084"/>
          </a:xfrm>
          <a:prstGeom prst="roundRect">
            <a:avLst/>
          </a:prstGeom>
          <a:solidFill>
            <a:schemeClr val="tx2"/>
          </a:solidFill>
          <a:ln/>
        </p:spPr>
        <p:style>
          <a:lnRef idx="2">
            <a:schemeClr val="accent2"/>
          </a:lnRef>
          <a:fillRef idx="1">
            <a:schemeClr val="lt1"/>
          </a:fillRef>
          <a:effectRef idx="0">
            <a:schemeClr val="accent2"/>
          </a:effectRef>
          <a:fontRef idx="minor">
            <a:schemeClr val="dk1"/>
          </a:fontRef>
        </p:style>
        <p:txBody>
          <a:bodyPr anchor="ctr"/>
          <a:lstStyle/>
          <a:p>
            <a:pPr algn="just" eaLnBrk="1" hangingPunct="1">
              <a:lnSpc>
                <a:spcPct val="120000"/>
              </a:lnSpc>
              <a:defRPr/>
            </a:pPr>
            <a:r>
              <a:rPr lang="vi-VN" sz="3200" b="1" dirty="0">
                <a:solidFill>
                  <a:srgbClr val="FB252A"/>
                </a:solidFill>
                <a:latin typeface="+mj-lt"/>
              </a:rPr>
              <a:t>Đọc thông tin và quan sát các hình 2, 3, em hãy:</a:t>
            </a:r>
          </a:p>
          <a:p>
            <a:pPr algn="just" eaLnBrk="1" hangingPunct="1">
              <a:lnSpc>
                <a:spcPct val="120000"/>
              </a:lnSpc>
              <a:defRPr/>
            </a:pPr>
            <a:r>
              <a:rPr lang="vi-VN" sz="3200" dirty="0">
                <a:solidFill>
                  <a:srgbClr val="FB252A"/>
                </a:solidFill>
                <a:latin typeface="+mj-lt"/>
              </a:rPr>
              <a:t>• Nêu sự ra đời của ASEAN.</a:t>
            </a:r>
          </a:p>
          <a:p>
            <a:pPr algn="just" eaLnBrk="1" hangingPunct="1">
              <a:lnSpc>
                <a:spcPct val="120000"/>
              </a:lnSpc>
              <a:defRPr/>
            </a:pPr>
            <a:r>
              <a:rPr lang="vi-VN" sz="3200" dirty="0">
                <a:solidFill>
                  <a:srgbClr val="FB252A"/>
                </a:solidFill>
                <a:latin typeface="+mj-lt"/>
              </a:rPr>
              <a:t>• Kể tên và thời gian các quốc gia gia nhập ASEAN.</a:t>
            </a:r>
            <a:endParaRPr lang="en-GB" sz="3200" dirty="0">
              <a:solidFill>
                <a:srgbClr val="002060"/>
              </a:solidFill>
              <a:latin typeface="+mj-lt"/>
            </a:endParaRPr>
          </a:p>
        </p:txBody>
      </p:sp>
      <p:pic>
        <p:nvPicPr>
          <p:cNvPr id="29" name="Picture 2" descr="Free vector woman smiling and pointing to empty copy space business woman character hand drawn cartoon illustration">
            <a:extLst>
              <a:ext uri="{FF2B5EF4-FFF2-40B4-BE49-F238E27FC236}">
                <a16:creationId xmlns:a16="http://schemas.microsoft.com/office/drawing/2014/main" xmlns="" id="{23ABA860-8391-4FFE-B67C-1E9C7ED715DB}"/>
              </a:ext>
            </a:extLst>
          </p:cNvPr>
          <p:cNvPicPr>
            <a:picLocks noChangeAspect="1" noChangeArrowheads="1"/>
          </p:cNvPicPr>
          <p:nvPr/>
        </p:nvPicPr>
        <p:blipFill rotWithShape="1">
          <a:blip r:embed="rId3">
            <a:extLst>
              <a:ext uri="{BEBA8EAE-BF5A-486C-A8C5-ECC9F3942E4B}">
                <a14:imgProps xmlns:a14="http://schemas.microsoft.com/office/drawing/2010/main" xmlns="">
                  <a14:imgLayer r:embed="rId4">
                    <a14:imgEffect>
                      <a14:backgroundRemoval t="9904" b="90895" l="9904" r="89936">
                        <a14:foregroundMark x1="50958" y1="37061" x2="51278" y2="41374"/>
                        <a14:foregroundMark x1="51118" y1="46805" x2="50479" y2="54792"/>
                        <a14:foregroundMark x1="43610" y1="55591" x2="51438" y2="50958"/>
                        <a14:foregroundMark x1="51438" y1="50958" x2="51597" y2="50958"/>
                        <a14:foregroundMark x1="40735" y1="52236" x2="44409" y2="55112"/>
                        <a14:foregroundMark x1="38179" y1="56869" x2="50639" y2="49042"/>
                        <a14:foregroundMark x1="54633" y1="52875" x2="50639" y2="52716"/>
                        <a14:foregroundMark x1="57827" y1="52396" x2="57827" y2="52396"/>
                        <a14:foregroundMark x1="59105" y1="52556" x2="60543" y2="54633"/>
                        <a14:foregroundMark x1="59425" y1="56550" x2="59425" y2="56550"/>
                        <a14:foregroundMark x1="53834" y1="90895" x2="53834" y2="90895"/>
                        <a14:foregroundMark x1="66398" y1="29374" x2="66134" y2="28275"/>
                        <a14:foregroundMark x1="53035" y1="9904" x2="49042" y2="11342"/>
                        <a14:foregroundMark x1="47125" y1="12780" x2="46681" y2="12500"/>
                        <a14:foregroundMark x1="44409" y1="11821" x2="35514" y2="28040"/>
                        <a14:foregroundMark x1="35792" y1="39398" x2="37380" y2="44888"/>
                        <a14:foregroundMark x1="37380" y1="44888" x2="37061" y2="45847"/>
                        <a14:foregroundMark x1="36262" y1="41853" x2="35285" y2="40618"/>
                        <a14:foregroundMark x1="34787" y1="40559" x2="35304" y2="49042"/>
                        <a14:foregroundMark x1="64162" y1="17412" x2="64673" y2="17779"/>
                        <a14:foregroundMark x1="56390" y1="11821" x2="64162" y2="17412"/>
                        <a14:foregroundMark x1="66192" y1="21536" x2="67883" y2="29213"/>
                        <a14:foregroundMark x1="67624" y1="53514" x2="65335" y2="57348"/>
                        <a14:foregroundMark x1="65335" y1="57348" x2="65176" y2="57827"/>
                        <a14:backgroundMark x1="70767" y1="38019" x2="71086" y2="45687"/>
                        <a14:backgroundMark x1="69808" y1="33866" x2="71725" y2="48403"/>
                        <a14:backgroundMark x1="70128" y1="45527" x2="70128" y2="53514"/>
                        <a14:backgroundMark x1="68530" y1="32428" x2="68530" y2="32428"/>
                        <a14:backgroundMark x1="65815" y1="17412" x2="65815" y2="17412"/>
                        <a14:backgroundMark x1="65815" y1="17412" x2="67093" y2="21246"/>
                        <a14:backgroundMark x1="34505" y1="30032" x2="31150" y2="35304"/>
                        <a14:backgroundMark x1="33387" y1="30990" x2="32268" y2="40256"/>
                        <a14:backgroundMark x1="34984" y1="27955" x2="34026" y2="33866"/>
                        <a14:backgroundMark x1="71246" y1="30990" x2="71246" y2="30990"/>
                        <a14:backgroundMark x1="44728" y1="9425" x2="43450" y2="11182"/>
                        <a14:backgroundMark x1="43610" y1="11022" x2="43610" y2="11022"/>
                        <a14:backgroundMark x1="69169" y1="29073" x2="69968" y2="36422"/>
                      </a14:backgroundRemoval>
                    </a14:imgEffect>
                  </a14:imgLayer>
                </a14:imgProps>
              </a:ext>
              <a:ext uri="{28A0092B-C50C-407E-A947-70E740481C1C}">
                <a14:useLocalDpi xmlns:a14="http://schemas.microsoft.com/office/drawing/2010/main" xmlns="" val="0"/>
              </a:ext>
            </a:extLst>
          </a:blip>
          <a:srcRect l="21038" r="25131"/>
          <a:stretch/>
        </p:blipFill>
        <p:spPr bwMode="auto">
          <a:xfrm>
            <a:off x="6599103" y="253387"/>
            <a:ext cx="2849679" cy="516406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6" presetClass="entr" presetSubtype="21" fill="hold" nodeType="afterEffect">
                                  <p:stCondLst>
                                    <p:cond delay="0"/>
                                  </p:stCondLst>
                                  <p:childTnLst>
                                    <p:set>
                                      <p:cBhvr>
                                        <p:cTn id="17" dur="1" fill="hold">
                                          <p:stCondLst>
                                            <p:cond delay="0"/>
                                          </p:stCondLst>
                                        </p:cTn>
                                        <p:tgtEl>
                                          <p:spTgt spid="30">
                                            <p:txEl>
                                              <p:pRg st="0" end="0"/>
                                            </p:txEl>
                                          </p:spTgt>
                                        </p:tgtEl>
                                        <p:attrNameLst>
                                          <p:attrName>style.visibility</p:attrName>
                                        </p:attrNameLst>
                                      </p:cBhvr>
                                      <p:to>
                                        <p:strVal val="visible"/>
                                      </p:to>
                                    </p:set>
                                    <p:animEffect transition="in" filter="barn(inVertical)">
                                      <p:cBhvr>
                                        <p:cTn id="18" dur="500"/>
                                        <p:tgtEl>
                                          <p:spTgt spid="30">
                                            <p:txEl>
                                              <p:pRg st="0" end="0"/>
                                            </p:txEl>
                                          </p:spTgt>
                                        </p:tgtEl>
                                      </p:cBhvr>
                                    </p:animEffect>
                                  </p:childTnLst>
                                </p:cTn>
                              </p:par>
                            </p:childTnLst>
                          </p:cTn>
                        </p:par>
                        <p:par>
                          <p:cTn id="19" fill="hold">
                            <p:stCondLst>
                              <p:cond delay="1500"/>
                            </p:stCondLst>
                            <p:childTnLst>
                              <p:par>
                                <p:cTn id="20" presetID="16" presetClass="entr" presetSubtype="21" fill="hold" nodeType="afterEffect">
                                  <p:stCondLst>
                                    <p:cond delay="0"/>
                                  </p:stCondLst>
                                  <p:childTnLst>
                                    <p:set>
                                      <p:cBhvr>
                                        <p:cTn id="21" dur="1" fill="hold">
                                          <p:stCondLst>
                                            <p:cond delay="0"/>
                                          </p:stCondLst>
                                        </p:cTn>
                                        <p:tgtEl>
                                          <p:spTgt spid="30">
                                            <p:txEl>
                                              <p:pRg st="1" end="1"/>
                                            </p:txEl>
                                          </p:spTgt>
                                        </p:tgtEl>
                                        <p:attrNameLst>
                                          <p:attrName>style.visibility</p:attrName>
                                        </p:attrNameLst>
                                      </p:cBhvr>
                                      <p:to>
                                        <p:strVal val="visible"/>
                                      </p:to>
                                    </p:set>
                                    <p:animEffect transition="in" filter="barn(inVertical)">
                                      <p:cBhvr>
                                        <p:cTn id="22" dur="500"/>
                                        <p:tgtEl>
                                          <p:spTgt spid="30">
                                            <p:txEl>
                                              <p:pRg st="1" end="1"/>
                                            </p:txEl>
                                          </p:spTgt>
                                        </p:tgtEl>
                                      </p:cBhvr>
                                    </p:animEffect>
                                  </p:childTnLst>
                                </p:cTn>
                              </p:par>
                            </p:childTnLst>
                          </p:cTn>
                        </p:par>
                        <p:par>
                          <p:cTn id="23" fill="hold">
                            <p:stCondLst>
                              <p:cond delay="2000"/>
                            </p:stCondLst>
                            <p:childTnLst>
                              <p:par>
                                <p:cTn id="24" presetID="16" presetClass="entr" presetSubtype="21" fill="hold" nodeType="afterEffect">
                                  <p:stCondLst>
                                    <p:cond delay="0"/>
                                  </p:stCondLst>
                                  <p:childTnLst>
                                    <p:set>
                                      <p:cBhvr>
                                        <p:cTn id="25" dur="1" fill="hold">
                                          <p:stCondLst>
                                            <p:cond delay="0"/>
                                          </p:stCondLst>
                                        </p:cTn>
                                        <p:tgtEl>
                                          <p:spTgt spid="30">
                                            <p:txEl>
                                              <p:pRg st="2" end="2"/>
                                            </p:txEl>
                                          </p:spTgt>
                                        </p:tgtEl>
                                        <p:attrNameLst>
                                          <p:attrName>style.visibility</p:attrName>
                                        </p:attrNameLst>
                                      </p:cBhvr>
                                      <p:to>
                                        <p:strVal val="visible"/>
                                      </p:to>
                                    </p:set>
                                    <p:animEffect transition="in" filter="barn(inVertical)">
                                      <p:cBhvr>
                                        <p:cTn id="26" dur="500"/>
                                        <p:tgtEl>
                                          <p:spTgt spid="3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57"/>
        <p:cNvGrpSpPr/>
        <p:nvPr/>
      </p:nvGrpSpPr>
      <p:grpSpPr>
        <a:xfrm>
          <a:off x="0" y="0"/>
          <a:ext cx="0" cy="0"/>
          <a:chOff x="0" y="0"/>
          <a:chExt cx="0" cy="0"/>
        </a:xfrm>
      </p:grpSpPr>
      <p:sp>
        <p:nvSpPr>
          <p:cNvPr id="19" name="云形 69">
            <a:extLst>
              <a:ext uri="{FF2B5EF4-FFF2-40B4-BE49-F238E27FC236}">
                <a16:creationId xmlns:a16="http://schemas.microsoft.com/office/drawing/2014/main" xmlns="" id="{59BDCA50-9818-2A9C-C5C4-27BCC7406B71}"/>
              </a:ext>
            </a:extLst>
          </p:cNvPr>
          <p:cNvSpPr/>
          <p:nvPr/>
        </p:nvSpPr>
        <p:spPr>
          <a:xfrm>
            <a:off x="177802" y="165099"/>
            <a:ext cx="8813799" cy="4838700"/>
          </a:xfrm>
          <a:prstGeom prst="roundRect">
            <a:avLst>
              <a:gd name="adj" fmla="val 11573"/>
            </a:avLst>
          </a:prstGeom>
          <a:solidFill>
            <a:schemeClr val="bg1"/>
          </a:solidFill>
          <a:ln w="25400"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spcBef>
                <a:spcPct val="0"/>
              </a:spcBef>
              <a:buClrTx/>
              <a:defRPr/>
            </a:pPr>
            <a:endParaRPr lang="en-US" altLang="vi-VN" sz="3300" b="1" kern="1200">
              <a:solidFill>
                <a:prstClr val="white"/>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endParaRPr>
          </a:p>
        </p:txBody>
      </p:sp>
      <p:grpSp>
        <p:nvGrpSpPr>
          <p:cNvPr id="21" name="Group 20">
            <a:extLst>
              <a:ext uri="{FF2B5EF4-FFF2-40B4-BE49-F238E27FC236}">
                <a16:creationId xmlns:a16="http://schemas.microsoft.com/office/drawing/2014/main" xmlns="" id="{111436C0-F1FA-6B20-44E6-957D9E8E751D}"/>
              </a:ext>
            </a:extLst>
          </p:cNvPr>
          <p:cNvGrpSpPr/>
          <p:nvPr/>
        </p:nvGrpSpPr>
        <p:grpSpPr>
          <a:xfrm>
            <a:off x="-247753" y="268855"/>
            <a:ext cx="9150015" cy="4413986"/>
            <a:chOff x="389038" y="458387"/>
            <a:chExt cx="11210295" cy="5885315"/>
          </a:xfrm>
        </p:grpSpPr>
        <p:sp>
          <p:nvSpPr>
            <p:cNvPr id="22" name="Rectangle: Rounded Corners 21">
              <a:extLst>
                <a:ext uri="{FF2B5EF4-FFF2-40B4-BE49-F238E27FC236}">
                  <a16:creationId xmlns:a16="http://schemas.microsoft.com/office/drawing/2014/main" xmlns="" id="{0E2ECDCF-7CF2-61F9-8039-2A4625F616A7}"/>
                </a:ext>
              </a:extLst>
            </p:cNvPr>
            <p:cNvSpPr/>
            <p:nvPr/>
          </p:nvSpPr>
          <p:spPr>
            <a:xfrm>
              <a:off x="1507067" y="458387"/>
              <a:ext cx="10092266" cy="5885315"/>
            </a:xfrm>
            <a:prstGeom prst="roundRect">
              <a:avLst/>
            </a:prstGeom>
            <a:solidFill>
              <a:schemeClr val="accent4">
                <a:lumMod val="40000"/>
                <a:lumOff val="60000"/>
              </a:scheme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mbria" panose="02040503050406030204" pitchFamily="18" charset="0"/>
                <a:ea typeface="Cambria" panose="02040503050406030204" pitchFamily="18" charset="0"/>
              </a:endParaRPr>
            </a:p>
          </p:txBody>
        </p:sp>
        <p:pic>
          <p:nvPicPr>
            <p:cNvPr id="23" name="Picture 22">
              <a:hlinkClick r:id="rId3" action="ppaction://hlinksldjump"/>
              <a:extLst>
                <a:ext uri="{FF2B5EF4-FFF2-40B4-BE49-F238E27FC236}">
                  <a16:creationId xmlns:a16="http://schemas.microsoft.com/office/drawing/2014/main" xmlns="" id="{504DC8FC-0E2F-438A-7028-CC179036AD97}"/>
                </a:ext>
              </a:extLst>
            </p:cNvPr>
            <p:cNvPicPr>
              <a:picLocks noChangeAspect="1"/>
            </p:cNvPicPr>
            <p:nvPr/>
          </p:nvPicPr>
          <p:blipFill>
            <a:blip r:embed="rId4">
              <a:extLst>
                <a:ext uri="{BEBA8EAE-BF5A-486C-A8C5-ECC9F3942E4B}">
                  <a14:imgProps xmlns:a14="http://schemas.microsoft.com/office/drawing/2010/main" xmlns="">
                    <a14:imgLayer r:embed="rId5">
                      <a14:imgEffect>
                        <a14:backgroundRemoval t="1805" b="97744" l="10000" r="90000">
                          <a14:foregroundMark x1="17813" y1="27820" x2="34375" y2="40752"/>
                          <a14:foregroundMark x1="32031" y1="27820" x2="17813" y2="41203"/>
                          <a14:foregroundMark x1="21719" y1="24060" x2="17031" y2="35940"/>
                          <a14:foregroundMark x1="17031" y1="33383" x2="23125" y2="37594"/>
                          <a14:foregroundMark x1="49219" y1="28421" x2="48281" y2="44060"/>
                          <a14:foregroundMark x1="44531" y1="30376" x2="47813" y2="45113"/>
                          <a14:foregroundMark x1="49844" y1="30376" x2="52344" y2="30376"/>
                        </a14:backgroundRemoval>
                      </a14:imgEffect>
                    </a14:imgLayer>
                  </a14:imgProps>
                </a:ext>
                <a:ext uri="{28A0092B-C50C-407E-A947-70E740481C1C}">
                  <a14:useLocalDpi xmlns:a14="http://schemas.microsoft.com/office/drawing/2010/main" xmlns="" val="0"/>
                </a:ext>
              </a:extLst>
            </a:blip>
            <a:stretch>
              <a:fillRect/>
            </a:stretch>
          </p:blipFill>
          <p:spPr>
            <a:xfrm flipH="1">
              <a:off x="389038" y="702502"/>
              <a:ext cx="2218267" cy="2304918"/>
            </a:xfrm>
            <a:prstGeom prst="rect">
              <a:avLst/>
            </a:prstGeom>
          </p:spPr>
        </p:pic>
      </p:grpSp>
      <p:sp>
        <p:nvSpPr>
          <p:cNvPr id="25" name="TextBox 24">
            <a:extLst>
              <a:ext uri="{FF2B5EF4-FFF2-40B4-BE49-F238E27FC236}">
                <a16:creationId xmlns:a16="http://schemas.microsoft.com/office/drawing/2014/main" xmlns="" id="{153CE50F-6E06-60AC-7419-11AF49FB8EC4}"/>
              </a:ext>
            </a:extLst>
          </p:cNvPr>
          <p:cNvSpPr txBox="1"/>
          <p:nvPr/>
        </p:nvSpPr>
        <p:spPr>
          <a:xfrm>
            <a:off x="1316736" y="625975"/>
            <a:ext cx="7068312" cy="3539430"/>
          </a:xfrm>
          <a:prstGeom prst="rect">
            <a:avLst/>
          </a:prstGeom>
          <a:noFill/>
        </p:spPr>
        <p:txBody>
          <a:bodyPr wrap="square" rtlCol="0">
            <a:spAutoFit/>
          </a:bodyPr>
          <a:lstStyle/>
          <a:p>
            <a:pPr algn="just" defTabSz="685800">
              <a:buClrTx/>
            </a:pPr>
            <a:r>
              <a:rPr lang="vi-VN" sz="2800" kern="1200" dirty="0">
                <a:solidFill>
                  <a:prstClr val="black"/>
                </a:solidFill>
                <a:latin typeface="+mj-lt"/>
                <a:ea typeface="Cambria" panose="02040503050406030204" pitchFamily="18" charset="0"/>
                <a:cs typeface="Arial" panose="020B0604020202020204" pitchFamily="34" charset="0"/>
              </a:rPr>
              <a:t>+ Sau khi giành được độc lập, với mong muốn có một tổ chức liên minh khu vực để cùng hợp tác phát triển, ngày 8-8-1967, Hiệp hội các quốc gia Đông Nam Á (ASEAN) được thành lập tại Băng Cốc (Thái Lan).</a:t>
            </a:r>
          </a:p>
          <a:p>
            <a:pPr algn="just" defTabSz="685800">
              <a:buClrTx/>
            </a:pPr>
            <a:r>
              <a:rPr lang="vi-VN" sz="2800" kern="1200" dirty="0">
                <a:solidFill>
                  <a:prstClr val="black"/>
                </a:solidFill>
                <a:latin typeface="+mj-lt"/>
                <a:ea typeface="Cambria" panose="02040503050406030204" pitchFamily="18" charset="0"/>
                <a:cs typeface="Arial" panose="020B0604020202020204" pitchFamily="34" charset="0"/>
              </a:rPr>
              <a:t>+ Ban đầu, Hiệp hội có sự tham gia của 5 nước là In-đô-nê-xi-a, Ma-lai-xi-a, Phi-líp-pin, Xin-ga-po và Thái Lan.</a:t>
            </a:r>
            <a:endParaRPr lang="en-US" sz="2800" kern="1200" dirty="0">
              <a:solidFill>
                <a:prstClr val="black"/>
              </a:solidFill>
              <a:latin typeface="+mj-lt"/>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xmlns="" val="3695264103"/>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57"/>
        <p:cNvGrpSpPr/>
        <p:nvPr/>
      </p:nvGrpSpPr>
      <p:grpSpPr>
        <a:xfrm>
          <a:off x="0" y="0"/>
          <a:ext cx="0" cy="0"/>
          <a:chOff x="0" y="0"/>
          <a:chExt cx="0" cy="0"/>
        </a:xfrm>
      </p:grpSpPr>
      <p:sp>
        <p:nvSpPr>
          <p:cNvPr id="46" name="Rounded Rectangle 21">
            <a:extLst>
              <a:ext uri="{FF2B5EF4-FFF2-40B4-BE49-F238E27FC236}">
                <a16:creationId xmlns:a16="http://schemas.microsoft.com/office/drawing/2014/main" xmlns="" id="{21450457-BFB6-49A5-97FF-24E224B9F4C5}"/>
              </a:ext>
            </a:extLst>
          </p:cNvPr>
          <p:cNvSpPr/>
          <p:nvPr/>
        </p:nvSpPr>
        <p:spPr>
          <a:xfrm>
            <a:off x="0" y="0"/>
            <a:ext cx="8574566" cy="4930589"/>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vi-VN" sz="2800" dirty="0">
              <a:solidFill>
                <a:srgbClr val="002060"/>
              </a:solidFill>
            </a:endParaRPr>
          </a:p>
        </p:txBody>
      </p:sp>
      <p:pic>
        <p:nvPicPr>
          <p:cNvPr id="6" name="Picture 5">
            <a:extLst>
              <a:ext uri="{FF2B5EF4-FFF2-40B4-BE49-F238E27FC236}">
                <a16:creationId xmlns:a16="http://schemas.microsoft.com/office/drawing/2014/main" xmlns="" id="{9E5DA0E6-984F-C51B-9E77-94CD6955FD62}"/>
              </a:ext>
            </a:extLst>
          </p:cNvPr>
          <p:cNvPicPr>
            <a:picLocks noChangeAspect="1"/>
          </p:cNvPicPr>
          <p:nvPr/>
        </p:nvPicPr>
        <p:blipFill>
          <a:blip r:embed="rId3"/>
          <a:stretch>
            <a:fillRect/>
          </a:stretch>
        </p:blipFill>
        <p:spPr>
          <a:xfrm>
            <a:off x="630621" y="182227"/>
            <a:ext cx="7651531" cy="4737003"/>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38"/>
        <p:cNvGrpSpPr/>
        <p:nvPr/>
      </p:nvGrpSpPr>
      <p:grpSpPr>
        <a:xfrm>
          <a:off x="0" y="0"/>
          <a:ext cx="0" cy="0"/>
          <a:chOff x="0" y="0"/>
          <a:chExt cx="0" cy="0"/>
        </a:xfrm>
      </p:grpSpPr>
      <p:pic>
        <p:nvPicPr>
          <p:cNvPr id="28" name="图片 8"/>
          <p:cNvPicPr>
            <a:picLocks noChangeAspect="1"/>
          </p:cNvPicPr>
          <p:nvPr/>
        </p:nvPicPr>
        <p:blipFill>
          <a:blip r:embed="rId3"/>
          <a:stretch>
            <a:fillRect/>
          </a:stretch>
        </p:blipFill>
        <p:spPr>
          <a:xfrm>
            <a:off x="62766" y="100584"/>
            <a:ext cx="9197259" cy="3574945"/>
          </a:xfrm>
          <a:prstGeom prst="rect">
            <a:avLst/>
          </a:prstGeom>
        </p:spPr>
      </p:pic>
      <p:sp>
        <p:nvSpPr>
          <p:cNvPr id="30" name="Google Shape;2714;p36"/>
          <p:cNvSpPr/>
          <p:nvPr/>
        </p:nvSpPr>
        <p:spPr>
          <a:xfrm>
            <a:off x="1062472" y="979714"/>
            <a:ext cx="7114032" cy="2209800"/>
          </a:xfrm>
          <a:custGeom>
            <a:avLst/>
            <a:gdLst/>
            <a:ahLst/>
            <a:cxnLst/>
            <a:rect l="l" t="t" r="r" b="b"/>
            <a:pathLst>
              <a:path w="63821" h="8424" extrusionOk="0">
                <a:moveTo>
                  <a:pt x="0" y="0"/>
                </a:moveTo>
                <a:lnTo>
                  <a:pt x="2893" y="4212"/>
                </a:lnTo>
                <a:lnTo>
                  <a:pt x="0" y="8424"/>
                </a:lnTo>
                <a:lnTo>
                  <a:pt x="63820" y="8424"/>
                </a:lnTo>
                <a:lnTo>
                  <a:pt x="60928" y="4212"/>
                </a:lnTo>
                <a:lnTo>
                  <a:pt x="63820" y="0"/>
                </a:lnTo>
                <a:close/>
              </a:path>
            </a:pathLst>
          </a:custGeom>
          <a:solidFill>
            <a:schemeClr val="tx2"/>
          </a:solidFill>
          <a:ln>
            <a:noFill/>
          </a:ln>
        </p:spPr>
        <p:txBody>
          <a:bodyPr spcFirstLastPara="1" wrap="square" lIns="91425" tIns="91425" rIns="91425" bIns="91425" anchor="ctr" anchorCtr="0">
            <a:noAutofit/>
          </a:bodyPr>
          <a:lstStyle/>
          <a:p>
            <a:pPr lvl="0" algn="ctr"/>
            <a:r>
              <a:rPr lang="vi-VN" sz="3200" b="1" dirty="0">
                <a:solidFill>
                  <a:srgbClr val="002060"/>
                </a:solidFill>
                <a:latin typeface="+mj-lt"/>
                <a:ea typeface="Cambria" panose="02040503050406030204" pitchFamily="18" charset="0"/>
                <a:cs typeface="Pattaya" panose="00000500000000000000" pitchFamily="2" charset="-34"/>
              </a:rPr>
              <a:t>Hoạt động 2: Tìm hiểu về ý nghĩa của việc Việt Nam gia nhập ASEAN</a:t>
            </a:r>
            <a:endParaRPr kumimoji="0" sz="3200" b="1" i="0" u="none" strike="noStrike" kern="0" cap="none" spc="0" normalizeH="0" baseline="0" noProof="0" dirty="0">
              <a:ln>
                <a:noFill/>
              </a:ln>
              <a:solidFill>
                <a:srgbClr val="002060"/>
              </a:solidFill>
              <a:effectLst/>
              <a:uLnTx/>
              <a:uFillTx/>
              <a:latin typeface="+mj-lt"/>
              <a:ea typeface="Cambria" panose="02040503050406030204" pitchFamily="18" charset="0"/>
              <a:cs typeface="Pattaya" panose="00000500000000000000" pitchFamily="2" charset="-34"/>
              <a:sym typeface="Arial"/>
            </a:endParaRPr>
          </a:p>
        </p:txBody>
      </p:sp>
    </p:spTree>
    <p:extLst>
      <p:ext uri="{BB962C8B-B14F-4D97-AF65-F5344CB8AC3E}">
        <p14:creationId xmlns:p14="http://schemas.microsoft.com/office/powerpoint/2010/main" xmlns="" val="2345947852"/>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57"/>
        <p:cNvGrpSpPr/>
        <p:nvPr/>
      </p:nvGrpSpPr>
      <p:grpSpPr>
        <a:xfrm>
          <a:off x="0" y="0"/>
          <a:ext cx="0" cy="0"/>
          <a:chOff x="0" y="0"/>
          <a:chExt cx="0" cy="0"/>
        </a:xfrm>
      </p:grpSpPr>
      <p:sp>
        <p:nvSpPr>
          <p:cNvPr id="46" name="Rounded Rectangle 21">
            <a:extLst>
              <a:ext uri="{FF2B5EF4-FFF2-40B4-BE49-F238E27FC236}">
                <a16:creationId xmlns:a16="http://schemas.microsoft.com/office/drawing/2014/main" xmlns="" id="{21450457-BFB6-49A5-97FF-24E224B9F4C5}"/>
              </a:ext>
            </a:extLst>
          </p:cNvPr>
          <p:cNvSpPr/>
          <p:nvPr/>
        </p:nvSpPr>
        <p:spPr>
          <a:xfrm>
            <a:off x="284717" y="80682"/>
            <a:ext cx="8574566" cy="4930589"/>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2800" b="0" i="0" u="none" strike="noStrike" kern="0" cap="none" spc="0" normalizeH="0" baseline="0" noProof="0" dirty="0">
              <a:ln>
                <a:noFill/>
              </a:ln>
              <a:solidFill>
                <a:srgbClr val="002060"/>
              </a:solidFill>
              <a:effectLst/>
              <a:uLnTx/>
              <a:uFillTx/>
              <a:latin typeface="Arial" panose="020B0604020202020204" pitchFamily="34" charset="0"/>
              <a:ea typeface="+mn-ea"/>
              <a:cs typeface="+mn-cs"/>
              <a:sym typeface="Arial"/>
            </a:endParaRPr>
          </a:p>
        </p:txBody>
      </p:sp>
      <p:sp>
        <p:nvSpPr>
          <p:cNvPr id="2" name="TextBox 1">
            <a:extLst>
              <a:ext uri="{FF2B5EF4-FFF2-40B4-BE49-F238E27FC236}">
                <a16:creationId xmlns:a16="http://schemas.microsoft.com/office/drawing/2014/main" xmlns="" id="{9D3FF41C-0D49-5183-D01C-2D6AF6564FA2}"/>
              </a:ext>
            </a:extLst>
          </p:cNvPr>
          <p:cNvSpPr txBox="1"/>
          <p:nvPr/>
        </p:nvSpPr>
        <p:spPr>
          <a:xfrm>
            <a:off x="567559" y="310393"/>
            <a:ext cx="7653652" cy="954107"/>
          </a:xfrm>
          <a:prstGeom prst="rect">
            <a:avLst/>
          </a:prstGeom>
          <a:noFill/>
        </p:spPr>
        <p:txBody>
          <a:bodyPr wrap="square" rtlCol="0">
            <a:spAutoFit/>
          </a:bodyPr>
          <a:lstStyle/>
          <a:p>
            <a:pPr algn="ctr"/>
            <a:r>
              <a:rPr lang="en-US" sz="2800" dirty="0" err="1">
                <a:latin typeface="Times New Roman" pitchFamily="18" charset="0"/>
                <a:ea typeface="Cambria" panose="02040503050406030204" pitchFamily="18" charset="0"/>
                <a:cs typeface="Times New Roman" pitchFamily="18" charset="0"/>
              </a:rPr>
              <a:t>Đọc</a:t>
            </a:r>
            <a:r>
              <a:rPr lang="en-US" sz="2800" dirty="0">
                <a:latin typeface="Times New Roman" pitchFamily="18" charset="0"/>
                <a:ea typeface="Cambria" panose="02040503050406030204" pitchFamily="18" charset="0"/>
                <a:cs typeface="Times New Roman" pitchFamily="18" charset="0"/>
              </a:rPr>
              <a:t> </a:t>
            </a:r>
            <a:r>
              <a:rPr lang="en-US" sz="2800" dirty="0" err="1">
                <a:latin typeface="Times New Roman" pitchFamily="18" charset="0"/>
                <a:ea typeface="Cambria" panose="02040503050406030204" pitchFamily="18" charset="0"/>
                <a:cs typeface="Times New Roman" pitchFamily="18" charset="0"/>
              </a:rPr>
              <a:t>thông</a:t>
            </a:r>
            <a:r>
              <a:rPr lang="en-US" sz="2800" dirty="0">
                <a:latin typeface="Times New Roman" pitchFamily="18" charset="0"/>
                <a:ea typeface="Cambria" panose="02040503050406030204" pitchFamily="18" charset="0"/>
                <a:cs typeface="Times New Roman" pitchFamily="18" charset="0"/>
              </a:rPr>
              <a:t> tin </a:t>
            </a:r>
            <a:r>
              <a:rPr lang="en-US" sz="2800" dirty="0" err="1">
                <a:latin typeface="Times New Roman" pitchFamily="18" charset="0"/>
                <a:ea typeface="Cambria" panose="02040503050406030204" pitchFamily="18" charset="0"/>
                <a:cs typeface="Times New Roman" pitchFamily="18" charset="0"/>
              </a:rPr>
              <a:t>và</a:t>
            </a:r>
            <a:r>
              <a:rPr lang="en-US" sz="2800" dirty="0">
                <a:latin typeface="Times New Roman" pitchFamily="18" charset="0"/>
                <a:ea typeface="Cambria" panose="02040503050406030204" pitchFamily="18" charset="0"/>
                <a:cs typeface="Times New Roman" pitchFamily="18" charset="0"/>
              </a:rPr>
              <a:t> </a:t>
            </a:r>
            <a:r>
              <a:rPr lang="en-US" sz="2800" dirty="0" err="1">
                <a:latin typeface="Times New Roman" pitchFamily="18" charset="0"/>
                <a:ea typeface="Cambria" panose="02040503050406030204" pitchFamily="18" charset="0"/>
                <a:cs typeface="Times New Roman" pitchFamily="18" charset="0"/>
              </a:rPr>
              <a:t>quan</a:t>
            </a:r>
            <a:r>
              <a:rPr lang="en-US" sz="2800" dirty="0">
                <a:latin typeface="Times New Roman" pitchFamily="18" charset="0"/>
                <a:ea typeface="Cambria" panose="02040503050406030204" pitchFamily="18" charset="0"/>
                <a:cs typeface="Times New Roman" pitchFamily="18" charset="0"/>
              </a:rPr>
              <a:t> </a:t>
            </a:r>
            <a:r>
              <a:rPr lang="en-US" sz="2800" dirty="0" err="1">
                <a:latin typeface="Times New Roman" pitchFamily="18" charset="0"/>
                <a:ea typeface="Cambria" panose="02040503050406030204" pitchFamily="18" charset="0"/>
                <a:cs typeface="Times New Roman" pitchFamily="18" charset="0"/>
              </a:rPr>
              <a:t>sát</a:t>
            </a:r>
            <a:r>
              <a:rPr lang="en-US" sz="2800" dirty="0">
                <a:latin typeface="Times New Roman" pitchFamily="18" charset="0"/>
                <a:ea typeface="Cambria" panose="02040503050406030204" pitchFamily="18" charset="0"/>
                <a:cs typeface="Times New Roman" pitchFamily="18" charset="0"/>
              </a:rPr>
              <a:t> </a:t>
            </a:r>
            <a:r>
              <a:rPr lang="en-US" sz="2800" dirty="0" err="1">
                <a:latin typeface="Times New Roman" pitchFamily="18" charset="0"/>
                <a:ea typeface="Cambria" panose="02040503050406030204" pitchFamily="18" charset="0"/>
                <a:cs typeface="Times New Roman" pitchFamily="18" charset="0"/>
              </a:rPr>
              <a:t>các</a:t>
            </a:r>
            <a:r>
              <a:rPr lang="en-US" sz="2800" dirty="0">
                <a:latin typeface="Times New Roman" pitchFamily="18" charset="0"/>
                <a:ea typeface="Cambria" panose="02040503050406030204" pitchFamily="18" charset="0"/>
                <a:cs typeface="Times New Roman" pitchFamily="18" charset="0"/>
              </a:rPr>
              <a:t> </a:t>
            </a:r>
            <a:r>
              <a:rPr lang="en-US" sz="2800" dirty="0" err="1">
                <a:latin typeface="Times New Roman" pitchFamily="18" charset="0"/>
                <a:ea typeface="Cambria" panose="02040503050406030204" pitchFamily="18" charset="0"/>
                <a:cs typeface="Times New Roman" pitchFamily="18" charset="0"/>
              </a:rPr>
              <a:t>hình</a:t>
            </a:r>
            <a:r>
              <a:rPr lang="en-US" sz="2800" dirty="0">
                <a:latin typeface="Times New Roman" pitchFamily="18" charset="0"/>
                <a:ea typeface="Cambria" panose="02040503050406030204" pitchFamily="18" charset="0"/>
                <a:cs typeface="Times New Roman" pitchFamily="18" charset="0"/>
              </a:rPr>
              <a:t> 4, 5, </a:t>
            </a:r>
            <a:r>
              <a:rPr lang="en-US" sz="2800" dirty="0" err="1">
                <a:latin typeface="Times New Roman" pitchFamily="18" charset="0"/>
                <a:ea typeface="Cambria" panose="02040503050406030204" pitchFamily="18" charset="0"/>
                <a:cs typeface="Times New Roman" pitchFamily="18" charset="0"/>
              </a:rPr>
              <a:t>em</a:t>
            </a:r>
            <a:r>
              <a:rPr lang="en-US" sz="2800" dirty="0">
                <a:latin typeface="Times New Roman" pitchFamily="18" charset="0"/>
                <a:ea typeface="Cambria" panose="02040503050406030204" pitchFamily="18" charset="0"/>
                <a:cs typeface="Times New Roman" pitchFamily="18" charset="0"/>
              </a:rPr>
              <a:t> </a:t>
            </a:r>
            <a:r>
              <a:rPr lang="en-US" sz="2800" dirty="0" err="1">
                <a:latin typeface="Times New Roman" pitchFamily="18" charset="0"/>
                <a:ea typeface="Cambria" panose="02040503050406030204" pitchFamily="18" charset="0"/>
                <a:cs typeface="Times New Roman" pitchFamily="18" charset="0"/>
              </a:rPr>
              <a:t>hãy</a:t>
            </a:r>
            <a:r>
              <a:rPr lang="en-US" sz="2800" dirty="0">
                <a:latin typeface="Times New Roman" pitchFamily="18" charset="0"/>
                <a:ea typeface="Cambria" panose="02040503050406030204" pitchFamily="18" charset="0"/>
                <a:cs typeface="Times New Roman" pitchFamily="18" charset="0"/>
              </a:rPr>
              <a:t> </a:t>
            </a:r>
            <a:r>
              <a:rPr lang="en-US" sz="2800" dirty="0" err="1">
                <a:latin typeface="Times New Roman" pitchFamily="18" charset="0"/>
                <a:ea typeface="Cambria" panose="02040503050406030204" pitchFamily="18" charset="0"/>
                <a:cs typeface="Times New Roman" pitchFamily="18" charset="0"/>
              </a:rPr>
              <a:t>nêu</a:t>
            </a:r>
            <a:r>
              <a:rPr lang="en-US" sz="2800" dirty="0">
                <a:latin typeface="Times New Roman" pitchFamily="18" charset="0"/>
                <a:ea typeface="Cambria" panose="02040503050406030204" pitchFamily="18" charset="0"/>
                <a:cs typeface="Times New Roman" pitchFamily="18" charset="0"/>
              </a:rPr>
              <a:t> ý </a:t>
            </a:r>
            <a:r>
              <a:rPr lang="en-US" sz="2800" dirty="0" err="1">
                <a:latin typeface="Times New Roman" pitchFamily="18" charset="0"/>
                <a:ea typeface="Cambria" panose="02040503050406030204" pitchFamily="18" charset="0"/>
                <a:cs typeface="Times New Roman" pitchFamily="18" charset="0"/>
              </a:rPr>
              <a:t>nghĩa</a:t>
            </a:r>
            <a:r>
              <a:rPr lang="en-US" sz="2800" dirty="0">
                <a:latin typeface="Times New Roman" pitchFamily="18" charset="0"/>
                <a:ea typeface="Cambria" panose="02040503050406030204" pitchFamily="18" charset="0"/>
                <a:cs typeface="Times New Roman" pitchFamily="18" charset="0"/>
              </a:rPr>
              <a:t> </a:t>
            </a:r>
            <a:r>
              <a:rPr lang="en-US" sz="2800" dirty="0" err="1">
                <a:latin typeface="Times New Roman" pitchFamily="18" charset="0"/>
                <a:ea typeface="Cambria" panose="02040503050406030204" pitchFamily="18" charset="0"/>
                <a:cs typeface="Times New Roman" pitchFamily="18" charset="0"/>
              </a:rPr>
              <a:t>của</a:t>
            </a:r>
            <a:r>
              <a:rPr lang="en-US" sz="2800" dirty="0">
                <a:latin typeface="Times New Roman" pitchFamily="18" charset="0"/>
                <a:ea typeface="Cambria" panose="02040503050406030204" pitchFamily="18" charset="0"/>
                <a:cs typeface="Times New Roman" pitchFamily="18" charset="0"/>
              </a:rPr>
              <a:t> </a:t>
            </a:r>
            <a:r>
              <a:rPr lang="en-US" sz="2800" dirty="0" err="1">
                <a:latin typeface="Times New Roman" pitchFamily="18" charset="0"/>
                <a:ea typeface="Cambria" panose="02040503050406030204" pitchFamily="18" charset="0"/>
                <a:cs typeface="Times New Roman" pitchFamily="18" charset="0"/>
              </a:rPr>
              <a:t>việc</a:t>
            </a:r>
            <a:r>
              <a:rPr lang="en-US" sz="2800" dirty="0">
                <a:latin typeface="Times New Roman" pitchFamily="18" charset="0"/>
                <a:ea typeface="Cambria" panose="02040503050406030204" pitchFamily="18" charset="0"/>
                <a:cs typeface="Times New Roman" pitchFamily="18" charset="0"/>
              </a:rPr>
              <a:t> </a:t>
            </a:r>
            <a:r>
              <a:rPr lang="en-US" sz="2800" dirty="0" err="1">
                <a:latin typeface="Times New Roman" pitchFamily="18" charset="0"/>
                <a:ea typeface="Cambria" panose="02040503050406030204" pitchFamily="18" charset="0"/>
                <a:cs typeface="Times New Roman" pitchFamily="18" charset="0"/>
              </a:rPr>
              <a:t>Việt</a:t>
            </a:r>
            <a:r>
              <a:rPr lang="en-US" sz="2800" dirty="0">
                <a:latin typeface="Times New Roman" pitchFamily="18" charset="0"/>
                <a:ea typeface="Cambria" panose="02040503050406030204" pitchFamily="18" charset="0"/>
                <a:cs typeface="Times New Roman" pitchFamily="18" charset="0"/>
              </a:rPr>
              <a:t> Nam </a:t>
            </a:r>
            <a:r>
              <a:rPr lang="en-US" sz="2800" dirty="0" err="1">
                <a:latin typeface="Times New Roman" pitchFamily="18" charset="0"/>
                <a:ea typeface="Cambria" panose="02040503050406030204" pitchFamily="18" charset="0"/>
                <a:cs typeface="Times New Roman" pitchFamily="18" charset="0"/>
              </a:rPr>
              <a:t>gia</a:t>
            </a:r>
            <a:r>
              <a:rPr lang="en-US" sz="2800" dirty="0">
                <a:latin typeface="Times New Roman" pitchFamily="18" charset="0"/>
                <a:ea typeface="Cambria" panose="02040503050406030204" pitchFamily="18" charset="0"/>
                <a:cs typeface="Times New Roman" pitchFamily="18" charset="0"/>
              </a:rPr>
              <a:t> </a:t>
            </a:r>
            <a:r>
              <a:rPr lang="en-US" sz="2800" dirty="0" err="1">
                <a:latin typeface="Times New Roman" pitchFamily="18" charset="0"/>
                <a:ea typeface="Cambria" panose="02040503050406030204" pitchFamily="18" charset="0"/>
                <a:cs typeface="Times New Roman" pitchFamily="18" charset="0"/>
              </a:rPr>
              <a:t>nhập</a:t>
            </a:r>
            <a:r>
              <a:rPr lang="en-US" sz="2800" dirty="0">
                <a:latin typeface="Times New Roman" pitchFamily="18" charset="0"/>
                <a:ea typeface="Cambria" panose="02040503050406030204" pitchFamily="18" charset="0"/>
                <a:cs typeface="Times New Roman" pitchFamily="18" charset="0"/>
              </a:rPr>
              <a:t> ASEAN.</a:t>
            </a:r>
          </a:p>
        </p:txBody>
      </p:sp>
      <p:pic>
        <p:nvPicPr>
          <p:cNvPr id="4" name="Picture 3">
            <a:extLst>
              <a:ext uri="{FF2B5EF4-FFF2-40B4-BE49-F238E27FC236}">
                <a16:creationId xmlns:a16="http://schemas.microsoft.com/office/drawing/2014/main" xmlns="" id="{1C13FC50-A70E-560C-6A57-D032DD4DFAA1}"/>
              </a:ext>
            </a:extLst>
          </p:cNvPr>
          <p:cNvPicPr>
            <a:picLocks noChangeAspect="1"/>
          </p:cNvPicPr>
          <p:nvPr/>
        </p:nvPicPr>
        <p:blipFill>
          <a:blip r:embed="rId3"/>
          <a:stretch>
            <a:fillRect/>
          </a:stretch>
        </p:blipFill>
        <p:spPr>
          <a:xfrm>
            <a:off x="1023456" y="1299076"/>
            <a:ext cx="7600426" cy="3399808"/>
          </a:xfrm>
          <a:prstGeom prst="rect">
            <a:avLst/>
          </a:prstGeom>
        </p:spPr>
      </p:pic>
    </p:spTree>
    <p:extLst>
      <p:ext uri="{BB962C8B-B14F-4D97-AF65-F5344CB8AC3E}">
        <p14:creationId xmlns:p14="http://schemas.microsoft.com/office/powerpoint/2010/main" xmlns="" val="4097781390"/>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57"/>
        <p:cNvGrpSpPr/>
        <p:nvPr/>
      </p:nvGrpSpPr>
      <p:grpSpPr>
        <a:xfrm>
          <a:off x="0" y="0"/>
          <a:ext cx="0" cy="0"/>
          <a:chOff x="0" y="0"/>
          <a:chExt cx="0" cy="0"/>
        </a:xfrm>
      </p:grpSpPr>
      <p:sp>
        <p:nvSpPr>
          <p:cNvPr id="46" name="Rounded Rectangle 21">
            <a:extLst>
              <a:ext uri="{FF2B5EF4-FFF2-40B4-BE49-F238E27FC236}">
                <a16:creationId xmlns:a16="http://schemas.microsoft.com/office/drawing/2014/main" xmlns="" id="{21450457-BFB6-49A5-97FF-24E224B9F4C5}"/>
              </a:ext>
            </a:extLst>
          </p:cNvPr>
          <p:cNvSpPr/>
          <p:nvPr/>
        </p:nvSpPr>
        <p:spPr>
          <a:xfrm>
            <a:off x="284717" y="80682"/>
            <a:ext cx="8574566" cy="4930589"/>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2800" b="0" i="0" u="none" strike="noStrike" kern="0" cap="none" spc="0" normalizeH="0" baseline="0" noProof="0" dirty="0">
              <a:ln>
                <a:noFill/>
              </a:ln>
              <a:solidFill>
                <a:srgbClr val="002060"/>
              </a:solidFill>
              <a:effectLst/>
              <a:uLnTx/>
              <a:uFillTx/>
              <a:latin typeface="+mj-lt"/>
              <a:ea typeface="+mn-ea"/>
              <a:cs typeface="+mn-cs"/>
              <a:sym typeface="Arial"/>
            </a:endParaRPr>
          </a:p>
        </p:txBody>
      </p:sp>
      <p:sp>
        <p:nvSpPr>
          <p:cNvPr id="3" name="Rectangle 2">
            <a:extLst>
              <a:ext uri="{FF2B5EF4-FFF2-40B4-BE49-F238E27FC236}">
                <a16:creationId xmlns:a16="http://schemas.microsoft.com/office/drawing/2014/main" xmlns="" id="{44D7A736-EEC0-DB81-38FA-4994661EED49}"/>
              </a:ext>
            </a:extLst>
          </p:cNvPr>
          <p:cNvSpPr/>
          <p:nvPr/>
        </p:nvSpPr>
        <p:spPr>
          <a:xfrm>
            <a:off x="429768" y="1783080"/>
            <a:ext cx="2569464" cy="868680"/>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800" b="1" dirty="0">
                <a:latin typeface="Times New Roman" pitchFamily="18" charset="0"/>
                <a:cs typeface="Times New Roman" pitchFamily="18" charset="0"/>
              </a:rPr>
              <a:t>Ý </a:t>
            </a:r>
            <a:r>
              <a:rPr lang="en-US" sz="1800" b="1" dirty="0" err="1">
                <a:latin typeface="Times New Roman" pitchFamily="18" charset="0"/>
                <a:cs typeface="Times New Roman" pitchFamily="18" charset="0"/>
              </a:rPr>
              <a:t>nghĩa</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của</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việc</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Việt</a:t>
            </a:r>
            <a:r>
              <a:rPr lang="en-US" sz="1800" b="1" dirty="0">
                <a:latin typeface="Times New Roman" pitchFamily="18" charset="0"/>
                <a:cs typeface="Times New Roman" pitchFamily="18" charset="0"/>
              </a:rPr>
              <a:t> Nam </a:t>
            </a:r>
            <a:r>
              <a:rPr lang="en-US" sz="1800" b="1" dirty="0" err="1">
                <a:latin typeface="Times New Roman" pitchFamily="18" charset="0"/>
                <a:cs typeface="Times New Roman" pitchFamily="18" charset="0"/>
              </a:rPr>
              <a:t>gia</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nhập</a:t>
            </a:r>
            <a:r>
              <a:rPr lang="en-US" sz="1800" b="1" dirty="0">
                <a:latin typeface="Times New Roman" pitchFamily="18" charset="0"/>
                <a:cs typeface="Times New Roman" pitchFamily="18" charset="0"/>
              </a:rPr>
              <a:t> ASEAN</a:t>
            </a:r>
          </a:p>
        </p:txBody>
      </p:sp>
      <p:cxnSp>
        <p:nvCxnSpPr>
          <p:cNvPr id="8" name="Straight Arrow Connector 7">
            <a:extLst>
              <a:ext uri="{FF2B5EF4-FFF2-40B4-BE49-F238E27FC236}">
                <a16:creationId xmlns:a16="http://schemas.microsoft.com/office/drawing/2014/main" xmlns="" id="{8728377C-01C8-A2A0-AF6B-F5D2C83639ED}"/>
              </a:ext>
            </a:extLst>
          </p:cNvPr>
          <p:cNvCxnSpPr>
            <a:cxnSpLocks/>
            <a:stCxn id="3" idx="3"/>
          </p:cNvCxnSpPr>
          <p:nvPr/>
        </p:nvCxnSpPr>
        <p:spPr>
          <a:xfrm flipV="1">
            <a:off x="2999232" y="886968"/>
            <a:ext cx="758952" cy="1330452"/>
          </a:xfrm>
          <a:prstGeom prst="straightConnector1">
            <a:avLst/>
          </a:prstGeom>
          <a:ln w="57150">
            <a:solidFill>
              <a:srgbClr val="EE046E"/>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xmlns="" id="{5E0E8DCF-4A40-4231-9977-2474941411CC}"/>
              </a:ext>
            </a:extLst>
          </p:cNvPr>
          <p:cNvSpPr/>
          <p:nvPr/>
        </p:nvSpPr>
        <p:spPr>
          <a:xfrm>
            <a:off x="3767328" y="466344"/>
            <a:ext cx="4626864" cy="1124712"/>
          </a:xfrm>
          <a:prstGeom prst="roundRect">
            <a:avLst/>
          </a:prstGeom>
          <a:solidFill>
            <a:srgbClr val="FFFFFF"/>
          </a:solid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err="1">
                <a:latin typeface="Times New Roman" pitchFamily="18" charset="0"/>
                <a:cs typeface="Times New Roman" pitchFamily="18" charset="0"/>
              </a:rPr>
              <a:t>Đây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dấu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mốc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trọng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hội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nhập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thế</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Việt</a:t>
            </a:r>
            <a:r>
              <a:rPr lang="en-US" sz="2000" dirty="0">
                <a:latin typeface="Times New Roman" pitchFamily="18" charset="0"/>
                <a:cs typeface="Times New Roman" pitchFamily="18" charset="0"/>
              </a:rPr>
              <a:t> Nam.</a:t>
            </a:r>
          </a:p>
        </p:txBody>
      </p:sp>
      <p:cxnSp>
        <p:nvCxnSpPr>
          <p:cNvPr id="11" name="Straight Arrow Connector 10">
            <a:extLst>
              <a:ext uri="{FF2B5EF4-FFF2-40B4-BE49-F238E27FC236}">
                <a16:creationId xmlns:a16="http://schemas.microsoft.com/office/drawing/2014/main" xmlns="" id="{31EF37F8-7AEE-9473-E413-E49B1E0F7E0F}"/>
              </a:ext>
            </a:extLst>
          </p:cNvPr>
          <p:cNvCxnSpPr>
            <a:cxnSpLocks/>
            <a:stCxn id="3" idx="3"/>
          </p:cNvCxnSpPr>
          <p:nvPr/>
        </p:nvCxnSpPr>
        <p:spPr>
          <a:xfrm>
            <a:off x="2999232" y="2217420"/>
            <a:ext cx="841248" cy="269748"/>
          </a:xfrm>
          <a:prstGeom prst="straightConnector1">
            <a:avLst/>
          </a:prstGeom>
          <a:ln w="57150">
            <a:solidFill>
              <a:srgbClr val="EE046E"/>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xmlns="" id="{A64567E2-3920-8AA5-597B-00FFB7AEBC73}"/>
              </a:ext>
            </a:extLst>
          </p:cNvPr>
          <p:cNvSpPr/>
          <p:nvPr/>
        </p:nvSpPr>
        <p:spPr>
          <a:xfrm>
            <a:off x="3849624" y="2066544"/>
            <a:ext cx="4626864" cy="1124712"/>
          </a:xfrm>
          <a:prstGeom prst="roundRect">
            <a:avLst/>
          </a:prstGeom>
          <a:solidFill>
            <a:srgbClr val="FFFFFF"/>
          </a:solid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000" dirty="0">
                <a:latin typeface="+mj-lt"/>
              </a:rPr>
              <a:t>Có cơ hội mở rộng hợp tác, giao lưu kinh tế, văn hoá với các quốc gia trong tổ chức, gia tăng vị thế trên trường quốc tế.</a:t>
            </a:r>
            <a:endParaRPr lang="vi-VN" sz="2000" dirty="0" err="1">
              <a:latin typeface="+mj-lt"/>
            </a:endParaRPr>
          </a:p>
        </p:txBody>
      </p:sp>
      <p:cxnSp>
        <p:nvCxnSpPr>
          <p:cNvPr id="14" name="Straight Arrow Connector 13">
            <a:extLst>
              <a:ext uri="{FF2B5EF4-FFF2-40B4-BE49-F238E27FC236}">
                <a16:creationId xmlns:a16="http://schemas.microsoft.com/office/drawing/2014/main" xmlns="" id="{0E0C2E71-35E5-0C6D-8462-42E010375749}"/>
              </a:ext>
            </a:extLst>
          </p:cNvPr>
          <p:cNvCxnSpPr>
            <a:cxnSpLocks/>
          </p:cNvCxnSpPr>
          <p:nvPr/>
        </p:nvCxnSpPr>
        <p:spPr>
          <a:xfrm>
            <a:off x="3054096" y="2295144"/>
            <a:ext cx="795528" cy="1627632"/>
          </a:xfrm>
          <a:prstGeom prst="straightConnector1">
            <a:avLst/>
          </a:prstGeom>
          <a:ln w="57150">
            <a:solidFill>
              <a:srgbClr val="EE046E"/>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Rounded Corners 14">
            <a:extLst>
              <a:ext uri="{FF2B5EF4-FFF2-40B4-BE49-F238E27FC236}">
                <a16:creationId xmlns:a16="http://schemas.microsoft.com/office/drawing/2014/main" xmlns="" id="{E9434482-EE70-0D11-FF08-8E933AC0AB60}"/>
              </a:ext>
            </a:extLst>
          </p:cNvPr>
          <p:cNvSpPr/>
          <p:nvPr/>
        </p:nvSpPr>
        <p:spPr>
          <a:xfrm>
            <a:off x="3858768" y="3502152"/>
            <a:ext cx="4626864" cy="1124712"/>
          </a:xfrm>
          <a:prstGeom prst="roundRect">
            <a:avLst/>
          </a:prstGeom>
          <a:solidFill>
            <a:srgbClr val="FFFFFF"/>
          </a:solid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000" dirty="0">
                <a:latin typeface="+mj-lt"/>
              </a:rPr>
              <a:t>Ngoài ra, còn góp phần củng cố hoà bình, ổn định và phát triển mọi mặt của khu vực Đông Nam Á.</a:t>
            </a:r>
          </a:p>
        </p:txBody>
      </p:sp>
    </p:spTree>
    <p:extLst>
      <p:ext uri="{BB962C8B-B14F-4D97-AF65-F5344CB8AC3E}">
        <p14:creationId xmlns:p14="http://schemas.microsoft.com/office/powerpoint/2010/main" xmlns="" val="2030107039"/>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down)">
                                      <p:cBhvr>
                                        <p:cTn id="28" dur="500"/>
                                        <p:tgtEl>
                                          <p:spTgt spid="14"/>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down)">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2"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565"/>
        <p:cNvGrpSpPr/>
        <p:nvPr/>
      </p:nvGrpSpPr>
      <p:grpSpPr>
        <a:xfrm>
          <a:off x="0" y="0"/>
          <a:ext cx="0" cy="0"/>
          <a:chOff x="0" y="0"/>
          <a:chExt cx="0" cy="0"/>
        </a:xfrm>
      </p:grpSpPr>
      <p:grpSp>
        <p:nvGrpSpPr>
          <p:cNvPr id="7569" name="Google Shape;7569;p75"/>
          <p:cNvGrpSpPr/>
          <p:nvPr/>
        </p:nvGrpSpPr>
        <p:grpSpPr>
          <a:xfrm>
            <a:off x="8353196" y="537004"/>
            <a:ext cx="155400" cy="155400"/>
            <a:chOff x="1666623" y="2623621"/>
            <a:chExt cx="155400" cy="155400"/>
          </a:xfrm>
        </p:grpSpPr>
        <p:sp>
          <p:nvSpPr>
            <p:cNvPr id="7570" name="Google Shape;7570;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71" name="Google Shape;7571;p75"/>
            <p:cNvSpPr/>
            <p:nvPr/>
          </p:nvSpPr>
          <p:spPr>
            <a:xfrm>
              <a:off x="1666623" y="2623621"/>
              <a:ext cx="155400" cy="155400"/>
            </a:xfrm>
            <a:prstGeom prst="star4">
              <a:avLst>
                <a:gd name="adj" fmla="val 23855"/>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78" name="Google Shape;7578;p75"/>
          <p:cNvGrpSpPr/>
          <p:nvPr/>
        </p:nvGrpSpPr>
        <p:grpSpPr>
          <a:xfrm>
            <a:off x="7810146" y="4175354"/>
            <a:ext cx="155400" cy="155400"/>
            <a:chOff x="1666623" y="2623621"/>
            <a:chExt cx="155400" cy="155400"/>
          </a:xfrm>
        </p:grpSpPr>
        <p:sp>
          <p:nvSpPr>
            <p:cNvPr id="7579" name="Google Shape;7579;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80" name="Google Shape;7580;p75"/>
            <p:cNvSpPr/>
            <p:nvPr/>
          </p:nvSpPr>
          <p:spPr>
            <a:xfrm>
              <a:off x="1666623" y="2623621"/>
              <a:ext cx="155400" cy="155400"/>
            </a:xfrm>
            <a:prstGeom prst="star4">
              <a:avLst>
                <a:gd name="adj" fmla="val 23855"/>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81" name="Google Shape;7581;p75"/>
          <p:cNvGrpSpPr/>
          <p:nvPr/>
        </p:nvGrpSpPr>
        <p:grpSpPr>
          <a:xfrm rot="5741575">
            <a:off x="300720" y="4612218"/>
            <a:ext cx="450624" cy="494107"/>
            <a:chOff x="1584644" y="2497374"/>
            <a:chExt cx="450609" cy="494091"/>
          </a:xfrm>
        </p:grpSpPr>
        <p:sp>
          <p:nvSpPr>
            <p:cNvPr id="7582" name="Google Shape;7582;p75"/>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83" name="Google Shape;7583;p75"/>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72" name="Google Shape;7572;p75"/>
          <p:cNvGrpSpPr/>
          <p:nvPr/>
        </p:nvGrpSpPr>
        <p:grpSpPr>
          <a:xfrm>
            <a:off x="986396" y="588616"/>
            <a:ext cx="155400" cy="155400"/>
            <a:chOff x="1666623" y="2623621"/>
            <a:chExt cx="155400" cy="155400"/>
          </a:xfrm>
        </p:grpSpPr>
        <p:sp>
          <p:nvSpPr>
            <p:cNvPr id="7573" name="Google Shape;7573;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74" name="Google Shape;7574;p75"/>
            <p:cNvSpPr/>
            <p:nvPr/>
          </p:nvSpPr>
          <p:spPr>
            <a:xfrm>
              <a:off x="1666623" y="2623621"/>
              <a:ext cx="155400" cy="155400"/>
            </a:xfrm>
            <a:prstGeom prst="star4">
              <a:avLst>
                <a:gd name="adj" fmla="val 23855"/>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75" name="Google Shape;7575;p75"/>
          <p:cNvGrpSpPr/>
          <p:nvPr/>
        </p:nvGrpSpPr>
        <p:grpSpPr>
          <a:xfrm>
            <a:off x="1455271" y="818379"/>
            <a:ext cx="155400" cy="155400"/>
            <a:chOff x="1666623" y="2623621"/>
            <a:chExt cx="155400" cy="155400"/>
          </a:xfrm>
        </p:grpSpPr>
        <p:sp>
          <p:nvSpPr>
            <p:cNvPr id="7576" name="Google Shape;7576;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77" name="Google Shape;7577;p75"/>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9" name="Group 68"/>
          <p:cNvGrpSpPr/>
          <p:nvPr/>
        </p:nvGrpSpPr>
        <p:grpSpPr>
          <a:xfrm>
            <a:off x="986396" y="901060"/>
            <a:ext cx="7632335" cy="3705436"/>
            <a:chOff x="339046" y="287676"/>
            <a:chExt cx="8404147" cy="4292100"/>
          </a:xfrm>
        </p:grpSpPr>
        <p:pic>
          <p:nvPicPr>
            <p:cNvPr id="70" name="Picture 69"/>
            <p:cNvPicPr>
              <a:picLocks noChangeAspect="1"/>
            </p:cNvPicPr>
            <p:nvPr/>
          </p:nvPicPr>
          <p:blipFill rotWithShape="1">
            <a:blip r:embed="rId3">
              <a:extLst>
                <a:ext uri="{BEBA8EAE-BF5A-486C-A8C5-ECC9F3942E4B}">
                  <a14:imgProps xmlns:a14="http://schemas.microsoft.com/office/drawing/2010/main" xmlns="">
                    <a14:imgLayer r:embed="rId4">
                      <a14:imgEffect>
                        <a14:backgroundRemoval t="9808" b="95000" l="33523" r="96364"/>
                      </a14:imgEffect>
                    </a14:imgLayer>
                  </a14:imgProps>
                </a:ext>
                <a:ext uri="{28A0092B-C50C-407E-A947-70E740481C1C}">
                  <a14:useLocalDpi xmlns:a14="http://schemas.microsoft.com/office/drawing/2010/main" xmlns="" val="0"/>
                </a:ext>
              </a:extLst>
            </a:blip>
            <a:srcRect l="33339" t="12541" r="5128" b="8634"/>
            <a:stretch/>
          </p:blipFill>
          <p:spPr>
            <a:xfrm>
              <a:off x="2747808" y="588700"/>
              <a:ext cx="5995385" cy="3991076"/>
            </a:xfrm>
            <a:prstGeom prst="rect">
              <a:avLst/>
            </a:prstGeom>
          </p:spPr>
        </p:pic>
        <p:pic>
          <p:nvPicPr>
            <p:cNvPr id="71" name="Picture 70"/>
            <p:cNvPicPr>
              <a:picLocks noChangeAspect="1"/>
            </p:cNvPicPr>
            <p:nvPr/>
          </p:nvPicPr>
          <p:blipFill rotWithShape="1">
            <a:blip r:embed="rId5">
              <a:extLst>
                <a:ext uri="{BEBA8EAE-BF5A-486C-A8C5-ECC9F3942E4B}">
                  <a14:imgProps xmlns:a14="http://schemas.microsoft.com/office/drawing/2010/main" xmlns="">
                    <a14:imgLayer r:embed="rId4">
                      <a14:imgEffect>
                        <a14:backgroundRemoval t="0" b="100000" l="2386" r="96250">
                          <a14:backgroundMark x1="29545" y1="55385" x2="29432" y2="85385"/>
                        </a14:backgroundRemoval>
                      </a14:imgEffect>
                    </a14:imgLayer>
                  </a14:imgProps>
                </a:ext>
                <a:ext uri="{28A0092B-C50C-407E-A947-70E740481C1C}">
                  <a14:useLocalDpi xmlns:a14="http://schemas.microsoft.com/office/drawing/2010/main" xmlns="" val="0"/>
                </a:ext>
              </a:extLst>
            </a:blip>
            <a:srcRect l="3677" t="6526" r="49868" b="39127"/>
            <a:stretch/>
          </p:blipFill>
          <p:spPr>
            <a:xfrm>
              <a:off x="339046" y="287676"/>
              <a:ext cx="3893905" cy="2691830"/>
            </a:xfrm>
            <a:prstGeom prst="rect">
              <a:avLst/>
            </a:prstGeom>
          </p:spPr>
        </p:pic>
      </p:grpSp>
      <p:pic>
        <p:nvPicPr>
          <p:cNvPr id="2" name="Picture 1">
            <a:extLst>
              <a:ext uri="{FF2B5EF4-FFF2-40B4-BE49-F238E27FC236}">
                <a16:creationId xmlns:a16="http://schemas.microsoft.com/office/drawing/2014/main" xmlns="" id="{8D3B20A0-0ECE-46B5-E606-F1F72331A94D}"/>
              </a:ext>
            </a:extLst>
          </p:cNvPr>
          <p:cNvPicPr>
            <a:picLocks noChangeAspect="1"/>
          </p:cNvPicPr>
          <p:nvPr/>
        </p:nvPicPr>
        <p:blipFill>
          <a:blip r:embed="rId6"/>
          <a:stretch>
            <a:fillRect/>
          </a:stretch>
        </p:blipFill>
        <p:spPr>
          <a:xfrm>
            <a:off x="3486676" y="1922433"/>
            <a:ext cx="5444200" cy="2139881"/>
          </a:xfrm>
          <a:prstGeom prst="rect">
            <a:avLst/>
          </a:prstGeom>
        </p:spPr>
      </p:pic>
    </p:spTree>
    <p:extLst>
      <p:ext uri="{BB962C8B-B14F-4D97-AF65-F5344CB8AC3E}">
        <p14:creationId xmlns:p14="http://schemas.microsoft.com/office/powerpoint/2010/main" xmlns="" val="4208016180"/>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p:cTn id="7" dur="500" fill="hold"/>
                                        <p:tgtEl>
                                          <p:spTgt spid="69"/>
                                        </p:tgtEl>
                                        <p:attrNameLst>
                                          <p:attrName>ppt_w</p:attrName>
                                        </p:attrNameLst>
                                      </p:cBhvr>
                                      <p:tavLst>
                                        <p:tav tm="0">
                                          <p:val>
                                            <p:fltVal val="0"/>
                                          </p:val>
                                        </p:tav>
                                        <p:tav tm="100000">
                                          <p:val>
                                            <p:strVal val="#ppt_w"/>
                                          </p:val>
                                        </p:tav>
                                      </p:tavLst>
                                    </p:anim>
                                    <p:anim calcmode="lin" valueType="num">
                                      <p:cBhvr>
                                        <p:cTn id="8" dur="500" fill="hold"/>
                                        <p:tgtEl>
                                          <p:spTgt spid="69"/>
                                        </p:tgtEl>
                                        <p:attrNameLst>
                                          <p:attrName>ppt_h</p:attrName>
                                        </p:attrNameLst>
                                      </p:cBhvr>
                                      <p:tavLst>
                                        <p:tav tm="0">
                                          <p:val>
                                            <p:fltVal val="0"/>
                                          </p:val>
                                        </p:tav>
                                        <p:tav tm="100000">
                                          <p:val>
                                            <p:strVal val="#ppt_h"/>
                                          </p:val>
                                        </p:tav>
                                      </p:tavLst>
                                    </p:anim>
                                    <p:animEffect transition="in" filter="fade">
                                      <p:cBhvr>
                                        <p:cTn id="9" dur="500"/>
                                        <p:tgtEl>
                                          <p:spTgt spid="69"/>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63"/>
        <p:cNvGrpSpPr/>
        <p:nvPr/>
      </p:nvGrpSpPr>
      <p:grpSpPr>
        <a:xfrm>
          <a:off x="0" y="0"/>
          <a:ext cx="0" cy="0"/>
          <a:chOff x="0" y="0"/>
          <a:chExt cx="0" cy="0"/>
        </a:xfrm>
      </p:grpSpPr>
      <p:sp>
        <p:nvSpPr>
          <p:cNvPr id="30" name="Rounded Rectangle 29"/>
          <p:cNvSpPr/>
          <p:nvPr/>
        </p:nvSpPr>
        <p:spPr>
          <a:xfrm>
            <a:off x="171953" y="253387"/>
            <a:ext cx="7044635" cy="3691084"/>
          </a:xfrm>
          <a:prstGeom prst="roundRect">
            <a:avLst/>
          </a:prstGeom>
          <a:solidFill>
            <a:schemeClr val="tx2"/>
          </a:solidFill>
          <a:ln/>
        </p:spPr>
        <p:style>
          <a:lnRef idx="2">
            <a:schemeClr val="accent2"/>
          </a:lnRef>
          <a:fillRef idx="1">
            <a:schemeClr val="lt1"/>
          </a:fillRef>
          <a:effectRef idx="0">
            <a:schemeClr val="accent2"/>
          </a:effectRef>
          <a:fontRef idx="minor">
            <a:schemeClr val="dk1"/>
          </a:fontRef>
        </p:style>
        <p:txBody>
          <a:bodyPr anchor="ctr"/>
          <a:lstStyle/>
          <a:p>
            <a:pPr lvl="0" algn="just">
              <a:defRPr/>
            </a:pPr>
            <a:r>
              <a:rPr lang="en-US" sz="2600" b="1" dirty="0">
                <a:solidFill>
                  <a:srgbClr val="FB252A"/>
                </a:solidFill>
                <a:latin typeface="Cambria" panose="02040503050406030204" pitchFamily="18" charset="0"/>
                <a:ea typeface="Cambria" panose="02040503050406030204" pitchFamily="18" charset="0"/>
              </a:rPr>
              <a:t>   </a:t>
            </a:r>
            <a:r>
              <a:rPr lang="vi-VN" sz="2400" b="1" dirty="0">
                <a:solidFill>
                  <a:srgbClr val="FB252A"/>
                </a:solidFill>
                <a:latin typeface="+mj-lt"/>
                <a:ea typeface="Cambria" panose="02040503050406030204" pitchFamily="18" charset="0"/>
              </a:rPr>
              <a:t>Trên cương vị Chủ tịch ASEAN năm 2020, Việt Nam đã đề xuất và dẫn dắt ASEAN hoàn thành những văn kiện quan trọng, góp phần định hướng phát triển tương lai của ASEAN như: </a:t>
            </a:r>
            <a:r>
              <a:rPr lang="vi-VN" sz="2400" b="1" i="1" dirty="0">
                <a:solidFill>
                  <a:srgbClr val="FB252A"/>
                </a:solidFill>
                <a:latin typeface="+mj-lt"/>
                <a:ea typeface="Cambria" panose="02040503050406030204" pitchFamily="18" charset="0"/>
              </a:rPr>
              <a:t>Tuyên bố lãnh đạo ASEAN về định hướng Cộng đồng ASEAN sau năm 2025; Tuyên bố Tầm nhìn lãnh đạo ASEAN về gắn kết và chủ động thích ứng…</a:t>
            </a:r>
            <a:endParaRPr kumimoji="0" lang="en-GB" sz="2400" b="0" i="1" u="none" strike="noStrike" kern="0" cap="none" spc="0" normalizeH="0" baseline="0" noProof="0" dirty="0">
              <a:ln>
                <a:noFill/>
              </a:ln>
              <a:solidFill>
                <a:srgbClr val="002060"/>
              </a:solidFill>
              <a:effectLst/>
              <a:uLnTx/>
              <a:uFillTx/>
              <a:latin typeface="+mj-lt"/>
              <a:ea typeface="Cambria" panose="02040503050406030204" pitchFamily="18" charset="0"/>
              <a:sym typeface="Arial"/>
            </a:endParaRPr>
          </a:p>
        </p:txBody>
      </p:sp>
      <p:pic>
        <p:nvPicPr>
          <p:cNvPr id="29" name="Picture 2" descr="Free vector woman smiling and pointing to empty copy space business woman character hand drawn cartoon illustration">
            <a:extLst>
              <a:ext uri="{FF2B5EF4-FFF2-40B4-BE49-F238E27FC236}">
                <a16:creationId xmlns:a16="http://schemas.microsoft.com/office/drawing/2014/main" xmlns="" id="{23ABA860-8391-4FFE-B67C-1E9C7ED715DB}"/>
              </a:ext>
            </a:extLst>
          </p:cNvPr>
          <p:cNvPicPr>
            <a:picLocks noChangeAspect="1" noChangeArrowheads="1"/>
          </p:cNvPicPr>
          <p:nvPr/>
        </p:nvPicPr>
        <p:blipFill rotWithShape="1">
          <a:blip r:embed="rId3">
            <a:extLst>
              <a:ext uri="{BEBA8EAE-BF5A-486C-A8C5-ECC9F3942E4B}">
                <a14:imgProps xmlns:a14="http://schemas.microsoft.com/office/drawing/2010/main" xmlns="">
                  <a14:imgLayer r:embed="rId4">
                    <a14:imgEffect>
                      <a14:backgroundRemoval t="9904" b="90895" l="9904" r="89936">
                        <a14:foregroundMark x1="50958" y1="37061" x2="51278" y2="41374"/>
                        <a14:foregroundMark x1="51118" y1="46805" x2="50479" y2="54792"/>
                        <a14:foregroundMark x1="43610" y1="55591" x2="51438" y2="50958"/>
                        <a14:foregroundMark x1="51438" y1="50958" x2="51597" y2="50958"/>
                        <a14:foregroundMark x1="40735" y1="52236" x2="44409" y2="55112"/>
                        <a14:foregroundMark x1="38179" y1="56869" x2="50639" y2="49042"/>
                        <a14:foregroundMark x1="54633" y1="52875" x2="50639" y2="52716"/>
                        <a14:foregroundMark x1="57827" y1="52396" x2="57827" y2="52396"/>
                        <a14:foregroundMark x1="59105" y1="52556" x2="60543" y2="54633"/>
                        <a14:foregroundMark x1="59425" y1="56550" x2="59425" y2="56550"/>
                        <a14:foregroundMark x1="53834" y1="90895" x2="53834" y2="90895"/>
                        <a14:foregroundMark x1="66398" y1="29374" x2="66134" y2="28275"/>
                        <a14:foregroundMark x1="53035" y1="9904" x2="49042" y2="11342"/>
                        <a14:foregroundMark x1="47125" y1="12780" x2="46681" y2="12500"/>
                        <a14:foregroundMark x1="44409" y1="11821" x2="35514" y2="28040"/>
                        <a14:foregroundMark x1="35792" y1="39398" x2="37380" y2="44888"/>
                        <a14:foregroundMark x1="37380" y1="44888" x2="37061" y2="45847"/>
                        <a14:foregroundMark x1="36262" y1="41853" x2="35285" y2="40618"/>
                        <a14:foregroundMark x1="34787" y1="40559" x2="35304" y2="49042"/>
                        <a14:foregroundMark x1="64162" y1="17412" x2="64673" y2="17779"/>
                        <a14:foregroundMark x1="56390" y1="11821" x2="64162" y2="17412"/>
                        <a14:foregroundMark x1="66192" y1="21536" x2="67883" y2="29213"/>
                        <a14:foregroundMark x1="67624" y1="53514" x2="65335" y2="57348"/>
                        <a14:foregroundMark x1="65335" y1="57348" x2="65176" y2="57827"/>
                        <a14:backgroundMark x1="70767" y1="38019" x2="71086" y2="45687"/>
                        <a14:backgroundMark x1="69808" y1="33866" x2="71725" y2="48403"/>
                        <a14:backgroundMark x1="70128" y1="45527" x2="70128" y2="53514"/>
                        <a14:backgroundMark x1="68530" y1="32428" x2="68530" y2="32428"/>
                        <a14:backgroundMark x1="65815" y1="17412" x2="65815" y2="17412"/>
                        <a14:backgroundMark x1="65815" y1="17412" x2="67093" y2="21246"/>
                        <a14:backgroundMark x1="34505" y1="30032" x2="31150" y2="35304"/>
                        <a14:backgroundMark x1="33387" y1="30990" x2="32268" y2="40256"/>
                        <a14:backgroundMark x1="34984" y1="27955" x2="34026" y2="33866"/>
                        <a14:backgroundMark x1="71246" y1="30990" x2="71246" y2="30990"/>
                        <a14:backgroundMark x1="44728" y1="9425" x2="43450" y2="11182"/>
                        <a14:backgroundMark x1="43610" y1="11022" x2="43610" y2="11022"/>
                        <a14:backgroundMark x1="69169" y1="29073" x2="69968" y2="36422"/>
                      </a14:backgroundRemoval>
                    </a14:imgEffect>
                  </a14:imgLayer>
                </a14:imgProps>
              </a:ext>
              <a:ext uri="{28A0092B-C50C-407E-A947-70E740481C1C}">
                <a14:useLocalDpi xmlns:a14="http://schemas.microsoft.com/office/drawing/2010/main" xmlns="" val="0"/>
              </a:ext>
            </a:extLst>
          </a:blip>
          <a:srcRect l="21038" r="25131"/>
          <a:stretch/>
        </p:blipFill>
        <p:spPr bwMode="auto">
          <a:xfrm>
            <a:off x="6707961" y="242501"/>
            <a:ext cx="2849679" cy="516406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0157700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6" presetClass="entr" presetSubtype="21" fill="hold" nodeType="afterEffect">
                                  <p:stCondLst>
                                    <p:cond delay="0"/>
                                  </p:stCondLst>
                                  <p:childTnLst>
                                    <p:set>
                                      <p:cBhvr>
                                        <p:cTn id="17" dur="1" fill="hold">
                                          <p:stCondLst>
                                            <p:cond delay="0"/>
                                          </p:stCondLst>
                                        </p:cTn>
                                        <p:tgtEl>
                                          <p:spTgt spid="30">
                                            <p:txEl>
                                              <p:pRg st="0" end="0"/>
                                            </p:txEl>
                                          </p:spTgt>
                                        </p:tgtEl>
                                        <p:attrNameLst>
                                          <p:attrName>style.visibility</p:attrName>
                                        </p:attrNameLst>
                                      </p:cBhvr>
                                      <p:to>
                                        <p:strVal val="visible"/>
                                      </p:to>
                                    </p:set>
                                    <p:animEffect transition="in" filter="barn(inVertical)">
                                      <p:cBhvr>
                                        <p:cTn id="18" dur="5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63"/>
        <p:cNvGrpSpPr/>
        <p:nvPr/>
      </p:nvGrpSpPr>
      <p:grpSpPr>
        <a:xfrm>
          <a:off x="0" y="0"/>
          <a:ext cx="0" cy="0"/>
          <a:chOff x="0" y="0"/>
          <a:chExt cx="0" cy="0"/>
        </a:xfrm>
      </p:grpSpPr>
      <p:sp>
        <p:nvSpPr>
          <p:cNvPr id="30" name="Rounded Rectangle 29"/>
          <p:cNvSpPr/>
          <p:nvPr/>
        </p:nvSpPr>
        <p:spPr>
          <a:xfrm>
            <a:off x="171953" y="253387"/>
            <a:ext cx="7044635" cy="3691084"/>
          </a:xfrm>
          <a:prstGeom prst="roundRect">
            <a:avLst/>
          </a:prstGeom>
          <a:solidFill>
            <a:schemeClr val="tx2"/>
          </a:solidFill>
          <a:ln/>
        </p:spPr>
        <p:style>
          <a:lnRef idx="2">
            <a:schemeClr val="accent2"/>
          </a:lnRef>
          <a:fillRef idx="1">
            <a:schemeClr val="lt1"/>
          </a:fillRef>
          <a:effectRef idx="0">
            <a:schemeClr val="accent2"/>
          </a:effectRef>
          <a:fontRef idx="minor">
            <a:schemeClr val="dk1"/>
          </a:fontRef>
        </p:style>
        <p:txBody>
          <a:bodyPr anchor="ctr"/>
          <a:lstStyle/>
          <a:p>
            <a:pPr lvl="0">
              <a:defRPr/>
            </a:pPr>
            <a:r>
              <a:rPr lang="vi-VN" sz="2400" b="1" dirty="0">
                <a:solidFill>
                  <a:srgbClr val="FB252A"/>
                </a:solidFill>
                <a:latin typeface="+mj-lt"/>
                <a:ea typeface="Cambria" panose="02040503050406030204" pitchFamily="18" charset="0"/>
              </a:rPr>
              <a:t>Về vấn đề </a:t>
            </a:r>
            <a:r>
              <a:rPr lang="vi-VN" sz="2400" b="1" dirty="0" smtClean="0">
                <a:solidFill>
                  <a:srgbClr val="FB252A"/>
                </a:solidFill>
                <a:latin typeface="+mj-lt"/>
                <a:ea typeface="Cambria" panose="02040503050406030204" pitchFamily="18" charset="0"/>
              </a:rPr>
              <a:t>Biển </a:t>
            </a:r>
            <a:r>
              <a:rPr lang="vi-VN" sz="2400" b="1" dirty="0">
                <a:solidFill>
                  <a:srgbClr val="FB252A"/>
                </a:solidFill>
                <a:latin typeface="+mj-lt"/>
                <a:ea typeface="Cambria" panose="02040503050406030204" pitchFamily="18" charset="0"/>
              </a:rPr>
              <a:t>Đông, Việt Nam cùng với các nước thành viên tham gia tích cực trong quá trình đàm phán và ký kết Tuyên bố về ứng xử của các bên ở Biển Đông (DOC) giữa ASEAN và Trung Quốc; cũng như đàm phán sớm đạt được Bộ Quy tắc ứng xử ở Biển Đông (COC) hiệu lực, hiệu quả.</a:t>
            </a:r>
            <a:endParaRPr kumimoji="0" lang="en-GB" sz="2400" b="0" i="1" u="none" strike="noStrike" kern="0" cap="none" spc="0" normalizeH="0" baseline="0" noProof="0" dirty="0">
              <a:ln>
                <a:noFill/>
              </a:ln>
              <a:solidFill>
                <a:srgbClr val="002060"/>
              </a:solidFill>
              <a:effectLst/>
              <a:uLnTx/>
              <a:uFillTx/>
              <a:latin typeface="+mj-lt"/>
              <a:ea typeface="Cambria" panose="02040503050406030204" pitchFamily="18" charset="0"/>
              <a:cs typeface="+mn-cs"/>
              <a:sym typeface="Arial"/>
            </a:endParaRPr>
          </a:p>
        </p:txBody>
      </p:sp>
      <p:pic>
        <p:nvPicPr>
          <p:cNvPr id="29" name="Picture 2" descr="Free vector woman smiling and pointing to empty copy space business woman character hand drawn cartoon illustration">
            <a:extLst>
              <a:ext uri="{FF2B5EF4-FFF2-40B4-BE49-F238E27FC236}">
                <a16:creationId xmlns:a16="http://schemas.microsoft.com/office/drawing/2014/main" xmlns="" id="{23ABA860-8391-4FFE-B67C-1E9C7ED715DB}"/>
              </a:ext>
            </a:extLst>
          </p:cNvPr>
          <p:cNvPicPr>
            <a:picLocks noChangeAspect="1" noChangeArrowheads="1"/>
          </p:cNvPicPr>
          <p:nvPr/>
        </p:nvPicPr>
        <p:blipFill rotWithShape="1">
          <a:blip r:embed="rId3">
            <a:extLst>
              <a:ext uri="{BEBA8EAE-BF5A-486C-A8C5-ECC9F3942E4B}">
                <a14:imgProps xmlns:a14="http://schemas.microsoft.com/office/drawing/2010/main" xmlns="">
                  <a14:imgLayer r:embed="rId4">
                    <a14:imgEffect>
                      <a14:backgroundRemoval t="9904" b="90895" l="9904" r="89936">
                        <a14:foregroundMark x1="50958" y1="37061" x2="51278" y2="41374"/>
                        <a14:foregroundMark x1="51118" y1="46805" x2="50479" y2="54792"/>
                        <a14:foregroundMark x1="43610" y1="55591" x2="51438" y2="50958"/>
                        <a14:foregroundMark x1="51438" y1="50958" x2="51597" y2="50958"/>
                        <a14:foregroundMark x1="40735" y1="52236" x2="44409" y2="55112"/>
                        <a14:foregroundMark x1="38179" y1="56869" x2="50639" y2="49042"/>
                        <a14:foregroundMark x1="54633" y1="52875" x2="50639" y2="52716"/>
                        <a14:foregroundMark x1="57827" y1="52396" x2="57827" y2="52396"/>
                        <a14:foregroundMark x1="59105" y1="52556" x2="60543" y2="54633"/>
                        <a14:foregroundMark x1="59425" y1="56550" x2="59425" y2="56550"/>
                        <a14:foregroundMark x1="53834" y1="90895" x2="53834" y2="90895"/>
                        <a14:foregroundMark x1="66398" y1="29374" x2="66134" y2="28275"/>
                        <a14:foregroundMark x1="53035" y1="9904" x2="49042" y2="11342"/>
                        <a14:foregroundMark x1="47125" y1="12780" x2="46681" y2="12500"/>
                        <a14:foregroundMark x1="44409" y1="11821" x2="35514" y2="28040"/>
                        <a14:foregroundMark x1="35792" y1="39398" x2="37380" y2="44888"/>
                        <a14:foregroundMark x1="37380" y1="44888" x2="37061" y2="45847"/>
                        <a14:foregroundMark x1="36262" y1="41853" x2="35285" y2="40618"/>
                        <a14:foregroundMark x1="34787" y1="40559" x2="35304" y2="49042"/>
                        <a14:foregroundMark x1="64162" y1="17412" x2="64673" y2="17779"/>
                        <a14:foregroundMark x1="56390" y1="11821" x2="64162" y2="17412"/>
                        <a14:foregroundMark x1="66192" y1="21536" x2="67883" y2="29213"/>
                        <a14:foregroundMark x1="67624" y1="53514" x2="65335" y2="57348"/>
                        <a14:foregroundMark x1="65335" y1="57348" x2="65176" y2="57827"/>
                        <a14:backgroundMark x1="70767" y1="38019" x2="71086" y2="45687"/>
                        <a14:backgroundMark x1="69808" y1="33866" x2="71725" y2="48403"/>
                        <a14:backgroundMark x1="70128" y1="45527" x2="70128" y2="53514"/>
                        <a14:backgroundMark x1="68530" y1="32428" x2="68530" y2="32428"/>
                        <a14:backgroundMark x1="65815" y1="17412" x2="65815" y2="17412"/>
                        <a14:backgroundMark x1="65815" y1="17412" x2="67093" y2="21246"/>
                        <a14:backgroundMark x1="34505" y1="30032" x2="31150" y2="35304"/>
                        <a14:backgroundMark x1="33387" y1="30990" x2="32268" y2="40256"/>
                        <a14:backgroundMark x1="34984" y1="27955" x2="34026" y2="33866"/>
                        <a14:backgroundMark x1="71246" y1="30990" x2="71246" y2="30990"/>
                        <a14:backgroundMark x1="44728" y1="9425" x2="43450" y2="11182"/>
                        <a14:backgroundMark x1="43610" y1="11022" x2="43610" y2="11022"/>
                        <a14:backgroundMark x1="69169" y1="29073" x2="69968" y2="36422"/>
                      </a14:backgroundRemoval>
                    </a14:imgEffect>
                  </a14:imgLayer>
                </a14:imgProps>
              </a:ext>
              <a:ext uri="{28A0092B-C50C-407E-A947-70E740481C1C}">
                <a14:useLocalDpi xmlns:a14="http://schemas.microsoft.com/office/drawing/2010/main" xmlns="" val="0"/>
              </a:ext>
            </a:extLst>
          </a:blip>
          <a:srcRect l="21038" r="25131"/>
          <a:stretch/>
        </p:blipFill>
        <p:spPr bwMode="auto">
          <a:xfrm>
            <a:off x="6599103" y="253387"/>
            <a:ext cx="2849679" cy="516406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1089065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6" presetClass="entr" presetSubtype="21" fill="hold" nodeType="afterEffect">
                                  <p:stCondLst>
                                    <p:cond delay="0"/>
                                  </p:stCondLst>
                                  <p:childTnLst>
                                    <p:set>
                                      <p:cBhvr>
                                        <p:cTn id="17" dur="1" fill="hold">
                                          <p:stCondLst>
                                            <p:cond delay="0"/>
                                          </p:stCondLst>
                                        </p:cTn>
                                        <p:tgtEl>
                                          <p:spTgt spid="30">
                                            <p:txEl>
                                              <p:pRg st="0" end="0"/>
                                            </p:txEl>
                                          </p:spTgt>
                                        </p:tgtEl>
                                        <p:attrNameLst>
                                          <p:attrName>style.visibility</p:attrName>
                                        </p:attrNameLst>
                                      </p:cBhvr>
                                      <p:to>
                                        <p:strVal val="visible"/>
                                      </p:to>
                                    </p:set>
                                    <p:animEffect transition="in" filter="barn(inVertical)">
                                      <p:cBhvr>
                                        <p:cTn id="18" dur="5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39C7F1A0-755D-4C84-873B-46C001F89785}"/>
              </a:ext>
            </a:extLst>
          </p:cNvPr>
          <p:cNvPicPr>
            <a:picLocks noChangeAspect="1"/>
          </p:cNvPicPr>
          <p:nvPr/>
        </p:nvPicPr>
        <p:blipFill>
          <a:blip r:embed="rId2">
            <a:extLst>
              <a:ext uri="{BEBA8EAE-BF5A-486C-A8C5-ECC9F3942E4B}">
                <a14:imgProps xmlns:a14="http://schemas.microsoft.com/office/drawing/2010/main" xmlns="">
                  <a14:imgLayer r:embed="rId3">
                    <a14:imgEffect>
                      <a14:backgroundRemoval t="1053" b="99549" l="0" r="99219">
                        <a14:foregroundMark x1="11250" y1="56541" x2="22500" y2="65113"/>
                        <a14:foregroundMark x1="8438" y1="55940" x2="11406" y2="56241"/>
                        <a14:foregroundMark x1="7656" y1="55639" x2="9844" y2="53985"/>
                        <a14:foregroundMark x1="30156" y1="26767" x2="38750" y2="39549"/>
                        <a14:foregroundMark x1="34219" y1="24511" x2="32188" y2="41805"/>
                        <a14:foregroundMark x1="23281" y1="24060" x2="21875" y2="39699"/>
                        <a14:foregroundMark x1="47969" y1="23910" x2="57344" y2="37594"/>
                        <a14:foregroundMark x1="53594" y1="27669" x2="49063" y2="46015"/>
                        <a14:foregroundMark x1="34688" y1="50226" x2="22969" y2="69774"/>
                        <a14:foregroundMark x1="31875" y1="51880" x2="24219" y2="62105"/>
                        <a14:foregroundMark x1="29531" y1="53233" x2="29531" y2="53233"/>
                        <a14:foregroundMark x1="28281" y1="55188" x2="26563" y2="56842"/>
                        <a14:foregroundMark x1="26250" y1="57143" x2="23125" y2="61805"/>
                        <a14:foregroundMark x1="45156" y1="62406" x2="32500" y2="72632"/>
                        <a14:backgroundMark x1="6719" y1="58346" x2="9844" y2="59098"/>
                        <a14:backgroundMark x1="10469" y1="58797" x2="11250" y2="59699"/>
                        <a14:backgroundMark x1="11406" y1="59850" x2="12344" y2="60150"/>
                      </a14:backgroundRemoval>
                    </a14:imgEffect>
                  </a14:imgLayer>
                </a14:imgProps>
              </a:ext>
              <a:ext uri="{28A0092B-C50C-407E-A947-70E740481C1C}">
                <a14:useLocalDpi xmlns:a14="http://schemas.microsoft.com/office/drawing/2010/main" xmlns="" val="0"/>
              </a:ext>
            </a:extLst>
          </a:blip>
          <a:stretch>
            <a:fillRect/>
          </a:stretch>
        </p:blipFill>
        <p:spPr>
          <a:xfrm>
            <a:off x="6596496" y="2547778"/>
            <a:ext cx="2547505" cy="2647017"/>
          </a:xfrm>
          <a:prstGeom prst="rect">
            <a:avLst/>
          </a:prstGeom>
        </p:spPr>
      </p:pic>
      <p:pic>
        <p:nvPicPr>
          <p:cNvPr id="8" name="Picture 7">
            <a:extLst>
              <a:ext uri="{FF2B5EF4-FFF2-40B4-BE49-F238E27FC236}">
                <a16:creationId xmlns:a16="http://schemas.microsoft.com/office/drawing/2014/main" xmlns="" id="{A2176AB2-B165-67CD-3CF8-9735A37DBC89}"/>
              </a:ext>
            </a:extLst>
          </p:cNvPr>
          <p:cNvPicPr>
            <a:picLocks noChangeAspect="1"/>
          </p:cNvPicPr>
          <p:nvPr/>
        </p:nvPicPr>
        <p:blipFill>
          <a:blip r:embed="rId4"/>
          <a:stretch>
            <a:fillRect/>
          </a:stretch>
        </p:blipFill>
        <p:spPr>
          <a:xfrm>
            <a:off x="224550" y="576856"/>
            <a:ext cx="7193903" cy="2816596"/>
          </a:xfrm>
          <a:prstGeom prst="rect">
            <a:avLst/>
          </a:prstGeom>
        </p:spPr>
      </p:pic>
    </p:spTree>
    <p:extLst>
      <p:ext uri="{BB962C8B-B14F-4D97-AF65-F5344CB8AC3E}">
        <p14:creationId xmlns:p14="http://schemas.microsoft.com/office/powerpoint/2010/main" xmlns="" val="240563747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57"/>
        <p:cNvGrpSpPr/>
        <p:nvPr/>
      </p:nvGrpSpPr>
      <p:grpSpPr>
        <a:xfrm>
          <a:off x="0" y="0"/>
          <a:ext cx="0" cy="0"/>
          <a:chOff x="0" y="0"/>
          <a:chExt cx="0" cy="0"/>
        </a:xfrm>
      </p:grpSpPr>
      <p:sp>
        <p:nvSpPr>
          <p:cNvPr id="46" name="Rounded Rectangle 21">
            <a:extLst>
              <a:ext uri="{FF2B5EF4-FFF2-40B4-BE49-F238E27FC236}">
                <a16:creationId xmlns:a16="http://schemas.microsoft.com/office/drawing/2014/main" xmlns="" id="{21450457-BFB6-49A5-97FF-24E224B9F4C5}"/>
              </a:ext>
            </a:extLst>
          </p:cNvPr>
          <p:cNvSpPr/>
          <p:nvPr/>
        </p:nvSpPr>
        <p:spPr>
          <a:xfrm>
            <a:off x="284717" y="80682"/>
            <a:ext cx="8574566" cy="4930589"/>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2800" b="0" i="0" u="none" strike="noStrike" kern="0" cap="none" spc="0" normalizeH="0" baseline="0" noProof="0" dirty="0">
              <a:ln>
                <a:noFill/>
              </a:ln>
              <a:solidFill>
                <a:srgbClr val="002060"/>
              </a:solidFill>
              <a:effectLst/>
              <a:uLnTx/>
              <a:uFillTx/>
              <a:latin typeface="Arial" panose="020B0604020202020204" pitchFamily="34" charset="0"/>
              <a:ea typeface="+mn-ea"/>
              <a:cs typeface="+mn-cs"/>
              <a:sym typeface="Arial"/>
            </a:endParaRPr>
          </a:p>
        </p:txBody>
      </p:sp>
      <p:sp>
        <p:nvSpPr>
          <p:cNvPr id="2" name="TextBox 1">
            <a:extLst>
              <a:ext uri="{FF2B5EF4-FFF2-40B4-BE49-F238E27FC236}">
                <a16:creationId xmlns:a16="http://schemas.microsoft.com/office/drawing/2014/main" xmlns="" id="{C002EB81-7CF4-6796-86D3-B1314B3453A7}"/>
              </a:ext>
            </a:extLst>
          </p:cNvPr>
          <p:cNvSpPr txBox="1"/>
          <p:nvPr/>
        </p:nvSpPr>
        <p:spPr>
          <a:xfrm>
            <a:off x="770966" y="310393"/>
            <a:ext cx="7808258" cy="523220"/>
          </a:xfrm>
          <a:prstGeom prst="rect">
            <a:avLst/>
          </a:prstGeom>
          <a:noFill/>
        </p:spPr>
        <p:txBody>
          <a:bodyPr wrap="square" rtlCol="0">
            <a:spAutoFit/>
          </a:bodyPr>
          <a:lstStyle/>
          <a:p>
            <a:pPr algn="ctr"/>
            <a:r>
              <a:rPr lang="vi-VN" sz="2800" dirty="0">
                <a:latin typeface="+mj-lt"/>
                <a:ea typeface="Cambria" panose="02040503050406030204" pitchFamily="18" charset="0"/>
              </a:rPr>
              <a:t>Hoàn thành bảng theo mẫu dưới đây vào vở ghi.</a:t>
            </a:r>
            <a:endParaRPr lang="en-US" sz="2800" dirty="0">
              <a:latin typeface="+mj-lt"/>
              <a:ea typeface="Cambria" panose="02040503050406030204" pitchFamily="18" charset="0"/>
            </a:endParaRPr>
          </a:p>
        </p:txBody>
      </p:sp>
      <p:pic>
        <p:nvPicPr>
          <p:cNvPr id="5" name="Picture 4">
            <a:extLst>
              <a:ext uri="{FF2B5EF4-FFF2-40B4-BE49-F238E27FC236}">
                <a16:creationId xmlns:a16="http://schemas.microsoft.com/office/drawing/2014/main" xmlns="" id="{C1870084-025D-8080-9EFE-11A481C8BDDD}"/>
              </a:ext>
            </a:extLst>
          </p:cNvPr>
          <p:cNvPicPr>
            <a:picLocks noChangeAspect="1"/>
          </p:cNvPicPr>
          <p:nvPr/>
        </p:nvPicPr>
        <p:blipFill>
          <a:blip r:embed="rId3"/>
          <a:stretch>
            <a:fillRect/>
          </a:stretch>
        </p:blipFill>
        <p:spPr>
          <a:xfrm>
            <a:off x="484094" y="1359140"/>
            <a:ext cx="8202706" cy="1018043"/>
          </a:xfrm>
          <a:prstGeom prst="rect">
            <a:avLst/>
          </a:prstGeom>
        </p:spPr>
      </p:pic>
    </p:spTree>
    <p:extLst>
      <p:ext uri="{BB962C8B-B14F-4D97-AF65-F5344CB8AC3E}">
        <p14:creationId xmlns:p14="http://schemas.microsoft.com/office/powerpoint/2010/main" xmlns="" val="538809803"/>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57"/>
        <p:cNvGrpSpPr/>
        <p:nvPr/>
      </p:nvGrpSpPr>
      <p:grpSpPr>
        <a:xfrm>
          <a:off x="0" y="0"/>
          <a:ext cx="0" cy="0"/>
          <a:chOff x="0" y="0"/>
          <a:chExt cx="0" cy="0"/>
        </a:xfrm>
      </p:grpSpPr>
      <p:sp>
        <p:nvSpPr>
          <p:cNvPr id="46" name="Rounded Rectangle 21">
            <a:extLst>
              <a:ext uri="{FF2B5EF4-FFF2-40B4-BE49-F238E27FC236}">
                <a16:creationId xmlns:a16="http://schemas.microsoft.com/office/drawing/2014/main" xmlns="" id="{21450457-BFB6-49A5-97FF-24E224B9F4C5}"/>
              </a:ext>
            </a:extLst>
          </p:cNvPr>
          <p:cNvSpPr/>
          <p:nvPr/>
        </p:nvSpPr>
        <p:spPr>
          <a:xfrm>
            <a:off x="284717" y="80682"/>
            <a:ext cx="8574566" cy="4930589"/>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2800" b="0" i="0" u="none" strike="noStrike" kern="0" cap="none" spc="0" normalizeH="0" baseline="0" noProof="0" dirty="0">
              <a:ln>
                <a:noFill/>
              </a:ln>
              <a:solidFill>
                <a:srgbClr val="002060"/>
              </a:solidFill>
              <a:effectLst/>
              <a:uLnTx/>
              <a:uFillTx/>
              <a:latin typeface="Arial" panose="020B0604020202020204" pitchFamily="34" charset="0"/>
              <a:ea typeface="+mn-ea"/>
              <a:cs typeface="+mn-cs"/>
              <a:sym typeface="Arial"/>
            </a:endParaRPr>
          </a:p>
        </p:txBody>
      </p:sp>
      <p:pic>
        <p:nvPicPr>
          <p:cNvPr id="4" name="Picture 3">
            <a:extLst>
              <a:ext uri="{FF2B5EF4-FFF2-40B4-BE49-F238E27FC236}">
                <a16:creationId xmlns:a16="http://schemas.microsoft.com/office/drawing/2014/main" xmlns="" id="{5EAD3652-62F0-C867-43EB-DA39B91DB1AF}"/>
              </a:ext>
            </a:extLst>
          </p:cNvPr>
          <p:cNvPicPr>
            <a:picLocks noChangeAspect="1"/>
          </p:cNvPicPr>
          <p:nvPr/>
        </p:nvPicPr>
        <p:blipFill>
          <a:blip r:embed="rId3"/>
          <a:stretch>
            <a:fillRect/>
          </a:stretch>
        </p:blipFill>
        <p:spPr>
          <a:xfrm>
            <a:off x="573741" y="493204"/>
            <a:ext cx="7954496" cy="4170404"/>
          </a:xfrm>
          <a:prstGeom prst="rect">
            <a:avLst/>
          </a:prstGeom>
        </p:spPr>
      </p:pic>
    </p:spTree>
    <p:extLst>
      <p:ext uri="{BB962C8B-B14F-4D97-AF65-F5344CB8AC3E}">
        <p14:creationId xmlns:p14="http://schemas.microsoft.com/office/powerpoint/2010/main" xmlns="" val="2721014147"/>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565"/>
        <p:cNvGrpSpPr/>
        <p:nvPr/>
      </p:nvGrpSpPr>
      <p:grpSpPr>
        <a:xfrm>
          <a:off x="0" y="0"/>
          <a:ext cx="0" cy="0"/>
          <a:chOff x="0" y="0"/>
          <a:chExt cx="0" cy="0"/>
        </a:xfrm>
      </p:grpSpPr>
      <p:grpSp>
        <p:nvGrpSpPr>
          <p:cNvPr id="7569" name="Google Shape;7569;p75"/>
          <p:cNvGrpSpPr/>
          <p:nvPr/>
        </p:nvGrpSpPr>
        <p:grpSpPr>
          <a:xfrm>
            <a:off x="8353196" y="537004"/>
            <a:ext cx="155400" cy="155400"/>
            <a:chOff x="1666623" y="2623621"/>
            <a:chExt cx="155400" cy="155400"/>
          </a:xfrm>
        </p:grpSpPr>
        <p:sp>
          <p:nvSpPr>
            <p:cNvPr id="7570" name="Google Shape;7570;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71" name="Google Shape;7571;p75"/>
            <p:cNvSpPr/>
            <p:nvPr/>
          </p:nvSpPr>
          <p:spPr>
            <a:xfrm>
              <a:off x="1666623" y="2623621"/>
              <a:ext cx="155400" cy="155400"/>
            </a:xfrm>
            <a:prstGeom prst="star4">
              <a:avLst>
                <a:gd name="adj" fmla="val 23855"/>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78" name="Google Shape;7578;p75"/>
          <p:cNvGrpSpPr/>
          <p:nvPr/>
        </p:nvGrpSpPr>
        <p:grpSpPr>
          <a:xfrm>
            <a:off x="7810146" y="4175354"/>
            <a:ext cx="155400" cy="155400"/>
            <a:chOff x="1666623" y="2623621"/>
            <a:chExt cx="155400" cy="155400"/>
          </a:xfrm>
        </p:grpSpPr>
        <p:sp>
          <p:nvSpPr>
            <p:cNvPr id="7579" name="Google Shape;7579;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80" name="Google Shape;7580;p75"/>
            <p:cNvSpPr/>
            <p:nvPr/>
          </p:nvSpPr>
          <p:spPr>
            <a:xfrm>
              <a:off x="1666623" y="2623621"/>
              <a:ext cx="155400" cy="155400"/>
            </a:xfrm>
            <a:prstGeom prst="star4">
              <a:avLst>
                <a:gd name="adj" fmla="val 23855"/>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81" name="Google Shape;7581;p75"/>
          <p:cNvGrpSpPr/>
          <p:nvPr/>
        </p:nvGrpSpPr>
        <p:grpSpPr>
          <a:xfrm rot="5741575">
            <a:off x="300720" y="4612218"/>
            <a:ext cx="450624" cy="494107"/>
            <a:chOff x="1584644" y="2497374"/>
            <a:chExt cx="450609" cy="494091"/>
          </a:xfrm>
        </p:grpSpPr>
        <p:sp>
          <p:nvSpPr>
            <p:cNvPr id="7582" name="Google Shape;7582;p75"/>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83" name="Google Shape;7583;p75"/>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72" name="Google Shape;7572;p75"/>
          <p:cNvGrpSpPr/>
          <p:nvPr/>
        </p:nvGrpSpPr>
        <p:grpSpPr>
          <a:xfrm>
            <a:off x="986396" y="588616"/>
            <a:ext cx="155400" cy="155400"/>
            <a:chOff x="1666623" y="2623621"/>
            <a:chExt cx="155400" cy="155400"/>
          </a:xfrm>
        </p:grpSpPr>
        <p:sp>
          <p:nvSpPr>
            <p:cNvPr id="7573" name="Google Shape;7573;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74" name="Google Shape;7574;p75"/>
            <p:cNvSpPr/>
            <p:nvPr/>
          </p:nvSpPr>
          <p:spPr>
            <a:xfrm>
              <a:off x="1666623" y="2623621"/>
              <a:ext cx="155400" cy="155400"/>
            </a:xfrm>
            <a:prstGeom prst="star4">
              <a:avLst>
                <a:gd name="adj" fmla="val 23855"/>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75" name="Google Shape;7575;p75"/>
          <p:cNvGrpSpPr/>
          <p:nvPr/>
        </p:nvGrpSpPr>
        <p:grpSpPr>
          <a:xfrm>
            <a:off x="1455271" y="818379"/>
            <a:ext cx="155400" cy="155400"/>
            <a:chOff x="1666623" y="2623621"/>
            <a:chExt cx="155400" cy="155400"/>
          </a:xfrm>
        </p:grpSpPr>
        <p:sp>
          <p:nvSpPr>
            <p:cNvPr id="7576" name="Google Shape;7576;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77" name="Google Shape;7577;p75"/>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9" name="Group 68"/>
          <p:cNvGrpSpPr/>
          <p:nvPr/>
        </p:nvGrpSpPr>
        <p:grpSpPr>
          <a:xfrm>
            <a:off x="986396" y="901060"/>
            <a:ext cx="7632335" cy="3705436"/>
            <a:chOff x="339046" y="287676"/>
            <a:chExt cx="8404147" cy="4292100"/>
          </a:xfrm>
        </p:grpSpPr>
        <p:pic>
          <p:nvPicPr>
            <p:cNvPr id="70" name="Picture 69"/>
            <p:cNvPicPr>
              <a:picLocks noChangeAspect="1"/>
            </p:cNvPicPr>
            <p:nvPr/>
          </p:nvPicPr>
          <p:blipFill rotWithShape="1">
            <a:blip r:embed="rId3">
              <a:extLst>
                <a:ext uri="{BEBA8EAE-BF5A-486C-A8C5-ECC9F3942E4B}">
                  <a14:imgProps xmlns:a14="http://schemas.microsoft.com/office/drawing/2010/main" xmlns="">
                    <a14:imgLayer r:embed="rId4">
                      <a14:imgEffect>
                        <a14:backgroundRemoval t="9808" b="95000" l="33523" r="96364"/>
                      </a14:imgEffect>
                    </a14:imgLayer>
                  </a14:imgProps>
                </a:ext>
                <a:ext uri="{28A0092B-C50C-407E-A947-70E740481C1C}">
                  <a14:useLocalDpi xmlns:a14="http://schemas.microsoft.com/office/drawing/2010/main" xmlns="" val="0"/>
                </a:ext>
              </a:extLst>
            </a:blip>
            <a:srcRect l="33339" t="12541" r="5128" b="8634"/>
            <a:stretch/>
          </p:blipFill>
          <p:spPr>
            <a:xfrm>
              <a:off x="2747808" y="588700"/>
              <a:ext cx="5995385" cy="3991076"/>
            </a:xfrm>
            <a:prstGeom prst="rect">
              <a:avLst/>
            </a:prstGeom>
          </p:spPr>
        </p:pic>
        <p:pic>
          <p:nvPicPr>
            <p:cNvPr id="71" name="Picture 70"/>
            <p:cNvPicPr>
              <a:picLocks noChangeAspect="1"/>
            </p:cNvPicPr>
            <p:nvPr/>
          </p:nvPicPr>
          <p:blipFill rotWithShape="1">
            <a:blip r:embed="rId5">
              <a:extLst>
                <a:ext uri="{BEBA8EAE-BF5A-486C-A8C5-ECC9F3942E4B}">
                  <a14:imgProps xmlns:a14="http://schemas.microsoft.com/office/drawing/2010/main" xmlns="">
                    <a14:imgLayer r:embed="rId4">
                      <a14:imgEffect>
                        <a14:backgroundRemoval t="0" b="100000" l="2386" r="96250">
                          <a14:backgroundMark x1="29545" y1="55385" x2="29432" y2="85385"/>
                        </a14:backgroundRemoval>
                      </a14:imgEffect>
                    </a14:imgLayer>
                  </a14:imgProps>
                </a:ext>
                <a:ext uri="{28A0092B-C50C-407E-A947-70E740481C1C}">
                  <a14:useLocalDpi xmlns:a14="http://schemas.microsoft.com/office/drawing/2010/main" xmlns="" val="0"/>
                </a:ext>
              </a:extLst>
            </a:blip>
            <a:srcRect l="3677" t="6526" r="49868" b="39127"/>
            <a:stretch/>
          </p:blipFill>
          <p:spPr>
            <a:xfrm>
              <a:off x="339046" y="287676"/>
              <a:ext cx="3893905" cy="2691830"/>
            </a:xfrm>
            <a:prstGeom prst="rect">
              <a:avLst/>
            </a:prstGeom>
          </p:spPr>
        </p:pic>
      </p:grpSp>
      <p:pic>
        <p:nvPicPr>
          <p:cNvPr id="4" name="Picture 3">
            <a:extLst>
              <a:ext uri="{FF2B5EF4-FFF2-40B4-BE49-F238E27FC236}">
                <a16:creationId xmlns:a16="http://schemas.microsoft.com/office/drawing/2014/main" xmlns="" id="{8110B4EA-F000-82C0-B108-4A2093C5D5A4}"/>
              </a:ext>
            </a:extLst>
          </p:cNvPr>
          <p:cNvPicPr>
            <a:picLocks noChangeAspect="1"/>
          </p:cNvPicPr>
          <p:nvPr/>
        </p:nvPicPr>
        <p:blipFill>
          <a:blip r:embed="rId6"/>
          <a:stretch>
            <a:fillRect/>
          </a:stretch>
        </p:blipFill>
        <p:spPr>
          <a:xfrm>
            <a:off x="3477532" y="1986441"/>
            <a:ext cx="5444200" cy="2139881"/>
          </a:xfrm>
          <a:prstGeom prst="rect">
            <a:avLst/>
          </a:prstGeom>
        </p:spPr>
      </p:pic>
    </p:spTree>
    <p:extLst>
      <p:ext uri="{BB962C8B-B14F-4D97-AF65-F5344CB8AC3E}">
        <p14:creationId xmlns:p14="http://schemas.microsoft.com/office/powerpoint/2010/main" xmlns="" val="1794644430"/>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p:cTn id="7" dur="500" fill="hold"/>
                                        <p:tgtEl>
                                          <p:spTgt spid="69"/>
                                        </p:tgtEl>
                                        <p:attrNameLst>
                                          <p:attrName>ppt_w</p:attrName>
                                        </p:attrNameLst>
                                      </p:cBhvr>
                                      <p:tavLst>
                                        <p:tav tm="0">
                                          <p:val>
                                            <p:fltVal val="0"/>
                                          </p:val>
                                        </p:tav>
                                        <p:tav tm="100000">
                                          <p:val>
                                            <p:strVal val="#ppt_w"/>
                                          </p:val>
                                        </p:tav>
                                      </p:tavLst>
                                    </p:anim>
                                    <p:anim calcmode="lin" valueType="num">
                                      <p:cBhvr>
                                        <p:cTn id="8" dur="500" fill="hold"/>
                                        <p:tgtEl>
                                          <p:spTgt spid="69"/>
                                        </p:tgtEl>
                                        <p:attrNameLst>
                                          <p:attrName>ppt_h</p:attrName>
                                        </p:attrNameLst>
                                      </p:cBhvr>
                                      <p:tavLst>
                                        <p:tav tm="0">
                                          <p:val>
                                            <p:fltVal val="0"/>
                                          </p:val>
                                        </p:tav>
                                        <p:tav tm="100000">
                                          <p:val>
                                            <p:strVal val="#ppt_h"/>
                                          </p:val>
                                        </p:tav>
                                      </p:tavLst>
                                    </p:anim>
                                    <p:animEffect transition="in" filter="fade">
                                      <p:cBhvr>
                                        <p:cTn id="9" dur="500"/>
                                        <p:tgtEl>
                                          <p:spTgt spid="69"/>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57"/>
        <p:cNvGrpSpPr/>
        <p:nvPr/>
      </p:nvGrpSpPr>
      <p:grpSpPr>
        <a:xfrm>
          <a:off x="0" y="0"/>
          <a:ext cx="0" cy="0"/>
          <a:chOff x="0" y="0"/>
          <a:chExt cx="0" cy="0"/>
        </a:xfrm>
      </p:grpSpPr>
      <p:sp>
        <p:nvSpPr>
          <p:cNvPr id="46" name="Rounded Rectangle 21">
            <a:extLst>
              <a:ext uri="{FF2B5EF4-FFF2-40B4-BE49-F238E27FC236}">
                <a16:creationId xmlns:a16="http://schemas.microsoft.com/office/drawing/2014/main" xmlns="" id="{21450457-BFB6-49A5-97FF-24E224B9F4C5}"/>
              </a:ext>
            </a:extLst>
          </p:cNvPr>
          <p:cNvSpPr/>
          <p:nvPr/>
        </p:nvSpPr>
        <p:spPr>
          <a:xfrm>
            <a:off x="284717" y="80682"/>
            <a:ext cx="8574566" cy="4930589"/>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2800" b="0" i="0" u="none" strike="noStrike" kern="0" cap="none" spc="0" normalizeH="0" baseline="0" noProof="0" dirty="0">
              <a:ln>
                <a:noFill/>
              </a:ln>
              <a:solidFill>
                <a:srgbClr val="002060"/>
              </a:solidFill>
              <a:effectLst/>
              <a:uLnTx/>
              <a:uFillTx/>
              <a:latin typeface="Arial" panose="020B0604020202020204" pitchFamily="34" charset="0"/>
              <a:ea typeface="+mn-ea"/>
              <a:cs typeface="+mn-cs"/>
              <a:sym typeface="Arial"/>
            </a:endParaRPr>
          </a:p>
        </p:txBody>
      </p:sp>
      <p:pic>
        <p:nvPicPr>
          <p:cNvPr id="3" name="Picture 2">
            <a:extLst>
              <a:ext uri="{FF2B5EF4-FFF2-40B4-BE49-F238E27FC236}">
                <a16:creationId xmlns:a16="http://schemas.microsoft.com/office/drawing/2014/main" xmlns="" id="{D3F8CB53-1ABA-91D0-A0F1-EFB85295C935}"/>
              </a:ext>
            </a:extLst>
          </p:cNvPr>
          <p:cNvPicPr>
            <a:picLocks noChangeAspect="1"/>
          </p:cNvPicPr>
          <p:nvPr/>
        </p:nvPicPr>
        <p:blipFill>
          <a:blip r:embed="rId3"/>
          <a:stretch>
            <a:fillRect/>
          </a:stretch>
        </p:blipFill>
        <p:spPr>
          <a:xfrm>
            <a:off x="510988" y="901022"/>
            <a:ext cx="8175812" cy="2854765"/>
          </a:xfrm>
          <a:prstGeom prst="rect">
            <a:avLst/>
          </a:prstGeom>
        </p:spPr>
      </p:pic>
    </p:spTree>
    <p:extLst>
      <p:ext uri="{BB962C8B-B14F-4D97-AF65-F5344CB8AC3E}">
        <p14:creationId xmlns:p14="http://schemas.microsoft.com/office/powerpoint/2010/main" xmlns="" val="578869621"/>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57"/>
        <p:cNvGrpSpPr/>
        <p:nvPr/>
      </p:nvGrpSpPr>
      <p:grpSpPr>
        <a:xfrm>
          <a:off x="0" y="0"/>
          <a:ext cx="0" cy="0"/>
          <a:chOff x="0" y="0"/>
          <a:chExt cx="0" cy="0"/>
        </a:xfrm>
      </p:grpSpPr>
      <p:sp>
        <p:nvSpPr>
          <p:cNvPr id="46" name="Rounded Rectangle 21">
            <a:extLst>
              <a:ext uri="{FF2B5EF4-FFF2-40B4-BE49-F238E27FC236}">
                <a16:creationId xmlns:a16="http://schemas.microsoft.com/office/drawing/2014/main" xmlns="" id="{21450457-BFB6-49A5-97FF-24E224B9F4C5}"/>
              </a:ext>
            </a:extLst>
          </p:cNvPr>
          <p:cNvSpPr/>
          <p:nvPr/>
        </p:nvSpPr>
        <p:spPr>
          <a:xfrm>
            <a:off x="284717" y="80682"/>
            <a:ext cx="8574566" cy="4930589"/>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2800" b="0" i="0" u="none" strike="noStrike" kern="0" cap="none" spc="0" normalizeH="0" baseline="0" noProof="0" dirty="0">
              <a:ln>
                <a:noFill/>
              </a:ln>
              <a:solidFill>
                <a:srgbClr val="002060"/>
              </a:solidFill>
              <a:effectLst/>
              <a:uLnTx/>
              <a:uFillTx/>
              <a:latin typeface="Arial" panose="020B0604020202020204" pitchFamily="34" charset="0"/>
              <a:ea typeface="+mn-ea"/>
              <a:cs typeface="+mn-cs"/>
              <a:sym typeface="Arial"/>
            </a:endParaRPr>
          </a:p>
        </p:txBody>
      </p:sp>
      <p:pic>
        <p:nvPicPr>
          <p:cNvPr id="1026" name="Picture 2">
            <a:extLst>
              <a:ext uri="{FF2B5EF4-FFF2-40B4-BE49-F238E27FC236}">
                <a16:creationId xmlns:a16="http://schemas.microsoft.com/office/drawing/2014/main" xmlns="" id="{85BBDC3D-2DCE-1D7A-56B9-A78971AB5726}"/>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21073" y="977152"/>
            <a:ext cx="2391335" cy="239133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Rounded Corners 1">
            <a:extLst>
              <a:ext uri="{FF2B5EF4-FFF2-40B4-BE49-F238E27FC236}">
                <a16:creationId xmlns:a16="http://schemas.microsoft.com/office/drawing/2014/main" xmlns="" id="{FDEC7C56-5FBE-9E00-FE6D-C0D306A1DAAF}"/>
              </a:ext>
            </a:extLst>
          </p:cNvPr>
          <p:cNvSpPr/>
          <p:nvPr/>
        </p:nvSpPr>
        <p:spPr>
          <a:xfrm>
            <a:off x="3236259" y="690282"/>
            <a:ext cx="5011270" cy="3388659"/>
          </a:xfrm>
          <a:prstGeom prst="roundRect">
            <a:avLst/>
          </a:prstGeom>
          <a:solidFill>
            <a:srgbClr val="FFFFFF"/>
          </a:solidFill>
        </p:spPr>
        <p:style>
          <a:lnRef idx="2">
            <a:schemeClr val="accent6"/>
          </a:lnRef>
          <a:fillRef idx="1">
            <a:schemeClr val="lt1"/>
          </a:fillRef>
          <a:effectRef idx="0">
            <a:schemeClr val="accent6"/>
          </a:effectRef>
          <a:fontRef idx="minor">
            <a:schemeClr val="dk1"/>
          </a:fontRef>
        </p:style>
        <p:txBody>
          <a:bodyPr rtlCol="0" anchor="ctr"/>
          <a:lstStyle/>
          <a:p>
            <a:r>
              <a:rPr lang="vi-VN" sz="2400" dirty="0">
                <a:solidFill>
                  <a:srgbClr val="FF0000"/>
                </a:solidFill>
                <a:latin typeface="+mj-lt"/>
                <a:ea typeface="Cambria" panose="02040503050406030204" pitchFamily="18" charset="0"/>
              </a:rPr>
              <a:t>Biểu tượng ASEAN là một vòng tròn màu đỏ với bó lúa 10 nhánh ở giữa và tên viết tắt "ASEAN" được viết bằng phông chữ Helvetica màu xanh lam bên dưới. Vòng tròn màu đỏ được viền bằng đường viền màu trắng và xanh lam.</a:t>
            </a:r>
            <a:endParaRPr lang="en-US" sz="2400" dirty="0">
              <a:solidFill>
                <a:srgbClr val="FF0000"/>
              </a:solidFill>
              <a:latin typeface="+mj-lt"/>
              <a:ea typeface="Cambria" panose="02040503050406030204" pitchFamily="18" charset="0"/>
            </a:endParaRPr>
          </a:p>
        </p:txBody>
      </p:sp>
    </p:spTree>
    <p:extLst>
      <p:ext uri="{BB962C8B-B14F-4D97-AF65-F5344CB8AC3E}">
        <p14:creationId xmlns:p14="http://schemas.microsoft.com/office/powerpoint/2010/main" xmlns="" val="2498649971"/>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wipe(down)">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57"/>
        <p:cNvGrpSpPr/>
        <p:nvPr/>
      </p:nvGrpSpPr>
      <p:grpSpPr>
        <a:xfrm>
          <a:off x="0" y="0"/>
          <a:ext cx="0" cy="0"/>
          <a:chOff x="0" y="0"/>
          <a:chExt cx="0" cy="0"/>
        </a:xfrm>
      </p:grpSpPr>
      <p:sp>
        <p:nvSpPr>
          <p:cNvPr id="46" name="Rounded Rectangle 21">
            <a:extLst>
              <a:ext uri="{FF2B5EF4-FFF2-40B4-BE49-F238E27FC236}">
                <a16:creationId xmlns:a16="http://schemas.microsoft.com/office/drawing/2014/main" xmlns="" id="{21450457-BFB6-49A5-97FF-24E224B9F4C5}"/>
              </a:ext>
            </a:extLst>
          </p:cNvPr>
          <p:cNvSpPr/>
          <p:nvPr/>
        </p:nvSpPr>
        <p:spPr>
          <a:xfrm>
            <a:off x="284717" y="80682"/>
            <a:ext cx="8574566" cy="4930589"/>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2800" b="0" i="0" u="none" strike="noStrike" kern="0" cap="none" spc="0" normalizeH="0" baseline="0" noProof="0" dirty="0">
              <a:ln>
                <a:noFill/>
              </a:ln>
              <a:solidFill>
                <a:srgbClr val="002060"/>
              </a:solidFill>
              <a:effectLst/>
              <a:uLnTx/>
              <a:uFillTx/>
              <a:latin typeface="Arial" panose="020B0604020202020204" pitchFamily="34" charset="0"/>
              <a:ea typeface="+mn-ea"/>
              <a:cs typeface="+mn-cs"/>
              <a:sym typeface="Arial"/>
            </a:endParaRPr>
          </a:p>
        </p:txBody>
      </p:sp>
      <p:pic>
        <p:nvPicPr>
          <p:cNvPr id="1026" name="Picture 2">
            <a:extLst>
              <a:ext uri="{FF2B5EF4-FFF2-40B4-BE49-F238E27FC236}">
                <a16:creationId xmlns:a16="http://schemas.microsoft.com/office/drawing/2014/main" xmlns="" id="{85BBDC3D-2DCE-1D7A-56B9-A78971AB5726}"/>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21073" y="977152"/>
            <a:ext cx="2391335" cy="239133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Rounded Corners 1">
            <a:extLst>
              <a:ext uri="{FF2B5EF4-FFF2-40B4-BE49-F238E27FC236}">
                <a16:creationId xmlns:a16="http://schemas.microsoft.com/office/drawing/2014/main" xmlns="" id="{FDEC7C56-5FBE-9E00-FE6D-C0D306A1DAAF}"/>
              </a:ext>
            </a:extLst>
          </p:cNvPr>
          <p:cNvSpPr/>
          <p:nvPr/>
        </p:nvSpPr>
        <p:spPr>
          <a:xfrm>
            <a:off x="3065929" y="251012"/>
            <a:ext cx="5450542" cy="4598894"/>
          </a:xfrm>
          <a:prstGeom prst="roundRect">
            <a:avLst/>
          </a:prstGeom>
          <a:solidFill>
            <a:srgbClr val="FFFFFF"/>
          </a:solidFill>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2000" b="1" dirty="0">
                <a:solidFill>
                  <a:srgbClr val="FF0000"/>
                </a:solidFill>
                <a:latin typeface="+mj-lt"/>
                <a:ea typeface="Cambria" panose="02040503050406030204" pitchFamily="18" charset="0"/>
              </a:rPr>
              <a:t>- Ý nghĩa của biểu tượng ASEAN:</a:t>
            </a:r>
          </a:p>
          <a:p>
            <a:pPr lvl="0" algn="just"/>
            <a:r>
              <a:rPr lang="vi-VN" sz="2000" dirty="0">
                <a:solidFill>
                  <a:srgbClr val="FF0000"/>
                </a:solidFill>
                <a:latin typeface="+mj-lt"/>
                <a:ea typeface="Cambria" panose="02040503050406030204" pitchFamily="18" charset="0"/>
              </a:rPr>
              <a:t>+ Vòng tròn màu đỏ: Thể hiện sự thống nhất và đoàn kết của các quốc gia thành viên ASEAN. Màu đỏ cũng tượng trưng cho lòng dũng cảm, năng động và quyết tâm xây dựng một cộng đồng ASEAN hùng mạnh.</a:t>
            </a:r>
          </a:p>
          <a:p>
            <a:pPr lvl="0" algn="just"/>
            <a:r>
              <a:rPr lang="vi-VN" sz="2000" dirty="0">
                <a:solidFill>
                  <a:srgbClr val="FF0000"/>
                </a:solidFill>
                <a:latin typeface="+mj-lt"/>
                <a:ea typeface="Cambria" panose="02040503050406030204" pitchFamily="18" charset="0"/>
              </a:rPr>
              <a:t>+ Bó lúa 10 nhánh: Đại diện cho 10 quốc gia thành viên ASEAN. Hình ảnh bó lúa cũng tượng trưng cho nền văn hóa nông nghiệp lâu đời của khu vực Đông Nam Á và tầm quan trọng của nông nghiệp đối với sự phát triển kinh tế và xã hội của các quốc gia thành viên.</a:t>
            </a:r>
            <a:endParaRPr kumimoji="0" lang="en-US" sz="2000" i="0" u="none" strike="noStrike" kern="0" cap="none" spc="0" normalizeH="0" baseline="0" noProof="0" dirty="0">
              <a:ln>
                <a:noFill/>
              </a:ln>
              <a:solidFill>
                <a:srgbClr val="FF0000"/>
              </a:solidFill>
              <a:effectLst/>
              <a:uLnTx/>
              <a:uFillTx/>
              <a:latin typeface="+mj-lt"/>
              <a:ea typeface="Cambria" panose="02040503050406030204" pitchFamily="18" charset="0"/>
              <a:sym typeface="Arial"/>
            </a:endParaRPr>
          </a:p>
        </p:txBody>
      </p:sp>
    </p:spTree>
    <p:extLst>
      <p:ext uri="{BB962C8B-B14F-4D97-AF65-F5344CB8AC3E}">
        <p14:creationId xmlns:p14="http://schemas.microsoft.com/office/powerpoint/2010/main" xmlns="" val="3517409697"/>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wipe(down)">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云形 69">
            <a:extLst>
              <a:ext uri="{FF2B5EF4-FFF2-40B4-BE49-F238E27FC236}">
                <a16:creationId xmlns:a16="http://schemas.microsoft.com/office/drawing/2014/main" xmlns="" id="{BE74995D-83DA-4041-B86A-1FA93559394C}"/>
              </a:ext>
            </a:extLst>
          </p:cNvPr>
          <p:cNvSpPr/>
          <p:nvPr/>
        </p:nvSpPr>
        <p:spPr>
          <a:xfrm rot="548202">
            <a:off x="990505" y="10360"/>
            <a:ext cx="8111372" cy="4921037"/>
          </a:xfrm>
          <a:prstGeom prst="cloud">
            <a:avLst/>
          </a:prstGeom>
          <a:solidFill>
            <a:srgbClr val="FFC000"/>
          </a:solidFill>
          <a:ln w="25400"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altLang="zh-CN" sz="1350" kern="1200">
                <a:solidFill>
                  <a:prstClr val="white"/>
                </a:solidFill>
                <a:latin typeface="Calibri" panose="020F0502020204030204"/>
                <a:ea typeface="等线" panose="02010600030101010101" pitchFamily="2" charset="-122"/>
              </a:rPr>
              <a:t>z</a:t>
            </a:r>
            <a:endParaRPr lang="zh-CN" altLang="en-US" sz="1350" kern="1200">
              <a:solidFill>
                <a:prstClr val="white"/>
              </a:solidFill>
              <a:latin typeface="Calibri" panose="020F0502020204030204"/>
              <a:ea typeface="等线" panose="02010600030101010101" pitchFamily="2" charset="-122"/>
            </a:endParaRPr>
          </a:p>
        </p:txBody>
      </p:sp>
      <p:sp>
        <p:nvSpPr>
          <p:cNvPr id="5" name="云形 69">
            <a:extLst>
              <a:ext uri="{FF2B5EF4-FFF2-40B4-BE49-F238E27FC236}">
                <a16:creationId xmlns:a16="http://schemas.microsoft.com/office/drawing/2014/main" xmlns="" id="{92851B8B-7CF9-4CC2-9653-E1EA2A404907}"/>
              </a:ext>
            </a:extLst>
          </p:cNvPr>
          <p:cNvSpPr/>
          <p:nvPr/>
        </p:nvSpPr>
        <p:spPr>
          <a:xfrm rot="548202">
            <a:off x="1352629" y="173660"/>
            <a:ext cx="7475768" cy="4572427"/>
          </a:xfrm>
          <a:prstGeom prst="cloud">
            <a:avLst/>
          </a:prstGeom>
          <a:solidFill>
            <a:schemeClr val="bg1"/>
          </a:solidFill>
          <a:ln w="25400"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altLang="zh-CN" sz="1350" kern="1200">
                <a:solidFill>
                  <a:prstClr val="white"/>
                </a:solidFill>
                <a:latin typeface="Calibri" panose="020F0502020204030204"/>
                <a:ea typeface="等线" panose="02010600030101010101" pitchFamily="2" charset="-122"/>
              </a:rPr>
              <a:t>z</a:t>
            </a:r>
            <a:endParaRPr lang="zh-CN" altLang="en-US" sz="1350" kern="1200">
              <a:solidFill>
                <a:prstClr val="white"/>
              </a:solidFill>
              <a:latin typeface="Calibri" panose="020F0502020204030204"/>
              <a:ea typeface="等线" panose="02010600030101010101" pitchFamily="2" charset="-122"/>
            </a:endParaRPr>
          </a:p>
        </p:txBody>
      </p:sp>
      <p:pic>
        <p:nvPicPr>
          <p:cNvPr id="6" name="Picture 5">
            <a:hlinkClick r:id="rId3" action="ppaction://hlinksldjump"/>
            <a:extLst>
              <a:ext uri="{FF2B5EF4-FFF2-40B4-BE49-F238E27FC236}">
                <a16:creationId xmlns:a16="http://schemas.microsoft.com/office/drawing/2014/main" xmlns="" id="{61416E0D-EA2C-4368-AA1D-556538023CF1}"/>
              </a:ext>
            </a:extLst>
          </p:cNvPr>
          <p:cNvPicPr>
            <a:picLocks noChangeAspect="1"/>
          </p:cNvPicPr>
          <p:nvPr/>
        </p:nvPicPr>
        <p:blipFill>
          <a:blip r:embed="rId4">
            <a:extLst>
              <a:ext uri="{BEBA8EAE-BF5A-486C-A8C5-ECC9F3942E4B}">
                <a14:imgProps xmlns:a14="http://schemas.microsoft.com/office/drawing/2010/main" xmlns="">
                  <a14:imgLayer r:embed="rId5">
                    <a14:imgEffect>
                      <a14:backgroundRemoval t="1805" b="97744" l="10000" r="90000">
                        <a14:foregroundMark x1="17813" y1="27820" x2="34375" y2="40752"/>
                        <a14:foregroundMark x1="32031" y1="27820" x2="17813" y2="41203"/>
                        <a14:foregroundMark x1="21719" y1="24060" x2="17031" y2="35940"/>
                        <a14:foregroundMark x1="17031" y1="33383" x2="23125" y2="37594"/>
                        <a14:foregroundMark x1="49219" y1="28421" x2="48281" y2="44060"/>
                        <a14:foregroundMark x1="44531" y1="30376" x2="47813" y2="45113"/>
                        <a14:foregroundMark x1="49844" y1="30376" x2="52344" y2="30376"/>
                      </a14:backgroundRemoval>
                    </a14:imgEffect>
                  </a14:imgLayer>
                </a14:imgProps>
              </a:ext>
              <a:ext uri="{28A0092B-C50C-407E-A947-70E740481C1C}">
                <a14:useLocalDpi xmlns:a14="http://schemas.microsoft.com/office/drawing/2010/main" xmlns="" val="0"/>
              </a:ext>
            </a:extLst>
          </a:blip>
          <a:stretch>
            <a:fillRect/>
          </a:stretch>
        </p:blipFill>
        <p:spPr>
          <a:xfrm flipH="1">
            <a:off x="-395204" y="1771649"/>
            <a:ext cx="3405927" cy="3538971"/>
          </a:xfrm>
          <a:prstGeom prst="rect">
            <a:avLst/>
          </a:prstGeom>
        </p:spPr>
      </p:pic>
      <p:sp>
        <p:nvSpPr>
          <p:cNvPr id="8" name="Rectangle 7">
            <a:extLst>
              <a:ext uri="{FF2B5EF4-FFF2-40B4-BE49-F238E27FC236}">
                <a16:creationId xmlns:a16="http://schemas.microsoft.com/office/drawing/2014/main" xmlns="" id="{27A1580E-1E75-4AAE-82CC-6ED576938503}"/>
              </a:ext>
            </a:extLst>
          </p:cNvPr>
          <p:cNvSpPr/>
          <p:nvPr/>
        </p:nvSpPr>
        <p:spPr>
          <a:xfrm>
            <a:off x="2437530" y="1157293"/>
            <a:ext cx="5964599" cy="2531462"/>
          </a:xfrm>
          <a:prstGeom prst="rect">
            <a:avLst/>
          </a:prstGeom>
          <a:noFill/>
        </p:spPr>
        <p:txBody>
          <a:bodyPr wrap="square" lIns="68580" tIns="34290" rIns="68580" bIns="34290">
            <a:spAutoFit/>
          </a:bodyPr>
          <a:lstStyle/>
          <a:p>
            <a:pPr algn="ctr" defTabSz="685800">
              <a:buClrTx/>
            </a:pPr>
            <a:r>
              <a:rPr lang="vi-VN" sz="3200" kern="1200" dirty="0">
                <a:ln w="38100">
                  <a:noFill/>
                </a:ln>
                <a:solidFill>
                  <a:srgbClr val="FF0000"/>
                </a:solidFill>
                <a:latin typeface="+mj-lt"/>
                <a:ea typeface="+mn-ea"/>
                <a:cs typeface="Arial" panose="020B0604020202020204" pitchFamily="34" charset="0"/>
              </a:rPr>
              <a:t>Việt Nam có thể đến các quốc gia như Campuchia, Thái Lan và Mianma bằng cả ba loại đường giao thông là đường bộ, đường biển và đường hàng không.</a:t>
            </a:r>
          </a:p>
        </p:txBody>
      </p:sp>
    </p:spTree>
    <p:extLst>
      <p:ext uri="{BB962C8B-B14F-4D97-AF65-F5344CB8AC3E}">
        <p14:creationId xmlns:p14="http://schemas.microsoft.com/office/powerpoint/2010/main" xmlns="" val="331456620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animBg="1"/>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38"/>
        <p:cNvGrpSpPr/>
        <p:nvPr/>
      </p:nvGrpSpPr>
      <p:grpSpPr>
        <a:xfrm>
          <a:off x="0" y="0"/>
          <a:ext cx="0" cy="0"/>
          <a:chOff x="0" y="0"/>
          <a:chExt cx="0" cy="0"/>
        </a:xfrm>
      </p:grpSpPr>
      <p:sp>
        <p:nvSpPr>
          <p:cNvPr id="1039" name="Google Shape;1039;p38"/>
          <p:cNvSpPr/>
          <p:nvPr/>
        </p:nvSpPr>
        <p:spPr>
          <a:xfrm rot="894505">
            <a:off x="-1732850" y="-106475"/>
            <a:ext cx="3765086" cy="2211179"/>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8"/>
          <p:cNvSpPr/>
          <p:nvPr/>
        </p:nvSpPr>
        <p:spPr>
          <a:xfrm rot="10800000">
            <a:off x="3543826" y="4199325"/>
            <a:ext cx="5459484" cy="1691463"/>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43" name="Google Shape;1043;p38"/>
          <p:cNvGrpSpPr/>
          <p:nvPr/>
        </p:nvGrpSpPr>
        <p:grpSpPr>
          <a:xfrm rot="3366779" flipH="1">
            <a:off x="7651099" y="40051"/>
            <a:ext cx="1782424" cy="1363331"/>
            <a:chOff x="2939750" y="4553425"/>
            <a:chExt cx="759150" cy="580675"/>
          </a:xfrm>
        </p:grpSpPr>
        <p:sp>
          <p:nvSpPr>
            <p:cNvPr id="1044" name="Google Shape;1044;p38"/>
            <p:cNvSpPr/>
            <p:nvPr/>
          </p:nvSpPr>
          <p:spPr>
            <a:xfrm>
              <a:off x="2939750" y="4578525"/>
              <a:ext cx="502325" cy="261725"/>
            </a:xfrm>
            <a:custGeom>
              <a:avLst/>
              <a:gdLst/>
              <a:ahLst/>
              <a:cxnLst/>
              <a:rect l="l" t="t" r="r" b="b"/>
              <a:pathLst>
                <a:path w="20093" h="10469" fill="none" extrusionOk="0">
                  <a:moveTo>
                    <a:pt x="7702" y="10469"/>
                  </a:moveTo>
                  <a:cubicBezTo>
                    <a:pt x="7469" y="10469"/>
                    <a:pt x="7261" y="10408"/>
                    <a:pt x="7065" y="10285"/>
                  </a:cubicBezTo>
                  <a:cubicBezTo>
                    <a:pt x="6833" y="10138"/>
                    <a:pt x="6661" y="9906"/>
                    <a:pt x="6526" y="9550"/>
                  </a:cubicBezTo>
                  <a:cubicBezTo>
                    <a:pt x="6331" y="9061"/>
                    <a:pt x="6245" y="8534"/>
                    <a:pt x="6171" y="8008"/>
                  </a:cubicBezTo>
                  <a:cubicBezTo>
                    <a:pt x="6061" y="7285"/>
                    <a:pt x="5963" y="6600"/>
                    <a:pt x="5559" y="6036"/>
                  </a:cubicBezTo>
                  <a:cubicBezTo>
                    <a:pt x="4922" y="5143"/>
                    <a:pt x="3784" y="4886"/>
                    <a:pt x="2682" y="4641"/>
                  </a:cubicBezTo>
                  <a:cubicBezTo>
                    <a:pt x="2388" y="4579"/>
                    <a:pt x="2106" y="4506"/>
                    <a:pt x="1812" y="4432"/>
                  </a:cubicBezTo>
                  <a:cubicBezTo>
                    <a:pt x="955" y="4200"/>
                    <a:pt x="37" y="3637"/>
                    <a:pt x="25" y="2755"/>
                  </a:cubicBezTo>
                  <a:cubicBezTo>
                    <a:pt x="0" y="2008"/>
                    <a:pt x="711" y="1445"/>
                    <a:pt x="1384" y="1323"/>
                  </a:cubicBezTo>
                  <a:cubicBezTo>
                    <a:pt x="2119" y="1200"/>
                    <a:pt x="2853" y="1469"/>
                    <a:pt x="3416" y="1727"/>
                  </a:cubicBezTo>
                  <a:cubicBezTo>
                    <a:pt x="3551" y="1800"/>
                    <a:pt x="3710" y="1873"/>
                    <a:pt x="3845" y="1947"/>
                  </a:cubicBezTo>
                  <a:cubicBezTo>
                    <a:pt x="4322" y="2180"/>
                    <a:pt x="4788" y="2424"/>
                    <a:pt x="5314" y="2522"/>
                  </a:cubicBezTo>
                  <a:cubicBezTo>
                    <a:pt x="6649" y="2816"/>
                    <a:pt x="7885" y="2265"/>
                    <a:pt x="9183" y="1690"/>
                  </a:cubicBezTo>
                  <a:cubicBezTo>
                    <a:pt x="10053" y="1298"/>
                    <a:pt x="10946" y="906"/>
                    <a:pt x="11865" y="772"/>
                  </a:cubicBezTo>
                  <a:cubicBezTo>
                    <a:pt x="12183" y="723"/>
                    <a:pt x="12501" y="710"/>
                    <a:pt x="12832" y="686"/>
                  </a:cubicBezTo>
                  <a:cubicBezTo>
                    <a:pt x="13138" y="674"/>
                    <a:pt x="13457" y="661"/>
                    <a:pt x="13763" y="612"/>
                  </a:cubicBezTo>
                  <a:cubicBezTo>
                    <a:pt x="14130" y="576"/>
                    <a:pt x="14509" y="465"/>
                    <a:pt x="14865" y="367"/>
                  </a:cubicBezTo>
                  <a:cubicBezTo>
                    <a:pt x="15134" y="294"/>
                    <a:pt x="15416" y="233"/>
                    <a:pt x="15685" y="172"/>
                  </a:cubicBezTo>
                  <a:cubicBezTo>
                    <a:pt x="16530" y="0"/>
                    <a:pt x="17375" y="0"/>
                    <a:pt x="18195" y="159"/>
                  </a:cubicBezTo>
                  <a:cubicBezTo>
                    <a:pt x="18562" y="221"/>
                    <a:pt x="19101" y="355"/>
                    <a:pt x="19517" y="698"/>
                  </a:cubicBezTo>
                  <a:cubicBezTo>
                    <a:pt x="19909" y="1016"/>
                    <a:pt x="20093" y="1506"/>
                    <a:pt x="20007" y="1947"/>
                  </a:cubicBezTo>
                  <a:cubicBezTo>
                    <a:pt x="19909" y="2351"/>
                    <a:pt x="19627" y="2633"/>
                    <a:pt x="19199" y="2755"/>
                  </a:cubicBezTo>
                  <a:cubicBezTo>
                    <a:pt x="18795" y="2865"/>
                    <a:pt x="18366" y="2902"/>
                    <a:pt x="17950" y="2926"/>
                  </a:cubicBezTo>
                  <a:cubicBezTo>
                    <a:pt x="17424" y="2963"/>
                    <a:pt x="16873" y="2988"/>
                    <a:pt x="16334" y="3220"/>
                  </a:cubicBezTo>
                  <a:lnTo>
                    <a:pt x="16334" y="3220"/>
                  </a:lnTo>
                  <a:cubicBezTo>
                    <a:pt x="16089" y="3306"/>
                    <a:pt x="15844" y="3428"/>
                    <a:pt x="15685" y="3649"/>
                  </a:cubicBezTo>
                  <a:cubicBezTo>
                    <a:pt x="15477" y="3943"/>
                    <a:pt x="15501" y="4310"/>
                    <a:pt x="15526" y="4690"/>
                  </a:cubicBezTo>
                  <a:cubicBezTo>
                    <a:pt x="15538" y="4959"/>
                    <a:pt x="15550" y="5253"/>
                    <a:pt x="15477" y="5534"/>
                  </a:cubicBezTo>
                  <a:cubicBezTo>
                    <a:pt x="15318" y="6110"/>
                    <a:pt x="14767" y="6477"/>
                    <a:pt x="14240" y="6820"/>
                  </a:cubicBezTo>
                  <a:lnTo>
                    <a:pt x="9196" y="9906"/>
                  </a:lnTo>
                  <a:cubicBezTo>
                    <a:pt x="8804" y="10163"/>
                    <a:pt x="8241" y="10469"/>
                    <a:pt x="7702" y="104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8"/>
            <p:cNvSpPr/>
            <p:nvPr/>
          </p:nvSpPr>
          <p:spPr>
            <a:xfrm>
              <a:off x="3165350" y="4683825"/>
              <a:ext cx="69200" cy="43775"/>
            </a:xfrm>
            <a:custGeom>
              <a:avLst/>
              <a:gdLst/>
              <a:ahLst/>
              <a:cxnLst/>
              <a:rect l="l" t="t" r="r" b="b"/>
              <a:pathLst>
                <a:path w="2768" h="1751" fill="none" extrusionOk="0">
                  <a:moveTo>
                    <a:pt x="441" y="1751"/>
                  </a:moveTo>
                  <a:cubicBezTo>
                    <a:pt x="343" y="1751"/>
                    <a:pt x="257" y="1726"/>
                    <a:pt x="196" y="1702"/>
                  </a:cubicBezTo>
                  <a:cubicBezTo>
                    <a:pt x="135" y="1665"/>
                    <a:pt x="74" y="1604"/>
                    <a:pt x="37" y="1531"/>
                  </a:cubicBezTo>
                  <a:cubicBezTo>
                    <a:pt x="0" y="1420"/>
                    <a:pt x="0" y="1322"/>
                    <a:pt x="37" y="1224"/>
                  </a:cubicBezTo>
                  <a:cubicBezTo>
                    <a:pt x="208" y="869"/>
                    <a:pt x="625" y="796"/>
                    <a:pt x="1004" y="722"/>
                  </a:cubicBezTo>
                  <a:cubicBezTo>
                    <a:pt x="1200" y="686"/>
                    <a:pt x="1384" y="661"/>
                    <a:pt x="1543" y="588"/>
                  </a:cubicBezTo>
                  <a:cubicBezTo>
                    <a:pt x="1665" y="527"/>
                    <a:pt x="1812" y="416"/>
                    <a:pt x="1959" y="318"/>
                  </a:cubicBezTo>
                  <a:cubicBezTo>
                    <a:pt x="2180" y="159"/>
                    <a:pt x="2412" y="0"/>
                    <a:pt x="2571" y="37"/>
                  </a:cubicBezTo>
                  <a:cubicBezTo>
                    <a:pt x="2608" y="49"/>
                    <a:pt x="2657" y="74"/>
                    <a:pt x="2682" y="135"/>
                  </a:cubicBezTo>
                  <a:cubicBezTo>
                    <a:pt x="2767" y="306"/>
                    <a:pt x="2706" y="527"/>
                    <a:pt x="2486" y="759"/>
                  </a:cubicBezTo>
                  <a:cubicBezTo>
                    <a:pt x="2033" y="1261"/>
                    <a:pt x="1041" y="1751"/>
                    <a:pt x="441" y="175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8"/>
            <p:cNvSpPr/>
            <p:nvPr/>
          </p:nvSpPr>
          <p:spPr>
            <a:xfrm>
              <a:off x="3497450" y="4553425"/>
              <a:ext cx="201450" cy="580675"/>
            </a:xfrm>
            <a:custGeom>
              <a:avLst/>
              <a:gdLst/>
              <a:ahLst/>
              <a:cxnLst/>
              <a:rect l="l" t="t" r="r" b="b"/>
              <a:pathLst>
                <a:path w="8058" h="23227" fill="none" extrusionOk="0">
                  <a:moveTo>
                    <a:pt x="4788" y="23227"/>
                  </a:moveTo>
                  <a:cubicBezTo>
                    <a:pt x="4727" y="23227"/>
                    <a:pt x="4678" y="23215"/>
                    <a:pt x="4629" y="23202"/>
                  </a:cubicBezTo>
                  <a:cubicBezTo>
                    <a:pt x="4262" y="23080"/>
                    <a:pt x="4139" y="22651"/>
                    <a:pt x="4299" y="21941"/>
                  </a:cubicBezTo>
                  <a:cubicBezTo>
                    <a:pt x="4715" y="19946"/>
                    <a:pt x="4360" y="17766"/>
                    <a:pt x="3344" y="15991"/>
                  </a:cubicBezTo>
                  <a:cubicBezTo>
                    <a:pt x="3062" y="15489"/>
                    <a:pt x="2719" y="15011"/>
                    <a:pt x="2388" y="14534"/>
                  </a:cubicBezTo>
                  <a:cubicBezTo>
                    <a:pt x="2156" y="14215"/>
                    <a:pt x="1923" y="13873"/>
                    <a:pt x="1715" y="13554"/>
                  </a:cubicBezTo>
                  <a:cubicBezTo>
                    <a:pt x="1054" y="12526"/>
                    <a:pt x="711" y="11656"/>
                    <a:pt x="674" y="10799"/>
                  </a:cubicBezTo>
                  <a:cubicBezTo>
                    <a:pt x="625" y="9942"/>
                    <a:pt x="882" y="9097"/>
                    <a:pt x="1127" y="8289"/>
                  </a:cubicBezTo>
                  <a:cubicBezTo>
                    <a:pt x="1238" y="7922"/>
                    <a:pt x="1360" y="7542"/>
                    <a:pt x="1446" y="7163"/>
                  </a:cubicBezTo>
                  <a:lnTo>
                    <a:pt x="1446" y="7163"/>
                  </a:lnTo>
                  <a:cubicBezTo>
                    <a:pt x="1776" y="5706"/>
                    <a:pt x="1666" y="4126"/>
                    <a:pt x="1140" y="2694"/>
                  </a:cubicBezTo>
                  <a:cubicBezTo>
                    <a:pt x="1005" y="2302"/>
                    <a:pt x="797" y="1971"/>
                    <a:pt x="589" y="1629"/>
                  </a:cubicBezTo>
                  <a:cubicBezTo>
                    <a:pt x="405" y="1347"/>
                    <a:pt x="221" y="1041"/>
                    <a:pt x="87" y="710"/>
                  </a:cubicBezTo>
                  <a:cubicBezTo>
                    <a:pt x="1" y="490"/>
                    <a:pt x="62" y="367"/>
                    <a:pt x="136" y="282"/>
                  </a:cubicBezTo>
                  <a:cubicBezTo>
                    <a:pt x="442" y="0"/>
                    <a:pt x="1470" y="196"/>
                    <a:pt x="1801" y="343"/>
                  </a:cubicBezTo>
                  <a:cubicBezTo>
                    <a:pt x="2242" y="563"/>
                    <a:pt x="2633" y="882"/>
                    <a:pt x="2976" y="1188"/>
                  </a:cubicBezTo>
                  <a:cubicBezTo>
                    <a:pt x="3099" y="1298"/>
                    <a:pt x="3221" y="1408"/>
                    <a:pt x="3344" y="1494"/>
                  </a:cubicBezTo>
                  <a:lnTo>
                    <a:pt x="3894" y="1910"/>
                  </a:lnTo>
                  <a:cubicBezTo>
                    <a:pt x="4617" y="2449"/>
                    <a:pt x="5352" y="3000"/>
                    <a:pt x="5670" y="3833"/>
                  </a:cubicBezTo>
                  <a:cubicBezTo>
                    <a:pt x="5915" y="4481"/>
                    <a:pt x="5854" y="5179"/>
                    <a:pt x="5817" y="5853"/>
                  </a:cubicBezTo>
                  <a:cubicBezTo>
                    <a:pt x="5792" y="6012"/>
                    <a:pt x="5780" y="6183"/>
                    <a:pt x="5780" y="6330"/>
                  </a:cubicBezTo>
                  <a:cubicBezTo>
                    <a:pt x="5707" y="7714"/>
                    <a:pt x="5939" y="9122"/>
                    <a:pt x="6453" y="10383"/>
                  </a:cubicBezTo>
                  <a:cubicBezTo>
                    <a:pt x="6637" y="10812"/>
                    <a:pt x="6833" y="11240"/>
                    <a:pt x="7053" y="11669"/>
                  </a:cubicBezTo>
                  <a:cubicBezTo>
                    <a:pt x="7286" y="12134"/>
                    <a:pt x="7531" y="12624"/>
                    <a:pt x="7715" y="13113"/>
                  </a:cubicBezTo>
                  <a:cubicBezTo>
                    <a:pt x="7874" y="13554"/>
                    <a:pt x="8057" y="14154"/>
                    <a:pt x="7972" y="14754"/>
                  </a:cubicBezTo>
                  <a:cubicBezTo>
                    <a:pt x="7911" y="15183"/>
                    <a:pt x="7715" y="15574"/>
                    <a:pt x="7506" y="15942"/>
                  </a:cubicBezTo>
                  <a:lnTo>
                    <a:pt x="7286" y="16407"/>
                  </a:lnTo>
                  <a:cubicBezTo>
                    <a:pt x="6894" y="17264"/>
                    <a:pt x="6760" y="18244"/>
                    <a:pt x="6625" y="19186"/>
                  </a:cubicBezTo>
                  <a:cubicBezTo>
                    <a:pt x="6453" y="20423"/>
                    <a:pt x="6270" y="21709"/>
                    <a:pt x="5523" y="22725"/>
                  </a:cubicBezTo>
                  <a:cubicBezTo>
                    <a:pt x="5290" y="23068"/>
                    <a:pt x="5033" y="23227"/>
                    <a:pt x="4788" y="2322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8"/>
            <p:cNvSpPr/>
            <p:nvPr/>
          </p:nvSpPr>
          <p:spPr>
            <a:xfrm>
              <a:off x="3573975" y="4784525"/>
              <a:ext cx="59100" cy="132550"/>
            </a:xfrm>
            <a:custGeom>
              <a:avLst/>
              <a:gdLst/>
              <a:ahLst/>
              <a:cxnLst/>
              <a:rect l="l" t="t" r="r" b="b"/>
              <a:pathLst>
                <a:path w="2364" h="5302" fill="none" extrusionOk="0">
                  <a:moveTo>
                    <a:pt x="380" y="0"/>
                  </a:moveTo>
                  <a:cubicBezTo>
                    <a:pt x="283" y="0"/>
                    <a:pt x="221" y="25"/>
                    <a:pt x="185" y="74"/>
                  </a:cubicBezTo>
                  <a:cubicBezTo>
                    <a:pt x="1" y="270"/>
                    <a:pt x="62" y="808"/>
                    <a:pt x="99" y="1164"/>
                  </a:cubicBezTo>
                  <a:cubicBezTo>
                    <a:pt x="123" y="1274"/>
                    <a:pt x="136" y="1359"/>
                    <a:pt x="136" y="1433"/>
                  </a:cubicBezTo>
                  <a:cubicBezTo>
                    <a:pt x="148" y="1825"/>
                    <a:pt x="368" y="2327"/>
                    <a:pt x="760" y="2951"/>
                  </a:cubicBezTo>
                  <a:cubicBezTo>
                    <a:pt x="944" y="3245"/>
                    <a:pt x="1164" y="3539"/>
                    <a:pt x="1372" y="3845"/>
                  </a:cubicBezTo>
                  <a:cubicBezTo>
                    <a:pt x="1482" y="3992"/>
                    <a:pt x="1568" y="4225"/>
                    <a:pt x="1654" y="4457"/>
                  </a:cubicBezTo>
                  <a:cubicBezTo>
                    <a:pt x="1801" y="4861"/>
                    <a:pt x="1935" y="5302"/>
                    <a:pt x="2339" y="5290"/>
                  </a:cubicBezTo>
                  <a:lnTo>
                    <a:pt x="2339" y="5290"/>
                  </a:lnTo>
                  <a:cubicBezTo>
                    <a:pt x="2352" y="5290"/>
                    <a:pt x="2364" y="5229"/>
                    <a:pt x="2364" y="5204"/>
                  </a:cubicBezTo>
                  <a:lnTo>
                    <a:pt x="2364" y="5192"/>
                  </a:lnTo>
                  <a:cubicBezTo>
                    <a:pt x="2364" y="5143"/>
                    <a:pt x="2327" y="5008"/>
                    <a:pt x="2242" y="4824"/>
                  </a:cubicBezTo>
                  <a:cubicBezTo>
                    <a:pt x="2095" y="4433"/>
                    <a:pt x="1899" y="4041"/>
                    <a:pt x="1678" y="3612"/>
                  </a:cubicBezTo>
                  <a:cubicBezTo>
                    <a:pt x="1446" y="3147"/>
                    <a:pt x="1225" y="2682"/>
                    <a:pt x="1005" y="2155"/>
                  </a:cubicBezTo>
                  <a:cubicBezTo>
                    <a:pt x="895" y="1898"/>
                    <a:pt x="882" y="1531"/>
                    <a:pt x="882" y="1188"/>
                  </a:cubicBezTo>
                  <a:cubicBezTo>
                    <a:pt x="870" y="613"/>
                    <a:pt x="833" y="49"/>
                    <a:pt x="393" y="25"/>
                  </a:cubicBezTo>
                  <a:cubicBezTo>
                    <a:pt x="393" y="0"/>
                    <a:pt x="380" y="0"/>
                    <a:pt x="380" y="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8" name="Google Shape;1048;p38"/>
          <p:cNvGrpSpPr/>
          <p:nvPr/>
        </p:nvGrpSpPr>
        <p:grpSpPr>
          <a:xfrm rot="4216966">
            <a:off x="-1650132" y="3732785"/>
            <a:ext cx="2732656" cy="1843211"/>
            <a:chOff x="965100" y="1428788"/>
            <a:chExt cx="1354200" cy="913425"/>
          </a:xfrm>
        </p:grpSpPr>
        <p:sp>
          <p:nvSpPr>
            <p:cNvPr id="1049" name="Google Shape;1049;p38"/>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8"/>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8"/>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8"/>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8"/>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a:extLst>
              <a:ext uri="{FF2B5EF4-FFF2-40B4-BE49-F238E27FC236}">
                <a16:creationId xmlns:a16="http://schemas.microsoft.com/office/drawing/2014/main" xmlns="" id="{BAF40A6D-BA7C-162D-8010-195435BA1EFC}"/>
              </a:ext>
            </a:extLst>
          </p:cNvPr>
          <p:cNvPicPr>
            <a:picLocks noChangeAspect="1"/>
          </p:cNvPicPr>
          <p:nvPr/>
        </p:nvPicPr>
        <p:blipFill>
          <a:blip r:embed="rId3"/>
          <a:stretch>
            <a:fillRect/>
          </a:stretch>
        </p:blipFill>
        <p:spPr>
          <a:xfrm>
            <a:off x="3206384" y="224738"/>
            <a:ext cx="2584928" cy="1182727"/>
          </a:xfrm>
          <a:prstGeom prst="rect">
            <a:avLst/>
          </a:prstGeom>
        </p:spPr>
      </p:pic>
    </p:spTree>
    <p:extLst>
      <p:ext uri="{BB962C8B-B14F-4D97-AF65-F5344CB8AC3E}">
        <p14:creationId xmlns:p14="http://schemas.microsoft.com/office/powerpoint/2010/main" xmlns="" val="1631835240"/>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565"/>
        <p:cNvGrpSpPr/>
        <p:nvPr/>
      </p:nvGrpSpPr>
      <p:grpSpPr>
        <a:xfrm>
          <a:off x="0" y="0"/>
          <a:ext cx="0" cy="0"/>
          <a:chOff x="0" y="0"/>
          <a:chExt cx="0" cy="0"/>
        </a:xfrm>
      </p:grpSpPr>
      <p:grpSp>
        <p:nvGrpSpPr>
          <p:cNvPr id="7569" name="Google Shape;7569;p75"/>
          <p:cNvGrpSpPr/>
          <p:nvPr/>
        </p:nvGrpSpPr>
        <p:grpSpPr>
          <a:xfrm>
            <a:off x="8353196" y="537004"/>
            <a:ext cx="155400" cy="155400"/>
            <a:chOff x="1666623" y="2623621"/>
            <a:chExt cx="155400" cy="155400"/>
          </a:xfrm>
        </p:grpSpPr>
        <p:sp>
          <p:nvSpPr>
            <p:cNvPr id="7570" name="Google Shape;7570;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71" name="Google Shape;7571;p75"/>
            <p:cNvSpPr/>
            <p:nvPr/>
          </p:nvSpPr>
          <p:spPr>
            <a:xfrm>
              <a:off x="1666623" y="2623621"/>
              <a:ext cx="155400" cy="155400"/>
            </a:xfrm>
            <a:prstGeom prst="star4">
              <a:avLst>
                <a:gd name="adj" fmla="val 23855"/>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78" name="Google Shape;7578;p75"/>
          <p:cNvGrpSpPr/>
          <p:nvPr/>
        </p:nvGrpSpPr>
        <p:grpSpPr>
          <a:xfrm>
            <a:off x="7810146" y="4175354"/>
            <a:ext cx="155400" cy="155400"/>
            <a:chOff x="1666623" y="2623621"/>
            <a:chExt cx="155400" cy="155400"/>
          </a:xfrm>
        </p:grpSpPr>
        <p:sp>
          <p:nvSpPr>
            <p:cNvPr id="7579" name="Google Shape;7579;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80" name="Google Shape;7580;p75"/>
            <p:cNvSpPr/>
            <p:nvPr/>
          </p:nvSpPr>
          <p:spPr>
            <a:xfrm>
              <a:off x="1666623" y="2623621"/>
              <a:ext cx="155400" cy="155400"/>
            </a:xfrm>
            <a:prstGeom prst="star4">
              <a:avLst>
                <a:gd name="adj" fmla="val 23855"/>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81" name="Google Shape;7581;p75"/>
          <p:cNvGrpSpPr/>
          <p:nvPr/>
        </p:nvGrpSpPr>
        <p:grpSpPr>
          <a:xfrm rot="5741575">
            <a:off x="300720" y="4612218"/>
            <a:ext cx="450624" cy="494107"/>
            <a:chOff x="1584644" y="2497374"/>
            <a:chExt cx="450609" cy="494091"/>
          </a:xfrm>
        </p:grpSpPr>
        <p:sp>
          <p:nvSpPr>
            <p:cNvPr id="7582" name="Google Shape;7582;p75"/>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83" name="Google Shape;7583;p75"/>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72" name="Google Shape;7572;p75"/>
          <p:cNvGrpSpPr/>
          <p:nvPr/>
        </p:nvGrpSpPr>
        <p:grpSpPr>
          <a:xfrm>
            <a:off x="986396" y="588616"/>
            <a:ext cx="155400" cy="155400"/>
            <a:chOff x="1666623" y="2623621"/>
            <a:chExt cx="155400" cy="155400"/>
          </a:xfrm>
        </p:grpSpPr>
        <p:sp>
          <p:nvSpPr>
            <p:cNvPr id="7573" name="Google Shape;7573;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74" name="Google Shape;7574;p75"/>
            <p:cNvSpPr/>
            <p:nvPr/>
          </p:nvSpPr>
          <p:spPr>
            <a:xfrm>
              <a:off x="1666623" y="2623621"/>
              <a:ext cx="155400" cy="155400"/>
            </a:xfrm>
            <a:prstGeom prst="star4">
              <a:avLst>
                <a:gd name="adj" fmla="val 23855"/>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75" name="Google Shape;7575;p75"/>
          <p:cNvGrpSpPr/>
          <p:nvPr/>
        </p:nvGrpSpPr>
        <p:grpSpPr>
          <a:xfrm>
            <a:off x="1455271" y="818379"/>
            <a:ext cx="155400" cy="155400"/>
            <a:chOff x="1666623" y="2623621"/>
            <a:chExt cx="155400" cy="155400"/>
          </a:xfrm>
        </p:grpSpPr>
        <p:sp>
          <p:nvSpPr>
            <p:cNvPr id="7576" name="Google Shape;7576;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77" name="Google Shape;7577;p75"/>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9" name="Group 68"/>
          <p:cNvGrpSpPr/>
          <p:nvPr/>
        </p:nvGrpSpPr>
        <p:grpSpPr>
          <a:xfrm>
            <a:off x="986396" y="976006"/>
            <a:ext cx="7632335" cy="3705436"/>
            <a:chOff x="339046" y="287676"/>
            <a:chExt cx="8404147" cy="4292100"/>
          </a:xfrm>
        </p:grpSpPr>
        <p:pic>
          <p:nvPicPr>
            <p:cNvPr id="70" name="Picture 69"/>
            <p:cNvPicPr>
              <a:picLocks noChangeAspect="1"/>
            </p:cNvPicPr>
            <p:nvPr/>
          </p:nvPicPr>
          <p:blipFill rotWithShape="1">
            <a:blip r:embed="rId3">
              <a:extLst>
                <a:ext uri="{BEBA8EAE-BF5A-486C-A8C5-ECC9F3942E4B}">
                  <a14:imgProps xmlns:a14="http://schemas.microsoft.com/office/drawing/2010/main" xmlns="">
                    <a14:imgLayer r:embed="rId4">
                      <a14:imgEffect>
                        <a14:backgroundRemoval t="9808" b="95000" l="33523" r="96364"/>
                      </a14:imgEffect>
                    </a14:imgLayer>
                  </a14:imgProps>
                </a:ext>
                <a:ext uri="{28A0092B-C50C-407E-A947-70E740481C1C}">
                  <a14:useLocalDpi xmlns:a14="http://schemas.microsoft.com/office/drawing/2010/main" xmlns="" val="0"/>
                </a:ext>
              </a:extLst>
            </a:blip>
            <a:srcRect l="33339" t="12541" r="5128" b="8634"/>
            <a:stretch/>
          </p:blipFill>
          <p:spPr>
            <a:xfrm>
              <a:off x="2747808" y="588700"/>
              <a:ext cx="5995385" cy="3991076"/>
            </a:xfrm>
            <a:prstGeom prst="rect">
              <a:avLst/>
            </a:prstGeom>
          </p:spPr>
        </p:pic>
        <p:pic>
          <p:nvPicPr>
            <p:cNvPr id="71" name="Picture 70"/>
            <p:cNvPicPr>
              <a:picLocks noChangeAspect="1"/>
            </p:cNvPicPr>
            <p:nvPr/>
          </p:nvPicPr>
          <p:blipFill rotWithShape="1">
            <a:blip r:embed="rId5">
              <a:extLst>
                <a:ext uri="{BEBA8EAE-BF5A-486C-A8C5-ECC9F3942E4B}">
                  <a14:imgProps xmlns:a14="http://schemas.microsoft.com/office/drawing/2010/main" xmlns="">
                    <a14:imgLayer r:embed="rId4">
                      <a14:imgEffect>
                        <a14:backgroundRemoval t="0" b="100000" l="2386" r="96250">
                          <a14:backgroundMark x1="29545" y1="55385" x2="29432" y2="85385"/>
                        </a14:backgroundRemoval>
                      </a14:imgEffect>
                    </a14:imgLayer>
                  </a14:imgProps>
                </a:ext>
                <a:ext uri="{28A0092B-C50C-407E-A947-70E740481C1C}">
                  <a14:useLocalDpi xmlns:a14="http://schemas.microsoft.com/office/drawing/2010/main" xmlns="" val="0"/>
                </a:ext>
              </a:extLst>
            </a:blip>
            <a:srcRect l="3677" t="6526" r="49868" b="39127"/>
            <a:stretch/>
          </p:blipFill>
          <p:spPr>
            <a:xfrm>
              <a:off x="339046" y="287676"/>
              <a:ext cx="3893905" cy="2691830"/>
            </a:xfrm>
            <a:prstGeom prst="rect">
              <a:avLst/>
            </a:prstGeom>
          </p:spPr>
        </p:pic>
      </p:grpSp>
      <p:sp>
        <p:nvSpPr>
          <p:cNvPr id="3" name="Title 2">
            <a:extLst>
              <a:ext uri="{FF2B5EF4-FFF2-40B4-BE49-F238E27FC236}">
                <a16:creationId xmlns:a16="http://schemas.microsoft.com/office/drawing/2014/main" xmlns="" id="{CEF4B593-ED01-C203-63B8-66DAA7D83E95}"/>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xmlns="" id="{CB87BBD8-84BF-CA20-62E9-EC8D1A3B3379}"/>
              </a:ext>
            </a:extLst>
          </p:cNvPr>
          <p:cNvPicPr>
            <a:picLocks noChangeAspect="1"/>
          </p:cNvPicPr>
          <p:nvPr/>
        </p:nvPicPr>
        <p:blipFill>
          <a:blip r:embed="rId6"/>
          <a:stretch>
            <a:fillRect/>
          </a:stretch>
        </p:blipFill>
        <p:spPr>
          <a:xfrm>
            <a:off x="4023199" y="1919390"/>
            <a:ext cx="3712786" cy="2017951"/>
          </a:xfrm>
          <a:prstGeom prst="rect">
            <a:avLst/>
          </a:prstGeom>
        </p:spPr>
      </p:pic>
    </p:spTree>
    <p:extLst>
      <p:ext uri="{BB962C8B-B14F-4D97-AF65-F5344CB8AC3E}">
        <p14:creationId xmlns:p14="http://schemas.microsoft.com/office/powerpoint/2010/main" xmlns="" val="1999033519"/>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p:cTn id="7" dur="500" fill="hold"/>
                                        <p:tgtEl>
                                          <p:spTgt spid="69"/>
                                        </p:tgtEl>
                                        <p:attrNameLst>
                                          <p:attrName>ppt_w</p:attrName>
                                        </p:attrNameLst>
                                      </p:cBhvr>
                                      <p:tavLst>
                                        <p:tav tm="0">
                                          <p:val>
                                            <p:fltVal val="0"/>
                                          </p:val>
                                        </p:tav>
                                        <p:tav tm="100000">
                                          <p:val>
                                            <p:strVal val="#ppt_w"/>
                                          </p:val>
                                        </p:tav>
                                      </p:tavLst>
                                    </p:anim>
                                    <p:anim calcmode="lin" valueType="num">
                                      <p:cBhvr>
                                        <p:cTn id="8" dur="500" fill="hold"/>
                                        <p:tgtEl>
                                          <p:spTgt spid="69"/>
                                        </p:tgtEl>
                                        <p:attrNameLst>
                                          <p:attrName>ppt_h</p:attrName>
                                        </p:attrNameLst>
                                      </p:cBhvr>
                                      <p:tavLst>
                                        <p:tav tm="0">
                                          <p:val>
                                            <p:fltVal val="0"/>
                                          </p:val>
                                        </p:tav>
                                        <p:tav tm="100000">
                                          <p:val>
                                            <p:strVal val="#ppt_h"/>
                                          </p:val>
                                        </p:tav>
                                      </p:tavLst>
                                    </p:anim>
                                    <p:animEffect transition="in" filter="fade">
                                      <p:cBhvr>
                                        <p:cTn id="9" dur="500"/>
                                        <p:tgtEl>
                                          <p:spTgt spid="69"/>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云形 69">
            <a:extLst>
              <a:ext uri="{FF2B5EF4-FFF2-40B4-BE49-F238E27FC236}">
                <a16:creationId xmlns:a16="http://schemas.microsoft.com/office/drawing/2014/main" xmlns="" id="{7983CDBC-DFA3-4469-BC0F-DFE58ED9A8F6}"/>
              </a:ext>
            </a:extLst>
          </p:cNvPr>
          <p:cNvSpPr/>
          <p:nvPr/>
        </p:nvSpPr>
        <p:spPr>
          <a:xfrm>
            <a:off x="2323754" y="328503"/>
            <a:ext cx="6208295" cy="4486495"/>
          </a:xfrm>
          <a:prstGeom prst="cloud">
            <a:avLst/>
          </a:prstGeom>
          <a:solidFill>
            <a:schemeClr val="bg1"/>
          </a:solidFill>
          <a:ln w="25400"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altLang="zh-CN" sz="135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sym typeface="Arial"/>
              </a:rPr>
              <a:t>z</a:t>
            </a:r>
            <a:endParaRPr kumimoji="0" lang="zh-CN" altLang="en-US" sz="135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sym typeface="Arial"/>
            </a:endParaRPr>
          </a:p>
        </p:txBody>
      </p:sp>
      <p:pic>
        <p:nvPicPr>
          <p:cNvPr id="7" name="Picture 6">
            <a:hlinkClick r:id="rId2" action="ppaction://hlinksldjump"/>
            <a:extLst>
              <a:ext uri="{FF2B5EF4-FFF2-40B4-BE49-F238E27FC236}">
                <a16:creationId xmlns:a16="http://schemas.microsoft.com/office/drawing/2014/main" xmlns="" id="{CF44F42F-6708-4CF3-9F6B-5C159416BC0E}"/>
              </a:ext>
            </a:extLst>
          </p:cNvPr>
          <p:cNvPicPr>
            <a:picLocks noChangeAspect="1"/>
          </p:cNvPicPr>
          <p:nvPr/>
        </p:nvPicPr>
        <p:blipFill>
          <a:blip r:embed="rId3">
            <a:extLst>
              <a:ext uri="{BEBA8EAE-BF5A-486C-A8C5-ECC9F3942E4B}">
                <a14:imgProps xmlns:a14="http://schemas.microsoft.com/office/drawing/2010/main" xmlns="">
                  <a14:imgLayer r:embed="rId4">
                    <a14:imgEffect>
                      <a14:backgroundRemoval t="1805" b="97744" l="10000" r="90000">
                        <a14:foregroundMark x1="17813" y1="27820" x2="34375" y2="40752"/>
                        <a14:foregroundMark x1="32031" y1="27820" x2="17813" y2="41203"/>
                        <a14:foregroundMark x1="21719" y1="24060" x2="17031" y2="35940"/>
                        <a14:foregroundMark x1="17031" y1="33383" x2="23125" y2="37594"/>
                        <a14:foregroundMark x1="49219" y1="28421" x2="48281" y2="44060"/>
                        <a14:foregroundMark x1="44531" y1="30376" x2="47813" y2="45113"/>
                        <a14:foregroundMark x1="49844" y1="30376" x2="52344" y2="30376"/>
                      </a14:backgroundRemoval>
                    </a14:imgEffect>
                  </a14:imgLayer>
                </a14:imgProps>
              </a:ext>
              <a:ext uri="{28A0092B-C50C-407E-A947-70E740481C1C}">
                <a14:useLocalDpi xmlns:a14="http://schemas.microsoft.com/office/drawing/2010/main" xmlns="" val="0"/>
              </a:ext>
            </a:extLst>
          </a:blip>
          <a:stretch>
            <a:fillRect/>
          </a:stretch>
        </p:blipFill>
        <p:spPr>
          <a:xfrm flipH="1">
            <a:off x="-268872" y="1735556"/>
            <a:ext cx="3405927" cy="3538971"/>
          </a:xfrm>
          <a:prstGeom prst="rect">
            <a:avLst/>
          </a:prstGeom>
        </p:spPr>
      </p:pic>
      <p:sp>
        <p:nvSpPr>
          <p:cNvPr id="8" name="Rectangle 7">
            <a:extLst>
              <a:ext uri="{FF2B5EF4-FFF2-40B4-BE49-F238E27FC236}">
                <a16:creationId xmlns:a16="http://schemas.microsoft.com/office/drawing/2014/main" xmlns="" id="{FC159263-1CB9-4612-A2E6-BFD156E3CF30}"/>
              </a:ext>
            </a:extLst>
          </p:cNvPr>
          <p:cNvSpPr/>
          <p:nvPr/>
        </p:nvSpPr>
        <p:spPr>
          <a:xfrm>
            <a:off x="3089544" y="1175590"/>
            <a:ext cx="4812253" cy="3023905"/>
          </a:xfrm>
          <a:prstGeom prst="rect">
            <a:avLst/>
          </a:prstGeom>
          <a:noFill/>
        </p:spPr>
        <p:txBody>
          <a:bodyPr wrap="square" lIns="68580" tIns="34290" rIns="68580" bIns="34290">
            <a:sp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3200" b="1" i="0" u="none" strike="noStrike" kern="1200" cap="none" spc="0" normalizeH="0" baseline="0" noProof="0" dirty="0">
                <a:ln w="38100">
                  <a:noFill/>
                </a:ln>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sym typeface="Arial"/>
              </a:rPr>
              <a:t>C</a:t>
            </a:r>
            <a:r>
              <a:rPr kumimoji="0" lang="vi-VN" sz="3200" b="1" i="0" u="none" strike="noStrike" kern="1200" cap="none" spc="0" normalizeH="0" baseline="0" noProof="0" dirty="0">
                <a:ln w="38100">
                  <a:noFill/>
                </a:ln>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sym typeface="Arial"/>
              </a:rPr>
              <a:t>ùng quan sát một số tranh ảnh về phong cảnh, di tích lịch sử, cảnh đẹp nổi tiếng,... đặt trưng của các quốc gia Đông Nam Á.</a:t>
            </a:r>
            <a:endParaRPr kumimoji="0" lang="vi-VN" sz="3200" b="1" i="0" u="none" strike="noStrike" kern="1200" cap="none" spc="0" normalizeH="0" baseline="0" noProof="0" dirty="0">
              <a:ln w="38100">
                <a:noFill/>
              </a:ln>
              <a:solidFill>
                <a:srgbClr val="002060"/>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Tree>
    <p:extLst>
      <p:ext uri="{BB962C8B-B14F-4D97-AF65-F5344CB8AC3E}">
        <p14:creationId xmlns:p14="http://schemas.microsoft.com/office/powerpoint/2010/main" xmlns="" val="119048466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7"/>
                                        </p:tgtEl>
                                        <p:attrNameLst>
                                          <p:attrName>r</p:attrName>
                                        </p:attrNameLst>
                                      </p:cBhvr>
                                    </p:animRot>
                                    <p:animRot by="-240000">
                                      <p:cBhvr>
                                        <p:cTn id="10" dur="200" fill="hold">
                                          <p:stCondLst>
                                            <p:cond delay="200"/>
                                          </p:stCondLst>
                                        </p:cTn>
                                        <p:tgtEl>
                                          <p:spTgt spid="7"/>
                                        </p:tgtEl>
                                        <p:attrNameLst>
                                          <p:attrName>r</p:attrName>
                                        </p:attrNameLst>
                                      </p:cBhvr>
                                    </p:animRot>
                                    <p:animRot by="240000">
                                      <p:cBhvr>
                                        <p:cTn id="11" dur="200" fill="hold">
                                          <p:stCondLst>
                                            <p:cond delay="400"/>
                                          </p:stCondLst>
                                        </p:cTn>
                                        <p:tgtEl>
                                          <p:spTgt spid="7"/>
                                        </p:tgtEl>
                                        <p:attrNameLst>
                                          <p:attrName>r</p:attrName>
                                        </p:attrNameLst>
                                      </p:cBhvr>
                                    </p:animRot>
                                    <p:animRot by="-240000">
                                      <p:cBhvr>
                                        <p:cTn id="12" dur="200" fill="hold">
                                          <p:stCondLst>
                                            <p:cond delay="600"/>
                                          </p:stCondLst>
                                        </p:cTn>
                                        <p:tgtEl>
                                          <p:spTgt spid="7"/>
                                        </p:tgtEl>
                                        <p:attrNameLst>
                                          <p:attrName>r</p:attrName>
                                        </p:attrNameLst>
                                      </p:cBhvr>
                                    </p:animRot>
                                    <p:animRot by="120000">
                                      <p:cBhvr>
                                        <p:cTn id="13" dur="200" fill="hold">
                                          <p:stCondLst>
                                            <p:cond delay="800"/>
                                          </p:stCondLst>
                                        </p:cTn>
                                        <p:tgtEl>
                                          <p:spTgt spid="7"/>
                                        </p:tgtEl>
                                        <p:attrNameLst>
                                          <p:attrName>r</p:attrName>
                                        </p:attrNameLst>
                                      </p:cBhvr>
                                    </p:animRot>
                                  </p:childTnLst>
                                </p:cTn>
                              </p:par>
                              <p:par>
                                <p:cTn id="14" presetID="16" presetClass="entr" presetSubtype="21"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65"/>
        <p:cNvGrpSpPr/>
        <p:nvPr/>
      </p:nvGrpSpPr>
      <p:grpSpPr>
        <a:xfrm>
          <a:off x="0" y="0"/>
          <a:ext cx="0" cy="0"/>
          <a:chOff x="0" y="0"/>
          <a:chExt cx="0" cy="0"/>
        </a:xfrm>
      </p:grpSpPr>
      <p:pic>
        <p:nvPicPr>
          <p:cNvPr id="1026" name="Picture 2" descr="Lào - đất nước Triệu Voi tươi đẹp">
            <a:extLst>
              <a:ext uri="{FF2B5EF4-FFF2-40B4-BE49-F238E27FC236}">
                <a16:creationId xmlns:a16="http://schemas.microsoft.com/office/drawing/2014/main" xmlns="" id="{C7B48658-CD0B-BFA3-E2AF-C78CCAA8CD25}"/>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699404" y="404547"/>
            <a:ext cx="5975230" cy="3980997"/>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a:extLst>
              <a:ext uri="{FF2B5EF4-FFF2-40B4-BE49-F238E27FC236}">
                <a16:creationId xmlns:a16="http://schemas.microsoft.com/office/drawing/2014/main" xmlns="" id="{A03F48F8-09F4-0654-E704-8D60768410E0}"/>
              </a:ext>
            </a:extLst>
          </p:cNvPr>
          <p:cNvSpPr txBox="1"/>
          <p:nvPr/>
        </p:nvSpPr>
        <p:spPr>
          <a:xfrm>
            <a:off x="4390845" y="4399472"/>
            <a:ext cx="141473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EE046E"/>
                </a:solidFill>
                <a:effectLst/>
                <a:uLnTx/>
                <a:uFillTx/>
                <a:latin typeface="Arial"/>
                <a:cs typeface="Arial"/>
                <a:sym typeface="Arial"/>
              </a:rPr>
              <a:t>LÀO</a:t>
            </a:r>
          </a:p>
        </p:txBody>
      </p:sp>
    </p:spTree>
    <p:extLst>
      <p:ext uri="{BB962C8B-B14F-4D97-AF65-F5344CB8AC3E}">
        <p14:creationId xmlns:p14="http://schemas.microsoft.com/office/powerpoint/2010/main" xmlns="" val="1444274801"/>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65"/>
        <p:cNvGrpSpPr/>
        <p:nvPr/>
      </p:nvGrpSpPr>
      <p:grpSpPr>
        <a:xfrm>
          <a:off x="0" y="0"/>
          <a:ext cx="0" cy="0"/>
          <a:chOff x="0" y="0"/>
          <a:chExt cx="0" cy="0"/>
        </a:xfrm>
      </p:grpSpPr>
      <p:sp>
        <p:nvSpPr>
          <p:cNvPr id="3" name="TextBox 2">
            <a:extLst>
              <a:ext uri="{FF2B5EF4-FFF2-40B4-BE49-F238E27FC236}">
                <a16:creationId xmlns:a16="http://schemas.microsoft.com/office/drawing/2014/main" xmlns="" id="{A03F48F8-09F4-0654-E704-8D60768410E0}"/>
              </a:ext>
            </a:extLst>
          </p:cNvPr>
          <p:cNvSpPr txBox="1"/>
          <p:nvPr/>
        </p:nvSpPr>
        <p:spPr>
          <a:xfrm>
            <a:off x="3597215" y="4321834"/>
            <a:ext cx="236363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EE046E"/>
                </a:solidFill>
                <a:effectLst/>
                <a:uLnTx/>
                <a:uFillTx/>
                <a:latin typeface="Arial"/>
                <a:cs typeface="Arial"/>
                <a:sym typeface="Arial"/>
              </a:rPr>
              <a:t>Cam-</a:t>
            </a:r>
            <a:r>
              <a:rPr kumimoji="0" lang="en-US" sz="2800" b="1" i="0" u="none" strike="noStrike" kern="0" cap="none" spc="0" normalizeH="0" baseline="0" noProof="0" dirty="0" err="1">
                <a:ln>
                  <a:noFill/>
                </a:ln>
                <a:solidFill>
                  <a:srgbClr val="EE046E"/>
                </a:solidFill>
                <a:effectLst/>
                <a:uLnTx/>
                <a:uFillTx/>
                <a:latin typeface="Arial"/>
                <a:cs typeface="Arial"/>
                <a:sym typeface="Arial"/>
              </a:rPr>
              <a:t>pu</a:t>
            </a:r>
            <a:r>
              <a:rPr kumimoji="0" lang="en-US" sz="2800" b="1" i="0" u="none" strike="noStrike" kern="0" cap="none" spc="0" normalizeH="0" baseline="0" noProof="0" dirty="0">
                <a:ln>
                  <a:noFill/>
                </a:ln>
                <a:solidFill>
                  <a:srgbClr val="EE046E"/>
                </a:solidFill>
                <a:effectLst/>
                <a:uLnTx/>
                <a:uFillTx/>
                <a:latin typeface="Arial"/>
                <a:cs typeface="Arial"/>
                <a:sym typeface="Arial"/>
              </a:rPr>
              <a:t>-chia</a:t>
            </a:r>
          </a:p>
        </p:txBody>
      </p:sp>
      <p:pic>
        <p:nvPicPr>
          <p:cNvPr id="2" name="Picture 1">
            <a:extLst>
              <a:ext uri="{FF2B5EF4-FFF2-40B4-BE49-F238E27FC236}">
                <a16:creationId xmlns:a16="http://schemas.microsoft.com/office/drawing/2014/main" xmlns="" id="{8404C934-5042-F689-257E-EAA2A2AC691D}"/>
              </a:ext>
            </a:extLst>
          </p:cNvPr>
          <p:cNvPicPr>
            <a:picLocks noChangeAspect="1"/>
          </p:cNvPicPr>
          <p:nvPr/>
        </p:nvPicPr>
        <p:blipFill>
          <a:blip r:embed="rId3"/>
          <a:stretch>
            <a:fillRect/>
          </a:stretch>
        </p:blipFill>
        <p:spPr>
          <a:xfrm>
            <a:off x="1954967" y="456937"/>
            <a:ext cx="5437870" cy="3762788"/>
          </a:xfrm>
          <a:prstGeom prst="rect">
            <a:avLst/>
          </a:prstGeom>
        </p:spPr>
      </p:pic>
    </p:spTree>
    <p:extLst>
      <p:ext uri="{BB962C8B-B14F-4D97-AF65-F5344CB8AC3E}">
        <p14:creationId xmlns:p14="http://schemas.microsoft.com/office/powerpoint/2010/main" xmlns="" val="2079619440"/>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565"/>
        <p:cNvGrpSpPr/>
        <p:nvPr/>
      </p:nvGrpSpPr>
      <p:grpSpPr>
        <a:xfrm>
          <a:off x="0" y="0"/>
          <a:ext cx="0" cy="0"/>
          <a:chOff x="0" y="0"/>
          <a:chExt cx="0" cy="0"/>
        </a:xfrm>
      </p:grpSpPr>
      <p:sp>
        <p:nvSpPr>
          <p:cNvPr id="3" name="TextBox 2">
            <a:extLst>
              <a:ext uri="{FF2B5EF4-FFF2-40B4-BE49-F238E27FC236}">
                <a16:creationId xmlns:a16="http://schemas.microsoft.com/office/drawing/2014/main" xmlns="" id="{A03F48F8-09F4-0654-E704-8D60768410E0}"/>
              </a:ext>
            </a:extLst>
          </p:cNvPr>
          <p:cNvSpPr txBox="1"/>
          <p:nvPr/>
        </p:nvSpPr>
        <p:spPr>
          <a:xfrm>
            <a:off x="3950898" y="4295955"/>
            <a:ext cx="236363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EE046E"/>
                </a:solidFill>
                <a:effectLst/>
                <a:uLnTx/>
                <a:uFillTx/>
                <a:latin typeface="Arial"/>
                <a:cs typeface="Arial"/>
                <a:sym typeface="Arial"/>
              </a:rPr>
              <a:t>Thái Lan</a:t>
            </a:r>
          </a:p>
        </p:txBody>
      </p:sp>
      <p:pic>
        <p:nvPicPr>
          <p:cNvPr id="4" name="Picture 3">
            <a:extLst>
              <a:ext uri="{FF2B5EF4-FFF2-40B4-BE49-F238E27FC236}">
                <a16:creationId xmlns:a16="http://schemas.microsoft.com/office/drawing/2014/main" xmlns="" id="{2137E024-418E-E0D5-7964-4B1D411D311E}"/>
              </a:ext>
            </a:extLst>
          </p:cNvPr>
          <p:cNvPicPr>
            <a:picLocks noChangeAspect="1"/>
          </p:cNvPicPr>
          <p:nvPr/>
        </p:nvPicPr>
        <p:blipFill>
          <a:blip r:embed="rId3"/>
          <a:stretch>
            <a:fillRect/>
          </a:stretch>
        </p:blipFill>
        <p:spPr>
          <a:xfrm>
            <a:off x="1984075" y="424180"/>
            <a:ext cx="5175850" cy="3811213"/>
          </a:xfrm>
          <a:prstGeom prst="rect">
            <a:avLst/>
          </a:prstGeom>
        </p:spPr>
      </p:pic>
    </p:spTree>
    <p:extLst>
      <p:ext uri="{BB962C8B-B14F-4D97-AF65-F5344CB8AC3E}">
        <p14:creationId xmlns:p14="http://schemas.microsoft.com/office/powerpoint/2010/main" xmlns="" val="1821726575"/>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565"/>
        <p:cNvGrpSpPr/>
        <p:nvPr/>
      </p:nvGrpSpPr>
      <p:grpSpPr>
        <a:xfrm>
          <a:off x="0" y="0"/>
          <a:ext cx="0" cy="0"/>
          <a:chOff x="0" y="0"/>
          <a:chExt cx="0" cy="0"/>
        </a:xfrm>
      </p:grpSpPr>
      <p:sp>
        <p:nvSpPr>
          <p:cNvPr id="3" name="TextBox 2">
            <a:extLst>
              <a:ext uri="{FF2B5EF4-FFF2-40B4-BE49-F238E27FC236}">
                <a16:creationId xmlns:a16="http://schemas.microsoft.com/office/drawing/2014/main" xmlns="" id="{A03F48F8-09F4-0654-E704-8D60768410E0}"/>
              </a:ext>
            </a:extLst>
          </p:cNvPr>
          <p:cNvSpPr txBox="1"/>
          <p:nvPr/>
        </p:nvSpPr>
        <p:spPr>
          <a:xfrm>
            <a:off x="3838756" y="4295955"/>
            <a:ext cx="247578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EE046E"/>
                </a:solidFill>
                <a:effectLst/>
                <a:uLnTx/>
                <a:uFillTx/>
                <a:latin typeface="Arial"/>
                <a:cs typeface="Arial"/>
                <a:sym typeface="Arial"/>
              </a:rPr>
              <a:t>Ma-</a:t>
            </a:r>
            <a:r>
              <a:rPr kumimoji="0" lang="en-US" sz="2800" b="1" i="0" u="none" strike="noStrike" kern="0" cap="none" spc="0" normalizeH="0" baseline="0" noProof="0" dirty="0" err="1">
                <a:ln>
                  <a:noFill/>
                </a:ln>
                <a:solidFill>
                  <a:srgbClr val="EE046E"/>
                </a:solidFill>
                <a:effectLst/>
                <a:uLnTx/>
                <a:uFillTx/>
                <a:latin typeface="Arial"/>
                <a:cs typeface="Arial"/>
                <a:sym typeface="Arial"/>
              </a:rPr>
              <a:t>lai</a:t>
            </a:r>
            <a:r>
              <a:rPr kumimoji="0" lang="en-US" sz="2800" b="1" i="0" u="none" strike="noStrike" kern="0" cap="none" spc="0" normalizeH="0" baseline="0" noProof="0" dirty="0">
                <a:ln>
                  <a:noFill/>
                </a:ln>
                <a:solidFill>
                  <a:srgbClr val="EE046E"/>
                </a:solidFill>
                <a:effectLst/>
                <a:uLnTx/>
                <a:uFillTx/>
                <a:latin typeface="Arial"/>
                <a:cs typeface="Arial"/>
                <a:sym typeface="Arial"/>
              </a:rPr>
              <a:t>-xi-a</a:t>
            </a:r>
          </a:p>
        </p:txBody>
      </p:sp>
      <p:pic>
        <p:nvPicPr>
          <p:cNvPr id="2" name="Picture 1" descr="Tháp đôi Petronas – Wikipedia tiếng Việt">
            <a:extLst>
              <a:ext uri="{FF2B5EF4-FFF2-40B4-BE49-F238E27FC236}">
                <a16:creationId xmlns:a16="http://schemas.microsoft.com/office/drawing/2014/main" xmlns="" id="{3C4E372C-7719-276A-210B-B09AE5C88634}"/>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t="7517" b="21535"/>
          <a:stretch/>
        </p:blipFill>
        <p:spPr bwMode="auto">
          <a:xfrm>
            <a:off x="2356058" y="355168"/>
            <a:ext cx="4545073" cy="3867805"/>
          </a:xfrm>
          <a:prstGeom prst="rect">
            <a:avLst/>
          </a:prstGeom>
          <a:noFill/>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3097260560"/>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6"/>
        <p:cNvGrpSpPr/>
        <p:nvPr/>
      </p:nvGrpSpPr>
      <p:grpSpPr>
        <a:xfrm>
          <a:off x="0" y="0"/>
          <a:ext cx="0" cy="0"/>
          <a:chOff x="0" y="0"/>
          <a:chExt cx="0" cy="0"/>
        </a:xfrm>
      </p:grpSpPr>
      <p:pic>
        <p:nvPicPr>
          <p:cNvPr id="3" name="Picture 2" descr="A map of the continent with different colors of flags&#10;&#10;Description automatically generated">
            <a:extLst>
              <a:ext uri="{FF2B5EF4-FFF2-40B4-BE49-F238E27FC236}">
                <a16:creationId xmlns:a16="http://schemas.microsoft.com/office/drawing/2014/main" xmlns="" id="{5346F5CB-D530-4B94-5AA9-D8A8BF9E1301}"/>
              </a:ext>
            </a:extLst>
          </p:cNvPr>
          <p:cNvPicPr>
            <a:picLocks noChangeAspect="1"/>
          </p:cNvPicPr>
          <p:nvPr/>
        </p:nvPicPr>
        <p:blipFill>
          <a:blip r:embed="rId3"/>
          <a:stretch>
            <a:fillRect/>
          </a:stretch>
        </p:blipFill>
        <p:spPr>
          <a:xfrm>
            <a:off x="0" y="-847725"/>
            <a:ext cx="9144000" cy="5991225"/>
          </a:xfrm>
          <a:prstGeom prst="rect">
            <a:avLst/>
          </a:prstGeom>
        </p:spPr>
      </p:pic>
      <p:grpSp>
        <p:nvGrpSpPr>
          <p:cNvPr id="4" name="Google Shape;960;p37">
            <a:extLst>
              <a:ext uri="{FF2B5EF4-FFF2-40B4-BE49-F238E27FC236}">
                <a16:creationId xmlns:a16="http://schemas.microsoft.com/office/drawing/2014/main" xmlns="" id="{F036EC04-8834-123B-85BB-BABC0623BABA}"/>
              </a:ext>
            </a:extLst>
          </p:cNvPr>
          <p:cNvGrpSpPr/>
          <p:nvPr/>
        </p:nvGrpSpPr>
        <p:grpSpPr>
          <a:xfrm rot="-197789">
            <a:off x="38776" y="362427"/>
            <a:ext cx="6695224" cy="5146123"/>
            <a:chOff x="1136457" y="603850"/>
            <a:chExt cx="6695528" cy="4592124"/>
          </a:xfrm>
        </p:grpSpPr>
        <p:sp>
          <p:nvSpPr>
            <p:cNvPr id="5" name="Google Shape;961;p37">
              <a:extLst>
                <a:ext uri="{FF2B5EF4-FFF2-40B4-BE49-F238E27FC236}">
                  <a16:creationId xmlns:a16="http://schemas.microsoft.com/office/drawing/2014/main" xmlns="" id="{97BB81C3-76C2-F95C-F80F-C6781E5CF619}"/>
                </a:ext>
              </a:extLst>
            </p:cNvPr>
            <p:cNvSpPr/>
            <p:nvPr/>
          </p:nvSpPr>
          <p:spPr>
            <a:xfrm>
              <a:off x="1492968" y="664221"/>
              <a:ext cx="6339017" cy="3516706"/>
            </a:xfrm>
            <a:custGeom>
              <a:avLst/>
              <a:gdLst/>
              <a:ahLst/>
              <a:cxnLst/>
              <a:rect l="l" t="t" r="r" b="b"/>
              <a:pathLst>
                <a:path w="212683" h="89404" extrusionOk="0">
                  <a:moveTo>
                    <a:pt x="212682" y="10501"/>
                  </a:moveTo>
                  <a:cubicBezTo>
                    <a:pt x="208670" y="36088"/>
                    <a:pt x="210634" y="60365"/>
                    <a:pt x="200657" y="87261"/>
                  </a:cubicBezTo>
                  <a:cubicBezTo>
                    <a:pt x="194442" y="89404"/>
                    <a:pt x="186131" y="84141"/>
                    <a:pt x="174844" y="84046"/>
                  </a:cubicBezTo>
                  <a:cubicBezTo>
                    <a:pt x="163117" y="83951"/>
                    <a:pt x="150710" y="86463"/>
                    <a:pt x="148162" y="86237"/>
                  </a:cubicBezTo>
                  <a:cubicBezTo>
                    <a:pt x="144852" y="85951"/>
                    <a:pt x="119242" y="87630"/>
                    <a:pt x="114206" y="87368"/>
                  </a:cubicBezTo>
                  <a:cubicBezTo>
                    <a:pt x="104966" y="86880"/>
                    <a:pt x="87405" y="83677"/>
                    <a:pt x="78939" y="84570"/>
                  </a:cubicBezTo>
                  <a:cubicBezTo>
                    <a:pt x="74486" y="85034"/>
                    <a:pt x="73510" y="85403"/>
                    <a:pt x="70676" y="85642"/>
                  </a:cubicBezTo>
                  <a:cubicBezTo>
                    <a:pt x="70295" y="85677"/>
                    <a:pt x="69879" y="85701"/>
                    <a:pt x="69414" y="85725"/>
                  </a:cubicBezTo>
                  <a:cubicBezTo>
                    <a:pt x="67783" y="85796"/>
                    <a:pt x="66140" y="85773"/>
                    <a:pt x="64509" y="85642"/>
                  </a:cubicBezTo>
                  <a:cubicBezTo>
                    <a:pt x="62390" y="85463"/>
                    <a:pt x="60294" y="85130"/>
                    <a:pt x="58234" y="84630"/>
                  </a:cubicBezTo>
                  <a:cubicBezTo>
                    <a:pt x="54317" y="83808"/>
                    <a:pt x="50805" y="83284"/>
                    <a:pt x="47793" y="82951"/>
                  </a:cubicBezTo>
                  <a:cubicBezTo>
                    <a:pt x="45495" y="82689"/>
                    <a:pt x="43483" y="82546"/>
                    <a:pt x="41816" y="82451"/>
                  </a:cubicBezTo>
                  <a:lnTo>
                    <a:pt x="41542" y="82439"/>
                  </a:lnTo>
                  <a:cubicBezTo>
                    <a:pt x="35291" y="82129"/>
                    <a:pt x="34934" y="82713"/>
                    <a:pt x="28897" y="82153"/>
                  </a:cubicBezTo>
                  <a:cubicBezTo>
                    <a:pt x="22075" y="81534"/>
                    <a:pt x="20289" y="80581"/>
                    <a:pt x="14538" y="80796"/>
                  </a:cubicBezTo>
                  <a:cubicBezTo>
                    <a:pt x="12538" y="80867"/>
                    <a:pt x="10943" y="81046"/>
                    <a:pt x="7776" y="81010"/>
                  </a:cubicBezTo>
                  <a:cubicBezTo>
                    <a:pt x="5180" y="80986"/>
                    <a:pt x="2585" y="80820"/>
                    <a:pt x="1" y="80534"/>
                  </a:cubicBezTo>
                  <a:cubicBezTo>
                    <a:pt x="5537" y="53816"/>
                    <a:pt x="11062" y="27111"/>
                    <a:pt x="16598" y="393"/>
                  </a:cubicBezTo>
                  <a:cubicBezTo>
                    <a:pt x="21063" y="0"/>
                    <a:pt x="25564" y="72"/>
                    <a:pt x="30029" y="631"/>
                  </a:cubicBezTo>
                  <a:cubicBezTo>
                    <a:pt x="35446" y="1322"/>
                    <a:pt x="37649" y="2310"/>
                    <a:pt x="41601" y="3239"/>
                  </a:cubicBezTo>
                  <a:cubicBezTo>
                    <a:pt x="43102" y="3584"/>
                    <a:pt x="54972" y="2715"/>
                    <a:pt x="58282" y="3012"/>
                  </a:cubicBezTo>
                  <a:cubicBezTo>
                    <a:pt x="58282" y="3012"/>
                    <a:pt x="59901" y="3191"/>
                    <a:pt x="61985" y="3548"/>
                  </a:cubicBezTo>
                  <a:cubicBezTo>
                    <a:pt x="69367" y="4846"/>
                    <a:pt x="75546" y="6084"/>
                    <a:pt x="77403" y="6953"/>
                  </a:cubicBezTo>
                  <a:cubicBezTo>
                    <a:pt x="81666" y="8942"/>
                    <a:pt x="85571" y="8870"/>
                    <a:pt x="90596" y="8227"/>
                  </a:cubicBezTo>
                  <a:cubicBezTo>
                    <a:pt x="93596" y="7834"/>
                    <a:pt x="114218" y="7608"/>
                    <a:pt x="125207" y="5548"/>
                  </a:cubicBezTo>
                  <a:cubicBezTo>
                    <a:pt x="148162" y="1226"/>
                    <a:pt x="153901" y="7537"/>
                    <a:pt x="175511" y="8954"/>
                  </a:cubicBezTo>
                  <a:cubicBezTo>
                    <a:pt x="191727" y="10013"/>
                    <a:pt x="206301" y="6441"/>
                    <a:pt x="212682" y="1050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962;p37">
              <a:extLst>
                <a:ext uri="{FF2B5EF4-FFF2-40B4-BE49-F238E27FC236}">
                  <a16:creationId xmlns:a16="http://schemas.microsoft.com/office/drawing/2014/main" xmlns="" id="{1B968D90-BC76-E16E-6438-CEF06A3F0C1B}"/>
                </a:ext>
              </a:extLst>
            </p:cNvPr>
            <p:cNvSpPr/>
            <p:nvPr/>
          </p:nvSpPr>
          <p:spPr>
            <a:xfrm>
              <a:off x="1136457" y="603850"/>
              <a:ext cx="983008" cy="4592124"/>
            </a:xfrm>
            <a:custGeom>
              <a:avLst/>
              <a:gdLst/>
              <a:ahLst/>
              <a:cxnLst/>
              <a:rect l="l" t="t" r="r" b="b"/>
              <a:pathLst>
                <a:path w="30719" h="138109" extrusionOk="0">
                  <a:moveTo>
                    <a:pt x="29079" y="1"/>
                  </a:moveTo>
                  <a:cubicBezTo>
                    <a:pt x="28376" y="1"/>
                    <a:pt x="27757" y="492"/>
                    <a:pt x="27611" y="1210"/>
                  </a:cubicBezTo>
                  <a:lnTo>
                    <a:pt x="167" y="136298"/>
                  </a:lnTo>
                  <a:cubicBezTo>
                    <a:pt x="0" y="137108"/>
                    <a:pt x="524" y="137906"/>
                    <a:pt x="1334" y="138072"/>
                  </a:cubicBezTo>
                  <a:cubicBezTo>
                    <a:pt x="1429" y="138096"/>
                    <a:pt x="1536" y="138108"/>
                    <a:pt x="1631" y="138108"/>
                  </a:cubicBezTo>
                  <a:cubicBezTo>
                    <a:pt x="2346" y="138108"/>
                    <a:pt x="2953" y="137596"/>
                    <a:pt x="3096" y="136906"/>
                  </a:cubicBezTo>
                  <a:lnTo>
                    <a:pt x="30552" y="1806"/>
                  </a:lnTo>
                  <a:cubicBezTo>
                    <a:pt x="30718" y="984"/>
                    <a:pt x="30195" y="198"/>
                    <a:pt x="29385" y="32"/>
                  </a:cubicBezTo>
                  <a:cubicBezTo>
                    <a:pt x="29282" y="11"/>
                    <a:pt x="29180" y="1"/>
                    <a:pt x="290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9" name="Picture 8">
            <a:extLst>
              <a:ext uri="{FF2B5EF4-FFF2-40B4-BE49-F238E27FC236}">
                <a16:creationId xmlns:a16="http://schemas.microsoft.com/office/drawing/2014/main" xmlns="" id="{ADD593FE-EA7F-106C-C2FF-7D5BA33070F7}"/>
              </a:ext>
            </a:extLst>
          </p:cNvPr>
          <p:cNvPicPr>
            <a:picLocks noChangeAspect="1"/>
          </p:cNvPicPr>
          <p:nvPr/>
        </p:nvPicPr>
        <p:blipFill>
          <a:blip r:embed="rId4"/>
          <a:stretch>
            <a:fillRect/>
          </a:stretch>
        </p:blipFill>
        <p:spPr>
          <a:xfrm>
            <a:off x="1593925" y="689473"/>
            <a:ext cx="4127350" cy="1176630"/>
          </a:xfrm>
          <a:prstGeom prst="rect">
            <a:avLst/>
          </a:prstGeom>
        </p:spPr>
      </p:pic>
      <p:pic>
        <p:nvPicPr>
          <p:cNvPr id="7" name="Picture 6">
            <a:extLst>
              <a:ext uri="{FF2B5EF4-FFF2-40B4-BE49-F238E27FC236}">
                <a16:creationId xmlns:a16="http://schemas.microsoft.com/office/drawing/2014/main" xmlns="" id="{55B97468-6393-01AE-4071-936A2A91898E}"/>
              </a:ext>
            </a:extLst>
          </p:cNvPr>
          <p:cNvPicPr>
            <a:picLocks noChangeAspect="1"/>
          </p:cNvPicPr>
          <p:nvPr/>
        </p:nvPicPr>
        <p:blipFill>
          <a:blip r:embed="rId5"/>
          <a:stretch>
            <a:fillRect/>
          </a:stretch>
        </p:blipFill>
        <p:spPr>
          <a:xfrm>
            <a:off x="1015667" y="1751643"/>
            <a:ext cx="5456393" cy="1847248"/>
          </a:xfrm>
          <a:prstGeom prst="rect">
            <a:avLst/>
          </a:prstGeom>
        </p:spPr>
      </p:pic>
      <p:pic>
        <p:nvPicPr>
          <p:cNvPr id="8" name="Picture 7">
            <a:extLst>
              <a:ext uri="{FF2B5EF4-FFF2-40B4-BE49-F238E27FC236}">
                <a16:creationId xmlns:a16="http://schemas.microsoft.com/office/drawing/2014/main" xmlns="" id="{7E53976E-90A0-E45A-24A6-518EA766A99E}"/>
              </a:ext>
            </a:extLst>
          </p:cNvPr>
          <p:cNvPicPr>
            <a:picLocks noChangeAspect="1"/>
          </p:cNvPicPr>
          <p:nvPr/>
        </p:nvPicPr>
        <p:blipFill>
          <a:blip r:embed="rId6"/>
          <a:stretch>
            <a:fillRect/>
          </a:stretch>
        </p:blipFill>
        <p:spPr>
          <a:xfrm>
            <a:off x="2962865" y="3234390"/>
            <a:ext cx="1786283" cy="969348"/>
          </a:xfrm>
          <a:prstGeom prst="rect">
            <a:avLst/>
          </a:prstGeom>
        </p:spPr>
      </p:pic>
    </p:spTree>
    <p:extLst>
      <p:ext uri="{BB962C8B-B14F-4D97-AF65-F5344CB8AC3E}">
        <p14:creationId xmlns:p14="http://schemas.microsoft.com/office/powerpoint/2010/main" xmlns="" val="3697136752"/>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565"/>
        <p:cNvGrpSpPr/>
        <p:nvPr/>
      </p:nvGrpSpPr>
      <p:grpSpPr>
        <a:xfrm>
          <a:off x="0" y="0"/>
          <a:ext cx="0" cy="0"/>
          <a:chOff x="0" y="0"/>
          <a:chExt cx="0" cy="0"/>
        </a:xfrm>
      </p:grpSpPr>
      <p:grpSp>
        <p:nvGrpSpPr>
          <p:cNvPr id="7569" name="Google Shape;7569;p75"/>
          <p:cNvGrpSpPr/>
          <p:nvPr/>
        </p:nvGrpSpPr>
        <p:grpSpPr>
          <a:xfrm>
            <a:off x="8353196" y="537004"/>
            <a:ext cx="155400" cy="155400"/>
            <a:chOff x="1666623" y="2623621"/>
            <a:chExt cx="155400" cy="155400"/>
          </a:xfrm>
        </p:grpSpPr>
        <p:sp>
          <p:nvSpPr>
            <p:cNvPr id="7570" name="Google Shape;7570;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71" name="Google Shape;7571;p75"/>
            <p:cNvSpPr/>
            <p:nvPr/>
          </p:nvSpPr>
          <p:spPr>
            <a:xfrm>
              <a:off x="1666623" y="2623621"/>
              <a:ext cx="155400" cy="155400"/>
            </a:xfrm>
            <a:prstGeom prst="star4">
              <a:avLst>
                <a:gd name="adj" fmla="val 23855"/>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78" name="Google Shape;7578;p75"/>
          <p:cNvGrpSpPr/>
          <p:nvPr/>
        </p:nvGrpSpPr>
        <p:grpSpPr>
          <a:xfrm>
            <a:off x="7810146" y="4175354"/>
            <a:ext cx="155400" cy="155400"/>
            <a:chOff x="1666623" y="2623621"/>
            <a:chExt cx="155400" cy="155400"/>
          </a:xfrm>
        </p:grpSpPr>
        <p:sp>
          <p:nvSpPr>
            <p:cNvPr id="7579" name="Google Shape;7579;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80" name="Google Shape;7580;p75"/>
            <p:cNvSpPr/>
            <p:nvPr/>
          </p:nvSpPr>
          <p:spPr>
            <a:xfrm>
              <a:off x="1666623" y="2623621"/>
              <a:ext cx="155400" cy="155400"/>
            </a:xfrm>
            <a:prstGeom prst="star4">
              <a:avLst>
                <a:gd name="adj" fmla="val 23855"/>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81" name="Google Shape;7581;p75"/>
          <p:cNvGrpSpPr/>
          <p:nvPr/>
        </p:nvGrpSpPr>
        <p:grpSpPr>
          <a:xfrm rot="5741575">
            <a:off x="300720" y="4612218"/>
            <a:ext cx="450624" cy="494107"/>
            <a:chOff x="1584644" y="2497374"/>
            <a:chExt cx="450609" cy="494091"/>
          </a:xfrm>
        </p:grpSpPr>
        <p:sp>
          <p:nvSpPr>
            <p:cNvPr id="7582" name="Google Shape;7582;p75"/>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83" name="Google Shape;7583;p75"/>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72" name="Google Shape;7572;p75"/>
          <p:cNvGrpSpPr/>
          <p:nvPr/>
        </p:nvGrpSpPr>
        <p:grpSpPr>
          <a:xfrm>
            <a:off x="986396" y="588616"/>
            <a:ext cx="155400" cy="155400"/>
            <a:chOff x="1666623" y="2623621"/>
            <a:chExt cx="155400" cy="155400"/>
          </a:xfrm>
        </p:grpSpPr>
        <p:sp>
          <p:nvSpPr>
            <p:cNvPr id="7573" name="Google Shape;7573;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74" name="Google Shape;7574;p75"/>
            <p:cNvSpPr/>
            <p:nvPr/>
          </p:nvSpPr>
          <p:spPr>
            <a:xfrm>
              <a:off x="1666623" y="2623621"/>
              <a:ext cx="155400" cy="155400"/>
            </a:xfrm>
            <a:prstGeom prst="star4">
              <a:avLst>
                <a:gd name="adj" fmla="val 23855"/>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75" name="Google Shape;7575;p75"/>
          <p:cNvGrpSpPr/>
          <p:nvPr/>
        </p:nvGrpSpPr>
        <p:grpSpPr>
          <a:xfrm>
            <a:off x="1455271" y="818379"/>
            <a:ext cx="155400" cy="155400"/>
            <a:chOff x="1666623" y="2623621"/>
            <a:chExt cx="155400" cy="155400"/>
          </a:xfrm>
        </p:grpSpPr>
        <p:sp>
          <p:nvSpPr>
            <p:cNvPr id="7576" name="Google Shape;7576;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77" name="Google Shape;7577;p75"/>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9" name="Group 68"/>
          <p:cNvGrpSpPr/>
          <p:nvPr/>
        </p:nvGrpSpPr>
        <p:grpSpPr>
          <a:xfrm>
            <a:off x="986396" y="901060"/>
            <a:ext cx="7632335" cy="3705436"/>
            <a:chOff x="339046" y="287676"/>
            <a:chExt cx="8404147" cy="4292100"/>
          </a:xfrm>
        </p:grpSpPr>
        <p:pic>
          <p:nvPicPr>
            <p:cNvPr id="70" name="Picture 69"/>
            <p:cNvPicPr>
              <a:picLocks noChangeAspect="1"/>
            </p:cNvPicPr>
            <p:nvPr/>
          </p:nvPicPr>
          <p:blipFill rotWithShape="1">
            <a:blip r:embed="rId3">
              <a:extLst>
                <a:ext uri="{BEBA8EAE-BF5A-486C-A8C5-ECC9F3942E4B}">
                  <a14:imgProps xmlns:a14="http://schemas.microsoft.com/office/drawing/2010/main" xmlns="">
                    <a14:imgLayer r:embed="rId4">
                      <a14:imgEffect>
                        <a14:backgroundRemoval t="9808" b="95000" l="33523" r="96364"/>
                      </a14:imgEffect>
                    </a14:imgLayer>
                  </a14:imgProps>
                </a:ext>
                <a:ext uri="{28A0092B-C50C-407E-A947-70E740481C1C}">
                  <a14:useLocalDpi xmlns:a14="http://schemas.microsoft.com/office/drawing/2010/main" xmlns="" val="0"/>
                </a:ext>
              </a:extLst>
            </a:blip>
            <a:srcRect l="33339" t="12541" r="5128" b="8634"/>
            <a:stretch/>
          </p:blipFill>
          <p:spPr>
            <a:xfrm>
              <a:off x="2747808" y="588700"/>
              <a:ext cx="5995385" cy="3991076"/>
            </a:xfrm>
            <a:prstGeom prst="rect">
              <a:avLst/>
            </a:prstGeom>
          </p:spPr>
        </p:pic>
        <p:pic>
          <p:nvPicPr>
            <p:cNvPr id="71" name="Picture 70"/>
            <p:cNvPicPr>
              <a:picLocks noChangeAspect="1"/>
            </p:cNvPicPr>
            <p:nvPr/>
          </p:nvPicPr>
          <p:blipFill rotWithShape="1">
            <a:blip r:embed="rId5">
              <a:extLst>
                <a:ext uri="{BEBA8EAE-BF5A-486C-A8C5-ECC9F3942E4B}">
                  <a14:imgProps xmlns:a14="http://schemas.microsoft.com/office/drawing/2010/main" xmlns="">
                    <a14:imgLayer r:embed="rId4">
                      <a14:imgEffect>
                        <a14:backgroundRemoval t="0" b="100000" l="2386" r="96250">
                          <a14:backgroundMark x1="29545" y1="55385" x2="29432" y2="85385"/>
                        </a14:backgroundRemoval>
                      </a14:imgEffect>
                    </a14:imgLayer>
                  </a14:imgProps>
                </a:ext>
                <a:ext uri="{28A0092B-C50C-407E-A947-70E740481C1C}">
                  <a14:useLocalDpi xmlns:a14="http://schemas.microsoft.com/office/drawing/2010/main" xmlns="" val="0"/>
                </a:ext>
              </a:extLst>
            </a:blip>
            <a:srcRect l="3677" t="6526" r="49868" b="39127"/>
            <a:stretch/>
          </p:blipFill>
          <p:spPr>
            <a:xfrm>
              <a:off x="339046" y="287676"/>
              <a:ext cx="3893905" cy="2691830"/>
            </a:xfrm>
            <a:prstGeom prst="rect">
              <a:avLst/>
            </a:prstGeom>
          </p:spPr>
        </p:pic>
      </p:grpSp>
      <p:pic>
        <p:nvPicPr>
          <p:cNvPr id="2" name="Picture 1">
            <a:extLst>
              <a:ext uri="{FF2B5EF4-FFF2-40B4-BE49-F238E27FC236}">
                <a16:creationId xmlns:a16="http://schemas.microsoft.com/office/drawing/2014/main" xmlns="" id="{3AB62E74-8D85-BC9B-F073-E04297CC84DE}"/>
              </a:ext>
            </a:extLst>
          </p:cNvPr>
          <p:cNvPicPr>
            <a:picLocks noChangeAspect="1"/>
          </p:cNvPicPr>
          <p:nvPr/>
        </p:nvPicPr>
        <p:blipFill>
          <a:blip r:embed="rId6"/>
          <a:stretch>
            <a:fillRect/>
          </a:stretch>
        </p:blipFill>
        <p:spPr>
          <a:xfrm>
            <a:off x="3107284" y="2053900"/>
            <a:ext cx="5517358" cy="2139881"/>
          </a:xfrm>
          <a:prstGeom prst="rect">
            <a:avLst/>
          </a:prstGeom>
        </p:spPr>
      </p:pic>
    </p:spTree>
    <p:extLst>
      <p:ext uri="{BB962C8B-B14F-4D97-AF65-F5344CB8AC3E}">
        <p14:creationId xmlns:p14="http://schemas.microsoft.com/office/powerpoint/2010/main" xmlns="" val="1722727104"/>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randombar(horizontal)">
                                      <p:cBhvr>
                                        <p:cTn id="7" dur="500"/>
                                        <p:tgtEl>
                                          <p:spTgt spid="69"/>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orld War II D-Day Invasion by Slidesgo">
  <a:themeElements>
    <a:clrScheme name="Simple Light">
      <a:dk1>
        <a:srgbClr val="16151A"/>
      </a:dk1>
      <a:lt1>
        <a:srgbClr val="E7DCD2"/>
      </a:lt1>
      <a:dk2>
        <a:srgbClr val="5E4C3E"/>
      </a:dk2>
      <a:lt2>
        <a:srgbClr val="FAF7F4"/>
      </a:lt2>
      <a:accent1>
        <a:srgbClr val="16151A"/>
      </a:accent1>
      <a:accent2>
        <a:srgbClr val="5E4C3E"/>
      </a:accent2>
      <a:accent3>
        <a:srgbClr val="8B796C"/>
      </a:accent3>
      <a:accent4>
        <a:srgbClr val="B8A293"/>
      </a:accent4>
      <a:accent5>
        <a:srgbClr val="EEE4DE"/>
      </a:accent5>
      <a:accent6>
        <a:srgbClr val="B1523D"/>
      </a:accent6>
      <a:hlink>
        <a:srgbClr val="B1523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hildren's Day by Slidesgo">
  <a:themeElements>
    <a:clrScheme name="Simple Light">
      <a:dk1>
        <a:srgbClr val="413E3E"/>
      </a:dk1>
      <a:lt1>
        <a:srgbClr val="F7F2DD"/>
      </a:lt1>
      <a:dk2>
        <a:srgbClr val="FFFFFF"/>
      </a:dk2>
      <a:lt2>
        <a:srgbClr val="E63813"/>
      </a:lt2>
      <a:accent1>
        <a:srgbClr val="ED8C18"/>
      </a:accent1>
      <a:accent2>
        <a:srgbClr val="FAB919"/>
      </a:accent2>
      <a:accent3>
        <a:srgbClr val="F8CEBB"/>
      </a:accent3>
      <a:accent4>
        <a:srgbClr val="CAB8C5"/>
      </a:accent4>
      <a:accent5>
        <a:srgbClr val="85C5A7"/>
      </a:accent5>
      <a:accent6>
        <a:srgbClr val="4ABACD"/>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1_Children's Day by Slidesgo">
  <a:themeElements>
    <a:clrScheme name="Simple Light">
      <a:dk1>
        <a:srgbClr val="413E3E"/>
      </a:dk1>
      <a:lt1>
        <a:srgbClr val="F7F2DD"/>
      </a:lt1>
      <a:dk2>
        <a:srgbClr val="FFFFFF"/>
      </a:dk2>
      <a:lt2>
        <a:srgbClr val="E63813"/>
      </a:lt2>
      <a:accent1>
        <a:srgbClr val="ED8C18"/>
      </a:accent1>
      <a:accent2>
        <a:srgbClr val="FAB919"/>
      </a:accent2>
      <a:accent3>
        <a:srgbClr val="F8CEBB"/>
      </a:accent3>
      <a:accent4>
        <a:srgbClr val="CAB8C5"/>
      </a:accent4>
      <a:accent5>
        <a:srgbClr val="85C5A7"/>
      </a:accent5>
      <a:accent6>
        <a:srgbClr val="4ABACD"/>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935</TotalTime>
  <Words>647</Words>
  <Application>Microsoft Office PowerPoint</Application>
  <PresentationFormat>On-screen Show (16:9)</PresentationFormat>
  <Paragraphs>29</Paragraphs>
  <Slides>28</Slides>
  <Notes>26</Notes>
  <HiddenSlides>0</HiddenSlides>
  <MMClips>0</MMClips>
  <ScaleCrop>false</ScaleCrop>
  <HeadingPairs>
    <vt:vector size="4" baseType="variant">
      <vt:variant>
        <vt:lpstr>Theme</vt:lpstr>
      </vt:variant>
      <vt:variant>
        <vt:i4>4</vt:i4>
      </vt:variant>
      <vt:variant>
        <vt:lpstr>Slide Titles</vt:lpstr>
      </vt:variant>
      <vt:variant>
        <vt:i4>28</vt:i4>
      </vt:variant>
    </vt:vector>
  </HeadingPairs>
  <TitlesOfParts>
    <vt:vector size="32" baseType="lpstr">
      <vt:lpstr>World War II D-Day Invasion by Slidesgo</vt:lpstr>
      <vt:lpstr>Children's Day by Slidesgo</vt:lpstr>
      <vt:lpstr>Office Theme</vt:lpstr>
      <vt:lpstr>1_Children's Day by Slidesgo</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vector>
  </TitlesOfParts>
  <Manager>9Slide.vn</Manager>
  <Company>9Slide.vn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Hoàn thành  thống nhất đất nước</dc:title>
  <dc:subject>9Slide.vn</dc:subject>
  <dc:creator>huong</dc:creator>
  <dc:description>9Slide.vn</dc:description>
  <cp:lastModifiedBy>Admin</cp:lastModifiedBy>
  <cp:revision>93</cp:revision>
  <dcterms:modified xsi:type="dcterms:W3CDTF">2025-03-18T03:19:45Z</dcterms:modified>
  <cp:category>9Slide.vn</cp:category>
</cp:coreProperties>
</file>