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257" r:id="rId4"/>
    <p:sldId id="278" r:id="rId5"/>
    <p:sldId id="279" r:id="rId6"/>
    <p:sldId id="280" r:id="rId7"/>
    <p:sldId id="281" r:id="rId8"/>
    <p:sldId id="282" r:id="rId9"/>
    <p:sldId id="283" r:id="rId10"/>
    <p:sldId id="256" r:id="rId11"/>
    <p:sldId id="258" r:id="rId12"/>
    <p:sldId id="262" r:id="rId13"/>
    <p:sldId id="263" r:id="rId14"/>
    <p:sldId id="285" r:id="rId15"/>
    <p:sldId id="260" r:id="rId16"/>
    <p:sldId id="286" r:id="rId17"/>
    <p:sldId id="287" r:id="rId18"/>
    <p:sldId id="288" r:id="rId19"/>
    <p:sldId id="289" r:id="rId20"/>
    <p:sldId id="290" r:id="rId21"/>
    <p:sldId id="291" r:id="rId22"/>
    <p:sldId id="292" r:id="rId23"/>
    <p:sldId id="293" r:id="rId24"/>
    <p:sldId id="294"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57" autoAdjust="0"/>
  </p:normalViewPr>
  <p:slideViewPr>
    <p:cSldViewPr>
      <p:cViewPr varScale="1">
        <p:scale>
          <a:sx n="40" d="100"/>
          <a:sy n="40" d="100"/>
        </p:scale>
        <p:origin x="-11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pPr/>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pPr/>
              <a:t>‹#›</a:t>
            </a:fld>
            <a:endParaRPr lang="en-US"/>
          </a:p>
        </p:txBody>
      </p:sp>
    </p:spTree>
    <p:extLst>
      <p:ext uri="{BB962C8B-B14F-4D97-AF65-F5344CB8AC3E}">
        <p14:creationId xmlns:p14="http://schemas.microsoft.com/office/powerpoint/2010/main" xmlns=""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pPr/>
              <a:t>13</a:t>
            </a:fld>
            <a:endParaRPr lang="en-US"/>
          </a:p>
        </p:txBody>
      </p:sp>
    </p:spTree>
    <p:extLst>
      <p:ext uri="{BB962C8B-B14F-4D97-AF65-F5344CB8AC3E}">
        <p14:creationId xmlns:p14="http://schemas.microsoft.com/office/powerpoint/2010/main" xmlns=""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xmlns=""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pPr/>
              <a:t>11/11/2024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pPr/>
              <a:t>‹#›</a:t>
            </a:fld>
            <a:endParaRPr lang="en-GB"/>
          </a:p>
        </p:txBody>
      </p:sp>
    </p:spTree>
    <p:extLst>
      <p:ext uri="{BB962C8B-B14F-4D97-AF65-F5344CB8AC3E}">
        <p14:creationId xmlns:p14="http://schemas.microsoft.com/office/powerpoint/2010/main" xmlns=""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15F6D3C-075F-9E8D-8144-40E2910379E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D6D7512-C9D3-3ECE-3A5C-1E98FCC2340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pPr/>
              <a:t>11/11/2024</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pPr/>
              <a:t>‹#›</a:t>
            </a:fld>
            <a:endParaRPr lang="en-US"/>
          </a:p>
        </p:txBody>
      </p:sp>
    </p:spTree>
    <p:extLst>
      <p:ext uri="{BB962C8B-B14F-4D97-AF65-F5344CB8AC3E}">
        <p14:creationId xmlns:p14="http://schemas.microsoft.com/office/powerpoint/2010/main" xmlns=""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5D41AB28-2908-225D-18C0-806734FD481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xmlns=""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6.svg"/><Relationship Id="rId4" Type="http://schemas.openxmlformats.org/officeDocument/2006/relationships/image" Target="../media/image38.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5.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1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8.png"/><Relationship Id="rId5" Type="http://schemas.openxmlformats.org/officeDocument/2006/relationships/image" Target="../media/image40.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42.png"/><Relationship Id="rId1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svg"/><Relationship Id="rId4" Type="http://schemas.openxmlformats.org/officeDocument/2006/relationships/image" Target="../media/image4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png"/><Relationship Id="rId7" Type="http://schemas.openxmlformats.org/officeDocument/2006/relationships/image" Target="../media/image14.svg"/><Relationship Id="rId12"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5.xml"/><Relationship Id="rId18" Type="http://schemas.openxmlformats.org/officeDocument/2006/relationships/image" Target="../media/image18.gif"/><Relationship Id="rId3" Type="http://schemas.openxmlformats.org/officeDocument/2006/relationships/notesSlide" Target="../notesSlides/notesSlide1.xml"/><Relationship Id="rId21" Type="http://schemas.openxmlformats.org/officeDocument/2006/relationships/image" Target="../media/image20.png"/><Relationship Id="rId12" Type="http://schemas.openxmlformats.org/officeDocument/2006/relationships/image" Target="../media/image14.png"/><Relationship Id="rId17" Type="http://schemas.openxmlformats.org/officeDocument/2006/relationships/image" Target="../media/image17.gif"/><Relationship Id="rId2" Type="http://schemas.openxmlformats.org/officeDocument/2006/relationships/slideLayout" Target="../slideLayouts/slideLayout18.xml"/><Relationship Id="rId16" Type="http://schemas.openxmlformats.org/officeDocument/2006/relationships/image" Target="../media/image16.png"/><Relationship Id="rId20" Type="http://schemas.openxmlformats.org/officeDocument/2006/relationships/slide" Target="slide13.xml"/><Relationship Id="rId1" Type="http://schemas.openxmlformats.org/officeDocument/2006/relationships/audio" Target="../media/media1.mp3"/><Relationship Id="rId6" Type="http://schemas.openxmlformats.org/officeDocument/2006/relationships/image" Target="../media/image12.png"/><Relationship Id="rId11" Type="http://schemas.openxmlformats.org/officeDocument/2006/relationships/slide" Target="slide4.xml"/><Relationship Id="rId24" Type="http://schemas.openxmlformats.org/officeDocument/2006/relationships/image" Target="../media/image22.png"/><Relationship Id="rId5" Type="http://schemas.openxmlformats.org/officeDocument/2006/relationships/slide" Target="slide3.xml"/><Relationship Id="rId15" Type="http://schemas.openxmlformats.org/officeDocument/2006/relationships/slide" Target="slide7.xml"/><Relationship Id="rId23"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19.gif"/><Relationship Id="rId4" Type="http://schemas.openxmlformats.org/officeDocument/2006/relationships/image" Target="../media/image11.jpeg"/><Relationship Id="rId9" Type="http://schemas.openxmlformats.org/officeDocument/2006/relationships/slide" Target="slide6.xml"/><Relationship Id="rId14" Type="http://schemas.openxmlformats.org/officeDocument/2006/relationships/image" Target="../media/image15.png"/><Relationship Id="rId22" Type="http://schemas.microsoft.com/office/2007/relationships/media" Target="../media/media1.mp3"/></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9.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5.png"/><Relationship Id="rId5" Type="http://schemas.openxmlformats.org/officeDocument/2006/relationships/image" Target="../media/image54.png"/><Relationship Id="rId15" Type="http://schemas.openxmlformats.org/officeDocument/2006/relationships/image" Target="../media/image56.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1.jpeg"/><Relationship Id="rId7"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slide" Target="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1.jpe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9.png"/><Relationship Id="rId5" Type="http://schemas.openxmlformats.org/officeDocument/2006/relationships/image" Target="../media/image30.png"/><Relationship Id="rId15" Type="http://schemas.openxmlformats.org/officeDocument/2006/relationships/image" Target="../media/image34.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png"/><Relationship Id="rId7" Type="http://schemas.openxmlformats.org/officeDocument/2006/relationships/image" Target="../media/image14.svg"/><Relationship Id="rId12"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802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cstate="print">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cstate="print">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xmlns="" id="{85CD975B-7366-84AC-18ED-EB5FC61F0832}"/>
              </a:ext>
            </a:extLst>
          </p:cNvPr>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6172200" y="3314700"/>
            <a:ext cx="6279285" cy="52975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cstate="print"/>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cstate="print"/>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print"/>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76400" y="8579036"/>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cstate="print">
              <a:extLst>
                <a:ext uri="{96DAC541-7B7A-43D3-8B79-37D633B846F1}">
                  <asvg:svgBlip xmlns:asvg="http://schemas.microsoft.com/office/drawing/2016/SVG/main" xmlns=""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xmlns="" id="{AEC8852C-D536-6F77-646C-988D81001B1D}"/>
              </a:ext>
            </a:extLst>
          </p:cNvPr>
          <p:cNvSpPr/>
          <p:nvPr/>
        </p:nvSpPr>
        <p:spPr>
          <a:xfrm>
            <a:off x="0" y="2749215"/>
            <a:ext cx="9144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2">
            <a:extLst>
              <a:ext uri="{FF2B5EF4-FFF2-40B4-BE49-F238E27FC236}">
                <a16:creationId xmlns:a16="http://schemas.microsoft.com/office/drawing/2014/main" xmlns=""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xmlns="" val="3549668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print"/>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cstate="print">
              <a:extLst>
                <a:ext uri="{96DAC541-7B7A-43D3-8B79-37D633B846F1}">
                  <asvg:svgBlip xmlns:asvg="http://schemas.microsoft.com/office/drawing/2016/SVG/main" xmlns=""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xmlns=""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TextBox 32">
            <a:extLst>
              <a:ext uri="{FF2B5EF4-FFF2-40B4-BE49-F238E27FC236}">
                <a16:creationId xmlns:a16="http://schemas.microsoft.com/office/drawing/2014/main" xmlns=""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xmlns=""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xmlns=""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xmlns=""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xmlns=""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xmlns="" id="{84284690-C76F-A18C-9C6D-B9A8DB390B26}"/>
              </a:ext>
            </a:extLst>
          </p:cNvPr>
          <p:cNvPicPr>
            <a:picLocks noChangeAspect="1"/>
          </p:cNvPicPr>
          <p:nvPr/>
        </p:nvPicPr>
        <p:blipFill>
          <a:blip r:embed="rId3" cstate="print"/>
          <a:stretch>
            <a:fillRect/>
          </a:stretch>
        </p:blipFill>
        <p:spPr>
          <a:xfrm>
            <a:off x="4800600" y="2171700"/>
            <a:ext cx="8957872" cy="7696200"/>
          </a:xfrm>
          <a:prstGeom prst="rect">
            <a:avLst/>
          </a:prstGeom>
        </p:spPr>
      </p:pic>
    </p:spTree>
    <p:extLst>
      <p:ext uri="{BB962C8B-B14F-4D97-AF65-F5344CB8AC3E}">
        <p14:creationId xmlns:p14="http://schemas.microsoft.com/office/powerpoint/2010/main" xmlns="" val="185993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print"/>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cstate="print">
              <a:extLst>
                <a:ext uri="{96DAC541-7B7A-43D3-8B79-37D633B846F1}">
                  <asvg:svgBlip xmlns:asvg="http://schemas.microsoft.com/office/drawing/2016/SVG/main" xmlns=""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xmlns="" id="{CFDF397A-1A30-6A55-0CA8-44AD5F74EE8C}"/>
              </a:ext>
            </a:extLst>
          </p:cNvPr>
          <p:cNvGraphicFramePr>
            <a:graphicFrameLocks noGrp="1"/>
          </p:cNvGraphicFramePr>
          <p:nvPr>
            <p:extLst>
              <p:ext uri="{D42A27DB-BD31-4B8C-83A1-F6EECF244321}">
                <p14:modId xmlns:p14="http://schemas.microsoft.com/office/powerpoint/2010/main" xmlns=""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xmlns="" val="2133615192"/>
                    </a:ext>
                  </a:extLst>
                </a:gridCol>
                <a:gridCol w="4838700">
                  <a:extLst>
                    <a:ext uri="{9D8B030D-6E8A-4147-A177-3AD203B41FA5}">
                      <a16:colId xmlns:a16="http://schemas.microsoft.com/office/drawing/2014/main" xmlns=""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12563112"/>
                  </a:ext>
                </a:extLst>
              </a:tr>
            </a:tbl>
          </a:graphicData>
        </a:graphic>
      </p:graphicFrame>
    </p:spTree>
    <p:extLst>
      <p:ext uri="{BB962C8B-B14F-4D97-AF65-F5344CB8AC3E}">
        <p14:creationId xmlns:p14="http://schemas.microsoft.com/office/powerpoint/2010/main" xmlns="" val="1362763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print"/>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xmlns="" id="{7F244FE4-3111-794D-CBA3-5C9C6AAF76C8}"/>
              </a:ext>
            </a:extLst>
          </p:cNvPr>
          <p:cNvGraphicFramePr>
            <a:graphicFrameLocks noGrp="1"/>
          </p:cNvGraphicFramePr>
          <p:nvPr>
            <p:extLst>
              <p:ext uri="{D42A27DB-BD31-4B8C-83A1-F6EECF244321}">
                <p14:modId xmlns:p14="http://schemas.microsoft.com/office/powerpoint/2010/main" xmlns=""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xmlns="" val="2133615192"/>
                    </a:ext>
                  </a:extLst>
                </a:gridCol>
                <a:gridCol w="8382000">
                  <a:extLst>
                    <a:ext uri="{9D8B030D-6E8A-4147-A177-3AD203B41FA5}">
                      <a16:colId xmlns:a16="http://schemas.microsoft.com/office/drawing/2014/main" xmlns=""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12563112"/>
                  </a:ext>
                </a:extLst>
              </a:tr>
            </a:tbl>
          </a:graphicData>
        </a:graphic>
      </p:graphicFrame>
      <p:sp>
        <p:nvSpPr>
          <p:cNvPr id="15" name="TextBox 14">
            <a:extLst>
              <a:ext uri="{FF2B5EF4-FFF2-40B4-BE49-F238E27FC236}">
                <a16:creationId xmlns:a16="http://schemas.microsoft.com/office/drawing/2014/main" xmlns=""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xmlns=""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73562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xmlns="" id="{3E12CBED-C26B-42B7-B7C0-A875DF17398B}"/>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xmlns="" val="73061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print"/>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4" cstate="print">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4" cstate="print">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xmlns="" id="{356D000D-EA4C-BB8C-CA28-68BEE7624809}"/>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9" name="Google Shape;903;p44">
            <a:extLst>
              <a:ext uri="{FF2B5EF4-FFF2-40B4-BE49-F238E27FC236}">
                <a16:creationId xmlns:a16="http://schemas.microsoft.com/office/drawing/2014/main" xmlns=""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xmlns=""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xmlns=""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xmlns=""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xmlns=""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xmlns="" val="1181550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print"/>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xmlns=""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xmlns=""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xmlns=""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xmlns=""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xmlns=""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xmlns="" id="{C9384083-E956-5DFC-E451-6CEC6A4CF37E}"/>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8606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xmlns="">
                  <a14:imgLayer r:embed="rId8">
                    <a14:imgEffect>
                      <a14:backgroundRemoval t="463" b="31574" l="2812" r="34108"/>
                    </a14:imgEffect>
                  </a14:imgLayer>
                </a14:imgProps>
              </a:ext>
              <a:ext uri="{28A0092B-C50C-407E-A947-70E740481C1C}">
                <a14:useLocalDpi xmlns:a14="http://schemas.microsoft.com/office/drawing/2010/main" xmlns=""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xmlns="">
                  <a14:imgLayer r:embed="rId8">
                    <a14:imgEffect>
                      <a14:backgroundRemoval t="4815" b="32963" l="37531" r="63570"/>
                    </a14:imgEffect>
                  </a14:imgLayer>
                </a14:imgProps>
              </a:ext>
              <a:ext uri="{28A0092B-C50C-407E-A947-70E740481C1C}">
                <a14:useLocalDpi xmlns:a14="http://schemas.microsoft.com/office/drawing/2010/main" xmlns=""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xmlns="">
                  <a14:imgLayer r:embed="rId8">
                    <a14:imgEffect>
                      <a14:backgroundRemoval t="3519" b="33056" l="65526" r="93032"/>
                    </a14:imgEffect>
                  </a14:imgLayer>
                </a14:imgProps>
              </a:ext>
              <a:ext uri="{28A0092B-C50C-407E-A947-70E740481C1C}">
                <a14:useLocalDpi xmlns:a14="http://schemas.microsoft.com/office/drawing/2010/main" xmlns=""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xmlns="">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xmlns=""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xmlns="">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xmlns=""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cstate="print"/>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cstate="print"/>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cstate="print"/>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cstate="print"/>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cstate="print"/>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Nhac-chuong-bao-thuc-nhe-nhang-www_nhacchuongvui_com.mp3">
            <a:hlinkClick r:id="" action="ppaction://media"/>
          </p:cNvPr>
          <p:cNvPicPr>
            <a:picLocks noChangeAspect="1"/>
          </p:cNvPicPr>
          <p:nvPr>
            <a:audioFile r:link="rId1"/>
            <p:extLst>
              <p:ext uri="{DAA4B4D4-6D71-4841-9C94-3DE7FCFB9230}">
                <p14:media xmlns:p14="http://schemas.microsoft.com/office/powerpoint/2010/main" xmlns="" r:embed="rId22"/>
              </p:ext>
            </p:extLst>
          </p:nvPr>
        </p:nvPicPr>
        <p:blipFill>
          <a:blip r:embed="rId23" cstate="print"/>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xmlns=""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xmlns=""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xmlns=""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xmlns=""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xmlns="" id="{709CD60F-0D10-0131-10B2-E1A6922BB23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015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cstate="print"/>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cstate="print"/>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xmlns="" id="{DA860FE1-3761-34D3-64A4-E399EE725C30}"/>
              </a:ext>
            </a:extLst>
          </p:cNvPr>
          <p:cNvPicPr>
            <a:picLocks noChangeAspect="1"/>
          </p:cNvPicPr>
          <p:nvPr/>
        </p:nvPicPr>
        <p:blipFill>
          <a:blip r:embed="rId4" cstate="print"/>
          <a:stretch>
            <a:fillRect/>
          </a:stretch>
        </p:blipFill>
        <p:spPr>
          <a:xfrm>
            <a:off x="2438400" y="571500"/>
            <a:ext cx="13881795" cy="1792379"/>
          </a:xfrm>
          <a:prstGeom prst="rect">
            <a:avLst/>
          </a:prstGeom>
        </p:spPr>
      </p:pic>
    </p:spTree>
    <p:extLst>
      <p:ext uri="{BB962C8B-B14F-4D97-AF65-F5344CB8AC3E}">
        <p14:creationId xmlns:p14="http://schemas.microsoft.com/office/powerpoint/2010/main" xmlns="" val="337977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xmlns=""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xmlns=""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xmlns=""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xmlns="" val="266254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xmlns="" id="{FDC02475-F923-93C9-8C0D-5B172A4CB15A}"/>
              </a:ext>
            </a:extLst>
          </p:cNvPr>
          <p:cNvPicPr>
            <a:picLocks noChangeAspect="1"/>
          </p:cNvPicPr>
          <p:nvPr/>
        </p:nvPicPr>
        <p:blipFill>
          <a:blip r:embed="rId15" cstate="print"/>
          <a:stretch>
            <a:fillRect/>
          </a:stretch>
        </p:blipFill>
        <p:spPr>
          <a:xfrm>
            <a:off x="1752600" y="1790700"/>
            <a:ext cx="14887722" cy="69622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463" b="31574" l="2812" r="34108"/>
                    </a14:imgEffect>
                  </a14:imgLayer>
                </a14:imgProps>
              </a:ext>
              <a:ext uri="{28A0092B-C50C-407E-A947-70E740481C1C}">
                <a14:useLocalDpi xmlns:a14="http://schemas.microsoft.com/office/drawing/2010/main" xmlns=""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cstate="print"/>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xmlns="" id="{EA0D2B71-4B32-456D-6F5C-DB10BDD6E735}"/>
              </a:ext>
            </a:extLst>
          </p:cNvPr>
          <p:cNvPicPr>
            <a:picLocks noChangeAspect="1"/>
          </p:cNvPicPr>
          <p:nvPr/>
        </p:nvPicPr>
        <p:blipFill>
          <a:blip r:embed="rId9" cstate="print"/>
          <a:stretch>
            <a:fillRect/>
          </a:stretch>
        </p:blipFill>
        <p:spPr>
          <a:xfrm>
            <a:off x="6781800" y="-22860"/>
            <a:ext cx="6596313" cy="3886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3519" b="33056" l="65526" r="93032"/>
                    </a14:imgEffect>
                  </a14:imgLayer>
                </a14:imgProps>
              </a:ext>
              <a:ext uri="{28A0092B-C50C-407E-A947-70E740481C1C}">
                <a14:useLocalDpi xmlns:a14="http://schemas.microsoft.com/office/drawing/2010/main" xmlns=""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cstate="print"/>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507662" y="2971800"/>
            <a:ext cx="3272679"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xmlns=""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cstate="print"/>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xmlns="" id="{64F2209D-816B-32F5-D06A-38E3A684DA34}"/>
              </a:ext>
            </a:extLst>
          </p:cNvPr>
          <p:cNvPicPr>
            <a:picLocks noChangeAspect="1"/>
          </p:cNvPicPr>
          <p:nvPr/>
        </p:nvPicPr>
        <p:blipFill>
          <a:blip r:embed="rId9" cstate="print"/>
          <a:stretch>
            <a:fillRect/>
          </a:stretch>
        </p:blipFill>
        <p:spPr>
          <a:xfrm>
            <a:off x="6172200" y="266700"/>
            <a:ext cx="6019800" cy="35780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111" b="31204" l="32152" r="63692"/>
                    </a14:imgEffect>
                  </a14:imgLayer>
                </a14:imgProps>
              </a:ext>
              <a:ext uri="{28A0092B-C50C-407E-A947-70E740481C1C}">
                <a14:useLocalDpi xmlns:a14="http://schemas.microsoft.com/office/drawing/2010/main" xmlns=""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cstate="print"/>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xmlns="" id="{3036E3DA-9B93-2E34-726B-4A370C6A614C}"/>
              </a:ext>
            </a:extLst>
          </p:cNvPr>
          <p:cNvPicPr>
            <a:picLocks noChangeAspect="1"/>
          </p:cNvPicPr>
          <p:nvPr/>
        </p:nvPicPr>
        <p:blipFill>
          <a:blip r:embed="rId8" cstate="print"/>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xmlns=""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xmlns=""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cstate="print"/>
          <a:stretch>
            <a:fillRect/>
          </a:stretch>
        </p:blipFill>
        <p:spPr>
          <a:xfrm>
            <a:off x="14449086" y="-31296"/>
            <a:ext cx="1714500" cy="4286250"/>
          </a:xfrm>
          <a:prstGeom prst="rect">
            <a:avLst/>
          </a:prstGeom>
        </p:spPr>
      </p:pic>
      <p:pic>
        <p:nvPicPr>
          <p:cNvPr id="2" name="Picture 1"/>
          <p:cNvPicPr>
            <a:picLocks noChangeAspect="1"/>
          </p:cNvPicPr>
          <p:nvPr/>
        </p:nvPicPr>
        <p:blipFill>
          <a:blip r:embed="rId9" cstate="print"/>
          <a:stretch>
            <a:fillRect/>
          </a:stretch>
        </p:blipFill>
        <p:spPr>
          <a:xfrm>
            <a:off x="3771901" y="2111828"/>
            <a:ext cx="5364614" cy="53646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xmlns="" id="{9AE8F670-7ECE-DE57-82BD-23D7D50054B7}"/>
              </a:ext>
            </a:extLst>
          </p:cNvPr>
          <p:cNvPicPr>
            <a:picLocks noChangeAspect="1"/>
          </p:cNvPicPr>
          <p:nvPr/>
        </p:nvPicPr>
        <p:blipFill>
          <a:blip r:embed="rId13" cstate="print"/>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xmlns="" id="{010284FD-37B4-6152-CA5C-6298F4521D92}"/>
              </a:ext>
            </a:extLst>
          </p:cNvPr>
          <p:cNvPicPr>
            <a:picLocks noChangeAspect="1"/>
          </p:cNvPicPr>
          <p:nvPr/>
        </p:nvPicPr>
        <p:blipFill>
          <a:blip r:embed="rId14" cstate="print"/>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xmlns="" id="{5DDC5E57-E792-4720-1C1E-247294C6A60B}"/>
              </a:ext>
            </a:extLst>
          </p:cNvPr>
          <p:cNvPicPr>
            <a:picLocks noChangeAspect="1"/>
          </p:cNvPicPr>
          <p:nvPr/>
        </p:nvPicPr>
        <p:blipFill>
          <a:blip r:embed="rId15" cstate="print"/>
          <a:stretch>
            <a:fillRect/>
          </a:stretch>
        </p:blipFill>
        <p:spPr>
          <a:xfrm>
            <a:off x="1219200" y="571500"/>
            <a:ext cx="3353091" cy="41151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cstate="print"/>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xmlns="" id="{25BF5257-2F04-B1F7-D2C3-A6A68FBAF47C}"/>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9220200" y="3390900"/>
            <a:ext cx="7456054" cy="55844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105</TotalTime>
  <Words>820</Words>
  <Application>Microsoft Office PowerPoint</Application>
  <PresentationFormat>Custom</PresentationFormat>
  <Paragraphs>55</Paragraphs>
  <Slides>23</Slides>
  <Notes>11</Notes>
  <HiddenSlides>0</HiddenSlides>
  <MMClips>1</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Office Theme</vt:lpstr>
      <vt:lpstr>1_Office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Manager>9Slide.vn</Manager>
  <Company>9Slide.vn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24</cp:revision>
  <dcterms:created xsi:type="dcterms:W3CDTF">2006-08-16T00:00:00Z</dcterms:created>
  <dcterms:modified xsi:type="dcterms:W3CDTF">2024-11-11T07:16:17Z</dcterms:modified>
  <cp:category>9Slide.vn</cp:category>
  <dc:identifier>DAGGBMTwqNQ</dc:identifier>
</cp:coreProperties>
</file>