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378" r:id="rId5"/>
    <p:sldId id="359" r:id="rId6"/>
    <p:sldId id="356" r:id="rId7"/>
    <p:sldId id="380" r:id="rId8"/>
    <p:sldId id="382" r:id="rId9"/>
    <p:sldId id="366" r:id="rId10"/>
    <p:sldId id="370" r:id="rId11"/>
    <p:sldId id="384" r:id="rId12"/>
    <p:sldId id="331" r:id="rId13"/>
    <p:sldId id="369" r:id="rId14"/>
    <p:sldId id="37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5">
          <p15:clr>
            <a:srgbClr val="A4A3A4"/>
          </p15:clr>
        </p15:guide>
        <p15:guide id="2" pos="3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309"/>
    <a:srgbClr val="F36522"/>
    <a:srgbClr val="94EDF4"/>
    <a:srgbClr val="44CA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6061" autoAdjust="0"/>
  </p:normalViewPr>
  <p:slideViewPr>
    <p:cSldViewPr snapToGrid="0" showGuides="1">
      <p:cViewPr varScale="1">
        <p:scale>
          <a:sx n="72" d="100"/>
          <a:sy n="72" d="100"/>
        </p:scale>
        <p:origin x="600" y="102"/>
      </p:cViewPr>
      <p:guideLst>
        <p:guide orient="horz" pos="2315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23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0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3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3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3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1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1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55984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345406"/>
            <a:ext cx="3760391" cy="4397872"/>
          </a:xfrm>
        </p:spPr>
        <p:txBody>
          <a:bodyPr/>
          <a:lstStyle>
            <a:lvl1pPr marL="0" indent="0">
              <a:buNone/>
              <a:defRPr sz="1315"/>
            </a:lvl1pPr>
            <a:lvl2pPr marL="428625" indent="0">
              <a:buNone/>
              <a:defRPr sz="1125"/>
            </a:lvl2pPr>
            <a:lvl3pPr marL="857250" indent="0">
              <a:buNone/>
              <a:defRPr sz="940"/>
            </a:lvl3pPr>
            <a:lvl4pPr marL="1285875" indent="0">
              <a:buNone/>
              <a:defRPr sz="845"/>
            </a:lvl4pPr>
            <a:lvl5pPr marL="1714500" indent="0">
              <a:buNone/>
              <a:defRPr sz="845"/>
            </a:lvl5pPr>
            <a:lvl6pPr marL="2143125" indent="0">
              <a:buNone/>
              <a:defRPr sz="845"/>
            </a:lvl6pPr>
            <a:lvl7pPr marL="2571750" indent="0">
              <a:buNone/>
              <a:defRPr sz="845"/>
            </a:lvl7pPr>
            <a:lvl8pPr marL="3000375" indent="0">
              <a:buNone/>
              <a:defRPr sz="845"/>
            </a:lvl8pPr>
            <a:lvl9pPr marL="3429000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3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5"/>
            </a:lvl1pPr>
            <a:lvl2pPr marL="428625" indent="0">
              <a:buNone/>
              <a:defRPr sz="1125"/>
            </a:lvl2pPr>
            <a:lvl3pPr marL="857250" indent="0">
              <a:buNone/>
              <a:defRPr sz="940"/>
            </a:lvl3pPr>
            <a:lvl4pPr marL="1285875" indent="0">
              <a:buNone/>
              <a:defRPr sz="845"/>
            </a:lvl4pPr>
            <a:lvl5pPr marL="1714500" indent="0">
              <a:buNone/>
              <a:defRPr sz="845"/>
            </a:lvl5pPr>
            <a:lvl6pPr marL="2143125" indent="0">
              <a:buNone/>
              <a:defRPr sz="845"/>
            </a:lvl6pPr>
            <a:lvl7pPr marL="2571750" indent="0">
              <a:buNone/>
              <a:defRPr sz="845"/>
            </a:lvl7pPr>
            <a:lvl8pPr marL="3000375" indent="0">
              <a:buNone/>
              <a:defRPr sz="845"/>
            </a:lvl8pPr>
            <a:lvl9pPr marL="3429000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C:\Users\HP\Pictures\HINH SOAN BAI\2.png2"/>
          <p:cNvPicPr>
            <a:picLocks noChangeAspect="1"/>
          </p:cNvPicPr>
          <p:nvPr userDrawn="1"/>
        </p:nvPicPr>
        <p:blipFill rotWithShape="1">
          <a:blip r:embed="rId13">
            <a:lum bright="6000"/>
          </a:blip>
          <a:srcRect/>
          <a:stretch>
            <a:fillRect/>
          </a:stretch>
        </p:blipFill>
        <p:spPr>
          <a:xfrm>
            <a:off x="-1133" y="-1"/>
            <a:ext cx="12192000" cy="6858001"/>
          </a:xfrm>
          <a:prstGeom prst="rect">
            <a:avLst/>
          </a:prstGeom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310" indent="-321310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95" indent="-267970" algn="l" defTabSz="857250" rtl="0" eaLnBrk="1" latinLnBrk="0" hangingPunct="1">
        <a:spcBef>
          <a:spcPts val="90"/>
        </a:spcBef>
        <a:buFont typeface="Arial" panose="020B0604020202020204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88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50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913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75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38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5005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630" indent="-213995" algn="l" defTabSz="857250" rtl="0" eaLnBrk="1" latinLnBrk="0" hangingPunct="1">
        <a:spcBef>
          <a:spcPts val="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2.png"/><Relationship Id="rId7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9091" y="-933"/>
            <a:ext cx="12192000" cy="6858594"/>
          </a:xfrm>
          <a:prstGeom prst="rect">
            <a:avLst/>
          </a:prstGeom>
        </p:spPr>
      </p:pic>
      <p:pic>
        <p:nvPicPr>
          <p:cNvPr id="8" name="Picture 7" descr="chi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7190" y="0"/>
            <a:ext cx="2120900" cy="213106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1841464" y="869820"/>
            <a:ext cx="839089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GB" altLang="en-US" sz="4400" b="1" u="sng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GB" altLang="en-US" sz="4400" b="1" u="sng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4400" b="1" u="sng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Rectangles 10"/>
          <p:cNvSpPr/>
          <p:nvPr/>
        </p:nvSpPr>
        <p:spPr>
          <a:xfrm>
            <a:off x="795131" y="2316370"/>
            <a:ext cx="1080052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alt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NĂNG LƯỢNG MẶT TRỜI, NĂNG LƯỢNG GIÓ VÀ NĂNG LƯỢNG NƯỚC CHẢY (</a:t>
            </a:r>
            <a:r>
              <a:rPr lang="en-GB" altLang="en-US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1F557262-B25D-4E03-BC2B-FD679D5D5F0A}"/>
              </a:ext>
            </a:extLst>
          </p:cNvPr>
          <p:cNvSpPr txBox="1"/>
          <p:nvPr/>
        </p:nvSpPr>
        <p:spPr>
          <a:xfrm>
            <a:off x="790251" y="1887401"/>
            <a:ext cx="1116320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Open Sans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sấy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tóc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ra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gió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quay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quạt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đèn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.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Open Sans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Gió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thổi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đèn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gió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thổi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chậm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đèn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yếu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11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12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13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609C4F-4531-4E7C-8DB4-7681138E6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2" y="45261"/>
            <a:ext cx="11900656" cy="1398990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7DA81964-97C3-43DE-9C5F-2591ADDF2936}"/>
              </a:ext>
            </a:extLst>
          </p:cNvPr>
          <p:cNvSpPr txBox="1"/>
          <p:nvPr/>
        </p:nvSpPr>
        <p:spPr>
          <a:xfrm>
            <a:off x="647594" y="1503088"/>
            <a:ext cx="11163209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Nhà máy điện mặt trời: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Nhà máy điện mặt trời Phú Mỹ.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Nhà máy điện mặt trời Hòa Hội.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Nhà máy thủy điện: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Nhà máy thủy điện Hòa Bình.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Nhà maý thủy điện Sơn La.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Nhà máy điện gió: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Nhà máy điện gió Trung Nam Ninh Thuận.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Nhà máy điện gió Phú Lạc.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612" y="1218311"/>
            <a:ext cx="11048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50+ Cách chào tạm biệt tiếng Anh trong tất cả các tình h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45" y="2694921"/>
            <a:ext cx="57531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C0B91-EE4C-4A81-A815-36A8EE01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87"/>
            <a:ext cx="9488557" cy="3906462"/>
          </a:xfrm>
          <a:prstGeom prst="rect">
            <a:avLst/>
          </a:prstGeom>
        </p:spPr>
      </p:pic>
      <p:sp>
        <p:nvSpPr>
          <p:cNvPr id="4" name="7-Point Star 2">
            <a:extLst>
              <a:ext uri="{FF2B5EF4-FFF2-40B4-BE49-F238E27FC236}">
                <a16:creationId xmlns:a16="http://schemas.microsoft.com/office/drawing/2014/main" id="{73B3E1FA-4B2B-41E2-A6FF-7DC9D2538B09}"/>
              </a:ext>
            </a:extLst>
          </p:cNvPr>
          <p:cNvSpPr/>
          <p:nvPr/>
        </p:nvSpPr>
        <p:spPr>
          <a:xfrm>
            <a:off x="8288573" y="0"/>
            <a:ext cx="4053840" cy="28956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51961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14350" y="4353737"/>
            <a:ext cx="3177650" cy="2378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8623" y="301547"/>
            <a:ext cx="2204268" cy="19673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606" y="4114800"/>
            <a:ext cx="1745673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3CDC9-D8E0-4C03-B884-EEAAF9EF6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646"/>
            <a:ext cx="11887200" cy="2955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34" r="563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"/>
            <a:ext cx="1828800" cy="1328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4498672"/>
            <a:ext cx="1724101" cy="2358844"/>
          </a:xfrm>
          <a:prstGeom prst="rect">
            <a:avLst/>
          </a:prstGeom>
        </p:spPr>
      </p:pic>
      <p:sp>
        <p:nvSpPr>
          <p:cNvPr id="24" name="Rectangles 10"/>
          <p:cNvSpPr/>
          <p:nvPr/>
        </p:nvSpPr>
        <p:spPr>
          <a:xfrm>
            <a:off x="178570" y="5060"/>
            <a:ext cx="12013429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hiểu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tiện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móc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dụng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trời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gio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GB" altLang="en-US" sz="44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chảy</a:t>
            </a:r>
            <a:endParaRPr lang="en-GB" altLang="en-US" sz="44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3E120-4BA0-41CE-BD61-E107038D8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1726"/>
            <a:ext cx="12192000" cy="1328166"/>
          </a:xfrm>
          <a:prstGeom prst="rect">
            <a:avLst/>
          </a:prstGeom>
        </p:spPr>
      </p:pic>
      <p:sp>
        <p:nvSpPr>
          <p:cNvPr id="10" name="7-Point Star 27">
            <a:extLst>
              <a:ext uri="{FF2B5EF4-FFF2-40B4-BE49-F238E27FC236}">
                <a16:creationId xmlns:a16="http://schemas.microsoft.com/office/drawing/2014/main" id="{6108A710-9342-42D3-B3DE-3D858277ABCB}"/>
              </a:ext>
            </a:extLst>
          </p:cNvPr>
          <p:cNvSpPr/>
          <p:nvPr/>
        </p:nvSpPr>
        <p:spPr>
          <a:xfrm>
            <a:off x="8138159" y="136126"/>
            <a:ext cx="4053840" cy="28956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C85DD0-4E60-467E-A725-A5B2BE9DA3CC}"/>
              </a:ext>
            </a:extLst>
          </p:cNvPr>
          <p:cNvSpPr/>
          <p:nvPr/>
        </p:nvSpPr>
        <p:spPr>
          <a:xfrm>
            <a:off x="7298638" y="404504"/>
            <a:ext cx="5349240" cy="23588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 BÀI TẬP 1 VÀO VỞ BÀI TẬP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34" r="563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"/>
            <a:ext cx="1828800" cy="1328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4498672"/>
            <a:ext cx="1724101" cy="2358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3FC396-C859-4F2B-8743-9ABAC303E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1613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59122D01-EB15-41B4-A0E0-8C7B48B68FF9}"/>
              </a:ext>
            </a:extLst>
          </p:cNvPr>
          <p:cNvSpPr txBox="1"/>
          <p:nvPr/>
        </p:nvSpPr>
        <p:spPr>
          <a:xfrm>
            <a:off x="10467899" y="2549228"/>
            <a:ext cx="1432077" cy="25865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15000"/>
              </a:lnSpc>
              <a:buClr>
                <a:srgbClr val="231F20"/>
              </a:buClr>
              <a:buSzPts val="1200"/>
              <a:tabLst>
                <a:tab pos="315754" algn="l"/>
              </a:tabLst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Làm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việc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cá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7E2E2-6FF9-41D7-A1A2-736624DEB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01" y="1511213"/>
            <a:ext cx="8608663" cy="53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29AB95-ACE5-4615-9104-1D9D090C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53536"/>
              </p:ext>
            </p:extLst>
          </p:nvPr>
        </p:nvGraphicFramePr>
        <p:xfrm>
          <a:off x="781880" y="437322"/>
          <a:ext cx="10840278" cy="5979647"/>
        </p:xfrm>
        <a:graphic>
          <a:graphicData uri="http://schemas.openxmlformats.org/drawingml/2006/table">
            <a:tbl>
              <a:tblPr/>
              <a:tblGrid>
                <a:gridCol w="1562022">
                  <a:extLst>
                    <a:ext uri="{9D8B030D-6E8A-4147-A177-3AD203B41FA5}">
                      <a16:colId xmlns:a16="http://schemas.microsoft.com/office/drawing/2014/main" val="1138316489"/>
                    </a:ext>
                  </a:extLst>
                </a:gridCol>
                <a:gridCol w="1711265">
                  <a:extLst>
                    <a:ext uri="{9D8B030D-6E8A-4147-A177-3AD203B41FA5}">
                      <a16:colId xmlns:a16="http://schemas.microsoft.com/office/drawing/2014/main" val="4027133086"/>
                    </a:ext>
                  </a:extLst>
                </a:gridCol>
                <a:gridCol w="7566991">
                  <a:extLst>
                    <a:ext uri="{9D8B030D-6E8A-4147-A177-3AD203B41FA5}">
                      <a16:colId xmlns:a16="http://schemas.microsoft.com/office/drawing/2014/main" val="243272546"/>
                    </a:ext>
                  </a:extLst>
                </a:gridCol>
              </a:tblGrid>
              <a:tr h="14047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ai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Hình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ợng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vi-VN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ơng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tiện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máy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móc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̀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hoạt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động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của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ng</a:t>
                      </a:r>
                      <a:r>
                        <a:rPr lang="vi-VN" sz="4000" b="1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4000" b="1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ời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808297"/>
                  </a:ext>
                </a:extLst>
              </a:tr>
              <a:tr h="62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1a</a:t>
                      </a:r>
                    </a:p>
                  </a:txBody>
                  <a:tcPr marL="44936" marR="44936" marT="22468" marB="2246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Mặt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trời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545659"/>
                  </a:ext>
                </a:extLst>
              </a:tr>
              <a:tr h="62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1b</a:t>
                      </a:r>
                    </a:p>
                  </a:txBody>
                  <a:tcPr marL="44936" marR="44936" marT="22468" marB="2246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ớc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297117"/>
                  </a:ext>
                </a:extLst>
              </a:tr>
              <a:tr h="62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1c</a:t>
                      </a:r>
                    </a:p>
                  </a:txBody>
                  <a:tcPr marL="44936" marR="44936" marT="22468" marB="2246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́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Tuabin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092723"/>
                  </a:ext>
                </a:extLst>
              </a:tr>
              <a:tr h="62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1d</a:t>
                      </a:r>
                    </a:p>
                  </a:txBody>
                  <a:tcPr marL="44936" marR="44936" marT="22468" marB="2246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Mặt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trời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38677"/>
                  </a:ext>
                </a:extLst>
              </a:tr>
              <a:tr h="62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1e</a:t>
                      </a:r>
                    </a:p>
                  </a:txBody>
                  <a:tcPr marL="44936" marR="44936" marT="22468" marB="2246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Mặt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trời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092237"/>
                  </a:ext>
                </a:extLst>
              </a:tr>
              <a:tr h="65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1g</a:t>
                      </a:r>
                    </a:p>
                  </a:txBody>
                  <a:tcPr marL="44936" marR="44936" marT="22468" marB="2246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́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700803"/>
                  </a:ext>
                </a:extLst>
              </a:tr>
              <a:tr h="68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36" marR="44936" marT="22468" marB="2246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Mặt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Arai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trời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36" marR="44936" marT="22468" marB="22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58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80000">
            <a:off x="9957785" y="41102"/>
            <a:ext cx="1935086" cy="1727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1248F-0483-4EB0-AFE0-99B2A10D6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1" y="236675"/>
            <a:ext cx="11767930" cy="1631882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1D482B57-D340-4882-A019-FE05047B5A80}"/>
              </a:ext>
            </a:extLst>
          </p:cNvPr>
          <p:cNvSpPr txBox="1"/>
          <p:nvPr/>
        </p:nvSpPr>
        <p:spPr>
          <a:xfrm>
            <a:off x="644476" y="1887401"/>
            <a:ext cx="11202967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Phơi quần áo: Sử dụng năng lượng mặt trời.</a:t>
            </a:r>
          </a:p>
          <a:p>
            <a:pPr algn="just"/>
            <a:r>
              <a:rPr lang="vi-VN" sz="3600" dirty="0">
                <a:solidFill>
                  <a:srgbClr val="FF0000"/>
                </a:solidFill>
                <a:latin typeface="Open Sans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Rê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thóc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, c</a:t>
            </a:r>
            <a:r>
              <a:rPr lang="vi-VN" sz="3600" dirty="0">
                <a:solidFill>
                  <a:srgbClr val="FF0000"/>
                </a:solidFill>
                <a:latin typeface="Open Sans"/>
              </a:rPr>
              <a:t>hơi chong chóng: sử dụng năng lượng gió.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Open Sans"/>
              </a:rPr>
              <a:t>- </a:t>
            </a:r>
            <a:r>
              <a:rPr lang="vi-VN" sz="3600" dirty="0">
                <a:solidFill>
                  <a:srgbClr val="FF0000"/>
                </a:solidFill>
                <a:latin typeface="Open Sans"/>
              </a:rPr>
              <a:t>Phơi cá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làm</a:t>
            </a:r>
            <a:r>
              <a:rPr lang="vi-VN" sz="3600" dirty="0">
                <a:solidFill>
                  <a:srgbClr val="FF0000"/>
                </a:solidFill>
                <a:latin typeface="Open Sans"/>
              </a:rPr>
              <a:t> khô: sử dụng năng lượng mặt trời</a:t>
            </a:r>
            <a:endParaRPr lang="en-US" sz="3600" dirty="0">
              <a:solidFill>
                <a:srgbClr val="FF0000"/>
              </a:solidFill>
              <a:latin typeface="Open Sans"/>
            </a:endParaRP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Open Sans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Đẩy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thuyền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xuôi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dòng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đưa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nước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vùng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làm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chạy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tua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bin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phát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ra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điện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sư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dụng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lượng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nước</a:t>
            </a:r>
            <a:r>
              <a:rPr lang="en-US" sz="36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Open Sans"/>
              </a:rPr>
              <a:t>chảy</a:t>
            </a:r>
            <a:endParaRPr lang="vi-VN" sz="3600" dirty="0">
              <a:solidFill>
                <a:srgbClr val="FF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DDC59C3-DE75-4B51-8A00-5506BCA4B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1126434"/>
            <a:ext cx="11542644" cy="5731565"/>
          </a:xfrm>
          <a:prstGeom prst="rect">
            <a:avLst/>
          </a:prstGeom>
        </p:spPr>
      </p:pic>
      <p:sp>
        <p:nvSpPr>
          <p:cNvPr id="9" name="Rectangles 10">
            <a:extLst>
              <a:ext uri="{FF2B5EF4-FFF2-40B4-BE49-F238E27FC236}">
                <a16:creationId xmlns:a16="http://schemas.microsoft.com/office/drawing/2014/main" id="{189FED44-3D9D-4DE8-BCF5-60BCDDA3AC08}"/>
              </a:ext>
            </a:extLst>
          </p:cNvPr>
          <p:cNvSpPr/>
          <p:nvPr/>
        </p:nvSpPr>
        <p:spPr>
          <a:xfrm>
            <a:off x="581471" y="29234"/>
            <a:ext cx="1154960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nghiệm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dụng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lượng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gio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tạo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altLang="en-US" sz="43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3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điện</a:t>
            </a:r>
            <a:endParaRPr lang="en-GB" altLang="en-US" sz="43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2824"/>
            <a:ext cx="11478705" cy="5958704"/>
            <a:chOff x="0" y="0"/>
            <a:chExt cx="12210340" cy="6338503"/>
          </a:xfrm>
        </p:grpSpPr>
        <p:sp>
          <p:nvSpPr>
            <p:cNvPr id="3" name="Freeform 3"/>
            <p:cNvSpPr/>
            <p:nvPr/>
          </p:nvSpPr>
          <p:spPr>
            <a:xfrm>
              <a:off x="38100" y="44450"/>
              <a:ext cx="12173510" cy="6294053"/>
            </a:xfrm>
            <a:custGeom>
              <a:avLst/>
              <a:gdLst/>
              <a:ahLst/>
              <a:cxnLst/>
              <a:rect l="l" t="t" r="r" b="b"/>
              <a:pathLst>
                <a:path w="12173510" h="6294053">
                  <a:moveTo>
                    <a:pt x="2540" y="6263573"/>
                  </a:moveTo>
                  <a:cubicBezTo>
                    <a:pt x="0" y="6272463"/>
                    <a:pt x="5080" y="6278813"/>
                    <a:pt x="70962" y="6280083"/>
                  </a:cubicBezTo>
                  <a:cubicBezTo>
                    <a:pt x="147580" y="6281353"/>
                    <a:pt x="214620" y="6281353"/>
                    <a:pt x="291238" y="6281353"/>
                  </a:cubicBezTo>
                  <a:cubicBezTo>
                    <a:pt x="597711" y="6282623"/>
                    <a:pt x="904183" y="6282623"/>
                    <a:pt x="1220233" y="6283893"/>
                  </a:cubicBezTo>
                  <a:cubicBezTo>
                    <a:pt x="1392624" y="6285163"/>
                    <a:pt x="1565014" y="6286433"/>
                    <a:pt x="1727828" y="6287703"/>
                  </a:cubicBezTo>
                  <a:cubicBezTo>
                    <a:pt x="2015145" y="6288973"/>
                    <a:pt x="2292886" y="6288973"/>
                    <a:pt x="2580204" y="6290243"/>
                  </a:cubicBezTo>
                  <a:cubicBezTo>
                    <a:pt x="2695131" y="6290243"/>
                    <a:pt x="2800481" y="6290243"/>
                    <a:pt x="2915408" y="6288973"/>
                  </a:cubicBezTo>
                  <a:cubicBezTo>
                    <a:pt x="2963294" y="6288973"/>
                    <a:pt x="3020758" y="6287703"/>
                    <a:pt x="3068644" y="6287703"/>
                  </a:cubicBezTo>
                  <a:cubicBezTo>
                    <a:pt x="3260189" y="6288973"/>
                    <a:pt x="7091094" y="6280083"/>
                    <a:pt x="7282639" y="6281353"/>
                  </a:cubicBezTo>
                  <a:cubicBezTo>
                    <a:pt x="7550802" y="6282623"/>
                    <a:pt x="8288251" y="6282623"/>
                    <a:pt x="8556415" y="6282623"/>
                  </a:cubicBezTo>
                  <a:cubicBezTo>
                    <a:pt x="8661764" y="6282623"/>
                    <a:pt x="8757537" y="6281353"/>
                    <a:pt x="8862887" y="6281353"/>
                  </a:cubicBezTo>
                  <a:lnTo>
                    <a:pt x="9380059" y="6285163"/>
                  </a:lnTo>
                  <a:cubicBezTo>
                    <a:pt x="9753572" y="6287703"/>
                    <a:pt x="10117508" y="6285163"/>
                    <a:pt x="10491022" y="6288973"/>
                  </a:cubicBezTo>
                  <a:cubicBezTo>
                    <a:pt x="11113543" y="6294053"/>
                    <a:pt x="11745643" y="6287703"/>
                    <a:pt x="12108740" y="6292783"/>
                  </a:cubicBezTo>
                  <a:cubicBezTo>
                    <a:pt x="12129060" y="6294053"/>
                    <a:pt x="12149380" y="6292783"/>
                    <a:pt x="12172240" y="6292783"/>
                  </a:cubicBezTo>
                  <a:lnTo>
                    <a:pt x="12172240" y="6233093"/>
                  </a:lnTo>
                  <a:cubicBezTo>
                    <a:pt x="12170970" y="6064146"/>
                    <a:pt x="12169701" y="5827998"/>
                    <a:pt x="12169701" y="5577091"/>
                  </a:cubicBezTo>
                  <a:cubicBezTo>
                    <a:pt x="12169701" y="5286827"/>
                    <a:pt x="12173510" y="4991642"/>
                    <a:pt x="12167160" y="4701377"/>
                  </a:cubicBezTo>
                  <a:cubicBezTo>
                    <a:pt x="12159540" y="4509507"/>
                    <a:pt x="12148110" y="726224"/>
                    <a:pt x="12148110" y="534354"/>
                  </a:cubicBezTo>
                  <a:cubicBezTo>
                    <a:pt x="12145570" y="401521"/>
                    <a:pt x="12144301" y="263769"/>
                    <a:pt x="12141760" y="130935"/>
                  </a:cubicBezTo>
                  <a:cubicBezTo>
                    <a:pt x="12141760" y="91578"/>
                    <a:pt x="12140490" y="52220"/>
                    <a:pt x="12139220" y="6350"/>
                  </a:cubicBezTo>
                  <a:cubicBezTo>
                    <a:pt x="12129060" y="3810"/>
                    <a:pt x="12120170" y="2540"/>
                    <a:pt x="12110010" y="1270"/>
                  </a:cubicBezTo>
                  <a:cubicBezTo>
                    <a:pt x="12102390" y="0"/>
                    <a:pt x="12094770" y="1270"/>
                    <a:pt x="12088420" y="1270"/>
                  </a:cubicBezTo>
                  <a:lnTo>
                    <a:pt x="23075" y="6350"/>
                  </a:lnTo>
                  <a:lnTo>
                    <a:pt x="2540" y="6263573"/>
                  </a:lnTo>
                  <a:close/>
                </a:path>
              </a:pathLst>
            </a:custGeom>
            <a:solidFill>
              <a:srgbClr val="2C2C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430" y="16510"/>
              <a:ext cx="12149380" cy="6283893"/>
            </a:xfrm>
            <a:custGeom>
              <a:avLst/>
              <a:gdLst/>
              <a:ahLst/>
              <a:cxnLst/>
              <a:rect l="l" t="t" r="r" b="b"/>
              <a:pathLst>
                <a:path w="12149380" h="6283893">
                  <a:moveTo>
                    <a:pt x="12149380" y="6283893"/>
                  </a:moveTo>
                  <a:lnTo>
                    <a:pt x="0" y="6276273"/>
                  </a:lnTo>
                  <a:lnTo>
                    <a:pt x="0" y="2215328"/>
                  </a:lnTo>
                  <a:lnTo>
                    <a:pt x="7620" y="20320"/>
                  </a:lnTo>
                  <a:lnTo>
                    <a:pt x="6112151" y="0"/>
                  </a:lnTo>
                  <a:lnTo>
                    <a:pt x="12127790" y="8890"/>
                  </a:lnTo>
                  <a:close/>
                </a:path>
              </a:pathLst>
            </a:custGeom>
            <a:solidFill>
              <a:srgbClr val="FEF9DD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2178590" cy="6310563"/>
            </a:xfrm>
            <a:custGeom>
              <a:avLst/>
              <a:gdLst/>
              <a:ahLst/>
              <a:cxnLst/>
              <a:rect l="l" t="t" r="r" b="b"/>
              <a:pathLst>
                <a:path w="12178590" h="6310563">
                  <a:moveTo>
                    <a:pt x="12144300" y="21590"/>
                  </a:moveTo>
                  <a:cubicBezTo>
                    <a:pt x="12145570" y="34290"/>
                    <a:pt x="12145570" y="44450"/>
                    <a:pt x="12146840" y="62231"/>
                  </a:cubicBezTo>
                  <a:cubicBezTo>
                    <a:pt x="12149380" y="195064"/>
                    <a:pt x="12150650" y="332817"/>
                    <a:pt x="12153190" y="465650"/>
                  </a:cubicBezTo>
                  <a:cubicBezTo>
                    <a:pt x="12153190" y="657520"/>
                    <a:pt x="12165890" y="4440803"/>
                    <a:pt x="12172240" y="4632673"/>
                  </a:cubicBezTo>
                  <a:cubicBezTo>
                    <a:pt x="12178590" y="4922937"/>
                    <a:pt x="12174780" y="5218122"/>
                    <a:pt x="12174780" y="5508387"/>
                  </a:cubicBezTo>
                  <a:cubicBezTo>
                    <a:pt x="12174780" y="5764214"/>
                    <a:pt x="12176050" y="6000361"/>
                    <a:pt x="12177320" y="6249603"/>
                  </a:cubicBezTo>
                  <a:lnTo>
                    <a:pt x="12177320" y="6309293"/>
                  </a:lnTo>
                  <a:cubicBezTo>
                    <a:pt x="12154461" y="6309293"/>
                    <a:pt x="12134140" y="6310563"/>
                    <a:pt x="12113820" y="6309293"/>
                  </a:cubicBezTo>
                  <a:cubicBezTo>
                    <a:pt x="11509812" y="6304213"/>
                    <a:pt x="10877713" y="6310563"/>
                    <a:pt x="10255190" y="6305483"/>
                  </a:cubicBezTo>
                  <a:cubicBezTo>
                    <a:pt x="9881678" y="6301673"/>
                    <a:pt x="9517742" y="6304213"/>
                    <a:pt x="9144228" y="6301673"/>
                  </a:cubicBezTo>
                  <a:lnTo>
                    <a:pt x="8627057" y="6297863"/>
                  </a:lnTo>
                  <a:cubicBezTo>
                    <a:pt x="8521706" y="6297863"/>
                    <a:pt x="8425934" y="6299133"/>
                    <a:pt x="8320584" y="6299133"/>
                  </a:cubicBezTo>
                  <a:cubicBezTo>
                    <a:pt x="8052420" y="6297863"/>
                    <a:pt x="7314971" y="6299133"/>
                    <a:pt x="7046808" y="6297863"/>
                  </a:cubicBezTo>
                  <a:cubicBezTo>
                    <a:pt x="6855263" y="6296593"/>
                    <a:pt x="3024359" y="6305483"/>
                    <a:pt x="2832813" y="6304213"/>
                  </a:cubicBezTo>
                  <a:cubicBezTo>
                    <a:pt x="2784927" y="6304213"/>
                    <a:pt x="2727464" y="6305483"/>
                    <a:pt x="2679577" y="6305483"/>
                  </a:cubicBezTo>
                  <a:cubicBezTo>
                    <a:pt x="2564650" y="6305483"/>
                    <a:pt x="2459300" y="6306753"/>
                    <a:pt x="2344373" y="6306753"/>
                  </a:cubicBezTo>
                  <a:cubicBezTo>
                    <a:pt x="2057055" y="6306753"/>
                    <a:pt x="1779315" y="6305483"/>
                    <a:pt x="1491997" y="6304213"/>
                  </a:cubicBezTo>
                  <a:cubicBezTo>
                    <a:pt x="1319606" y="6302943"/>
                    <a:pt x="1147216" y="6301673"/>
                    <a:pt x="984402" y="6300403"/>
                  </a:cubicBezTo>
                  <a:cubicBezTo>
                    <a:pt x="677930" y="6299133"/>
                    <a:pt x="371457" y="6297863"/>
                    <a:pt x="55408" y="6297863"/>
                  </a:cubicBezTo>
                  <a:cubicBezTo>
                    <a:pt x="38100" y="6297863"/>
                    <a:pt x="29210" y="6297863"/>
                    <a:pt x="19050" y="6296593"/>
                  </a:cubicBezTo>
                  <a:cubicBezTo>
                    <a:pt x="10160" y="6295323"/>
                    <a:pt x="5080" y="6288973"/>
                    <a:pt x="7620" y="6280083"/>
                  </a:cubicBezTo>
                  <a:cubicBezTo>
                    <a:pt x="16510" y="6246349"/>
                    <a:pt x="12700" y="6123355"/>
                    <a:pt x="11430" y="5995442"/>
                  </a:cubicBezTo>
                  <a:cubicBezTo>
                    <a:pt x="10160" y="5734695"/>
                    <a:pt x="6350" y="5478869"/>
                    <a:pt x="7620" y="5218122"/>
                  </a:cubicBezTo>
                  <a:cubicBezTo>
                    <a:pt x="5080" y="4893419"/>
                    <a:pt x="0" y="873989"/>
                    <a:pt x="7620" y="544366"/>
                  </a:cubicBezTo>
                  <a:cubicBezTo>
                    <a:pt x="8890" y="480409"/>
                    <a:pt x="7620" y="411533"/>
                    <a:pt x="8890" y="347576"/>
                  </a:cubicBezTo>
                  <a:cubicBezTo>
                    <a:pt x="10160" y="244262"/>
                    <a:pt x="12700" y="13110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32026" y="30480"/>
                    <a:pt x="285262" y="29210"/>
                  </a:cubicBezTo>
                  <a:cubicBezTo>
                    <a:pt x="543848" y="25400"/>
                    <a:pt x="802434" y="22860"/>
                    <a:pt x="1070598" y="20320"/>
                  </a:cubicBezTo>
                  <a:cubicBezTo>
                    <a:pt x="1252566" y="17780"/>
                    <a:pt x="1434534" y="16510"/>
                    <a:pt x="1606924" y="13970"/>
                  </a:cubicBezTo>
                  <a:cubicBezTo>
                    <a:pt x="1779315" y="11430"/>
                    <a:pt x="1961283" y="8890"/>
                    <a:pt x="2133674" y="8890"/>
                  </a:cubicBezTo>
                  <a:cubicBezTo>
                    <a:pt x="2325219" y="7620"/>
                    <a:pt x="2516764" y="10160"/>
                    <a:pt x="2708309" y="8890"/>
                  </a:cubicBezTo>
                  <a:cubicBezTo>
                    <a:pt x="2947741" y="8890"/>
                    <a:pt x="7286240" y="6350"/>
                    <a:pt x="7525671" y="5080"/>
                  </a:cubicBezTo>
                  <a:cubicBezTo>
                    <a:pt x="7755526" y="3810"/>
                    <a:pt x="7985380" y="2540"/>
                    <a:pt x="8224811" y="2540"/>
                  </a:cubicBezTo>
                  <a:cubicBezTo>
                    <a:pt x="8617480" y="1270"/>
                    <a:pt x="9000569" y="0"/>
                    <a:pt x="9393237" y="0"/>
                  </a:cubicBezTo>
                  <a:cubicBezTo>
                    <a:pt x="9556051" y="0"/>
                    <a:pt x="9728441" y="2540"/>
                    <a:pt x="9891255" y="2540"/>
                  </a:cubicBezTo>
                  <a:cubicBezTo>
                    <a:pt x="10341386" y="3810"/>
                    <a:pt x="10801094" y="5080"/>
                    <a:pt x="11251226" y="7620"/>
                  </a:cubicBezTo>
                  <a:cubicBezTo>
                    <a:pt x="11490658" y="8890"/>
                    <a:pt x="11730089" y="12700"/>
                    <a:pt x="11969521" y="16510"/>
                  </a:cubicBezTo>
                  <a:lnTo>
                    <a:pt x="12113820" y="16510"/>
                  </a:lnTo>
                  <a:cubicBezTo>
                    <a:pt x="12125250" y="17780"/>
                    <a:pt x="12134140" y="20320"/>
                    <a:pt x="12144300" y="21590"/>
                  </a:cubicBezTo>
                  <a:close/>
                  <a:moveTo>
                    <a:pt x="12154461" y="6292783"/>
                  </a:moveTo>
                  <a:cubicBezTo>
                    <a:pt x="12155730" y="6276273"/>
                    <a:pt x="12157000" y="6263573"/>
                    <a:pt x="12157000" y="6250873"/>
                  </a:cubicBezTo>
                  <a:cubicBezTo>
                    <a:pt x="12155730" y="5975763"/>
                    <a:pt x="12154461" y="5715017"/>
                    <a:pt x="12154461" y="5434591"/>
                  </a:cubicBezTo>
                  <a:cubicBezTo>
                    <a:pt x="12154461" y="5306678"/>
                    <a:pt x="12157000" y="5178765"/>
                    <a:pt x="12155730" y="5050851"/>
                  </a:cubicBezTo>
                  <a:cubicBezTo>
                    <a:pt x="12155730" y="4932778"/>
                    <a:pt x="12154461" y="4809784"/>
                    <a:pt x="12153190" y="4691710"/>
                  </a:cubicBezTo>
                  <a:cubicBezTo>
                    <a:pt x="12148111" y="4509679"/>
                    <a:pt x="12136680" y="741156"/>
                    <a:pt x="12136680" y="559126"/>
                  </a:cubicBezTo>
                  <a:cubicBezTo>
                    <a:pt x="12134140" y="406614"/>
                    <a:pt x="12131600" y="249182"/>
                    <a:pt x="12129061" y="96670"/>
                  </a:cubicBezTo>
                  <a:cubicBezTo>
                    <a:pt x="12127790" y="44450"/>
                    <a:pt x="12126520" y="43180"/>
                    <a:pt x="12103602" y="41910"/>
                  </a:cubicBezTo>
                  <a:cubicBezTo>
                    <a:pt x="12074870" y="41910"/>
                    <a:pt x="12055715" y="41910"/>
                    <a:pt x="12026984" y="40640"/>
                  </a:cubicBezTo>
                  <a:cubicBezTo>
                    <a:pt x="11787553" y="36830"/>
                    <a:pt x="11538544" y="31750"/>
                    <a:pt x="11299112" y="30480"/>
                  </a:cubicBezTo>
                  <a:cubicBezTo>
                    <a:pt x="10714900" y="26670"/>
                    <a:pt x="10121109" y="25400"/>
                    <a:pt x="9536896" y="22860"/>
                  </a:cubicBezTo>
                  <a:lnTo>
                    <a:pt x="8847334" y="22860"/>
                  </a:lnTo>
                  <a:cubicBezTo>
                    <a:pt x="8540861" y="22860"/>
                    <a:pt x="8234389" y="22860"/>
                    <a:pt x="7937494" y="24130"/>
                  </a:cubicBezTo>
                  <a:cubicBezTo>
                    <a:pt x="7678907" y="25400"/>
                    <a:pt x="3321254" y="29210"/>
                    <a:pt x="3062668" y="29210"/>
                  </a:cubicBezTo>
                  <a:cubicBezTo>
                    <a:pt x="2641268" y="29210"/>
                    <a:pt x="2219869" y="26670"/>
                    <a:pt x="1798469" y="33020"/>
                  </a:cubicBezTo>
                  <a:cubicBezTo>
                    <a:pt x="1578192" y="36830"/>
                    <a:pt x="1367493" y="36830"/>
                    <a:pt x="1156793" y="38100"/>
                  </a:cubicBezTo>
                  <a:cubicBezTo>
                    <a:pt x="792857" y="41910"/>
                    <a:pt x="428921" y="45720"/>
                    <a:pt x="64985" y="50800"/>
                  </a:cubicBezTo>
                  <a:cubicBezTo>
                    <a:pt x="36830" y="50800"/>
                    <a:pt x="34290" y="57312"/>
                    <a:pt x="33020" y="116349"/>
                  </a:cubicBezTo>
                  <a:cubicBezTo>
                    <a:pt x="31750" y="204904"/>
                    <a:pt x="31750" y="293459"/>
                    <a:pt x="30480" y="382015"/>
                  </a:cubicBezTo>
                  <a:cubicBezTo>
                    <a:pt x="29210" y="529607"/>
                    <a:pt x="26670" y="672280"/>
                    <a:pt x="25400" y="819872"/>
                  </a:cubicBezTo>
                  <a:cubicBezTo>
                    <a:pt x="20320" y="977304"/>
                    <a:pt x="26670" y="4824543"/>
                    <a:pt x="29210" y="4981975"/>
                  </a:cubicBezTo>
                  <a:cubicBezTo>
                    <a:pt x="29210" y="5149246"/>
                    <a:pt x="29210" y="5321437"/>
                    <a:pt x="30480" y="5488708"/>
                  </a:cubicBezTo>
                  <a:cubicBezTo>
                    <a:pt x="30480" y="5611702"/>
                    <a:pt x="33020" y="5734696"/>
                    <a:pt x="33020" y="5857689"/>
                  </a:cubicBezTo>
                  <a:cubicBezTo>
                    <a:pt x="33020" y="5990522"/>
                    <a:pt x="33020" y="6123355"/>
                    <a:pt x="31750" y="6250873"/>
                  </a:cubicBezTo>
                  <a:lnTo>
                    <a:pt x="31750" y="6261033"/>
                  </a:lnTo>
                  <a:cubicBezTo>
                    <a:pt x="31750" y="6271193"/>
                    <a:pt x="35560" y="6275003"/>
                    <a:pt x="44450" y="6275003"/>
                  </a:cubicBezTo>
                  <a:cubicBezTo>
                    <a:pt x="151181" y="6275003"/>
                    <a:pt x="285262" y="6276273"/>
                    <a:pt x="409767" y="6276273"/>
                  </a:cubicBezTo>
                  <a:cubicBezTo>
                    <a:pt x="591735" y="6276273"/>
                    <a:pt x="783280" y="6273733"/>
                    <a:pt x="965248" y="6276273"/>
                  </a:cubicBezTo>
                  <a:cubicBezTo>
                    <a:pt x="1262143" y="6280083"/>
                    <a:pt x="1559038" y="6282623"/>
                    <a:pt x="1855933" y="6281353"/>
                  </a:cubicBezTo>
                  <a:cubicBezTo>
                    <a:pt x="2047478" y="6280083"/>
                    <a:pt x="2229446" y="6282623"/>
                    <a:pt x="2420991" y="6282623"/>
                  </a:cubicBezTo>
                  <a:cubicBezTo>
                    <a:pt x="2698732" y="6282623"/>
                    <a:pt x="2976473" y="6281353"/>
                    <a:pt x="3254213" y="6282623"/>
                  </a:cubicBezTo>
                  <a:cubicBezTo>
                    <a:pt x="3666035" y="6283893"/>
                    <a:pt x="8186503" y="6273733"/>
                    <a:pt x="8607902" y="6276273"/>
                  </a:cubicBezTo>
                  <a:cubicBezTo>
                    <a:pt x="8789870" y="6277543"/>
                    <a:pt x="8971838" y="6278813"/>
                    <a:pt x="9144229" y="6278813"/>
                  </a:cubicBezTo>
                  <a:cubicBezTo>
                    <a:pt x="9460279" y="6281353"/>
                    <a:pt x="9766751" y="6277543"/>
                    <a:pt x="10082800" y="6281353"/>
                  </a:cubicBezTo>
                  <a:cubicBezTo>
                    <a:pt x="10341386" y="6283893"/>
                    <a:pt x="10599973" y="6283893"/>
                    <a:pt x="10858558" y="6286433"/>
                  </a:cubicBezTo>
                  <a:cubicBezTo>
                    <a:pt x="11241649" y="6290243"/>
                    <a:pt x="11624739" y="6292783"/>
                    <a:pt x="12007830" y="6294053"/>
                  </a:cubicBezTo>
                  <a:cubicBezTo>
                    <a:pt x="12116361" y="6294053"/>
                    <a:pt x="12134140" y="6292783"/>
                    <a:pt x="12154461" y="6292783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1DBC8A-F90B-4EF7-9D98-E522A9D7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0" y="456472"/>
            <a:ext cx="11156357" cy="54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246</TotalTime>
  <Words>335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DengXian</vt:lpstr>
      <vt:lpstr>SimHei</vt:lpstr>
      <vt:lpstr>Arai</vt:lpstr>
      <vt:lpstr>Arial</vt:lpstr>
      <vt:lpstr>Calibri</vt:lpstr>
      <vt:lpstr>Courier New</vt:lpstr>
      <vt:lpstr>Open Sans</vt:lpstr>
      <vt:lpstr>Times New Roman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Administrator</cp:lastModifiedBy>
  <cp:revision>75</cp:revision>
  <dcterms:created xsi:type="dcterms:W3CDTF">2017-05-26T02:40:00Z</dcterms:created>
  <dcterms:modified xsi:type="dcterms:W3CDTF">2024-09-11T20:39:13Z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CB46E77B917B424497DDBFDCBBCBAAD7</vt:lpwstr>
  </property>
  <property fmtid="{D5CDD505-2E9C-101B-9397-08002B2CF9AE}" pid="3" name="KSOProductBuildVer">
    <vt:lpwstr>2057-11.2.0.10296</vt:lpwstr>
  </property>
</Properties>
</file>