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25" r:id="rId5"/>
  </p:sldMasterIdLst>
  <p:notesMasterIdLst>
    <p:notesMasterId r:id="rId19"/>
  </p:notesMasterIdLst>
  <p:sldIdLst>
    <p:sldId id="267" r:id="rId6"/>
    <p:sldId id="257" r:id="rId7"/>
    <p:sldId id="4455" r:id="rId8"/>
    <p:sldId id="256" r:id="rId9"/>
    <p:sldId id="269" r:id="rId10"/>
    <p:sldId id="259" r:id="rId11"/>
    <p:sldId id="262" r:id="rId12"/>
    <p:sldId id="4457" r:id="rId13"/>
    <p:sldId id="4461" r:id="rId14"/>
    <p:sldId id="4459" r:id="rId15"/>
    <p:sldId id="4416" r:id="rId16"/>
    <p:sldId id="4451" r:id="rId17"/>
    <p:sldId id="4462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40533-8E5C-4B94-B57B-DB2CC13D0A9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0E9A6-708A-4A6D-B4AF-05CD34CA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8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04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0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6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0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8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5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0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1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2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2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01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5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33" indent="0" algn="ctr">
              <a:buNone/>
              <a:defRPr sz="3000"/>
            </a:lvl2pPr>
            <a:lvl3pPr marL="1371464" indent="0" algn="ctr">
              <a:buNone/>
              <a:defRPr sz="2850"/>
            </a:lvl3pPr>
            <a:lvl4pPr marL="2057196" indent="0" algn="ctr">
              <a:buNone/>
              <a:defRPr sz="2400"/>
            </a:lvl4pPr>
            <a:lvl5pPr marL="2742927" indent="0" algn="ctr">
              <a:buNone/>
              <a:defRPr sz="2400"/>
            </a:lvl5pPr>
            <a:lvl6pPr marL="3428661" indent="0" algn="ctr">
              <a:buNone/>
              <a:defRPr sz="2400"/>
            </a:lvl6pPr>
            <a:lvl7pPr marL="4114389" indent="0" algn="ctr">
              <a:buNone/>
              <a:defRPr sz="2400"/>
            </a:lvl7pPr>
            <a:lvl8pPr marL="4800120" indent="0" algn="ctr">
              <a:buNone/>
              <a:defRPr sz="2400"/>
            </a:lvl8pPr>
            <a:lvl9pPr marL="548585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4" y="-114228"/>
            <a:ext cx="2261153" cy="22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2" y="454121"/>
            <a:ext cx="2135138" cy="10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33" indent="0">
              <a:buNone/>
              <a:defRPr sz="4200"/>
            </a:lvl2pPr>
            <a:lvl3pPr marL="1371464" indent="0">
              <a:buNone/>
              <a:defRPr sz="3600"/>
            </a:lvl3pPr>
            <a:lvl4pPr marL="2057196" indent="0">
              <a:buNone/>
              <a:defRPr sz="3000"/>
            </a:lvl4pPr>
            <a:lvl5pPr marL="2742927" indent="0">
              <a:buNone/>
              <a:defRPr sz="3000"/>
            </a:lvl5pPr>
            <a:lvl6pPr marL="3428661" indent="0">
              <a:buNone/>
              <a:defRPr sz="3000"/>
            </a:lvl6pPr>
            <a:lvl7pPr marL="4114389" indent="0">
              <a:buNone/>
              <a:defRPr sz="3000"/>
            </a:lvl7pPr>
            <a:lvl8pPr marL="4800120" indent="0">
              <a:buNone/>
              <a:defRPr sz="3000"/>
            </a:lvl8pPr>
            <a:lvl9pPr marL="548585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6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6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816751" y="2108201"/>
            <a:ext cx="14654400" cy="47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1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2391050" y="6834401"/>
            <a:ext cx="13506000" cy="69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6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4076400" y="4988750"/>
            <a:ext cx="1013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1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7141200" y="2478000"/>
            <a:ext cx="4005600" cy="21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4183250" y="6894251"/>
            <a:ext cx="99216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4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78" y="-19192"/>
            <a:ext cx="18287136" cy="8671220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1440000" y="2279100"/>
            <a:ext cx="15421800" cy="69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>
                <a:solidFill>
                  <a:srgbClr val="434343"/>
                </a:solidFill>
              </a:defRPr>
            </a:lvl1pPr>
            <a:lvl2pPr marL="1828755" lvl="1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131" lvl="2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509" lvl="3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1886" lvl="4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264" lvl="5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640" lvl="6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017" lvl="7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395" lvl="8" indent="-609585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4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3193400" y="381449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9609498" y="381449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9846494" y="5199644"/>
            <a:ext cx="5011200" cy="20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3430400" y="5199644"/>
            <a:ext cx="5011200" cy="20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78" y="-19193"/>
            <a:ext cx="18287136" cy="6966168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5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1440000" y="2220546"/>
            <a:ext cx="15408000" cy="168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4745951" y="4444000"/>
            <a:ext cx="8796000" cy="3363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5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4480200" y="3657600"/>
            <a:ext cx="9327600" cy="2971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7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3163976" y="3500951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3163964" y="4550333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533569" y="3500951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11038775" y="3500951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11038764" y="4550333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9408318" y="3500951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3163976" y="5944750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3163964" y="6994130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533569" y="5918555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11038775" y="5944750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11038764" y="6994130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9408318" y="5918555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3174500" y="3109700"/>
            <a:ext cx="11938800" cy="2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4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3741551" y="6016001"/>
            <a:ext cx="108048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7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2967038" y="3765300"/>
            <a:ext cx="779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1000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162888" y="3794669"/>
            <a:ext cx="50862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25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2035812" y="5670800"/>
            <a:ext cx="87264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1440000" y="2570550"/>
            <a:ext cx="7704000" cy="33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1440000" y="5707050"/>
            <a:ext cx="7704000" cy="20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7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1426200" y="6714992"/>
            <a:ext cx="7501800" cy="18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144000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2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9340109" y="6714992"/>
            <a:ext cx="7501800" cy="18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9353909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3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3193400" y="596714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9609498" y="596714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9846498" y="6799949"/>
            <a:ext cx="5011200" cy="12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3430400" y="6799949"/>
            <a:ext cx="5011200" cy="12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5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1426001" y="3066900"/>
            <a:ext cx="15421800" cy="58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828755" lvl="1" indent="-634985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131" lvl="2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509" lvl="3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1886" lvl="4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264" lvl="5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640" lvl="6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017" lvl="7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395" lvl="8" indent="-634985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7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875400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2119700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6968838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7213049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12062292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12306500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3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875400" y="3552300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2119700" y="4797851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6968838" y="54812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7213049" y="67268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12062292" y="3552300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12306500" y="4797851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2701200" y="3253601"/>
            <a:ext cx="2977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915500" y="6897605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7663550" y="3253727"/>
            <a:ext cx="2977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6869700" y="6897600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12651600" y="3253727"/>
            <a:ext cx="2893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11823900" y="6897605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121122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71580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22038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1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144000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54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2286300" y="7307750"/>
            <a:ext cx="6869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1426200" y="2439726"/>
            <a:ext cx="8589600" cy="184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999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2286300" y="4530100"/>
            <a:ext cx="6869400" cy="27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78" y="-19193"/>
            <a:ext cx="18287136" cy="6966168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37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5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2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237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1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310352" y="302668"/>
            <a:ext cx="17667296" cy="968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9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2119303" y="-14987"/>
            <a:ext cx="14049395" cy="10316973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387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9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14"/>
          <p:cNvSpPr/>
          <p:nvPr/>
        </p:nvSpPr>
        <p:spPr>
          <a:xfrm>
            <a:off x="880379" y="905285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14"/>
          <p:cNvSpPr/>
          <p:nvPr/>
        </p:nvSpPr>
        <p:spPr>
          <a:xfrm>
            <a:off x="17149053" y="905285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7939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600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6716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6629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038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134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2290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0733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3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983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7416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66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0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3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6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7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2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6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7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61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0836FA6-0CE9-464A-9C8C-A21F38AE7D5D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1019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C:\Users\HP\Pictures\HINH SOAN BAI\2.png2"/>
          <p:cNvPicPr>
            <a:picLocks noChangeAspect="1"/>
          </p:cNvPicPr>
          <p:nvPr userDrawn="1"/>
        </p:nvPicPr>
        <p:blipFill rotWithShape="1">
          <a:blip r:embed="rId13">
            <a:lum bright="6000"/>
          </a:blip>
          <a:srcRect/>
          <a:stretch>
            <a:fillRect/>
          </a:stretch>
        </p:blipFill>
        <p:spPr>
          <a:xfrm>
            <a:off x="-1700" y="-1"/>
            <a:ext cx="18288000" cy="1028700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98144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0" name="Picture 29" descr="A white and pink text&#10;&#10;Description automatically generated">
            <a:extLst>
              <a:ext uri="{FF2B5EF4-FFF2-40B4-BE49-F238E27FC236}">
                <a16:creationId xmlns:a16="http://schemas.microsoft.com/office/drawing/2014/main" id="{2A84DC3F-D48A-AE57-0D10-14F1BD76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81300"/>
            <a:ext cx="13549911" cy="4419600"/>
          </a:xfrm>
          <a:prstGeom prst="rect">
            <a:avLst/>
          </a:prstGeom>
        </p:spPr>
      </p:pic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99395" y="1918243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s 10">
            <a:extLst>
              <a:ext uri="{FF2B5EF4-FFF2-40B4-BE49-F238E27FC236}">
                <a16:creationId xmlns:a16="http://schemas.microsoft.com/office/drawing/2014/main" id="{FF973A22-216F-4A57-82F0-107EACF65026}"/>
              </a:ext>
            </a:extLst>
          </p:cNvPr>
          <p:cNvSpPr/>
          <p:nvPr/>
        </p:nvSpPr>
        <p:spPr>
          <a:xfrm>
            <a:off x="2768522" y="3421520"/>
            <a:ext cx="1303667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Học</a:t>
            </a: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hoạt</a:t>
            </a: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động</a:t>
            </a: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nhóm</a:t>
            </a: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chủ </a:t>
            </a:r>
            <a:r>
              <a:rPr kumimoji="0" lang="en-GB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GB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</a:t>
            </a:r>
            <a:endParaRPr kumimoji="0" lang="en-GB" altLang="en-US" sz="7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5384120" y="9037169"/>
            <a:ext cx="27863167" cy="2554723"/>
            <a:chOff x="0" y="0"/>
            <a:chExt cx="7338447" cy="6728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89A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2">
            <a:extLst>
              <a:ext uri="{FF2B5EF4-FFF2-40B4-BE49-F238E27FC236}">
                <a16:creationId xmlns:a16="http://schemas.microsoft.com/office/drawing/2014/main" id="{1E148C4C-BB78-43E0-9977-D943643E91FC}"/>
              </a:ext>
            </a:extLst>
          </p:cNvPr>
          <p:cNvSpPr/>
          <p:nvPr/>
        </p:nvSpPr>
        <p:spPr>
          <a:xfrm>
            <a:off x="1905000" y="1485900"/>
            <a:ext cx="7696200" cy="8534400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ộp Văn bản 7">
            <a:extLst>
              <a:ext uri="{FF2B5EF4-FFF2-40B4-BE49-F238E27FC236}">
                <a16:creationId xmlns:a16="http://schemas.microsoft.com/office/drawing/2014/main" id="{BAEDB436-4ABA-4D8A-ADD4-C95DF91743D3}"/>
              </a:ext>
            </a:extLst>
          </p:cNvPr>
          <p:cNvSpPr txBox="1">
            <a:spLocks noChangeAspect="1"/>
          </p:cNvSpPr>
          <p:nvPr/>
        </p:nvSpPr>
        <p:spPr>
          <a:xfrm>
            <a:off x="2387236" y="1904405"/>
            <a:ext cx="6615707" cy="4216003"/>
          </a:xfrm>
          <a:custGeom>
            <a:avLst/>
            <a:gdLst/>
            <a:ahLst/>
            <a:cxnLst/>
            <a:rect l="l" t="t" r="r" b="b"/>
            <a:pathLst>
              <a:path w="6615707" h="4216003">
                <a:moveTo>
                  <a:pt x="5385792" y="4072533"/>
                </a:moveTo>
                <a:cubicBezTo>
                  <a:pt x="5405239" y="4072533"/>
                  <a:pt x="5414962" y="4083447"/>
                  <a:pt x="5414962" y="4105275"/>
                </a:cubicBezTo>
                <a:cubicBezTo>
                  <a:pt x="5414962" y="4127103"/>
                  <a:pt x="5404842" y="4138017"/>
                  <a:pt x="5384601" y="4138017"/>
                </a:cubicBezTo>
                <a:cubicBezTo>
                  <a:pt x="5364758" y="4138017"/>
                  <a:pt x="5354836" y="4127103"/>
                  <a:pt x="5354836" y="4105275"/>
                </a:cubicBezTo>
                <a:cubicBezTo>
                  <a:pt x="5354836" y="4083447"/>
                  <a:pt x="5365154" y="4072533"/>
                  <a:pt x="5385792" y="4072533"/>
                </a:cubicBezTo>
                <a:close/>
                <a:moveTo>
                  <a:pt x="5386983" y="4055269"/>
                </a:moveTo>
                <a:cubicBezTo>
                  <a:pt x="5355233" y="4055269"/>
                  <a:pt x="5339358" y="4072334"/>
                  <a:pt x="5339358" y="4106466"/>
                </a:cubicBezTo>
                <a:cubicBezTo>
                  <a:pt x="5339358" y="4139803"/>
                  <a:pt x="5355233" y="4156472"/>
                  <a:pt x="5386983" y="4156472"/>
                </a:cubicBezTo>
                <a:cubicBezTo>
                  <a:pt x="5417542" y="4156472"/>
                  <a:pt x="5432822" y="4139803"/>
                  <a:pt x="5432822" y="4106466"/>
                </a:cubicBezTo>
                <a:cubicBezTo>
                  <a:pt x="5432822" y="4072334"/>
                  <a:pt x="5417542" y="4055269"/>
                  <a:pt x="5386983" y="4055269"/>
                </a:cubicBezTo>
                <a:close/>
                <a:moveTo>
                  <a:pt x="5381625" y="4039195"/>
                </a:moveTo>
                <a:cubicBezTo>
                  <a:pt x="5411787" y="4039195"/>
                  <a:pt x="5436791" y="4051498"/>
                  <a:pt x="5456634" y="4076105"/>
                </a:cubicBezTo>
                <a:cubicBezTo>
                  <a:pt x="5474891" y="4098726"/>
                  <a:pt x="5484019" y="4123928"/>
                  <a:pt x="5484019" y="4151709"/>
                </a:cubicBezTo>
                <a:cubicBezTo>
                  <a:pt x="5484019" y="4194572"/>
                  <a:pt x="5464175" y="4216003"/>
                  <a:pt x="5424487" y="4216003"/>
                </a:cubicBezTo>
                <a:cubicBezTo>
                  <a:pt x="5401072" y="4216003"/>
                  <a:pt x="5378053" y="4205089"/>
                  <a:pt x="5355431" y="4183261"/>
                </a:cubicBezTo>
                <a:cubicBezTo>
                  <a:pt x="5331619" y="4160242"/>
                  <a:pt x="5319712" y="4135437"/>
                  <a:pt x="5319712" y="4108847"/>
                </a:cubicBezTo>
                <a:cubicBezTo>
                  <a:pt x="5319712" y="4062412"/>
                  <a:pt x="5340350" y="4039195"/>
                  <a:pt x="5381625" y="4039195"/>
                </a:cubicBezTo>
                <a:close/>
                <a:moveTo>
                  <a:pt x="6374606" y="3832622"/>
                </a:moveTo>
                <a:cubicBezTo>
                  <a:pt x="6390877" y="3832622"/>
                  <a:pt x="6399013" y="3841155"/>
                  <a:pt x="6399013" y="3858220"/>
                </a:cubicBezTo>
                <a:cubicBezTo>
                  <a:pt x="6399013" y="3874492"/>
                  <a:pt x="6390877" y="3882628"/>
                  <a:pt x="6374606" y="3882628"/>
                </a:cubicBezTo>
                <a:cubicBezTo>
                  <a:pt x="6358334" y="3882628"/>
                  <a:pt x="6350198" y="3874492"/>
                  <a:pt x="6350198" y="3858220"/>
                </a:cubicBezTo>
                <a:cubicBezTo>
                  <a:pt x="6350198" y="3841155"/>
                  <a:pt x="6358334" y="3832622"/>
                  <a:pt x="6374606" y="3832622"/>
                </a:cubicBezTo>
                <a:close/>
                <a:moveTo>
                  <a:pt x="5998964" y="3832622"/>
                </a:moveTo>
                <a:cubicBezTo>
                  <a:pt x="6015235" y="3832622"/>
                  <a:pt x="6023371" y="3841155"/>
                  <a:pt x="6023371" y="3858220"/>
                </a:cubicBezTo>
                <a:cubicBezTo>
                  <a:pt x="6023371" y="3874492"/>
                  <a:pt x="6015235" y="3882628"/>
                  <a:pt x="5998964" y="3882628"/>
                </a:cubicBezTo>
                <a:cubicBezTo>
                  <a:pt x="5982692" y="3882628"/>
                  <a:pt x="5974556" y="3874492"/>
                  <a:pt x="5974556" y="3858220"/>
                </a:cubicBezTo>
                <a:cubicBezTo>
                  <a:pt x="5974556" y="3841155"/>
                  <a:pt x="5982692" y="3832622"/>
                  <a:pt x="5998964" y="3832622"/>
                </a:cubicBezTo>
                <a:close/>
                <a:moveTo>
                  <a:pt x="5568553" y="3832622"/>
                </a:moveTo>
                <a:cubicBezTo>
                  <a:pt x="5584825" y="3832622"/>
                  <a:pt x="5592961" y="3841155"/>
                  <a:pt x="5592961" y="3858220"/>
                </a:cubicBezTo>
                <a:cubicBezTo>
                  <a:pt x="5592961" y="3874492"/>
                  <a:pt x="5584825" y="3882628"/>
                  <a:pt x="5568553" y="3882628"/>
                </a:cubicBezTo>
                <a:cubicBezTo>
                  <a:pt x="5553075" y="3882628"/>
                  <a:pt x="5545336" y="3874492"/>
                  <a:pt x="5545336" y="3858220"/>
                </a:cubicBezTo>
                <a:cubicBezTo>
                  <a:pt x="5545336" y="3841155"/>
                  <a:pt x="5553075" y="3832622"/>
                  <a:pt x="5568553" y="3832622"/>
                </a:cubicBezTo>
                <a:close/>
                <a:moveTo>
                  <a:pt x="5147072" y="3832622"/>
                </a:moveTo>
                <a:cubicBezTo>
                  <a:pt x="5163343" y="3832622"/>
                  <a:pt x="5171479" y="3841155"/>
                  <a:pt x="5171479" y="3858220"/>
                </a:cubicBezTo>
                <a:cubicBezTo>
                  <a:pt x="5171479" y="3874492"/>
                  <a:pt x="5163343" y="3882628"/>
                  <a:pt x="5147072" y="3882628"/>
                </a:cubicBezTo>
                <a:cubicBezTo>
                  <a:pt x="5131594" y="3882628"/>
                  <a:pt x="5123854" y="3874492"/>
                  <a:pt x="5123854" y="3858220"/>
                </a:cubicBezTo>
                <a:cubicBezTo>
                  <a:pt x="5123854" y="3841155"/>
                  <a:pt x="5131594" y="3832622"/>
                  <a:pt x="5147072" y="3832622"/>
                </a:cubicBezTo>
                <a:close/>
                <a:moveTo>
                  <a:pt x="4698206" y="3832622"/>
                </a:moveTo>
                <a:cubicBezTo>
                  <a:pt x="4714478" y="3832622"/>
                  <a:pt x="4722614" y="3841155"/>
                  <a:pt x="4722614" y="3858220"/>
                </a:cubicBezTo>
                <a:cubicBezTo>
                  <a:pt x="4722614" y="3874492"/>
                  <a:pt x="4714478" y="3882628"/>
                  <a:pt x="4698206" y="3882628"/>
                </a:cubicBezTo>
                <a:cubicBezTo>
                  <a:pt x="4683125" y="3882628"/>
                  <a:pt x="4675584" y="3874492"/>
                  <a:pt x="4675584" y="3858220"/>
                </a:cubicBezTo>
                <a:cubicBezTo>
                  <a:pt x="4675584" y="3841155"/>
                  <a:pt x="4683125" y="3832622"/>
                  <a:pt x="4698206" y="3832622"/>
                </a:cubicBezTo>
                <a:close/>
                <a:moveTo>
                  <a:pt x="4437459" y="3832622"/>
                </a:moveTo>
                <a:cubicBezTo>
                  <a:pt x="4453731" y="3832622"/>
                  <a:pt x="4461867" y="3841155"/>
                  <a:pt x="4461867" y="3858220"/>
                </a:cubicBezTo>
                <a:cubicBezTo>
                  <a:pt x="4461867" y="3874492"/>
                  <a:pt x="4453731" y="3882628"/>
                  <a:pt x="4437459" y="3882628"/>
                </a:cubicBezTo>
                <a:cubicBezTo>
                  <a:pt x="4421981" y="3882628"/>
                  <a:pt x="4414242" y="3874492"/>
                  <a:pt x="4414242" y="3858220"/>
                </a:cubicBezTo>
                <a:cubicBezTo>
                  <a:pt x="4414242" y="3841155"/>
                  <a:pt x="4421981" y="3832622"/>
                  <a:pt x="4437459" y="3832622"/>
                </a:cubicBezTo>
                <a:close/>
                <a:moveTo>
                  <a:pt x="3952279" y="3832622"/>
                </a:moveTo>
                <a:cubicBezTo>
                  <a:pt x="3968154" y="3832622"/>
                  <a:pt x="3976092" y="3841155"/>
                  <a:pt x="3976092" y="3858220"/>
                </a:cubicBezTo>
                <a:cubicBezTo>
                  <a:pt x="3976092" y="3874492"/>
                  <a:pt x="3968154" y="3882628"/>
                  <a:pt x="3952279" y="3882628"/>
                </a:cubicBezTo>
                <a:cubicBezTo>
                  <a:pt x="3936007" y="3882628"/>
                  <a:pt x="3927872" y="3874492"/>
                  <a:pt x="3927872" y="3858220"/>
                </a:cubicBezTo>
                <a:cubicBezTo>
                  <a:pt x="3927872" y="3841155"/>
                  <a:pt x="3936007" y="3832622"/>
                  <a:pt x="3952279" y="3832622"/>
                </a:cubicBezTo>
                <a:close/>
                <a:moveTo>
                  <a:pt x="3675459" y="3832622"/>
                </a:moveTo>
                <a:cubicBezTo>
                  <a:pt x="3691731" y="3832622"/>
                  <a:pt x="3699867" y="3841155"/>
                  <a:pt x="3699867" y="3858220"/>
                </a:cubicBezTo>
                <a:cubicBezTo>
                  <a:pt x="3699867" y="3874492"/>
                  <a:pt x="3691731" y="3882628"/>
                  <a:pt x="3675459" y="3882628"/>
                </a:cubicBezTo>
                <a:cubicBezTo>
                  <a:pt x="3659187" y="3882628"/>
                  <a:pt x="3651051" y="3874492"/>
                  <a:pt x="3651051" y="3858220"/>
                </a:cubicBezTo>
                <a:cubicBezTo>
                  <a:pt x="3651051" y="3841155"/>
                  <a:pt x="3659187" y="3832622"/>
                  <a:pt x="3675459" y="3832622"/>
                </a:cubicBezTo>
                <a:close/>
                <a:moveTo>
                  <a:pt x="2944415" y="3832622"/>
                </a:moveTo>
                <a:cubicBezTo>
                  <a:pt x="2960687" y="3832622"/>
                  <a:pt x="2968823" y="3841155"/>
                  <a:pt x="2968823" y="3858220"/>
                </a:cubicBezTo>
                <a:cubicBezTo>
                  <a:pt x="2968823" y="3874492"/>
                  <a:pt x="2960687" y="3882628"/>
                  <a:pt x="2944415" y="3882628"/>
                </a:cubicBezTo>
                <a:cubicBezTo>
                  <a:pt x="2928144" y="3882628"/>
                  <a:pt x="2920007" y="3874492"/>
                  <a:pt x="2920007" y="3858220"/>
                </a:cubicBezTo>
                <a:cubicBezTo>
                  <a:pt x="2920007" y="3841155"/>
                  <a:pt x="2928144" y="3832622"/>
                  <a:pt x="2944415" y="3832622"/>
                </a:cubicBezTo>
                <a:close/>
                <a:moveTo>
                  <a:pt x="2666404" y="3832622"/>
                </a:moveTo>
                <a:cubicBezTo>
                  <a:pt x="2682676" y="3832622"/>
                  <a:pt x="2690812" y="3841155"/>
                  <a:pt x="2690812" y="3858220"/>
                </a:cubicBezTo>
                <a:cubicBezTo>
                  <a:pt x="2690812" y="3874492"/>
                  <a:pt x="2682676" y="3882628"/>
                  <a:pt x="2666404" y="3882628"/>
                </a:cubicBezTo>
                <a:cubicBezTo>
                  <a:pt x="2650132" y="3882628"/>
                  <a:pt x="2641997" y="3874492"/>
                  <a:pt x="2641997" y="3858220"/>
                </a:cubicBezTo>
                <a:cubicBezTo>
                  <a:pt x="2641997" y="3841155"/>
                  <a:pt x="2650132" y="3832622"/>
                  <a:pt x="2666404" y="3832622"/>
                </a:cubicBezTo>
                <a:close/>
                <a:moveTo>
                  <a:pt x="2187178" y="3832622"/>
                </a:moveTo>
                <a:cubicBezTo>
                  <a:pt x="2203450" y="3832622"/>
                  <a:pt x="2211586" y="3841155"/>
                  <a:pt x="2211586" y="3858220"/>
                </a:cubicBezTo>
                <a:cubicBezTo>
                  <a:pt x="2211586" y="3874492"/>
                  <a:pt x="2203450" y="3882628"/>
                  <a:pt x="2187178" y="3882628"/>
                </a:cubicBezTo>
                <a:cubicBezTo>
                  <a:pt x="2171700" y="3882628"/>
                  <a:pt x="2163961" y="3874492"/>
                  <a:pt x="2163961" y="3858220"/>
                </a:cubicBezTo>
                <a:cubicBezTo>
                  <a:pt x="2163961" y="3841155"/>
                  <a:pt x="2171700" y="3832622"/>
                  <a:pt x="2187178" y="3832622"/>
                </a:cubicBezTo>
                <a:close/>
                <a:moveTo>
                  <a:pt x="1765697" y="3832622"/>
                </a:moveTo>
                <a:cubicBezTo>
                  <a:pt x="1781969" y="3832622"/>
                  <a:pt x="1790105" y="3841155"/>
                  <a:pt x="1790105" y="3858220"/>
                </a:cubicBezTo>
                <a:cubicBezTo>
                  <a:pt x="1790105" y="3874492"/>
                  <a:pt x="1781969" y="3882628"/>
                  <a:pt x="1765697" y="3882628"/>
                </a:cubicBezTo>
                <a:cubicBezTo>
                  <a:pt x="1750219" y="3882628"/>
                  <a:pt x="1742480" y="3874492"/>
                  <a:pt x="1742480" y="3858220"/>
                </a:cubicBezTo>
                <a:cubicBezTo>
                  <a:pt x="1742480" y="3841155"/>
                  <a:pt x="1750219" y="3832622"/>
                  <a:pt x="1765697" y="3832622"/>
                </a:cubicBezTo>
                <a:close/>
                <a:moveTo>
                  <a:pt x="1351360" y="3832622"/>
                </a:moveTo>
                <a:cubicBezTo>
                  <a:pt x="1363662" y="3832622"/>
                  <a:pt x="1369814" y="3839170"/>
                  <a:pt x="1369814" y="3852267"/>
                </a:cubicBezTo>
                <a:cubicBezTo>
                  <a:pt x="1369814" y="3865364"/>
                  <a:pt x="1363662" y="3871912"/>
                  <a:pt x="1351360" y="3871912"/>
                </a:cubicBezTo>
                <a:cubicBezTo>
                  <a:pt x="1338262" y="3871912"/>
                  <a:pt x="1331714" y="3865364"/>
                  <a:pt x="1331714" y="3852267"/>
                </a:cubicBezTo>
                <a:cubicBezTo>
                  <a:pt x="1331714" y="3839170"/>
                  <a:pt x="1338262" y="3832622"/>
                  <a:pt x="1351360" y="3832622"/>
                </a:cubicBezTo>
                <a:close/>
                <a:moveTo>
                  <a:pt x="954881" y="3832622"/>
                </a:moveTo>
                <a:cubicBezTo>
                  <a:pt x="971153" y="3832622"/>
                  <a:pt x="979289" y="3841155"/>
                  <a:pt x="979289" y="3858220"/>
                </a:cubicBezTo>
                <a:cubicBezTo>
                  <a:pt x="979289" y="3874492"/>
                  <a:pt x="971153" y="3882628"/>
                  <a:pt x="954881" y="3882628"/>
                </a:cubicBezTo>
                <a:cubicBezTo>
                  <a:pt x="939006" y="3882628"/>
                  <a:pt x="931069" y="3874492"/>
                  <a:pt x="931069" y="3858220"/>
                </a:cubicBezTo>
                <a:cubicBezTo>
                  <a:pt x="931069" y="3841155"/>
                  <a:pt x="939006" y="3832622"/>
                  <a:pt x="954881" y="3832622"/>
                </a:cubicBezTo>
                <a:close/>
                <a:moveTo>
                  <a:pt x="359569" y="3832622"/>
                </a:moveTo>
                <a:cubicBezTo>
                  <a:pt x="375841" y="3832622"/>
                  <a:pt x="383976" y="3841155"/>
                  <a:pt x="383976" y="3858220"/>
                </a:cubicBezTo>
                <a:cubicBezTo>
                  <a:pt x="383976" y="3874492"/>
                  <a:pt x="375841" y="3882628"/>
                  <a:pt x="359569" y="3882628"/>
                </a:cubicBezTo>
                <a:cubicBezTo>
                  <a:pt x="343297" y="3882628"/>
                  <a:pt x="335161" y="3874492"/>
                  <a:pt x="335161" y="3858220"/>
                </a:cubicBezTo>
                <a:cubicBezTo>
                  <a:pt x="335161" y="3841155"/>
                  <a:pt x="343297" y="3832622"/>
                  <a:pt x="359569" y="3832622"/>
                </a:cubicBezTo>
                <a:close/>
                <a:moveTo>
                  <a:pt x="5372695" y="3753445"/>
                </a:moveTo>
                <a:cubicBezTo>
                  <a:pt x="5363964" y="3753445"/>
                  <a:pt x="5357614" y="3758604"/>
                  <a:pt x="5353645" y="3768923"/>
                </a:cubicBezTo>
                <a:cubicBezTo>
                  <a:pt x="5352057" y="3772892"/>
                  <a:pt x="5350867" y="3777456"/>
                  <a:pt x="5350073" y="3782615"/>
                </a:cubicBezTo>
                <a:cubicBezTo>
                  <a:pt x="5349676" y="3786584"/>
                  <a:pt x="5349478" y="3790751"/>
                  <a:pt x="5349478" y="3795117"/>
                </a:cubicBezTo>
                <a:cubicBezTo>
                  <a:pt x="5349478" y="3814564"/>
                  <a:pt x="5362773" y="3824287"/>
                  <a:pt x="5389364" y="3824287"/>
                </a:cubicBezTo>
                <a:cubicBezTo>
                  <a:pt x="5420320" y="3824287"/>
                  <a:pt x="5435798" y="3811984"/>
                  <a:pt x="5435798" y="3787378"/>
                </a:cubicBezTo>
                <a:cubicBezTo>
                  <a:pt x="5435798" y="3764756"/>
                  <a:pt x="5426869" y="3753445"/>
                  <a:pt x="5409009" y="3753445"/>
                </a:cubicBezTo>
                <a:close/>
                <a:moveTo>
                  <a:pt x="1991320" y="3753445"/>
                </a:moveTo>
                <a:cubicBezTo>
                  <a:pt x="1982589" y="3753445"/>
                  <a:pt x="1976239" y="3758604"/>
                  <a:pt x="1972270" y="3768923"/>
                </a:cubicBezTo>
                <a:cubicBezTo>
                  <a:pt x="1970683" y="3772892"/>
                  <a:pt x="1969492" y="3777456"/>
                  <a:pt x="1968698" y="3782615"/>
                </a:cubicBezTo>
                <a:cubicBezTo>
                  <a:pt x="1968301" y="3786584"/>
                  <a:pt x="1968103" y="3790751"/>
                  <a:pt x="1968103" y="3795117"/>
                </a:cubicBezTo>
                <a:cubicBezTo>
                  <a:pt x="1968103" y="3814564"/>
                  <a:pt x="1981398" y="3824287"/>
                  <a:pt x="2007989" y="3824287"/>
                </a:cubicBezTo>
                <a:cubicBezTo>
                  <a:pt x="2038945" y="3824287"/>
                  <a:pt x="2054423" y="3811984"/>
                  <a:pt x="2054423" y="3787378"/>
                </a:cubicBezTo>
                <a:cubicBezTo>
                  <a:pt x="2054423" y="3764756"/>
                  <a:pt x="2045494" y="3753445"/>
                  <a:pt x="2027634" y="3753445"/>
                </a:cubicBezTo>
                <a:close/>
                <a:moveTo>
                  <a:pt x="5533429" y="3715940"/>
                </a:moveTo>
                <a:cubicBezTo>
                  <a:pt x="5557639" y="3715940"/>
                  <a:pt x="5569744" y="3728045"/>
                  <a:pt x="5569744" y="3752255"/>
                </a:cubicBezTo>
                <a:cubicBezTo>
                  <a:pt x="5569744" y="3776861"/>
                  <a:pt x="5557639" y="3789164"/>
                  <a:pt x="5533429" y="3789164"/>
                </a:cubicBezTo>
                <a:cubicBezTo>
                  <a:pt x="5508823" y="3789164"/>
                  <a:pt x="5496520" y="3776861"/>
                  <a:pt x="5496520" y="3752255"/>
                </a:cubicBezTo>
                <a:cubicBezTo>
                  <a:pt x="5496520" y="3728045"/>
                  <a:pt x="5508823" y="3715940"/>
                  <a:pt x="5533429" y="3715940"/>
                </a:cubicBezTo>
                <a:close/>
                <a:moveTo>
                  <a:pt x="5185767" y="3715940"/>
                </a:moveTo>
                <a:cubicBezTo>
                  <a:pt x="5210373" y="3715940"/>
                  <a:pt x="5222676" y="3728045"/>
                  <a:pt x="5222676" y="3752255"/>
                </a:cubicBezTo>
                <a:cubicBezTo>
                  <a:pt x="5222676" y="3776861"/>
                  <a:pt x="5210373" y="3789164"/>
                  <a:pt x="5185767" y="3789164"/>
                </a:cubicBezTo>
                <a:cubicBezTo>
                  <a:pt x="5161557" y="3789164"/>
                  <a:pt x="5149453" y="3776861"/>
                  <a:pt x="5149453" y="3752255"/>
                </a:cubicBezTo>
                <a:cubicBezTo>
                  <a:pt x="5149453" y="3728045"/>
                  <a:pt x="5161557" y="3715940"/>
                  <a:pt x="5185767" y="3715940"/>
                </a:cubicBezTo>
                <a:close/>
                <a:moveTo>
                  <a:pt x="4743450" y="3715940"/>
                </a:moveTo>
                <a:cubicBezTo>
                  <a:pt x="4768850" y="3715940"/>
                  <a:pt x="4781550" y="3728045"/>
                  <a:pt x="4781550" y="3752255"/>
                </a:cubicBezTo>
                <a:cubicBezTo>
                  <a:pt x="4781550" y="3776861"/>
                  <a:pt x="4768850" y="3789164"/>
                  <a:pt x="4743450" y="3789164"/>
                </a:cubicBezTo>
                <a:cubicBezTo>
                  <a:pt x="4719241" y="3789164"/>
                  <a:pt x="4707136" y="3776861"/>
                  <a:pt x="4707136" y="3752255"/>
                </a:cubicBezTo>
                <a:cubicBezTo>
                  <a:pt x="4707136" y="3728045"/>
                  <a:pt x="4719241" y="3715940"/>
                  <a:pt x="4743450" y="3715940"/>
                </a:cubicBezTo>
                <a:close/>
                <a:moveTo>
                  <a:pt x="4381500" y="3715940"/>
                </a:moveTo>
                <a:cubicBezTo>
                  <a:pt x="4405709" y="3715940"/>
                  <a:pt x="4417814" y="3728045"/>
                  <a:pt x="4417814" y="3752255"/>
                </a:cubicBezTo>
                <a:cubicBezTo>
                  <a:pt x="4417814" y="3776861"/>
                  <a:pt x="4405709" y="3789164"/>
                  <a:pt x="4381500" y="3789164"/>
                </a:cubicBezTo>
                <a:cubicBezTo>
                  <a:pt x="4357290" y="3789164"/>
                  <a:pt x="4345186" y="3776861"/>
                  <a:pt x="4345186" y="3752255"/>
                </a:cubicBezTo>
                <a:cubicBezTo>
                  <a:pt x="4345186" y="3728045"/>
                  <a:pt x="4357290" y="3715940"/>
                  <a:pt x="4381500" y="3715940"/>
                </a:cubicBezTo>
                <a:close/>
                <a:moveTo>
                  <a:pt x="4031456" y="3715940"/>
                </a:moveTo>
                <a:cubicBezTo>
                  <a:pt x="4055665" y="3715940"/>
                  <a:pt x="4067770" y="3728045"/>
                  <a:pt x="4067770" y="3752255"/>
                </a:cubicBezTo>
                <a:cubicBezTo>
                  <a:pt x="4067770" y="3776861"/>
                  <a:pt x="4055665" y="3789164"/>
                  <a:pt x="4031456" y="3789164"/>
                </a:cubicBezTo>
                <a:cubicBezTo>
                  <a:pt x="4006850" y="3789164"/>
                  <a:pt x="3994547" y="3776861"/>
                  <a:pt x="3994547" y="3752255"/>
                </a:cubicBezTo>
                <a:cubicBezTo>
                  <a:pt x="3994547" y="3728045"/>
                  <a:pt x="4006850" y="3715940"/>
                  <a:pt x="4031456" y="3715940"/>
                </a:cubicBezTo>
                <a:close/>
                <a:moveTo>
                  <a:pt x="3675459" y="3715940"/>
                </a:moveTo>
                <a:cubicBezTo>
                  <a:pt x="3699668" y="3715940"/>
                  <a:pt x="3711773" y="3728045"/>
                  <a:pt x="3711773" y="3752255"/>
                </a:cubicBezTo>
                <a:cubicBezTo>
                  <a:pt x="3711773" y="3776861"/>
                  <a:pt x="3699668" y="3789164"/>
                  <a:pt x="3675459" y="3789164"/>
                </a:cubicBezTo>
                <a:cubicBezTo>
                  <a:pt x="3650853" y="3789164"/>
                  <a:pt x="3638550" y="3776861"/>
                  <a:pt x="3638550" y="3752255"/>
                </a:cubicBezTo>
                <a:cubicBezTo>
                  <a:pt x="3638550" y="3728045"/>
                  <a:pt x="3650853" y="3715940"/>
                  <a:pt x="3675459" y="3715940"/>
                </a:cubicBezTo>
                <a:close/>
                <a:moveTo>
                  <a:pt x="3000375" y="3715940"/>
                </a:moveTo>
                <a:cubicBezTo>
                  <a:pt x="3024981" y="3715940"/>
                  <a:pt x="3037284" y="3728045"/>
                  <a:pt x="3037284" y="3752255"/>
                </a:cubicBezTo>
                <a:cubicBezTo>
                  <a:pt x="3037284" y="3776861"/>
                  <a:pt x="3024981" y="3789164"/>
                  <a:pt x="3000375" y="3789164"/>
                </a:cubicBezTo>
                <a:cubicBezTo>
                  <a:pt x="2976165" y="3789164"/>
                  <a:pt x="2964061" y="3776861"/>
                  <a:pt x="2964061" y="3752255"/>
                </a:cubicBezTo>
                <a:cubicBezTo>
                  <a:pt x="2964061" y="3728045"/>
                  <a:pt x="2976165" y="3715940"/>
                  <a:pt x="3000375" y="3715940"/>
                </a:cubicBezTo>
                <a:close/>
                <a:moveTo>
                  <a:pt x="2605682" y="3715940"/>
                </a:moveTo>
                <a:cubicBezTo>
                  <a:pt x="2629892" y="3715940"/>
                  <a:pt x="2641997" y="3728045"/>
                  <a:pt x="2641997" y="3752255"/>
                </a:cubicBezTo>
                <a:cubicBezTo>
                  <a:pt x="2641997" y="3776861"/>
                  <a:pt x="2629892" y="3789164"/>
                  <a:pt x="2605682" y="3789164"/>
                </a:cubicBezTo>
                <a:cubicBezTo>
                  <a:pt x="2581076" y="3789164"/>
                  <a:pt x="2568773" y="3776861"/>
                  <a:pt x="2568773" y="3752255"/>
                </a:cubicBezTo>
                <a:cubicBezTo>
                  <a:pt x="2568773" y="3728045"/>
                  <a:pt x="2581076" y="3715940"/>
                  <a:pt x="2605682" y="3715940"/>
                </a:cubicBezTo>
                <a:close/>
                <a:moveTo>
                  <a:pt x="2152055" y="3715940"/>
                </a:moveTo>
                <a:cubicBezTo>
                  <a:pt x="2176264" y="3715940"/>
                  <a:pt x="2188369" y="3728045"/>
                  <a:pt x="2188369" y="3752255"/>
                </a:cubicBezTo>
                <a:cubicBezTo>
                  <a:pt x="2188369" y="3776861"/>
                  <a:pt x="2176264" y="3789164"/>
                  <a:pt x="2152055" y="3789164"/>
                </a:cubicBezTo>
                <a:cubicBezTo>
                  <a:pt x="2127448" y="3789164"/>
                  <a:pt x="2115145" y="3776861"/>
                  <a:pt x="2115145" y="3752255"/>
                </a:cubicBezTo>
                <a:cubicBezTo>
                  <a:pt x="2115145" y="3728045"/>
                  <a:pt x="2127448" y="3715940"/>
                  <a:pt x="2152055" y="3715940"/>
                </a:cubicBezTo>
                <a:close/>
                <a:moveTo>
                  <a:pt x="1804392" y="3715940"/>
                </a:moveTo>
                <a:cubicBezTo>
                  <a:pt x="1828998" y="3715940"/>
                  <a:pt x="1841301" y="3728045"/>
                  <a:pt x="1841301" y="3752255"/>
                </a:cubicBezTo>
                <a:cubicBezTo>
                  <a:pt x="1841301" y="3776861"/>
                  <a:pt x="1828998" y="3789164"/>
                  <a:pt x="1804392" y="3789164"/>
                </a:cubicBezTo>
                <a:cubicBezTo>
                  <a:pt x="1780183" y="3789164"/>
                  <a:pt x="1768078" y="3776861"/>
                  <a:pt x="1768078" y="3752255"/>
                </a:cubicBezTo>
                <a:cubicBezTo>
                  <a:pt x="1768078" y="3728045"/>
                  <a:pt x="1780183" y="3715940"/>
                  <a:pt x="1804392" y="3715940"/>
                </a:cubicBezTo>
                <a:close/>
                <a:moveTo>
                  <a:pt x="1351360" y="3715940"/>
                </a:moveTo>
                <a:cubicBezTo>
                  <a:pt x="1375966" y="3715940"/>
                  <a:pt x="1388269" y="3728045"/>
                  <a:pt x="1388269" y="3752255"/>
                </a:cubicBezTo>
                <a:cubicBezTo>
                  <a:pt x="1388269" y="3776861"/>
                  <a:pt x="1375966" y="3789164"/>
                  <a:pt x="1351360" y="3789164"/>
                </a:cubicBezTo>
                <a:cubicBezTo>
                  <a:pt x="1327150" y="3789164"/>
                  <a:pt x="1315045" y="3776861"/>
                  <a:pt x="1315045" y="3752255"/>
                </a:cubicBezTo>
                <a:cubicBezTo>
                  <a:pt x="1315045" y="3728045"/>
                  <a:pt x="1327150" y="3715940"/>
                  <a:pt x="1351360" y="3715940"/>
                </a:cubicBezTo>
                <a:close/>
                <a:moveTo>
                  <a:pt x="954881" y="3715940"/>
                </a:moveTo>
                <a:cubicBezTo>
                  <a:pt x="979488" y="3715940"/>
                  <a:pt x="991791" y="3728045"/>
                  <a:pt x="991791" y="3752255"/>
                </a:cubicBezTo>
                <a:cubicBezTo>
                  <a:pt x="991791" y="3776861"/>
                  <a:pt x="979488" y="3789164"/>
                  <a:pt x="954881" y="3789164"/>
                </a:cubicBezTo>
                <a:cubicBezTo>
                  <a:pt x="930672" y="3789164"/>
                  <a:pt x="918568" y="3776861"/>
                  <a:pt x="918568" y="3752255"/>
                </a:cubicBezTo>
                <a:cubicBezTo>
                  <a:pt x="918568" y="3728045"/>
                  <a:pt x="930672" y="3715940"/>
                  <a:pt x="954881" y="3715940"/>
                </a:cubicBezTo>
                <a:close/>
                <a:moveTo>
                  <a:pt x="359569" y="3715940"/>
                </a:moveTo>
                <a:cubicBezTo>
                  <a:pt x="384175" y="3715940"/>
                  <a:pt x="396478" y="3728045"/>
                  <a:pt x="396478" y="3752255"/>
                </a:cubicBezTo>
                <a:cubicBezTo>
                  <a:pt x="396478" y="3776861"/>
                  <a:pt x="384175" y="3789164"/>
                  <a:pt x="359569" y="3789164"/>
                </a:cubicBezTo>
                <a:cubicBezTo>
                  <a:pt x="335359" y="3789164"/>
                  <a:pt x="323255" y="3776861"/>
                  <a:pt x="323255" y="3752255"/>
                </a:cubicBezTo>
                <a:cubicBezTo>
                  <a:pt x="323255" y="3728045"/>
                  <a:pt x="335359" y="3715940"/>
                  <a:pt x="359569" y="3715940"/>
                </a:cubicBezTo>
                <a:close/>
                <a:moveTo>
                  <a:pt x="6351389" y="3705820"/>
                </a:moveTo>
                <a:cubicBezTo>
                  <a:pt x="6375598" y="3705820"/>
                  <a:pt x="6387703" y="3718123"/>
                  <a:pt x="6387703" y="3742730"/>
                </a:cubicBezTo>
                <a:cubicBezTo>
                  <a:pt x="6387703" y="3766939"/>
                  <a:pt x="6375598" y="3779044"/>
                  <a:pt x="6351389" y="3779044"/>
                </a:cubicBezTo>
                <a:cubicBezTo>
                  <a:pt x="6327179" y="3779044"/>
                  <a:pt x="6315075" y="3766939"/>
                  <a:pt x="6315075" y="3742730"/>
                </a:cubicBezTo>
                <a:cubicBezTo>
                  <a:pt x="6315075" y="3718123"/>
                  <a:pt x="6327179" y="3705820"/>
                  <a:pt x="6351389" y="3705820"/>
                </a:cubicBezTo>
                <a:close/>
                <a:moveTo>
                  <a:pt x="5998964" y="3705820"/>
                </a:moveTo>
                <a:cubicBezTo>
                  <a:pt x="6023569" y="3705820"/>
                  <a:pt x="6035873" y="3718123"/>
                  <a:pt x="6035873" y="3742730"/>
                </a:cubicBezTo>
                <a:cubicBezTo>
                  <a:pt x="6035873" y="3766939"/>
                  <a:pt x="6023569" y="3779044"/>
                  <a:pt x="5998964" y="3779044"/>
                </a:cubicBezTo>
                <a:cubicBezTo>
                  <a:pt x="5974754" y="3779044"/>
                  <a:pt x="5962650" y="3766939"/>
                  <a:pt x="5962650" y="3742730"/>
                </a:cubicBezTo>
                <a:cubicBezTo>
                  <a:pt x="5962650" y="3718123"/>
                  <a:pt x="5974754" y="3705820"/>
                  <a:pt x="5998964" y="3705820"/>
                </a:cubicBezTo>
                <a:close/>
                <a:moveTo>
                  <a:pt x="1122164" y="3698676"/>
                </a:moveTo>
                <a:cubicBezTo>
                  <a:pt x="1122164" y="3784005"/>
                  <a:pt x="1139230" y="3826669"/>
                  <a:pt x="1173361" y="3826669"/>
                </a:cubicBezTo>
                <a:cubicBezTo>
                  <a:pt x="1219002" y="3826669"/>
                  <a:pt x="1241822" y="3784005"/>
                  <a:pt x="1241822" y="3698676"/>
                </a:cubicBezTo>
                <a:close/>
                <a:moveTo>
                  <a:pt x="5225058" y="3585567"/>
                </a:moveTo>
                <a:cubicBezTo>
                  <a:pt x="5249267" y="3585567"/>
                  <a:pt x="5261372" y="3597672"/>
                  <a:pt x="5261372" y="3621881"/>
                </a:cubicBezTo>
                <a:cubicBezTo>
                  <a:pt x="5261372" y="3646090"/>
                  <a:pt x="5249267" y="3658195"/>
                  <a:pt x="5225058" y="3658195"/>
                </a:cubicBezTo>
                <a:cubicBezTo>
                  <a:pt x="5200452" y="3658195"/>
                  <a:pt x="5188148" y="3646090"/>
                  <a:pt x="5188148" y="3621881"/>
                </a:cubicBezTo>
                <a:cubicBezTo>
                  <a:pt x="5188148" y="3597672"/>
                  <a:pt x="5200452" y="3585567"/>
                  <a:pt x="5225058" y="3585567"/>
                </a:cubicBezTo>
                <a:close/>
                <a:moveTo>
                  <a:pt x="1843683" y="3585567"/>
                </a:moveTo>
                <a:cubicBezTo>
                  <a:pt x="1867892" y="3585567"/>
                  <a:pt x="1879997" y="3597672"/>
                  <a:pt x="1879997" y="3621881"/>
                </a:cubicBezTo>
                <a:cubicBezTo>
                  <a:pt x="1879997" y="3646090"/>
                  <a:pt x="1867892" y="3658195"/>
                  <a:pt x="1843683" y="3658195"/>
                </a:cubicBezTo>
                <a:cubicBezTo>
                  <a:pt x="1819076" y="3658195"/>
                  <a:pt x="1806774" y="3646090"/>
                  <a:pt x="1806774" y="3621881"/>
                </a:cubicBezTo>
                <a:cubicBezTo>
                  <a:pt x="1806774" y="3597672"/>
                  <a:pt x="1819076" y="3585567"/>
                  <a:pt x="1843683" y="3585567"/>
                </a:cubicBezTo>
                <a:close/>
                <a:moveTo>
                  <a:pt x="6397823" y="3570684"/>
                </a:moveTo>
                <a:cubicBezTo>
                  <a:pt x="6422033" y="3570684"/>
                  <a:pt x="6434137" y="3582789"/>
                  <a:pt x="6434137" y="3606998"/>
                </a:cubicBezTo>
                <a:cubicBezTo>
                  <a:pt x="6434137" y="3631605"/>
                  <a:pt x="6422033" y="3643908"/>
                  <a:pt x="6397823" y="3643908"/>
                </a:cubicBezTo>
                <a:cubicBezTo>
                  <a:pt x="6373217" y="3643908"/>
                  <a:pt x="6360913" y="3631605"/>
                  <a:pt x="6360913" y="3606998"/>
                </a:cubicBezTo>
                <a:cubicBezTo>
                  <a:pt x="6360913" y="3582789"/>
                  <a:pt x="6373217" y="3570684"/>
                  <a:pt x="6397823" y="3570684"/>
                </a:cubicBezTo>
                <a:close/>
                <a:moveTo>
                  <a:pt x="6263877" y="3570684"/>
                </a:moveTo>
                <a:cubicBezTo>
                  <a:pt x="6288087" y="3570684"/>
                  <a:pt x="6300191" y="3582789"/>
                  <a:pt x="6300191" y="3606998"/>
                </a:cubicBezTo>
                <a:cubicBezTo>
                  <a:pt x="6300191" y="3631605"/>
                  <a:pt x="6288087" y="3643908"/>
                  <a:pt x="6263877" y="3643908"/>
                </a:cubicBezTo>
                <a:cubicBezTo>
                  <a:pt x="6239271" y="3643908"/>
                  <a:pt x="6226969" y="3631605"/>
                  <a:pt x="6226969" y="3606998"/>
                </a:cubicBezTo>
                <a:cubicBezTo>
                  <a:pt x="6226969" y="3582789"/>
                  <a:pt x="6239271" y="3570684"/>
                  <a:pt x="6263877" y="3570684"/>
                </a:cubicBezTo>
                <a:close/>
                <a:moveTo>
                  <a:pt x="5998964" y="3570684"/>
                </a:moveTo>
                <a:cubicBezTo>
                  <a:pt x="6023569" y="3570684"/>
                  <a:pt x="6035873" y="3582789"/>
                  <a:pt x="6035873" y="3606998"/>
                </a:cubicBezTo>
                <a:cubicBezTo>
                  <a:pt x="6035873" y="3631605"/>
                  <a:pt x="6023569" y="3643908"/>
                  <a:pt x="5998964" y="3643908"/>
                </a:cubicBezTo>
                <a:cubicBezTo>
                  <a:pt x="5974754" y="3643908"/>
                  <a:pt x="5962650" y="3631605"/>
                  <a:pt x="5962650" y="3606998"/>
                </a:cubicBezTo>
                <a:cubicBezTo>
                  <a:pt x="5962650" y="3582789"/>
                  <a:pt x="5974754" y="3570684"/>
                  <a:pt x="5998964" y="3570684"/>
                </a:cubicBezTo>
                <a:close/>
                <a:moveTo>
                  <a:pt x="5490567" y="3570684"/>
                </a:moveTo>
                <a:cubicBezTo>
                  <a:pt x="5523111" y="3570684"/>
                  <a:pt x="5539383" y="3586559"/>
                  <a:pt x="5539383" y="3618309"/>
                </a:cubicBezTo>
                <a:cubicBezTo>
                  <a:pt x="5539383" y="3650853"/>
                  <a:pt x="5523111" y="3667125"/>
                  <a:pt x="5490567" y="3667125"/>
                </a:cubicBezTo>
                <a:cubicBezTo>
                  <a:pt x="5457229" y="3667125"/>
                  <a:pt x="5440561" y="3650853"/>
                  <a:pt x="5440561" y="3618309"/>
                </a:cubicBezTo>
                <a:cubicBezTo>
                  <a:pt x="5440561" y="3586559"/>
                  <a:pt x="5457229" y="3570684"/>
                  <a:pt x="5490567" y="3570684"/>
                </a:cubicBezTo>
                <a:close/>
                <a:moveTo>
                  <a:pt x="4753570" y="3570684"/>
                </a:moveTo>
                <a:cubicBezTo>
                  <a:pt x="4777780" y="3570684"/>
                  <a:pt x="4789884" y="3582789"/>
                  <a:pt x="4789884" y="3606998"/>
                </a:cubicBezTo>
                <a:cubicBezTo>
                  <a:pt x="4789884" y="3631605"/>
                  <a:pt x="4777780" y="3643908"/>
                  <a:pt x="4753570" y="3643908"/>
                </a:cubicBezTo>
                <a:cubicBezTo>
                  <a:pt x="4728964" y="3643908"/>
                  <a:pt x="4716661" y="3631605"/>
                  <a:pt x="4716661" y="3606998"/>
                </a:cubicBezTo>
                <a:cubicBezTo>
                  <a:pt x="4716661" y="3582789"/>
                  <a:pt x="4728964" y="3570684"/>
                  <a:pt x="4753570" y="3570684"/>
                </a:cubicBezTo>
                <a:close/>
                <a:moveTo>
                  <a:pt x="4374356" y="3570684"/>
                </a:moveTo>
                <a:cubicBezTo>
                  <a:pt x="4406900" y="3570684"/>
                  <a:pt x="4423172" y="3586559"/>
                  <a:pt x="4423172" y="3618309"/>
                </a:cubicBezTo>
                <a:cubicBezTo>
                  <a:pt x="4423172" y="3650853"/>
                  <a:pt x="4406900" y="3667125"/>
                  <a:pt x="4374356" y="3667125"/>
                </a:cubicBezTo>
                <a:cubicBezTo>
                  <a:pt x="4341812" y="3667125"/>
                  <a:pt x="4325540" y="3650853"/>
                  <a:pt x="4325540" y="3618309"/>
                </a:cubicBezTo>
                <a:cubicBezTo>
                  <a:pt x="4325540" y="3586559"/>
                  <a:pt x="4341812" y="3570684"/>
                  <a:pt x="4374356" y="3570684"/>
                </a:cubicBezTo>
                <a:close/>
                <a:moveTo>
                  <a:pt x="3675459" y="3570684"/>
                </a:moveTo>
                <a:cubicBezTo>
                  <a:pt x="3708003" y="3570684"/>
                  <a:pt x="3724275" y="3586559"/>
                  <a:pt x="3724275" y="3618309"/>
                </a:cubicBezTo>
                <a:cubicBezTo>
                  <a:pt x="3724275" y="3650853"/>
                  <a:pt x="3708003" y="3667125"/>
                  <a:pt x="3675459" y="3667125"/>
                </a:cubicBezTo>
                <a:cubicBezTo>
                  <a:pt x="3642915" y="3667125"/>
                  <a:pt x="3626643" y="3650853"/>
                  <a:pt x="3626643" y="3618309"/>
                </a:cubicBezTo>
                <a:cubicBezTo>
                  <a:pt x="3626643" y="3586559"/>
                  <a:pt x="3642915" y="3570684"/>
                  <a:pt x="3675459" y="3570684"/>
                </a:cubicBezTo>
                <a:close/>
                <a:moveTo>
                  <a:pt x="3021211" y="3570684"/>
                </a:moveTo>
                <a:cubicBezTo>
                  <a:pt x="3053754" y="3570684"/>
                  <a:pt x="3070026" y="3586559"/>
                  <a:pt x="3070026" y="3618309"/>
                </a:cubicBezTo>
                <a:cubicBezTo>
                  <a:pt x="3070026" y="3650853"/>
                  <a:pt x="3053754" y="3667125"/>
                  <a:pt x="3021211" y="3667125"/>
                </a:cubicBezTo>
                <a:cubicBezTo>
                  <a:pt x="2987873" y="3667125"/>
                  <a:pt x="2971204" y="3650853"/>
                  <a:pt x="2971204" y="3618309"/>
                </a:cubicBezTo>
                <a:cubicBezTo>
                  <a:pt x="2971204" y="3586559"/>
                  <a:pt x="2987873" y="3570684"/>
                  <a:pt x="3021211" y="3570684"/>
                </a:cubicBezTo>
                <a:close/>
                <a:moveTo>
                  <a:pt x="2581275" y="3570684"/>
                </a:moveTo>
                <a:cubicBezTo>
                  <a:pt x="2613818" y="3570684"/>
                  <a:pt x="2630090" y="3586559"/>
                  <a:pt x="2630090" y="3618309"/>
                </a:cubicBezTo>
                <a:cubicBezTo>
                  <a:pt x="2630090" y="3650853"/>
                  <a:pt x="2613818" y="3667125"/>
                  <a:pt x="2581275" y="3667125"/>
                </a:cubicBezTo>
                <a:cubicBezTo>
                  <a:pt x="2547937" y="3667125"/>
                  <a:pt x="2531268" y="3650853"/>
                  <a:pt x="2531268" y="3618309"/>
                </a:cubicBezTo>
                <a:cubicBezTo>
                  <a:pt x="2531268" y="3586559"/>
                  <a:pt x="2547937" y="3570684"/>
                  <a:pt x="2581275" y="3570684"/>
                </a:cubicBezTo>
                <a:close/>
                <a:moveTo>
                  <a:pt x="2109192" y="3570684"/>
                </a:moveTo>
                <a:cubicBezTo>
                  <a:pt x="2141736" y="3570684"/>
                  <a:pt x="2158008" y="3586559"/>
                  <a:pt x="2158008" y="3618309"/>
                </a:cubicBezTo>
                <a:cubicBezTo>
                  <a:pt x="2158008" y="3650853"/>
                  <a:pt x="2141736" y="3667125"/>
                  <a:pt x="2109192" y="3667125"/>
                </a:cubicBezTo>
                <a:cubicBezTo>
                  <a:pt x="2075855" y="3667125"/>
                  <a:pt x="2059186" y="3650853"/>
                  <a:pt x="2059186" y="3618309"/>
                </a:cubicBezTo>
                <a:cubicBezTo>
                  <a:pt x="2059186" y="3586559"/>
                  <a:pt x="2075855" y="3570684"/>
                  <a:pt x="2109192" y="3570684"/>
                </a:cubicBezTo>
                <a:close/>
                <a:moveTo>
                  <a:pt x="1351360" y="3570684"/>
                </a:moveTo>
                <a:cubicBezTo>
                  <a:pt x="1383903" y="3570684"/>
                  <a:pt x="1400175" y="3586559"/>
                  <a:pt x="1400175" y="3618309"/>
                </a:cubicBezTo>
                <a:cubicBezTo>
                  <a:pt x="1400175" y="3650853"/>
                  <a:pt x="1383903" y="3667125"/>
                  <a:pt x="1351360" y="3667125"/>
                </a:cubicBezTo>
                <a:cubicBezTo>
                  <a:pt x="1318022" y="3667125"/>
                  <a:pt x="1301353" y="3650853"/>
                  <a:pt x="1301353" y="3618309"/>
                </a:cubicBezTo>
                <a:cubicBezTo>
                  <a:pt x="1301353" y="3586559"/>
                  <a:pt x="1318022" y="3570684"/>
                  <a:pt x="1351360" y="3570684"/>
                </a:cubicBezTo>
                <a:close/>
                <a:moveTo>
                  <a:pt x="954881" y="3570684"/>
                </a:moveTo>
                <a:cubicBezTo>
                  <a:pt x="987425" y="3570684"/>
                  <a:pt x="1003697" y="3586559"/>
                  <a:pt x="1003697" y="3618309"/>
                </a:cubicBezTo>
                <a:cubicBezTo>
                  <a:pt x="1003697" y="3650853"/>
                  <a:pt x="987425" y="3667125"/>
                  <a:pt x="954881" y="3667125"/>
                </a:cubicBezTo>
                <a:cubicBezTo>
                  <a:pt x="922734" y="3667125"/>
                  <a:pt x="906661" y="3650853"/>
                  <a:pt x="906661" y="3618309"/>
                </a:cubicBezTo>
                <a:cubicBezTo>
                  <a:pt x="906661" y="3586559"/>
                  <a:pt x="922734" y="3570684"/>
                  <a:pt x="954881" y="3570684"/>
                </a:cubicBezTo>
                <a:close/>
                <a:moveTo>
                  <a:pt x="359569" y="3570684"/>
                </a:moveTo>
                <a:cubicBezTo>
                  <a:pt x="392112" y="3570684"/>
                  <a:pt x="408384" y="3586559"/>
                  <a:pt x="408384" y="3618309"/>
                </a:cubicBezTo>
                <a:cubicBezTo>
                  <a:pt x="408384" y="3650853"/>
                  <a:pt x="392112" y="3667125"/>
                  <a:pt x="359569" y="3667125"/>
                </a:cubicBezTo>
                <a:cubicBezTo>
                  <a:pt x="327025" y="3667125"/>
                  <a:pt x="310753" y="3650853"/>
                  <a:pt x="310753" y="3618309"/>
                </a:cubicBezTo>
                <a:cubicBezTo>
                  <a:pt x="310753" y="3586559"/>
                  <a:pt x="327025" y="3570684"/>
                  <a:pt x="359569" y="3570684"/>
                </a:cubicBezTo>
                <a:close/>
                <a:moveTo>
                  <a:pt x="6349007" y="3524250"/>
                </a:moveTo>
                <a:lnTo>
                  <a:pt x="6436519" y="3524250"/>
                </a:lnTo>
                <a:lnTo>
                  <a:pt x="6440090" y="3529012"/>
                </a:lnTo>
                <a:lnTo>
                  <a:pt x="6345435" y="3529012"/>
                </a:lnTo>
                <a:close/>
                <a:moveTo>
                  <a:pt x="6150173" y="3524250"/>
                </a:moveTo>
                <a:lnTo>
                  <a:pt x="6280547" y="3524250"/>
                </a:lnTo>
                <a:lnTo>
                  <a:pt x="6289476" y="3529012"/>
                </a:lnTo>
                <a:lnTo>
                  <a:pt x="6152554" y="3529012"/>
                </a:lnTo>
                <a:close/>
                <a:moveTo>
                  <a:pt x="5959078" y="3524250"/>
                </a:moveTo>
                <a:lnTo>
                  <a:pt x="6038254" y="3524250"/>
                </a:lnTo>
                <a:lnTo>
                  <a:pt x="6041826" y="3529012"/>
                </a:lnTo>
                <a:lnTo>
                  <a:pt x="5956101" y="3529012"/>
                </a:lnTo>
                <a:close/>
                <a:moveTo>
                  <a:pt x="5422701" y="3524250"/>
                </a:moveTo>
                <a:lnTo>
                  <a:pt x="5523904" y="3524250"/>
                </a:lnTo>
                <a:lnTo>
                  <a:pt x="5527476" y="3529012"/>
                </a:lnTo>
                <a:lnTo>
                  <a:pt x="5422701" y="3529012"/>
                </a:lnTo>
                <a:close/>
                <a:moveTo>
                  <a:pt x="5201840" y="3524250"/>
                </a:moveTo>
                <a:lnTo>
                  <a:pt x="5271492" y="3524250"/>
                </a:lnTo>
                <a:lnTo>
                  <a:pt x="5271492" y="3529012"/>
                </a:lnTo>
                <a:lnTo>
                  <a:pt x="5198269" y="3529012"/>
                </a:lnTo>
                <a:close/>
                <a:moveTo>
                  <a:pt x="4709517" y="3524250"/>
                </a:moveTo>
                <a:lnTo>
                  <a:pt x="4795837" y="3524250"/>
                </a:lnTo>
                <a:lnTo>
                  <a:pt x="4799409" y="3529012"/>
                </a:lnTo>
                <a:lnTo>
                  <a:pt x="4707136" y="3529012"/>
                </a:lnTo>
                <a:close/>
                <a:moveTo>
                  <a:pt x="4316611" y="3524250"/>
                </a:moveTo>
                <a:lnTo>
                  <a:pt x="4429125" y="3524250"/>
                </a:lnTo>
                <a:lnTo>
                  <a:pt x="4432697" y="3529012"/>
                </a:lnTo>
                <a:lnTo>
                  <a:pt x="4313039" y="3529012"/>
                </a:lnTo>
                <a:close/>
                <a:moveTo>
                  <a:pt x="3624262" y="3524250"/>
                </a:moveTo>
                <a:lnTo>
                  <a:pt x="3729037" y="3524250"/>
                </a:lnTo>
                <a:lnTo>
                  <a:pt x="3732609" y="3529012"/>
                </a:lnTo>
                <a:lnTo>
                  <a:pt x="3620095" y="3529012"/>
                </a:lnTo>
                <a:close/>
                <a:moveTo>
                  <a:pt x="2951559" y="3524250"/>
                </a:moveTo>
                <a:lnTo>
                  <a:pt x="3090862" y="3524250"/>
                </a:lnTo>
                <a:lnTo>
                  <a:pt x="3094434" y="3529012"/>
                </a:lnTo>
                <a:lnTo>
                  <a:pt x="2947987" y="3529012"/>
                </a:lnTo>
                <a:close/>
                <a:moveTo>
                  <a:pt x="2514004" y="3524250"/>
                </a:moveTo>
                <a:lnTo>
                  <a:pt x="2650926" y="3524250"/>
                </a:lnTo>
                <a:lnTo>
                  <a:pt x="2654498" y="3529012"/>
                </a:lnTo>
                <a:lnTo>
                  <a:pt x="2511623" y="3529012"/>
                </a:lnTo>
                <a:close/>
                <a:moveTo>
                  <a:pt x="2041326" y="3524250"/>
                </a:moveTo>
                <a:lnTo>
                  <a:pt x="2142529" y="3524250"/>
                </a:lnTo>
                <a:lnTo>
                  <a:pt x="2146101" y="3529012"/>
                </a:lnTo>
                <a:lnTo>
                  <a:pt x="2041326" y="3529012"/>
                </a:lnTo>
                <a:close/>
                <a:moveTo>
                  <a:pt x="1820465" y="3524250"/>
                </a:moveTo>
                <a:lnTo>
                  <a:pt x="1890117" y="3524250"/>
                </a:lnTo>
                <a:lnTo>
                  <a:pt x="1890117" y="3529012"/>
                </a:lnTo>
                <a:lnTo>
                  <a:pt x="1816894" y="3529012"/>
                </a:lnTo>
                <a:close/>
                <a:moveTo>
                  <a:pt x="1302544" y="3524250"/>
                </a:moveTo>
                <a:lnTo>
                  <a:pt x="1402556" y="3524250"/>
                </a:lnTo>
                <a:lnTo>
                  <a:pt x="1406128" y="3529012"/>
                </a:lnTo>
                <a:lnTo>
                  <a:pt x="1298972" y="3529012"/>
                </a:lnTo>
                <a:close/>
                <a:moveTo>
                  <a:pt x="901303" y="3524250"/>
                </a:moveTo>
                <a:lnTo>
                  <a:pt x="1001315" y="3524250"/>
                </a:lnTo>
                <a:lnTo>
                  <a:pt x="1003697" y="3529012"/>
                </a:lnTo>
                <a:lnTo>
                  <a:pt x="898922" y="3529012"/>
                </a:lnTo>
                <a:close/>
                <a:moveTo>
                  <a:pt x="305991" y="3524250"/>
                </a:moveTo>
                <a:lnTo>
                  <a:pt x="416719" y="3524250"/>
                </a:lnTo>
                <a:lnTo>
                  <a:pt x="419695" y="3529012"/>
                </a:lnTo>
                <a:lnTo>
                  <a:pt x="302419" y="3529012"/>
                </a:lnTo>
                <a:close/>
                <a:moveTo>
                  <a:pt x="6358533" y="3503414"/>
                </a:moveTo>
                <a:lnTo>
                  <a:pt x="6430565" y="3503414"/>
                </a:lnTo>
                <a:lnTo>
                  <a:pt x="6431756" y="3509962"/>
                </a:lnTo>
                <a:lnTo>
                  <a:pt x="6356151" y="3509962"/>
                </a:lnTo>
                <a:close/>
                <a:moveTo>
                  <a:pt x="6143029" y="3503414"/>
                </a:moveTo>
                <a:lnTo>
                  <a:pt x="6248995" y="3503414"/>
                </a:lnTo>
                <a:lnTo>
                  <a:pt x="6257329" y="3509962"/>
                </a:lnTo>
                <a:lnTo>
                  <a:pt x="6145411" y="3509962"/>
                </a:lnTo>
                <a:close/>
                <a:moveTo>
                  <a:pt x="5966222" y="3503414"/>
                </a:moveTo>
                <a:lnTo>
                  <a:pt x="6031706" y="3503414"/>
                </a:lnTo>
                <a:lnTo>
                  <a:pt x="6032897" y="3509962"/>
                </a:lnTo>
                <a:lnTo>
                  <a:pt x="5963840" y="3509962"/>
                </a:lnTo>
                <a:close/>
                <a:moveTo>
                  <a:pt x="5426273" y="3503414"/>
                </a:moveTo>
                <a:lnTo>
                  <a:pt x="5507831" y="3503414"/>
                </a:lnTo>
                <a:lnTo>
                  <a:pt x="5513784" y="3509962"/>
                </a:lnTo>
                <a:lnTo>
                  <a:pt x="5425083" y="3509962"/>
                </a:lnTo>
                <a:close/>
                <a:moveTo>
                  <a:pt x="5216128" y="3503414"/>
                </a:moveTo>
                <a:lnTo>
                  <a:pt x="5270301" y="3503414"/>
                </a:lnTo>
                <a:lnTo>
                  <a:pt x="5270301" y="3509962"/>
                </a:lnTo>
                <a:lnTo>
                  <a:pt x="5211365" y="3509962"/>
                </a:lnTo>
                <a:close/>
                <a:moveTo>
                  <a:pt x="4719042" y="3503414"/>
                </a:moveTo>
                <a:lnTo>
                  <a:pt x="4789884" y="3503414"/>
                </a:lnTo>
                <a:lnTo>
                  <a:pt x="4791075" y="3509962"/>
                </a:lnTo>
                <a:lnTo>
                  <a:pt x="4716661" y="3509962"/>
                </a:lnTo>
                <a:close/>
                <a:moveTo>
                  <a:pt x="4326731" y="3503414"/>
                </a:moveTo>
                <a:lnTo>
                  <a:pt x="4417814" y="3503414"/>
                </a:lnTo>
                <a:lnTo>
                  <a:pt x="4421981" y="3509962"/>
                </a:lnTo>
                <a:lnTo>
                  <a:pt x="4323159" y="3509962"/>
                </a:lnTo>
                <a:close/>
                <a:moveTo>
                  <a:pt x="3634978" y="3503414"/>
                </a:moveTo>
                <a:lnTo>
                  <a:pt x="3718917" y="3503414"/>
                </a:lnTo>
                <a:lnTo>
                  <a:pt x="3721298" y="3509962"/>
                </a:lnTo>
                <a:lnTo>
                  <a:pt x="3632597" y="3509962"/>
                </a:lnTo>
                <a:close/>
                <a:moveTo>
                  <a:pt x="2961679" y="3503414"/>
                </a:moveTo>
                <a:lnTo>
                  <a:pt x="3077170" y="3503414"/>
                </a:lnTo>
                <a:lnTo>
                  <a:pt x="3081337" y="3509962"/>
                </a:lnTo>
                <a:lnTo>
                  <a:pt x="2959298" y="3509962"/>
                </a:lnTo>
                <a:close/>
                <a:moveTo>
                  <a:pt x="2524125" y="3503414"/>
                </a:moveTo>
                <a:lnTo>
                  <a:pt x="2641997" y="3503414"/>
                </a:lnTo>
                <a:lnTo>
                  <a:pt x="2645568" y="3509962"/>
                </a:lnTo>
                <a:lnTo>
                  <a:pt x="2521148" y="3509962"/>
                </a:lnTo>
                <a:close/>
                <a:moveTo>
                  <a:pt x="2044898" y="3503414"/>
                </a:moveTo>
                <a:lnTo>
                  <a:pt x="2126456" y="3503414"/>
                </a:lnTo>
                <a:lnTo>
                  <a:pt x="2132409" y="3509962"/>
                </a:lnTo>
                <a:lnTo>
                  <a:pt x="2043708" y="3509962"/>
                </a:lnTo>
                <a:close/>
                <a:moveTo>
                  <a:pt x="1834753" y="3503414"/>
                </a:moveTo>
                <a:lnTo>
                  <a:pt x="1888926" y="3503414"/>
                </a:lnTo>
                <a:lnTo>
                  <a:pt x="1888926" y="3509962"/>
                </a:lnTo>
                <a:lnTo>
                  <a:pt x="1829991" y="3509962"/>
                </a:lnTo>
                <a:close/>
                <a:moveTo>
                  <a:pt x="1313855" y="3503414"/>
                </a:moveTo>
                <a:lnTo>
                  <a:pt x="1395412" y="3503414"/>
                </a:lnTo>
                <a:lnTo>
                  <a:pt x="1397794" y="3509962"/>
                </a:lnTo>
                <a:lnTo>
                  <a:pt x="1309687" y="3509962"/>
                </a:lnTo>
                <a:close/>
                <a:moveTo>
                  <a:pt x="910233" y="3503414"/>
                </a:moveTo>
                <a:lnTo>
                  <a:pt x="992981" y="3503414"/>
                </a:lnTo>
                <a:lnTo>
                  <a:pt x="995362" y="3509962"/>
                </a:lnTo>
                <a:lnTo>
                  <a:pt x="906661" y="3509962"/>
                </a:lnTo>
                <a:close/>
                <a:moveTo>
                  <a:pt x="311944" y="3503414"/>
                </a:moveTo>
                <a:lnTo>
                  <a:pt x="408384" y="3503414"/>
                </a:lnTo>
                <a:lnTo>
                  <a:pt x="411956" y="3509962"/>
                </a:lnTo>
                <a:lnTo>
                  <a:pt x="310753" y="3509962"/>
                </a:lnTo>
                <a:close/>
                <a:moveTo>
                  <a:pt x="6367462" y="3482578"/>
                </a:moveTo>
                <a:lnTo>
                  <a:pt x="6423421" y="3482578"/>
                </a:lnTo>
                <a:lnTo>
                  <a:pt x="6423421" y="3489126"/>
                </a:lnTo>
                <a:lnTo>
                  <a:pt x="6366271" y="3489126"/>
                </a:lnTo>
                <a:close/>
                <a:moveTo>
                  <a:pt x="6135290" y="3482578"/>
                </a:moveTo>
                <a:lnTo>
                  <a:pt x="6222206" y="3482578"/>
                </a:lnTo>
                <a:lnTo>
                  <a:pt x="6228159" y="3489126"/>
                </a:lnTo>
                <a:lnTo>
                  <a:pt x="6138267" y="3489126"/>
                </a:lnTo>
                <a:close/>
                <a:moveTo>
                  <a:pt x="5973365" y="3482578"/>
                </a:moveTo>
                <a:lnTo>
                  <a:pt x="6023371" y="3482578"/>
                </a:lnTo>
                <a:lnTo>
                  <a:pt x="6024562" y="3489126"/>
                </a:lnTo>
                <a:lnTo>
                  <a:pt x="5972175" y="3489126"/>
                </a:lnTo>
                <a:close/>
                <a:moveTo>
                  <a:pt x="5428654" y="3482578"/>
                </a:moveTo>
                <a:lnTo>
                  <a:pt x="5494139" y="3482578"/>
                </a:lnTo>
                <a:lnTo>
                  <a:pt x="5497711" y="3489126"/>
                </a:lnTo>
                <a:lnTo>
                  <a:pt x="5427464" y="3489126"/>
                </a:lnTo>
                <a:close/>
                <a:moveTo>
                  <a:pt x="5226248" y="3482578"/>
                </a:moveTo>
                <a:lnTo>
                  <a:pt x="5267325" y="3482578"/>
                </a:lnTo>
                <a:lnTo>
                  <a:pt x="5267325" y="3489126"/>
                </a:lnTo>
                <a:lnTo>
                  <a:pt x="5223867" y="3489126"/>
                </a:lnTo>
                <a:close/>
                <a:moveTo>
                  <a:pt x="4727972" y="3482578"/>
                </a:moveTo>
                <a:lnTo>
                  <a:pt x="4781550" y="3482578"/>
                </a:lnTo>
                <a:lnTo>
                  <a:pt x="4783931" y="3489126"/>
                </a:lnTo>
                <a:lnTo>
                  <a:pt x="4725590" y="3489126"/>
                </a:lnTo>
                <a:close/>
                <a:moveTo>
                  <a:pt x="4336256" y="3482578"/>
                </a:moveTo>
                <a:lnTo>
                  <a:pt x="4408289" y="3482578"/>
                </a:lnTo>
                <a:lnTo>
                  <a:pt x="4409479" y="3489126"/>
                </a:lnTo>
                <a:lnTo>
                  <a:pt x="4333875" y="3489126"/>
                </a:lnTo>
                <a:close/>
                <a:moveTo>
                  <a:pt x="3643312" y="3482578"/>
                </a:moveTo>
                <a:lnTo>
                  <a:pt x="3710582" y="3482578"/>
                </a:lnTo>
                <a:lnTo>
                  <a:pt x="3711773" y="3489126"/>
                </a:lnTo>
                <a:lnTo>
                  <a:pt x="3642122" y="3489126"/>
                </a:lnTo>
                <a:close/>
                <a:moveTo>
                  <a:pt x="2971204" y="3482578"/>
                </a:moveTo>
                <a:lnTo>
                  <a:pt x="3067645" y="3482578"/>
                </a:lnTo>
                <a:lnTo>
                  <a:pt x="3070026" y="3489126"/>
                </a:lnTo>
                <a:lnTo>
                  <a:pt x="2968823" y="3489126"/>
                </a:lnTo>
                <a:close/>
                <a:moveTo>
                  <a:pt x="2534840" y="3482578"/>
                </a:moveTo>
                <a:lnTo>
                  <a:pt x="2633662" y="3482578"/>
                </a:lnTo>
                <a:lnTo>
                  <a:pt x="2634853" y="3489126"/>
                </a:lnTo>
                <a:lnTo>
                  <a:pt x="2531268" y="3489126"/>
                </a:lnTo>
                <a:close/>
                <a:moveTo>
                  <a:pt x="2047280" y="3482578"/>
                </a:moveTo>
                <a:lnTo>
                  <a:pt x="2112764" y="3482578"/>
                </a:lnTo>
                <a:lnTo>
                  <a:pt x="2116336" y="3489126"/>
                </a:lnTo>
                <a:lnTo>
                  <a:pt x="2046089" y="3489126"/>
                </a:lnTo>
                <a:close/>
                <a:moveTo>
                  <a:pt x="1844873" y="3482578"/>
                </a:moveTo>
                <a:lnTo>
                  <a:pt x="1885950" y="3482578"/>
                </a:lnTo>
                <a:lnTo>
                  <a:pt x="1885950" y="3489126"/>
                </a:lnTo>
                <a:lnTo>
                  <a:pt x="1842492" y="3489126"/>
                </a:lnTo>
                <a:close/>
                <a:moveTo>
                  <a:pt x="1319808" y="3482578"/>
                </a:moveTo>
                <a:lnTo>
                  <a:pt x="1386483" y="3482578"/>
                </a:lnTo>
                <a:lnTo>
                  <a:pt x="1388269" y="3489126"/>
                </a:lnTo>
                <a:lnTo>
                  <a:pt x="1319808" y="3489126"/>
                </a:lnTo>
                <a:close/>
                <a:moveTo>
                  <a:pt x="920948" y="3482578"/>
                </a:moveTo>
                <a:lnTo>
                  <a:pt x="987028" y="3482578"/>
                </a:lnTo>
                <a:lnTo>
                  <a:pt x="989410" y="3489126"/>
                </a:lnTo>
                <a:lnTo>
                  <a:pt x="917376" y="3489126"/>
                </a:lnTo>
                <a:close/>
                <a:moveTo>
                  <a:pt x="320874" y="3482578"/>
                </a:moveTo>
                <a:lnTo>
                  <a:pt x="400050" y="3482578"/>
                </a:lnTo>
                <a:lnTo>
                  <a:pt x="403622" y="3489126"/>
                </a:lnTo>
                <a:lnTo>
                  <a:pt x="319683" y="3489126"/>
                </a:lnTo>
                <a:close/>
                <a:moveTo>
                  <a:pt x="6376987" y="3463528"/>
                </a:moveTo>
                <a:lnTo>
                  <a:pt x="6416277" y="3463528"/>
                </a:lnTo>
                <a:lnTo>
                  <a:pt x="6418659" y="3469481"/>
                </a:lnTo>
                <a:lnTo>
                  <a:pt x="6374606" y="3469481"/>
                </a:lnTo>
                <a:close/>
                <a:moveTo>
                  <a:pt x="6130527" y="3463528"/>
                </a:moveTo>
                <a:lnTo>
                  <a:pt x="6196607" y="3463528"/>
                </a:lnTo>
                <a:lnTo>
                  <a:pt x="6203751" y="3469481"/>
                </a:lnTo>
                <a:lnTo>
                  <a:pt x="6131719" y="3469481"/>
                </a:lnTo>
                <a:close/>
                <a:moveTo>
                  <a:pt x="5979319" y="3463528"/>
                </a:moveTo>
                <a:lnTo>
                  <a:pt x="6018609" y="3463528"/>
                </a:lnTo>
                <a:lnTo>
                  <a:pt x="6019799" y="3469481"/>
                </a:lnTo>
                <a:lnTo>
                  <a:pt x="5978128" y="3469481"/>
                </a:lnTo>
                <a:close/>
                <a:moveTo>
                  <a:pt x="5431036" y="3463528"/>
                </a:moveTo>
                <a:lnTo>
                  <a:pt x="5477470" y="3463528"/>
                </a:lnTo>
                <a:lnTo>
                  <a:pt x="5483423" y="3469481"/>
                </a:lnTo>
                <a:lnTo>
                  <a:pt x="5429845" y="3469481"/>
                </a:lnTo>
                <a:close/>
                <a:moveTo>
                  <a:pt x="5235773" y="3463528"/>
                </a:moveTo>
                <a:lnTo>
                  <a:pt x="5266134" y="3463528"/>
                </a:lnTo>
                <a:lnTo>
                  <a:pt x="5266134" y="3469481"/>
                </a:lnTo>
                <a:lnTo>
                  <a:pt x="5233392" y="3469481"/>
                </a:lnTo>
                <a:close/>
                <a:moveTo>
                  <a:pt x="4735115" y="3463528"/>
                </a:moveTo>
                <a:lnTo>
                  <a:pt x="4775597" y="3463528"/>
                </a:lnTo>
                <a:lnTo>
                  <a:pt x="4776787" y="3469481"/>
                </a:lnTo>
                <a:lnTo>
                  <a:pt x="4733925" y="3469481"/>
                </a:lnTo>
                <a:close/>
                <a:moveTo>
                  <a:pt x="4345186" y="3463528"/>
                </a:moveTo>
                <a:lnTo>
                  <a:pt x="4397573" y="3463528"/>
                </a:lnTo>
                <a:lnTo>
                  <a:pt x="4401145" y="3469481"/>
                </a:lnTo>
                <a:lnTo>
                  <a:pt x="4342209" y="3469481"/>
                </a:lnTo>
                <a:close/>
                <a:moveTo>
                  <a:pt x="3652242" y="3463528"/>
                </a:moveTo>
                <a:lnTo>
                  <a:pt x="3702248" y="3463528"/>
                </a:lnTo>
                <a:lnTo>
                  <a:pt x="3704629" y="3469481"/>
                </a:lnTo>
                <a:lnTo>
                  <a:pt x="3651051" y="3469481"/>
                </a:lnTo>
                <a:close/>
                <a:moveTo>
                  <a:pt x="2980134" y="3463528"/>
                </a:moveTo>
                <a:lnTo>
                  <a:pt x="3056929" y="3463528"/>
                </a:lnTo>
                <a:lnTo>
                  <a:pt x="3060501" y="3469481"/>
                </a:lnTo>
                <a:lnTo>
                  <a:pt x="2977157" y="3469481"/>
                </a:lnTo>
                <a:close/>
                <a:moveTo>
                  <a:pt x="2547342" y="3463528"/>
                </a:moveTo>
                <a:lnTo>
                  <a:pt x="2625328" y="3463528"/>
                </a:lnTo>
                <a:lnTo>
                  <a:pt x="2627709" y="3469481"/>
                </a:lnTo>
                <a:lnTo>
                  <a:pt x="2544365" y="3469481"/>
                </a:lnTo>
                <a:close/>
                <a:moveTo>
                  <a:pt x="2049661" y="3463528"/>
                </a:moveTo>
                <a:lnTo>
                  <a:pt x="2096095" y="3463528"/>
                </a:lnTo>
                <a:lnTo>
                  <a:pt x="2102048" y="3469481"/>
                </a:lnTo>
                <a:lnTo>
                  <a:pt x="2048470" y="3469481"/>
                </a:lnTo>
                <a:close/>
                <a:moveTo>
                  <a:pt x="1854398" y="3463528"/>
                </a:moveTo>
                <a:lnTo>
                  <a:pt x="1884759" y="3463528"/>
                </a:lnTo>
                <a:lnTo>
                  <a:pt x="1884759" y="3469481"/>
                </a:lnTo>
                <a:lnTo>
                  <a:pt x="1852017" y="3469481"/>
                </a:lnTo>
                <a:close/>
                <a:moveTo>
                  <a:pt x="1326952" y="3463528"/>
                </a:moveTo>
                <a:lnTo>
                  <a:pt x="1376958" y="3463528"/>
                </a:lnTo>
                <a:lnTo>
                  <a:pt x="1380530" y="3469481"/>
                </a:lnTo>
                <a:lnTo>
                  <a:pt x="1324571" y="3469481"/>
                </a:lnTo>
                <a:close/>
                <a:moveTo>
                  <a:pt x="928092" y="3463528"/>
                </a:moveTo>
                <a:lnTo>
                  <a:pt x="980480" y="3463528"/>
                </a:lnTo>
                <a:lnTo>
                  <a:pt x="983456" y="3469481"/>
                </a:lnTo>
                <a:lnTo>
                  <a:pt x="925711" y="3469481"/>
                </a:lnTo>
                <a:close/>
                <a:moveTo>
                  <a:pt x="330398" y="3463528"/>
                </a:moveTo>
                <a:lnTo>
                  <a:pt x="391120" y="3463528"/>
                </a:lnTo>
                <a:lnTo>
                  <a:pt x="395288" y="3469481"/>
                </a:lnTo>
                <a:lnTo>
                  <a:pt x="328017" y="3469481"/>
                </a:lnTo>
                <a:close/>
                <a:moveTo>
                  <a:pt x="6384131" y="3442692"/>
                </a:moveTo>
                <a:lnTo>
                  <a:pt x="6410920" y="3442692"/>
                </a:lnTo>
                <a:lnTo>
                  <a:pt x="6412111" y="3448645"/>
                </a:lnTo>
                <a:lnTo>
                  <a:pt x="6381749" y="3448645"/>
                </a:lnTo>
                <a:close/>
                <a:moveTo>
                  <a:pt x="6126956" y="3442692"/>
                </a:moveTo>
                <a:lnTo>
                  <a:pt x="6174581" y="3442692"/>
                </a:lnTo>
                <a:lnTo>
                  <a:pt x="6179343" y="3448645"/>
                </a:lnTo>
                <a:lnTo>
                  <a:pt x="6128147" y="3448645"/>
                </a:lnTo>
                <a:close/>
                <a:moveTo>
                  <a:pt x="5985867" y="3442692"/>
                </a:moveTo>
                <a:lnTo>
                  <a:pt x="6012656" y="3442692"/>
                </a:lnTo>
                <a:lnTo>
                  <a:pt x="6015037" y="3448645"/>
                </a:lnTo>
                <a:lnTo>
                  <a:pt x="5984676" y="3448645"/>
                </a:lnTo>
                <a:close/>
                <a:moveTo>
                  <a:pt x="5431036" y="3442692"/>
                </a:moveTo>
                <a:lnTo>
                  <a:pt x="5466159" y="3442692"/>
                </a:lnTo>
                <a:lnTo>
                  <a:pt x="5470922" y="3448645"/>
                </a:lnTo>
                <a:lnTo>
                  <a:pt x="5431036" y="3448645"/>
                </a:lnTo>
                <a:close/>
                <a:moveTo>
                  <a:pt x="5245894" y="3442692"/>
                </a:moveTo>
                <a:lnTo>
                  <a:pt x="5264944" y="3442692"/>
                </a:lnTo>
                <a:lnTo>
                  <a:pt x="5264944" y="3448645"/>
                </a:lnTo>
                <a:lnTo>
                  <a:pt x="5242917" y="3448645"/>
                </a:lnTo>
                <a:close/>
                <a:moveTo>
                  <a:pt x="4742259" y="3442692"/>
                </a:moveTo>
                <a:lnTo>
                  <a:pt x="4767858" y="3442692"/>
                </a:lnTo>
                <a:lnTo>
                  <a:pt x="4771429" y="3448645"/>
                </a:lnTo>
                <a:lnTo>
                  <a:pt x="4741069" y="3448645"/>
                </a:lnTo>
                <a:close/>
                <a:moveTo>
                  <a:pt x="4352329" y="3442692"/>
                </a:moveTo>
                <a:lnTo>
                  <a:pt x="4387453" y="3442692"/>
                </a:lnTo>
                <a:lnTo>
                  <a:pt x="4391025" y="3448645"/>
                </a:lnTo>
                <a:lnTo>
                  <a:pt x="4349948" y="3448645"/>
                </a:lnTo>
                <a:close/>
                <a:moveTo>
                  <a:pt x="3660576" y="3442692"/>
                </a:moveTo>
                <a:lnTo>
                  <a:pt x="3695700" y="3442692"/>
                </a:lnTo>
                <a:lnTo>
                  <a:pt x="3696890" y="3448645"/>
                </a:lnTo>
                <a:lnTo>
                  <a:pt x="3658195" y="3448645"/>
                </a:lnTo>
                <a:close/>
                <a:moveTo>
                  <a:pt x="2986087" y="3442692"/>
                </a:moveTo>
                <a:lnTo>
                  <a:pt x="3042047" y="3442692"/>
                </a:lnTo>
                <a:lnTo>
                  <a:pt x="3046809" y="3448645"/>
                </a:lnTo>
                <a:lnTo>
                  <a:pt x="2984897" y="3448645"/>
                </a:lnTo>
                <a:close/>
                <a:moveTo>
                  <a:pt x="2559248" y="3442692"/>
                </a:moveTo>
                <a:lnTo>
                  <a:pt x="2617589" y="3442692"/>
                </a:lnTo>
                <a:lnTo>
                  <a:pt x="2618779" y="3448645"/>
                </a:lnTo>
                <a:lnTo>
                  <a:pt x="2556867" y="3448645"/>
                </a:lnTo>
                <a:close/>
                <a:moveTo>
                  <a:pt x="2049661" y="3442692"/>
                </a:moveTo>
                <a:lnTo>
                  <a:pt x="2084784" y="3442692"/>
                </a:lnTo>
                <a:lnTo>
                  <a:pt x="2089547" y="3448645"/>
                </a:lnTo>
                <a:lnTo>
                  <a:pt x="2049661" y="3448645"/>
                </a:lnTo>
                <a:close/>
                <a:moveTo>
                  <a:pt x="1864519" y="3442692"/>
                </a:moveTo>
                <a:lnTo>
                  <a:pt x="1883569" y="3442692"/>
                </a:lnTo>
                <a:lnTo>
                  <a:pt x="1883569" y="3448645"/>
                </a:lnTo>
                <a:lnTo>
                  <a:pt x="1861542" y="3448645"/>
                </a:lnTo>
                <a:close/>
                <a:moveTo>
                  <a:pt x="1334095" y="3442692"/>
                </a:moveTo>
                <a:lnTo>
                  <a:pt x="1369814" y="3442692"/>
                </a:lnTo>
                <a:lnTo>
                  <a:pt x="1372195" y="3448645"/>
                </a:lnTo>
                <a:lnTo>
                  <a:pt x="1332905" y="3448645"/>
                </a:lnTo>
                <a:close/>
                <a:moveTo>
                  <a:pt x="935831" y="3442692"/>
                </a:moveTo>
                <a:lnTo>
                  <a:pt x="972145" y="3442692"/>
                </a:lnTo>
                <a:lnTo>
                  <a:pt x="974526" y="3448645"/>
                </a:lnTo>
                <a:lnTo>
                  <a:pt x="934641" y="3448645"/>
                </a:lnTo>
                <a:close/>
                <a:moveTo>
                  <a:pt x="338733" y="3442692"/>
                </a:moveTo>
                <a:lnTo>
                  <a:pt x="382786" y="3442692"/>
                </a:lnTo>
                <a:lnTo>
                  <a:pt x="385167" y="3448645"/>
                </a:lnTo>
                <a:lnTo>
                  <a:pt x="335161" y="3448645"/>
                </a:lnTo>
                <a:close/>
                <a:moveTo>
                  <a:pt x="6391870" y="3423047"/>
                </a:moveTo>
                <a:lnTo>
                  <a:pt x="6406157" y="3423047"/>
                </a:lnTo>
                <a:lnTo>
                  <a:pt x="6407348" y="3427809"/>
                </a:lnTo>
                <a:lnTo>
                  <a:pt x="6390679" y="3427809"/>
                </a:lnTo>
                <a:close/>
                <a:moveTo>
                  <a:pt x="6124575" y="3423047"/>
                </a:moveTo>
                <a:lnTo>
                  <a:pt x="6152554" y="3423047"/>
                </a:lnTo>
                <a:lnTo>
                  <a:pt x="6159698" y="3427809"/>
                </a:lnTo>
                <a:lnTo>
                  <a:pt x="6124575" y="3427809"/>
                </a:lnTo>
                <a:close/>
                <a:moveTo>
                  <a:pt x="5991820" y="3423047"/>
                </a:moveTo>
                <a:lnTo>
                  <a:pt x="6007298" y="3423047"/>
                </a:lnTo>
                <a:lnTo>
                  <a:pt x="6010275" y="3427809"/>
                </a:lnTo>
                <a:lnTo>
                  <a:pt x="5990629" y="3427809"/>
                </a:lnTo>
                <a:close/>
                <a:moveTo>
                  <a:pt x="5433417" y="3423047"/>
                </a:moveTo>
                <a:lnTo>
                  <a:pt x="5454253" y="3423047"/>
                </a:lnTo>
                <a:lnTo>
                  <a:pt x="5457825" y="3427809"/>
                </a:lnTo>
                <a:lnTo>
                  <a:pt x="5433417" y="3427809"/>
                </a:lnTo>
                <a:close/>
                <a:moveTo>
                  <a:pt x="5253037" y="3423047"/>
                </a:moveTo>
                <a:lnTo>
                  <a:pt x="5263753" y="3423047"/>
                </a:lnTo>
                <a:lnTo>
                  <a:pt x="5263753" y="3427809"/>
                </a:lnTo>
                <a:lnTo>
                  <a:pt x="5250656" y="3427809"/>
                </a:lnTo>
                <a:close/>
                <a:moveTo>
                  <a:pt x="4748212" y="3423047"/>
                </a:moveTo>
                <a:lnTo>
                  <a:pt x="4764286" y="3423047"/>
                </a:lnTo>
                <a:lnTo>
                  <a:pt x="4764286" y="3427809"/>
                </a:lnTo>
                <a:lnTo>
                  <a:pt x="4747022" y="3427809"/>
                </a:lnTo>
                <a:close/>
                <a:moveTo>
                  <a:pt x="4359473" y="3423047"/>
                </a:moveTo>
                <a:lnTo>
                  <a:pt x="4381500" y="3423047"/>
                </a:lnTo>
                <a:lnTo>
                  <a:pt x="4383881" y="3427809"/>
                </a:lnTo>
                <a:lnTo>
                  <a:pt x="4358283" y="3427809"/>
                </a:lnTo>
                <a:close/>
                <a:moveTo>
                  <a:pt x="3666529" y="3423047"/>
                </a:moveTo>
                <a:lnTo>
                  <a:pt x="3687365" y="3423047"/>
                </a:lnTo>
                <a:lnTo>
                  <a:pt x="3689747" y="3427809"/>
                </a:lnTo>
                <a:lnTo>
                  <a:pt x="3665339" y="3427809"/>
                </a:lnTo>
                <a:close/>
                <a:moveTo>
                  <a:pt x="2994422" y="3423047"/>
                </a:moveTo>
                <a:lnTo>
                  <a:pt x="3031331" y="3423047"/>
                </a:lnTo>
                <a:lnTo>
                  <a:pt x="3033712" y="3427809"/>
                </a:lnTo>
                <a:lnTo>
                  <a:pt x="2992040" y="3427809"/>
                </a:lnTo>
                <a:close/>
                <a:moveTo>
                  <a:pt x="2574131" y="3423047"/>
                </a:moveTo>
                <a:lnTo>
                  <a:pt x="2611636" y="3423047"/>
                </a:lnTo>
                <a:lnTo>
                  <a:pt x="2611636" y="3427809"/>
                </a:lnTo>
                <a:lnTo>
                  <a:pt x="2569964" y="3427809"/>
                </a:lnTo>
                <a:close/>
                <a:moveTo>
                  <a:pt x="2052042" y="3423047"/>
                </a:moveTo>
                <a:lnTo>
                  <a:pt x="2072878" y="3423047"/>
                </a:lnTo>
                <a:lnTo>
                  <a:pt x="2076450" y="3427809"/>
                </a:lnTo>
                <a:lnTo>
                  <a:pt x="2052042" y="3427809"/>
                </a:lnTo>
                <a:close/>
                <a:moveTo>
                  <a:pt x="1871662" y="3423047"/>
                </a:moveTo>
                <a:lnTo>
                  <a:pt x="1882378" y="3423047"/>
                </a:lnTo>
                <a:lnTo>
                  <a:pt x="1882378" y="3427809"/>
                </a:lnTo>
                <a:lnTo>
                  <a:pt x="1869281" y="3427809"/>
                </a:lnTo>
                <a:close/>
                <a:moveTo>
                  <a:pt x="1341834" y="3423047"/>
                </a:moveTo>
                <a:lnTo>
                  <a:pt x="1360884" y="3423047"/>
                </a:lnTo>
                <a:lnTo>
                  <a:pt x="1363861" y="3427809"/>
                </a:lnTo>
                <a:lnTo>
                  <a:pt x="1339453" y="3427809"/>
                </a:lnTo>
                <a:close/>
                <a:moveTo>
                  <a:pt x="942975" y="3423047"/>
                </a:moveTo>
                <a:lnTo>
                  <a:pt x="966192" y="3423047"/>
                </a:lnTo>
                <a:lnTo>
                  <a:pt x="967383" y="3427809"/>
                </a:lnTo>
                <a:lnTo>
                  <a:pt x="940594" y="3427809"/>
                </a:lnTo>
                <a:close/>
                <a:moveTo>
                  <a:pt x="346472" y="3423047"/>
                </a:moveTo>
                <a:lnTo>
                  <a:pt x="374452" y="3423047"/>
                </a:lnTo>
                <a:lnTo>
                  <a:pt x="375642" y="3427809"/>
                </a:lnTo>
                <a:lnTo>
                  <a:pt x="344091" y="3427809"/>
                </a:lnTo>
                <a:close/>
                <a:moveTo>
                  <a:pt x="5344120" y="3389114"/>
                </a:moveTo>
                <a:cubicBezTo>
                  <a:pt x="5359201" y="3406180"/>
                  <a:pt x="5371504" y="3432373"/>
                  <a:pt x="5381029" y="3467695"/>
                </a:cubicBezTo>
                <a:cubicBezTo>
                  <a:pt x="5389761" y="3499842"/>
                  <a:pt x="5394126" y="3529211"/>
                  <a:pt x="5394126" y="3555801"/>
                </a:cubicBezTo>
                <a:cubicBezTo>
                  <a:pt x="5394126" y="3567311"/>
                  <a:pt x="5386586" y="3573065"/>
                  <a:pt x="5371504" y="3573065"/>
                </a:cubicBezTo>
                <a:lnTo>
                  <a:pt x="5311378" y="3573065"/>
                </a:lnTo>
                <a:cubicBezTo>
                  <a:pt x="5307012" y="3573065"/>
                  <a:pt x="5303837" y="3572073"/>
                  <a:pt x="5301853" y="3570089"/>
                </a:cubicBezTo>
                <a:cubicBezTo>
                  <a:pt x="5299472" y="3567311"/>
                  <a:pt x="5298281" y="3562548"/>
                  <a:pt x="5298281" y="3555801"/>
                </a:cubicBezTo>
                <a:cubicBezTo>
                  <a:pt x="5298281" y="3488730"/>
                  <a:pt x="5313561" y="3433167"/>
                  <a:pt x="5344120" y="3389114"/>
                </a:cubicBezTo>
                <a:close/>
                <a:moveTo>
                  <a:pt x="1962745" y="3389114"/>
                </a:moveTo>
                <a:cubicBezTo>
                  <a:pt x="1977826" y="3406180"/>
                  <a:pt x="1990130" y="3432373"/>
                  <a:pt x="1999654" y="3467695"/>
                </a:cubicBezTo>
                <a:cubicBezTo>
                  <a:pt x="2008386" y="3499842"/>
                  <a:pt x="2012751" y="3529211"/>
                  <a:pt x="2012751" y="3555801"/>
                </a:cubicBezTo>
                <a:cubicBezTo>
                  <a:pt x="2012751" y="3567311"/>
                  <a:pt x="2005211" y="3573065"/>
                  <a:pt x="1990130" y="3573065"/>
                </a:cubicBezTo>
                <a:lnTo>
                  <a:pt x="1930003" y="3573065"/>
                </a:lnTo>
                <a:cubicBezTo>
                  <a:pt x="1925637" y="3573065"/>
                  <a:pt x="1922462" y="3572073"/>
                  <a:pt x="1920478" y="3570089"/>
                </a:cubicBezTo>
                <a:cubicBezTo>
                  <a:pt x="1918097" y="3567311"/>
                  <a:pt x="1916906" y="3562548"/>
                  <a:pt x="1916906" y="3555801"/>
                </a:cubicBezTo>
                <a:cubicBezTo>
                  <a:pt x="1916906" y="3488730"/>
                  <a:pt x="1932186" y="3433167"/>
                  <a:pt x="1962745" y="3389114"/>
                </a:cubicBezTo>
                <a:close/>
                <a:moveTo>
                  <a:pt x="2833687" y="3369469"/>
                </a:moveTo>
                <a:cubicBezTo>
                  <a:pt x="2807890" y="3369469"/>
                  <a:pt x="2789833" y="3382963"/>
                  <a:pt x="2779514" y="3409950"/>
                </a:cubicBezTo>
                <a:cubicBezTo>
                  <a:pt x="2768004" y="3440509"/>
                  <a:pt x="2762448" y="3495278"/>
                  <a:pt x="2762845" y="3574256"/>
                </a:cubicBezTo>
                <a:cubicBezTo>
                  <a:pt x="2764036" y="3733403"/>
                  <a:pt x="2788047" y="3812976"/>
                  <a:pt x="2834878" y="3812976"/>
                </a:cubicBezTo>
                <a:cubicBezTo>
                  <a:pt x="2838053" y="3812976"/>
                  <a:pt x="2841029" y="3812580"/>
                  <a:pt x="2843807" y="3811786"/>
                </a:cubicBezTo>
                <a:cubicBezTo>
                  <a:pt x="2847776" y="3810992"/>
                  <a:pt x="2851348" y="3809206"/>
                  <a:pt x="2854523" y="3806428"/>
                </a:cubicBezTo>
                <a:cubicBezTo>
                  <a:pt x="2858492" y="3803650"/>
                  <a:pt x="2862262" y="3799681"/>
                  <a:pt x="2865834" y="3794522"/>
                </a:cubicBezTo>
                <a:cubicBezTo>
                  <a:pt x="2869803" y="3788965"/>
                  <a:pt x="2873375" y="3782020"/>
                  <a:pt x="2876550" y="3773686"/>
                </a:cubicBezTo>
                <a:cubicBezTo>
                  <a:pt x="2884090" y="3754636"/>
                  <a:pt x="2890043" y="3728641"/>
                  <a:pt x="2894409" y="3695700"/>
                </a:cubicBezTo>
                <a:cubicBezTo>
                  <a:pt x="2899172" y="3656806"/>
                  <a:pt x="2901553" y="3608983"/>
                  <a:pt x="2901553" y="3552230"/>
                </a:cubicBezTo>
                <a:cubicBezTo>
                  <a:pt x="2901553" y="3474839"/>
                  <a:pt x="2895996" y="3423642"/>
                  <a:pt x="2884884" y="3398639"/>
                </a:cubicBezTo>
                <a:cubicBezTo>
                  <a:pt x="2875756" y="3379192"/>
                  <a:pt x="2858690" y="3369469"/>
                  <a:pt x="2833687" y="3369469"/>
                </a:cubicBezTo>
                <a:close/>
                <a:moveTo>
                  <a:pt x="2802136" y="3297436"/>
                </a:moveTo>
                <a:cubicBezTo>
                  <a:pt x="2855317" y="3297436"/>
                  <a:pt x="2890440" y="3325614"/>
                  <a:pt x="2907506" y="3381970"/>
                </a:cubicBezTo>
                <a:cubicBezTo>
                  <a:pt x="2914253" y="3403798"/>
                  <a:pt x="2918618" y="3431381"/>
                  <a:pt x="2920603" y="3464719"/>
                </a:cubicBezTo>
                <a:lnTo>
                  <a:pt x="2922389" y="3509962"/>
                </a:lnTo>
                <a:lnTo>
                  <a:pt x="2922389" y="3607594"/>
                </a:lnTo>
                <a:lnTo>
                  <a:pt x="2920603" y="3659386"/>
                </a:lnTo>
                <a:cubicBezTo>
                  <a:pt x="2918618" y="3697883"/>
                  <a:pt x="2914253" y="3729633"/>
                  <a:pt x="2907506" y="3754636"/>
                </a:cubicBezTo>
                <a:cubicBezTo>
                  <a:pt x="2890440" y="3818136"/>
                  <a:pt x="2855317" y="3849886"/>
                  <a:pt x="2802136" y="3849886"/>
                </a:cubicBezTo>
                <a:cubicBezTo>
                  <a:pt x="2748954" y="3849886"/>
                  <a:pt x="2714029" y="3818136"/>
                  <a:pt x="2697361" y="3754636"/>
                </a:cubicBezTo>
                <a:cubicBezTo>
                  <a:pt x="2690614" y="3729633"/>
                  <a:pt x="2686248" y="3697883"/>
                  <a:pt x="2684264" y="3659386"/>
                </a:cubicBezTo>
                <a:lnTo>
                  <a:pt x="2682478" y="3607594"/>
                </a:lnTo>
                <a:lnTo>
                  <a:pt x="2682478" y="3509962"/>
                </a:lnTo>
                <a:lnTo>
                  <a:pt x="2684264" y="3464719"/>
                </a:lnTo>
                <a:cubicBezTo>
                  <a:pt x="2686248" y="3431381"/>
                  <a:pt x="2690614" y="3403798"/>
                  <a:pt x="2697361" y="3381970"/>
                </a:cubicBezTo>
                <a:cubicBezTo>
                  <a:pt x="2714426" y="3325614"/>
                  <a:pt x="2749351" y="3297436"/>
                  <a:pt x="2802136" y="3297436"/>
                </a:cubicBezTo>
                <a:close/>
                <a:moveTo>
                  <a:pt x="1187053" y="3251001"/>
                </a:moveTo>
                <a:cubicBezTo>
                  <a:pt x="1166813" y="3278783"/>
                  <a:pt x="1150541" y="3313112"/>
                  <a:pt x="1138238" y="3353990"/>
                </a:cubicBezTo>
                <a:cubicBezTo>
                  <a:pt x="1127522" y="3388122"/>
                  <a:pt x="1122164" y="3416498"/>
                  <a:pt x="1122164" y="3439120"/>
                </a:cubicBezTo>
                <a:lnTo>
                  <a:pt x="1122164" y="3477815"/>
                </a:lnTo>
                <a:lnTo>
                  <a:pt x="1241822" y="3477815"/>
                </a:lnTo>
                <a:cubicBezTo>
                  <a:pt x="1243410" y="3450431"/>
                  <a:pt x="1238647" y="3414911"/>
                  <a:pt x="1227534" y="3371255"/>
                </a:cubicBezTo>
                <a:cubicBezTo>
                  <a:pt x="1217613" y="3332361"/>
                  <a:pt x="1204119" y="3292276"/>
                  <a:pt x="1187053" y="3251001"/>
                </a:cubicBezTo>
                <a:close/>
                <a:moveTo>
                  <a:pt x="4603551" y="3240286"/>
                </a:moveTo>
                <a:cubicBezTo>
                  <a:pt x="4583311" y="3273623"/>
                  <a:pt x="4568428" y="3314898"/>
                  <a:pt x="4558903" y="3364111"/>
                </a:cubicBezTo>
                <a:cubicBezTo>
                  <a:pt x="4547790" y="3420467"/>
                  <a:pt x="4542234" y="3492897"/>
                  <a:pt x="4542234" y="3581400"/>
                </a:cubicBezTo>
                <a:cubicBezTo>
                  <a:pt x="4542234" y="3668712"/>
                  <a:pt x="4549775" y="3730426"/>
                  <a:pt x="4564856" y="3766542"/>
                </a:cubicBezTo>
                <a:cubicBezTo>
                  <a:pt x="4575968" y="3791942"/>
                  <a:pt x="4591248" y="3804642"/>
                  <a:pt x="4610695" y="3804642"/>
                </a:cubicBezTo>
                <a:cubicBezTo>
                  <a:pt x="4641651" y="3804642"/>
                  <a:pt x="4657129" y="3729434"/>
                  <a:pt x="4657129" y="3579019"/>
                </a:cubicBezTo>
                <a:cubicBezTo>
                  <a:pt x="4657129" y="3407172"/>
                  <a:pt x="4639270" y="3294261"/>
                  <a:pt x="4603551" y="3240286"/>
                </a:cubicBezTo>
                <a:close/>
                <a:moveTo>
                  <a:pt x="6393061" y="3179564"/>
                </a:moveTo>
                <a:cubicBezTo>
                  <a:pt x="6395441" y="3179564"/>
                  <a:pt x="6398419" y="3181548"/>
                  <a:pt x="6401990" y="3185517"/>
                </a:cubicBezTo>
                <a:cubicBezTo>
                  <a:pt x="6402387" y="3186311"/>
                  <a:pt x="6403975" y="3188097"/>
                  <a:pt x="6406753" y="3190875"/>
                </a:cubicBezTo>
                <a:lnTo>
                  <a:pt x="6410920" y="3196233"/>
                </a:lnTo>
                <a:cubicBezTo>
                  <a:pt x="6421635" y="3206948"/>
                  <a:pt x="6434733" y="3212306"/>
                  <a:pt x="6450211" y="3212306"/>
                </a:cubicBezTo>
                <a:cubicBezTo>
                  <a:pt x="6466482" y="3212306"/>
                  <a:pt x="6480175" y="3210322"/>
                  <a:pt x="6491287" y="3206353"/>
                </a:cubicBezTo>
                <a:cubicBezTo>
                  <a:pt x="6477793" y="3233341"/>
                  <a:pt x="6466879" y="3278584"/>
                  <a:pt x="6458545" y="3342084"/>
                </a:cubicBezTo>
                <a:cubicBezTo>
                  <a:pt x="6450607" y="3402409"/>
                  <a:pt x="6446639" y="3464322"/>
                  <a:pt x="6446639" y="3527822"/>
                </a:cubicBezTo>
                <a:cubicBezTo>
                  <a:pt x="6436717" y="3507184"/>
                  <a:pt x="6427787" y="3483173"/>
                  <a:pt x="6419849" y="3455789"/>
                </a:cubicBezTo>
                <a:lnTo>
                  <a:pt x="6400204" y="3383161"/>
                </a:lnTo>
                <a:cubicBezTo>
                  <a:pt x="6384329" y="3437533"/>
                  <a:pt x="6363890" y="3485753"/>
                  <a:pt x="6338887" y="3527822"/>
                </a:cubicBezTo>
                <a:cubicBezTo>
                  <a:pt x="6348015" y="3423443"/>
                  <a:pt x="6335911" y="3317081"/>
                  <a:pt x="6302573" y="3208734"/>
                </a:cubicBezTo>
                <a:cubicBezTo>
                  <a:pt x="6312495" y="3211115"/>
                  <a:pt x="6324599" y="3212306"/>
                  <a:pt x="6338887" y="3212306"/>
                </a:cubicBezTo>
                <a:cubicBezTo>
                  <a:pt x="6353968" y="3212306"/>
                  <a:pt x="6365875" y="3206551"/>
                  <a:pt x="6374606" y="3195042"/>
                </a:cubicBezTo>
                <a:cubicBezTo>
                  <a:pt x="6382543" y="3184723"/>
                  <a:pt x="6388695" y="3179564"/>
                  <a:pt x="6393061" y="3179564"/>
                </a:cubicBezTo>
                <a:close/>
                <a:moveTo>
                  <a:pt x="6013847" y="3179564"/>
                </a:moveTo>
                <a:cubicBezTo>
                  <a:pt x="6016227" y="3179564"/>
                  <a:pt x="6019403" y="3181548"/>
                  <a:pt x="6023371" y="3185517"/>
                </a:cubicBezTo>
                <a:lnTo>
                  <a:pt x="6032897" y="3196233"/>
                </a:lnTo>
                <a:cubicBezTo>
                  <a:pt x="6042421" y="3206948"/>
                  <a:pt x="6055121" y="3212306"/>
                  <a:pt x="6070997" y="3212306"/>
                </a:cubicBezTo>
                <a:cubicBezTo>
                  <a:pt x="6075759" y="3212306"/>
                  <a:pt x="6080919" y="3211909"/>
                  <a:pt x="6086475" y="3211115"/>
                </a:cubicBezTo>
                <a:lnTo>
                  <a:pt x="6109691" y="3205162"/>
                </a:lnTo>
                <a:cubicBezTo>
                  <a:pt x="6113263" y="3203972"/>
                  <a:pt x="6116240" y="3203376"/>
                  <a:pt x="6118621" y="3203376"/>
                </a:cubicBezTo>
                <a:cubicBezTo>
                  <a:pt x="6124971" y="3203376"/>
                  <a:pt x="6129734" y="3205162"/>
                  <a:pt x="6132909" y="3208734"/>
                </a:cubicBezTo>
                <a:cubicBezTo>
                  <a:pt x="6137671" y="3229372"/>
                  <a:pt x="6143823" y="3251200"/>
                  <a:pt x="6151363" y="3274219"/>
                </a:cubicBezTo>
                <a:cubicBezTo>
                  <a:pt x="6160491" y="3302000"/>
                  <a:pt x="6171207" y="3328987"/>
                  <a:pt x="6183511" y="3355181"/>
                </a:cubicBezTo>
                <a:cubicBezTo>
                  <a:pt x="6197798" y="3386534"/>
                  <a:pt x="6213673" y="3415903"/>
                  <a:pt x="6231135" y="3443287"/>
                </a:cubicBezTo>
                <a:cubicBezTo>
                  <a:pt x="6250979" y="3474244"/>
                  <a:pt x="6272807" y="3502422"/>
                  <a:pt x="6296620" y="3527822"/>
                </a:cubicBezTo>
                <a:cubicBezTo>
                  <a:pt x="6234707" y="3490912"/>
                  <a:pt x="6174183" y="3440113"/>
                  <a:pt x="6115049" y="3375422"/>
                </a:cubicBezTo>
                <a:cubicBezTo>
                  <a:pt x="6116240" y="3434556"/>
                  <a:pt x="6125963" y="3485356"/>
                  <a:pt x="6144220" y="3527822"/>
                </a:cubicBezTo>
                <a:lnTo>
                  <a:pt x="6105525" y="3479601"/>
                </a:lnTo>
                <a:cubicBezTo>
                  <a:pt x="6092825" y="3463726"/>
                  <a:pt x="6082505" y="3452614"/>
                  <a:pt x="6074569" y="3446264"/>
                </a:cubicBezTo>
                <a:cubicBezTo>
                  <a:pt x="6057503" y="3465711"/>
                  <a:pt x="6048970" y="3492897"/>
                  <a:pt x="6048970" y="3527822"/>
                </a:cubicBezTo>
                <a:cubicBezTo>
                  <a:pt x="6039445" y="3513931"/>
                  <a:pt x="6030515" y="3491706"/>
                  <a:pt x="6022181" y="3461147"/>
                </a:cubicBezTo>
                <a:cubicBezTo>
                  <a:pt x="6019006" y="3450431"/>
                  <a:pt x="6015235" y="3436342"/>
                  <a:pt x="6010870" y="3418880"/>
                </a:cubicBezTo>
                <a:lnTo>
                  <a:pt x="6000154" y="3375422"/>
                </a:lnTo>
                <a:lnTo>
                  <a:pt x="5976937" y="3455194"/>
                </a:lnTo>
                <a:cubicBezTo>
                  <a:pt x="5968206" y="3481387"/>
                  <a:pt x="5958880" y="3505597"/>
                  <a:pt x="5948958" y="3527822"/>
                </a:cubicBezTo>
                <a:lnTo>
                  <a:pt x="5948958" y="3470672"/>
                </a:lnTo>
                <a:cubicBezTo>
                  <a:pt x="5948958" y="3370262"/>
                  <a:pt x="5925740" y="3281164"/>
                  <a:pt x="5879306" y="3203376"/>
                </a:cubicBezTo>
                <a:cubicBezTo>
                  <a:pt x="5896768" y="3203376"/>
                  <a:pt x="5911453" y="3205162"/>
                  <a:pt x="5923359" y="3208734"/>
                </a:cubicBezTo>
                <a:cubicBezTo>
                  <a:pt x="5936853" y="3211115"/>
                  <a:pt x="5949156" y="3212306"/>
                  <a:pt x="5960269" y="3212306"/>
                </a:cubicBezTo>
                <a:cubicBezTo>
                  <a:pt x="5973762" y="3212306"/>
                  <a:pt x="5984676" y="3207345"/>
                  <a:pt x="5993011" y="3197423"/>
                </a:cubicBezTo>
                <a:lnTo>
                  <a:pt x="5998369" y="3191470"/>
                </a:lnTo>
                <a:cubicBezTo>
                  <a:pt x="6000750" y="3188692"/>
                  <a:pt x="6002535" y="3186708"/>
                  <a:pt x="6003726" y="3185517"/>
                </a:cubicBezTo>
                <a:cubicBezTo>
                  <a:pt x="6007695" y="3181548"/>
                  <a:pt x="6011068" y="3179564"/>
                  <a:pt x="6013847" y="3179564"/>
                </a:cubicBezTo>
                <a:close/>
                <a:moveTo>
                  <a:pt x="5350669" y="3179564"/>
                </a:moveTo>
                <a:cubicBezTo>
                  <a:pt x="5355034" y="3179564"/>
                  <a:pt x="5360591" y="3184326"/>
                  <a:pt x="5367337" y="3193851"/>
                </a:cubicBezTo>
                <a:cubicBezTo>
                  <a:pt x="5379641" y="3206154"/>
                  <a:pt x="5393531" y="3212306"/>
                  <a:pt x="5409009" y="3212306"/>
                </a:cubicBezTo>
                <a:cubicBezTo>
                  <a:pt x="5416946" y="3212306"/>
                  <a:pt x="5427067" y="3211115"/>
                  <a:pt x="5439370" y="3208734"/>
                </a:cubicBezTo>
                <a:lnTo>
                  <a:pt x="5457229" y="3205758"/>
                </a:lnTo>
                <a:cubicBezTo>
                  <a:pt x="5463976" y="3204964"/>
                  <a:pt x="5468937" y="3205162"/>
                  <a:pt x="5472112" y="3206353"/>
                </a:cubicBezTo>
                <a:lnTo>
                  <a:pt x="5472112" y="3246239"/>
                </a:lnTo>
                <a:cubicBezTo>
                  <a:pt x="5472112" y="3328789"/>
                  <a:pt x="5493742" y="3422650"/>
                  <a:pt x="5537001" y="3527822"/>
                </a:cubicBezTo>
                <a:cubicBezTo>
                  <a:pt x="5498504" y="3482975"/>
                  <a:pt x="5463183" y="3432175"/>
                  <a:pt x="5431036" y="3375422"/>
                </a:cubicBezTo>
                <a:cubicBezTo>
                  <a:pt x="5427464" y="3427412"/>
                  <a:pt x="5421312" y="3478212"/>
                  <a:pt x="5412581" y="3527822"/>
                </a:cubicBezTo>
                <a:cubicBezTo>
                  <a:pt x="5409406" y="3496469"/>
                  <a:pt x="5403651" y="3468688"/>
                  <a:pt x="5395317" y="3444478"/>
                </a:cubicBezTo>
                <a:cubicBezTo>
                  <a:pt x="5383808" y="3410744"/>
                  <a:pt x="5366742" y="3383359"/>
                  <a:pt x="5344120" y="3362325"/>
                </a:cubicBezTo>
                <a:cubicBezTo>
                  <a:pt x="5327848" y="3377009"/>
                  <a:pt x="5313759" y="3400226"/>
                  <a:pt x="5301853" y="3431976"/>
                </a:cubicBezTo>
                <a:cubicBezTo>
                  <a:pt x="5291931" y="3460155"/>
                  <a:pt x="5284589" y="3492103"/>
                  <a:pt x="5279826" y="3527822"/>
                </a:cubicBezTo>
                <a:lnTo>
                  <a:pt x="5272683" y="3452217"/>
                </a:lnTo>
                <a:lnTo>
                  <a:pt x="5268515" y="3375422"/>
                </a:lnTo>
                <a:lnTo>
                  <a:pt x="5251251" y="3414117"/>
                </a:lnTo>
                <a:cubicBezTo>
                  <a:pt x="5244505" y="3428802"/>
                  <a:pt x="5238552" y="3441501"/>
                  <a:pt x="5233392" y="3452217"/>
                </a:cubicBezTo>
                <a:cubicBezTo>
                  <a:pt x="5219502" y="3480792"/>
                  <a:pt x="5205214" y="3505994"/>
                  <a:pt x="5190529" y="3527822"/>
                </a:cubicBezTo>
                <a:cubicBezTo>
                  <a:pt x="5224661" y="3419475"/>
                  <a:pt x="5241726" y="3331369"/>
                  <a:pt x="5241726" y="3263503"/>
                </a:cubicBezTo>
                <a:lnTo>
                  <a:pt x="5241726" y="3232547"/>
                </a:lnTo>
                <a:cubicBezTo>
                  <a:pt x="5240933" y="3221434"/>
                  <a:pt x="5239742" y="3211711"/>
                  <a:pt x="5238154" y="3203376"/>
                </a:cubicBezTo>
                <a:lnTo>
                  <a:pt x="5277445" y="3211115"/>
                </a:lnTo>
                <a:cubicBezTo>
                  <a:pt x="5284589" y="3211909"/>
                  <a:pt x="5291534" y="3212306"/>
                  <a:pt x="5298281" y="3212306"/>
                </a:cubicBezTo>
                <a:cubicBezTo>
                  <a:pt x="5312966" y="3212306"/>
                  <a:pt x="5324673" y="3206551"/>
                  <a:pt x="5333404" y="3195042"/>
                </a:cubicBezTo>
                <a:lnTo>
                  <a:pt x="5342929" y="3183731"/>
                </a:lnTo>
                <a:cubicBezTo>
                  <a:pt x="5345311" y="3180953"/>
                  <a:pt x="5347890" y="3179564"/>
                  <a:pt x="5350669" y="3179564"/>
                </a:cubicBezTo>
                <a:close/>
                <a:moveTo>
                  <a:pt x="4758333" y="3179564"/>
                </a:moveTo>
                <a:cubicBezTo>
                  <a:pt x="4760317" y="3179564"/>
                  <a:pt x="4763095" y="3181548"/>
                  <a:pt x="4766667" y="3185517"/>
                </a:cubicBezTo>
                <a:lnTo>
                  <a:pt x="4776787" y="3196233"/>
                </a:lnTo>
                <a:cubicBezTo>
                  <a:pt x="4785916" y="3206948"/>
                  <a:pt x="4798814" y="3212306"/>
                  <a:pt x="4815483" y="3212306"/>
                </a:cubicBezTo>
                <a:cubicBezTo>
                  <a:pt x="4825405" y="3212306"/>
                  <a:pt x="4835128" y="3211115"/>
                  <a:pt x="4844653" y="3208734"/>
                </a:cubicBezTo>
                <a:lnTo>
                  <a:pt x="4860726" y="3205758"/>
                </a:lnTo>
                <a:cubicBezTo>
                  <a:pt x="4867473" y="3204170"/>
                  <a:pt x="4873625" y="3203376"/>
                  <a:pt x="4879181" y="3203376"/>
                </a:cubicBezTo>
                <a:cubicBezTo>
                  <a:pt x="4830365" y="3278783"/>
                  <a:pt x="4805958" y="3372842"/>
                  <a:pt x="4805958" y="3485555"/>
                </a:cubicBezTo>
                <a:lnTo>
                  <a:pt x="4805958" y="3527822"/>
                </a:lnTo>
                <a:cubicBezTo>
                  <a:pt x="4784923" y="3481784"/>
                  <a:pt x="4768652" y="3430190"/>
                  <a:pt x="4757142" y="3373040"/>
                </a:cubicBezTo>
                <a:cubicBezTo>
                  <a:pt x="4749602" y="3405187"/>
                  <a:pt x="4742061" y="3432175"/>
                  <a:pt x="4734520" y="3454003"/>
                </a:cubicBezTo>
                <a:cubicBezTo>
                  <a:pt x="4724995" y="3480594"/>
                  <a:pt x="4713486" y="3505200"/>
                  <a:pt x="4699992" y="3527822"/>
                </a:cubicBezTo>
                <a:lnTo>
                  <a:pt x="4699992" y="3485555"/>
                </a:lnTo>
                <a:cubicBezTo>
                  <a:pt x="4699992" y="3363714"/>
                  <a:pt x="4678362" y="3269655"/>
                  <a:pt x="4635103" y="3203376"/>
                </a:cubicBezTo>
                <a:cubicBezTo>
                  <a:pt x="4637484" y="3203773"/>
                  <a:pt x="4640262" y="3204170"/>
                  <a:pt x="4643437" y="3204567"/>
                </a:cubicBezTo>
                <a:lnTo>
                  <a:pt x="4659511" y="3207544"/>
                </a:lnTo>
                <a:cubicBezTo>
                  <a:pt x="4662686" y="3207940"/>
                  <a:pt x="4665464" y="3208337"/>
                  <a:pt x="4667845" y="3208734"/>
                </a:cubicBezTo>
                <a:cubicBezTo>
                  <a:pt x="4678958" y="3211115"/>
                  <a:pt x="4689673" y="3212306"/>
                  <a:pt x="4699992" y="3212306"/>
                </a:cubicBezTo>
                <a:cubicBezTo>
                  <a:pt x="4716264" y="3212306"/>
                  <a:pt x="4729559" y="3206948"/>
                  <a:pt x="4739878" y="3196233"/>
                </a:cubicBezTo>
                <a:lnTo>
                  <a:pt x="4748808" y="3185517"/>
                </a:lnTo>
                <a:cubicBezTo>
                  <a:pt x="4752379" y="3181548"/>
                  <a:pt x="4755555" y="3179564"/>
                  <a:pt x="4758333" y="3179564"/>
                </a:cubicBezTo>
                <a:close/>
                <a:moveTo>
                  <a:pt x="4370784" y="3179564"/>
                </a:moveTo>
                <a:cubicBezTo>
                  <a:pt x="4373165" y="3179564"/>
                  <a:pt x="4376142" y="3181548"/>
                  <a:pt x="4379714" y="3185517"/>
                </a:cubicBezTo>
                <a:cubicBezTo>
                  <a:pt x="4380111" y="3186311"/>
                  <a:pt x="4381698" y="3188097"/>
                  <a:pt x="4384476" y="3190875"/>
                </a:cubicBezTo>
                <a:lnTo>
                  <a:pt x="4388644" y="3196233"/>
                </a:lnTo>
                <a:cubicBezTo>
                  <a:pt x="4399359" y="3206948"/>
                  <a:pt x="4412456" y="3212306"/>
                  <a:pt x="4427934" y="3212306"/>
                </a:cubicBezTo>
                <a:cubicBezTo>
                  <a:pt x="4436665" y="3212306"/>
                  <a:pt x="4447183" y="3211115"/>
                  <a:pt x="4459486" y="3208734"/>
                </a:cubicBezTo>
                <a:lnTo>
                  <a:pt x="4486870" y="3205162"/>
                </a:lnTo>
                <a:cubicBezTo>
                  <a:pt x="4491633" y="3204368"/>
                  <a:pt x="4496395" y="3203773"/>
                  <a:pt x="4501158" y="3203376"/>
                </a:cubicBezTo>
                <a:cubicBezTo>
                  <a:pt x="4461073" y="3274020"/>
                  <a:pt x="4441031" y="3368080"/>
                  <a:pt x="4441031" y="3485555"/>
                </a:cubicBezTo>
                <a:lnTo>
                  <a:pt x="4441031" y="3527822"/>
                </a:lnTo>
                <a:cubicBezTo>
                  <a:pt x="4407694" y="3477022"/>
                  <a:pt x="4384278" y="3426222"/>
                  <a:pt x="4370784" y="3375422"/>
                </a:cubicBezTo>
                <a:cubicBezTo>
                  <a:pt x="4361656" y="3405981"/>
                  <a:pt x="4352925" y="3431976"/>
                  <a:pt x="4344590" y="3453408"/>
                </a:cubicBezTo>
                <a:cubicBezTo>
                  <a:pt x="4333875" y="3479601"/>
                  <a:pt x="4321373" y="3504406"/>
                  <a:pt x="4307086" y="3527822"/>
                </a:cubicBezTo>
                <a:lnTo>
                  <a:pt x="4307086" y="3468290"/>
                </a:lnTo>
                <a:cubicBezTo>
                  <a:pt x="4307086" y="3364309"/>
                  <a:pt x="4283869" y="3276997"/>
                  <a:pt x="4237434" y="3206353"/>
                </a:cubicBezTo>
                <a:cubicBezTo>
                  <a:pt x="4244181" y="3205162"/>
                  <a:pt x="4251920" y="3204964"/>
                  <a:pt x="4260651" y="3205758"/>
                </a:cubicBezTo>
                <a:lnTo>
                  <a:pt x="4281487" y="3208734"/>
                </a:lnTo>
                <a:cubicBezTo>
                  <a:pt x="4293790" y="3211115"/>
                  <a:pt x="4304308" y="3212306"/>
                  <a:pt x="4313039" y="3212306"/>
                </a:cubicBezTo>
                <a:cubicBezTo>
                  <a:pt x="4328517" y="3212306"/>
                  <a:pt x="4341614" y="3206948"/>
                  <a:pt x="4352329" y="3196233"/>
                </a:cubicBezTo>
                <a:lnTo>
                  <a:pt x="4361259" y="3185517"/>
                </a:lnTo>
                <a:cubicBezTo>
                  <a:pt x="4364831" y="3181548"/>
                  <a:pt x="4368006" y="3179564"/>
                  <a:pt x="4370784" y="3179564"/>
                </a:cubicBezTo>
                <a:close/>
                <a:moveTo>
                  <a:pt x="3677840" y="3179564"/>
                </a:moveTo>
                <a:cubicBezTo>
                  <a:pt x="3680222" y="3179564"/>
                  <a:pt x="3683397" y="3181350"/>
                  <a:pt x="3687365" y="3184922"/>
                </a:cubicBezTo>
                <a:cubicBezTo>
                  <a:pt x="3688556" y="3186112"/>
                  <a:pt x="3690342" y="3188097"/>
                  <a:pt x="3692723" y="3190875"/>
                </a:cubicBezTo>
                <a:lnTo>
                  <a:pt x="3699867" y="3197423"/>
                </a:lnTo>
                <a:cubicBezTo>
                  <a:pt x="3708201" y="3207345"/>
                  <a:pt x="3719909" y="3212306"/>
                  <a:pt x="3734990" y="3212306"/>
                </a:cubicBezTo>
                <a:cubicBezTo>
                  <a:pt x="3744118" y="3212306"/>
                  <a:pt x="3754636" y="3211115"/>
                  <a:pt x="3766542" y="3208734"/>
                </a:cubicBezTo>
                <a:lnTo>
                  <a:pt x="3774876" y="3208139"/>
                </a:lnTo>
                <a:lnTo>
                  <a:pt x="3790950" y="3205162"/>
                </a:lnTo>
                <a:lnTo>
                  <a:pt x="3798093" y="3205162"/>
                </a:lnTo>
                <a:cubicBezTo>
                  <a:pt x="3759993" y="3283744"/>
                  <a:pt x="3740943" y="3377208"/>
                  <a:pt x="3740943" y="3485555"/>
                </a:cubicBezTo>
                <a:lnTo>
                  <a:pt x="3740943" y="3527822"/>
                </a:lnTo>
                <a:cubicBezTo>
                  <a:pt x="3730228" y="3513137"/>
                  <a:pt x="3718917" y="3490118"/>
                  <a:pt x="3707011" y="3458765"/>
                </a:cubicBezTo>
                <a:lnTo>
                  <a:pt x="3677840" y="3375422"/>
                </a:lnTo>
                <a:cubicBezTo>
                  <a:pt x="3667918" y="3408362"/>
                  <a:pt x="3658195" y="3436739"/>
                  <a:pt x="3648670" y="3460551"/>
                </a:cubicBezTo>
                <a:cubicBezTo>
                  <a:pt x="3636764" y="3489920"/>
                  <a:pt x="3624857" y="3512344"/>
                  <a:pt x="3612951" y="3527822"/>
                </a:cubicBezTo>
                <a:lnTo>
                  <a:pt x="3612951" y="3485555"/>
                </a:lnTo>
                <a:cubicBezTo>
                  <a:pt x="3612951" y="3372445"/>
                  <a:pt x="3591520" y="3278386"/>
                  <a:pt x="3548657" y="3203376"/>
                </a:cubicBezTo>
                <a:lnTo>
                  <a:pt x="3587353" y="3208734"/>
                </a:lnTo>
                <a:cubicBezTo>
                  <a:pt x="3596481" y="3211115"/>
                  <a:pt x="3608387" y="3212306"/>
                  <a:pt x="3623072" y="3212306"/>
                </a:cubicBezTo>
                <a:cubicBezTo>
                  <a:pt x="3636565" y="3212306"/>
                  <a:pt x="3648670" y="3206948"/>
                  <a:pt x="3659386" y="3196233"/>
                </a:cubicBezTo>
                <a:lnTo>
                  <a:pt x="3669506" y="3184922"/>
                </a:lnTo>
                <a:cubicBezTo>
                  <a:pt x="3672681" y="3181350"/>
                  <a:pt x="3675459" y="3179564"/>
                  <a:pt x="3677840" y="3179564"/>
                </a:cubicBezTo>
                <a:close/>
                <a:moveTo>
                  <a:pt x="2802136" y="3179564"/>
                </a:moveTo>
                <a:cubicBezTo>
                  <a:pt x="2804517" y="3179564"/>
                  <a:pt x="2807692" y="3181151"/>
                  <a:pt x="2811661" y="3184326"/>
                </a:cubicBezTo>
                <a:cubicBezTo>
                  <a:pt x="2812851" y="3185120"/>
                  <a:pt x="2814637" y="3186708"/>
                  <a:pt x="2817018" y="3189089"/>
                </a:cubicBezTo>
                <a:lnTo>
                  <a:pt x="2822376" y="3193851"/>
                </a:lnTo>
                <a:cubicBezTo>
                  <a:pt x="2836267" y="3206154"/>
                  <a:pt x="2851745" y="3212306"/>
                  <a:pt x="2868811" y="3212306"/>
                </a:cubicBezTo>
                <a:cubicBezTo>
                  <a:pt x="2905323" y="3212306"/>
                  <a:pt x="2938859" y="3223220"/>
                  <a:pt x="2969418" y="3245048"/>
                </a:cubicBezTo>
                <a:cubicBezTo>
                  <a:pt x="2996406" y="3264495"/>
                  <a:pt x="3020218" y="3291681"/>
                  <a:pt x="3040856" y="3326606"/>
                </a:cubicBezTo>
                <a:cubicBezTo>
                  <a:pt x="3058715" y="3357166"/>
                  <a:pt x="3073201" y="3391495"/>
                  <a:pt x="3084314" y="3429595"/>
                </a:cubicBezTo>
                <a:cubicBezTo>
                  <a:pt x="3093839" y="3463726"/>
                  <a:pt x="3099593" y="3496469"/>
                  <a:pt x="3101578" y="3527822"/>
                </a:cubicBezTo>
                <a:cubicBezTo>
                  <a:pt x="3086100" y="3497659"/>
                  <a:pt x="3068836" y="3468290"/>
                  <a:pt x="3049786" y="3439715"/>
                </a:cubicBezTo>
                <a:cubicBezTo>
                  <a:pt x="3034307" y="3416697"/>
                  <a:pt x="3018234" y="3395266"/>
                  <a:pt x="3001565" y="3375422"/>
                </a:cubicBezTo>
                <a:cubicBezTo>
                  <a:pt x="2983706" y="3432969"/>
                  <a:pt x="2963862" y="3483769"/>
                  <a:pt x="2942034" y="3527822"/>
                </a:cubicBezTo>
                <a:cubicBezTo>
                  <a:pt x="2951956" y="3360341"/>
                  <a:pt x="2905323" y="3276600"/>
                  <a:pt x="2802136" y="3276600"/>
                </a:cubicBezTo>
                <a:cubicBezTo>
                  <a:pt x="2699345" y="3276600"/>
                  <a:pt x="2652911" y="3360341"/>
                  <a:pt x="2662832" y="3527822"/>
                </a:cubicBezTo>
                <a:cubicBezTo>
                  <a:pt x="2639020" y="3482578"/>
                  <a:pt x="2619176" y="3431778"/>
                  <a:pt x="2603301" y="3375422"/>
                </a:cubicBezTo>
                <a:cubicBezTo>
                  <a:pt x="2585839" y="3396456"/>
                  <a:pt x="2569765" y="3417887"/>
                  <a:pt x="2555081" y="3439715"/>
                </a:cubicBezTo>
                <a:cubicBezTo>
                  <a:pt x="2535237" y="3468688"/>
                  <a:pt x="2517973" y="3498056"/>
                  <a:pt x="2503289" y="3527822"/>
                </a:cubicBezTo>
                <a:cubicBezTo>
                  <a:pt x="2504876" y="3496865"/>
                  <a:pt x="2510631" y="3464123"/>
                  <a:pt x="2520553" y="3429595"/>
                </a:cubicBezTo>
                <a:cubicBezTo>
                  <a:pt x="2531268" y="3391495"/>
                  <a:pt x="2545754" y="3357166"/>
                  <a:pt x="2564011" y="3326606"/>
                </a:cubicBezTo>
                <a:cubicBezTo>
                  <a:pt x="2584648" y="3291681"/>
                  <a:pt x="2608460" y="3264495"/>
                  <a:pt x="2635448" y="3245048"/>
                </a:cubicBezTo>
                <a:cubicBezTo>
                  <a:pt x="2666008" y="3223220"/>
                  <a:pt x="2699543" y="3212306"/>
                  <a:pt x="2736056" y="3212306"/>
                </a:cubicBezTo>
                <a:cubicBezTo>
                  <a:pt x="2752328" y="3212306"/>
                  <a:pt x="2768203" y="3206154"/>
                  <a:pt x="2783681" y="3193851"/>
                </a:cubicBezTo>
                <a:cubicBezTo>
                  <a:pt x="2784872" y="3192661"/>
                  <a:pt x="2786657" y="3191073"/>
                  <a:pt x="2789039" y="3189089"/>
                </a:cubicBezTo>
                <a:lnTo>
                  <a:pt x="2793801" y="3184326"/>
                </a:lnTo>
                <a:cubicBezTo>
                  <a:pt x="2797373" y="3181151"/>
                  <a:pt x="2800151" y="3179564"/>
                  <a:pt x="2802136" y="3179564"/>
                </a:cubicBezTo>
                <a:close/>
                <a:moveTo>
                  <a:pt x="1969294" y="3179564"/>
                </a:moveTo>
                <a:cubicBezTo>
                  <a:pt x="1973659" y="3179564"/>
                  <a:pt x="1979216" y="3184326"/>
                  <a:pt x="1985962" y="3193851"/>
                </a:cubicBezTo>
                <a:cubicBezTo>
                  <a:pt x="1998265" y="3206154"/>
                  <a:pt x="2012156" y="3212306"/>
                  <a:pt x="2027634" y="3212306"/>
                </a:cubicBezTo>
                <a:cubicBezTo>
                  <a:pt x="2035572" y="3212306"/>
                  <a:pt x="2045692" y="3211115"/>
                  <a:pt x="2057995" y="3208734"/>
                </a:cubicBezTo>
                <a:lnTo>
                  <a:pt x="2075855" y="3205758"/>
                </a:lnTo>
                <a:cubicBezTo>
                  <a:pt x="2082601" y="3204964"/>
                  <a:pt x="2087562" y="3205162"/>
                  <a:pt x="2090737" y="3206353"/>
                </a:cubicBezTo>
                <a:lnTo>
                  <a:pt x="2090737" y="3246239"/>
                </a:lnTo>
                <a:cubicBezTo>
                  <a:pt x="2090737" y="3328789"/>
                  <a:pt x="2112367" y="3422650"/>
                  <a:pt x="2155626" y="3527822"/>
                </a:cubicBezTo>
                <a:cubicBezTo>
                  <a:pt x="2117130" y="3482975"/>
                  <a:pt x="2081808" y="3432175"/>
                  <a:pt x="2049661" y="3375422"/>
                </a:cubicBezTo>
                <a:cubicBezTo>
                  <a:pt x="2046089" y="3427412"/>
                  <a:pt x="2039937" y="3478212"/>
                  <a:pt x="2031206" y="3527822"/>
                </a:cubicBezTo>
                <a:cubicBezTo>
                  <a:pt x="2028031" y="3496469"/>
                  <a:pt x="2022276" y="3468688"/>
                  <a:pt x="2013942" y="3444478"/>
                </a:cubicBezTo>
                <a:cubicBezTo>
                  <a:pt x="2002433" y="3410744"/>
                  <a:pt x="1985367" y="3383359"/>
                  <a:pt x="1962745" y="3362325"/>
                </a:cubicBezTo>
                <a:cubicBezTo>
                  <a:pt x="1946473" y="3377009"/>
                  <a:pt x="1932384" y="3400226"/>
                  <a:pt x="1920478" y="3431976"/>
                </a:cubicBezTo>
                <a:cubicBezTo>
                  <a:pt x="1910556" y="3460155"/>
                  <a:pt x="1903214" y="3492103"/>
                  <a:pt x="1898451" y="3527822"/>
                </a:cubicBezTo>
                <a:lnTo>
                  <a:pt x="1891308" y="3452217"/>
                </a:lnTo>
                <a:lnTo>
                  <a:pt x="1887141" y="3375422"/>
                </a:lnTo>
                <a:lnTo>
                  <a:pt x="1869876" y="3414117"/>
                </a:lnTo>
                <a:cubicBezTo>
                  <a:pt x="1863130" y="3428802"/>
                  <a:pt x="1857177" y="3441501"/>
                  <a:pt x="1852017" y="3452217"/>
                </a:cubicBezTo>
                <a:cubicBezTo>
                  <a:pt x="1838127" y="3480792"/>
                  <a:pt x="1823839" y="3505994"/>
                  <a:pt x="1809155" y="3527822"/>
                </a:cubicBezTo>
                <a:cubicBezTo>
                  <a:pt x="1843286" y="3419475"/>
                  <a:pt x="1860351" y="3331369"/>
                  <a:pt x="1860351" y="3263503"/>
                </a:cubicBezTo>
                <a:lnTo>
                  <a:pt x="1860351" y="3232547"/>
                </a:lnTo>
                <a:cubicBezTo>
                  <a:pt x="1859558" y="3221434"/>
                  <a:pt x="1858367" y="3211711"/>
                  <a:pt x="1856779" y="3203376"/>
                </a:cubicBezTo>
                <a:lnTo>
                  <a:pt x="1896070" y="3211115"/>
                </a:lnTo>
                <a:cubicBezTo>
                  <a:pt x="1903214" y="3211909"/>
                  <a:pt x="1910159" y="3212306"/>
                  <a:pt x="1916906" y="3212306"/>
                </a:cubicBezTo>
                <a:cubicBezTo>
                  <a:pt x="1931591" y="3212306"/>
                  <a:pt x="1943298" y="3206551"/>
                  <a:pt x="1952030" y="3195042"/>
                </a:cubicBezTo>
                <a:lnTo>
                  <a:pt x="1961555" y="3183731"/>
                </a:lnTo>
                <a:cubicBezTo>
                  <a:pt x="1963936" y="3180953"/>
                  <a:pt x="1966516" y="3179564"/>
                  <a:pt x="1969294" y="3179564"/>
                </a:cubicBezTo>
                <a:close/>
                <a:moveTo>
                  <a:pt x="954881" y="3179564"/>
                </a:moveTo>
                <a:cubicBezTo>
                  <a:pt x="960041" y="3179564"/>
                  <a:pt x="967383" y="3184326"/>
                  <a:pt x="976908" y="3193851"/>
                </a:cubicBezTo>
                <a:cubicBezTo>
                  <a:pt x="990798" y="3206154"/>
                  <a:pt x="1003101" y="3212306"/>
                  <a:pt x="1013817" y="3212306"/>
                </a:cubicBezTo>
                <a:cubicBezTo>
                  <a:pt x="1027708" y="3212306"/>
                  <a:pt x="1039416" y="3210719"/>
                  <a:pt x="1048941" y="3207544"/>
                </a:cubicBezTo>
                <a:cubicBezTo>
                  <a:pt x="1066404" y="3201987"/>
                  <a:pt x="1080691" y="3200598"/>
                  <a:pt x="1091803" y="3203376"/>
                </a:cubicBezTo>
                <a:cubicBezTo>
                  <a:pt x="1070372" y="3252192"/>
                  <a:pt x="1053306" y="3299420"/>
                  <a:pt x="1040606" y="3345061"/>
                </a:cubicBezTo>
                <a:cubicBezTo>
                  <a:pt x="1025922" y="3397448"/>
                  <a:pt x="1018580" y="3442097"/>
                  <a:pt x="1018580" y="3479006"/>
                </a:cubicBezTo>
                <a:cubicBezTo>
                  <a:pt x="1018580" y="3505994"/>
                  <a:pt x="1031081" y="3519487"/>
                  <a:pt x="1056084" y="3519487"/>
                </a:cubicBezTo>
                <a:lnTo>
                  <a:pt x="1250156" y="3519487"/>
                </a:lnTo>
                <a:cubicBezTo>
                  <a:pt x="1275556" y="3519487"/>
                  <a:pt x="1288256" y="3505200"/>
                  <a:pt x="1288256" y="3476625"/>
                </a:cubicBezTo>
                <a:cubicBezTo>
                  <a:pt x="1288256" y="3434556"/>
                  <a:pt x="1280716" y="3388915"/>
                  <a:pt x="1265634" y="3339703"/>
                </a:cubicBezTo>
                <a:cubicBezTo>
                  <a:pt x="1254125" y="3300412"/>
                  <a:pt x="1236861" y="3256359"/>
                  <a:pt x="1213842" y="3207544"/>
                </a:cubicBezTo>
                <a:cubicBezTo>
                  <a:pt x="1228130" y="3202781"/>
                  <a:pt x="1241822" y="3202781"/>
                  <a:pt x="1254919" y="3207544"/>
                </a:cubicBezTo>
                <a:cubicBezTo>
                  <a:pt x="1266032" y="3210719"/>
                  <a:pt x="1278731" y="3212306"/>
                  <a:pt x="1293019" y="3212306"/>
                </a:cubicBezTo>
                <a:cubicBezTo>
                  <a:pt x="1303338" y="3212306"/>
                  <a:pt x="1315045" y="3206551"/>
                  <a:pt x="1328143" y="3195042"/>
                </a:cubicBezTo>
                <a:lnTo>
                  <a:pt x="1341239" y="3184326"/>
                </a:lnTo>
                <a:cubicBezTo>
                  <a:pt x="1345604" y="3181151"/>
                  <a:pt x="1348978" y="3179564"/>
                  <a:pt x="1351360" y="3179564"/>
                </a:cubicBezTo>
                <a:cubicBezTo>
                  <a:pt x="1353344" y="3179564"/>
                  <a:pt x="1356519" y="3181151"/>
                  <a:pt x="1360884" y="3184326"/>
                </a:cubicBezTo>
                <a:lnTo>
                  <a:pt x="1366837" y="3189089"/>
                </a:lnTo>
                <a:cubicBezTo>
                  <a:pt x="1369616" y="3191073"/>
                  <a:pt x="1371799" y="3192661"/>
                  <a:pt x="1373386" y="3193851"/>
                </a:cubicBezTo>
                <a:cubicBezTo>
                  <a:pt x="1388070" y="3206154"/>
                  <a:pt x="1400572" y="3212306"/>
                  <a:pt x="1410891" y="3212306"/>
                </a:cubicBezTo>
                <a:cubicBezTo>
                  <a:pt x="1416051" y="3212306"/>
                  <a:pt x="1422003" y="3211512"/>
                  <a:pt x="1428750" y="3209925"/>
                </a:cubicBezTo>
                <a:cubicBezTo>
                  <a:pt x="1430734" y="3209528"/>
                  <a:pt x="1433513" y="3208933"/>
                  <a:pt x="1437084" y="3208139"/>
                </a:cubicBezTo>
                <a:cubicBezTo>
                  <a:pt x="1440657" y="3207345"/>
                  <a:pt x="1443434" y="3206750"/>
                  <a:pt x="1445419" y="3206353"/>
                </a:cubicBezTo>
                <a:cubicBezTo>
                  <a:pt x="1458516" y="3203575"/>
                  <a:pt x="1471811" y="3202583"/>
                  <a:pt x="1485305" y="3203376"/>
                </a:cubicBezTo>
                <a:cubicBezTo>
                  <a:pt x="1475383" y="3222030"/>
                  <a:pt x="1466850" y="3239492"/>
                  <a:pt x="1459706" y="3255764"/>
                </a:cubicBezTo>
                <a:cubicBezTo>
                  <a:pt x="1450975" y="3276401"/>
                  <a:pt x="1443434" y="3297039"/>
                  <a:pt x="1437084" y="3317676"/>
                </a:cubicBezTo>
                <a:cubicBezTo>
                  <a:pt x="1422797" y="3368080"/>
                  <a:pt x="1415455" y="3424039"/>
                  <a:pt x="1415058" y="3485555"/>
                </a:cubicBezTo>
                <a:lnTo>
                  <a:pt x="1415058" y="3527822"/>
                </a:lnTo>
                <a:cubicBezTo>
                  <a:pt x="1402358" y="3504803"/>
                  <a:pt x="1390452" y="3479601"/>
                  <a:pt x="1379339" y="3452217"/>
                </a:cubicBezTo>
                <a:cubicBezTo>
                  <a:pt x="1370211" y="3429595"/>
                  <a:pt x="1360884" y="3403997"/>
                  <a:pt x="1351360" y="3375422"/>
                </a:cubicBezTo>
                <a:lnTo>
                  <a:pt x="1328143" y="3439715"/>
                </a:lnTo>
                <a:cubicBezTo>
                  <a:pt x="1317824" y="3467894"/>
                  <a:pt x="1310084" y="3489126"/>
                  <a:pt x="1304925" y="3503414"/>
                </a:cubicBezTo>
                <a:cubicBezTo>
                  <a:pt x="1295797" y="3527226"/>
                  <a:pt x="1281708" y="3539133"/>
                  <a:pt x="1262658" y="3539133"/>
                </a:cubicBezTo>
                <a:lnTo>
                  <a:pt x="1046560" y="3539133"/>
                </a:lnTo>
                <a:cubicBezTo>
                  <a:pt x="1025128" y="3539133"/>
                  <a:pt x="1010444" y="3527226"/>
                  <a:pt x="1002506" y="3503414"/>
                </a:cubicBezTo>
                <a:cubicBezTo>
                  <a:pt x="985441" y="3460948"/>
                  <a:pt x="969566" y="3418284"/>
                  <a:pt x="954881" y="3375422"/>
                </a:cubicBezTo>
                <a:lnTo>
                  <a:pt x="891778" y="3527822"/>
                </a:lnTo>
                <a:lnTo>
                  <a:pt x="891778" y="3485555"/>
                </a:lnTo>
                <a:cubicBezTo>
                  <a:pt x="891778" y="3374826"/>
                  <a:pt x="869355" y="3280767"/>
                  <a:pt x="824508" y="3203376"/>
                </a:cubicBezTo>
                <a:cubicBezTo>
                  <a:pt x="838795" y="3202186"/>
                  <a:pt x="851495" y="3203575"/>
                  <a:pt x="862608" y="3207544"/>
                </a:cubicBezTo>
                <a:cubicBezTo>
                  <a:pt x="878880" y="3210719"/>
                  <a:pt x="892175" y="3212306"/>
                  <a:pt x="902494" y="3212306"/>
                </a:cubicBezTo>
                <a:cubicBezTo>
                  <a:pt x="913209" y="3212306"/>
                  <a:pt x="923925" y="3206154"/>
                  <a:pt x="934641" y="3193851"/>
                </a:cubicBezTo>
                <a:lnTo>
                  <a:pt x="945951" y="3183136"/>
                </a:lnTo>
                <a:cubicBezTo>
                  <a:pt x="949523" y="3180755"/>
                  <a:pt x="952500" y="3179564"/>
                  <a:pt x="954881" y="3179564"/>
                </a:cubicBezTo>
                <a:close/>
                <a:moveTo>
                  <a:pt x="197644" y="3179564"/>
                </a:moveTo>
                <a:cubicBezTo>
                  <a:pt x="200025" y="3179564"/>
                  <a:pt x="203200" y="3180755"/>
                  <a:pt x="207169" y="3183136"/>
                </a:cubicBezTo>
                <a:lnTo>
                  <a:pt x="220861" y="3192661"/>
                </a:lnTo>
                <a:cubicBezTo>
                  <a:pt x="236736" y="3205758"/>
                  <a:pt x="257770" y="3212306"/>
                  <a:pt x="283964" y="3212306"/>
                </a:cubicBezTo>
                <a:cubicBezTo>
                  <a:pt x="308570" y="3212306"/>
                  <a:pt x="326826" y="3206154"/>
                  <a:pt x="338733" y="3193851"/>
                </a:cubicBezTo>
                <a:cubicBezTo>
                  <a:pt x="340320" y="3192661"/>
                  <a:pt x="342503" y="3190676"/>
                  <a:pt x="345281" y="3187898"/>
                </a:cubicBezTo>
                <a:lnTo>
                  <a:pt x="350639" y="3183136"/>
                </a:lnTo>
                <a:cubicBezTo>
                  <a:pt x="354211" y="3180755"/>
                  <a:pt x="357187" y="3179564"/>
                  <a:pt x="359569" y="3179564"/>
                </a:cubicBezTo>
                <a:cubicBezTo>
                  <a:pt x="362347" y="3179564"/>
                  <a:pt x="365522" y="3180755"/>
                  <a:pt x="369094" y="3183136"/>
                </a:cubicBezTo>
                <a:lnTo>
                  <a:pt x="381595" y="3193851"/>
                </a:lnTo>
                <a:cubicBezTo>
                  <a:pt x="398264" y="3206154"/>
                  <a:pt x="416123" y="3212306"/>
                  <a:pt x="435174" y="3212306"/>
                </a:cubicBezTo>
                <a:cubicBezTo>
                  <a:pt x="462161" y="3212306"/>
                  <a:pt x="483394" y="3206154"/>
                  <a:pt x="498872" y="3193851"/>
                </a:cubicBezTo>
                <a:lnTo>
                  <a:pt x="511969" y="3183731"/>
                </a:lnTo>
                <a:cubicBezTo>
                  <a:pt x="515937" y="3180953"/>
                  <a:pt x="519311" y="3179564"/>
                  <a:pt x="522089" y="3179564"/>
                </a:cubicBezTo>
                <a:cubicBezTo>
                  <a:pt x="524470" y="3179564"/>
                  <a:pt x="527249" y="3180755"/>
                  <a:pt x="530423" y="3183136"/>
                </a:cubicBezTo>
                <a:lnTo>
                  <a:pt x="541139" y="3193851"/>
                </a:lnTo>
                <a:cubicBezTo>
                  <a:pt x="550664" y="3206154"/>
                  <a:pt x="569516" y="3212306"/>
                  <a:pt x="597694" y="3212306"/>
                </a:cubicBezTo>
                <a:cubicBezTo>
                  <a:pt x="622300" y="3212306"/>
                  <a:pt x="647898" y="3205361"/>
                  <a:pt x="674489" y="3191470"/>
                </a:cubicBezTo>
                <a:cubicBezTo>
                  <a:pt x="676077" y="3196233"/>
                  <a:pt x="676870" y="3201194"/>
                  <a:pt x="676870" y="3206353"/>
                </a:cubicBezTo>
                <a:cubicBezTo>
                  <a:pt x="676870" y="3213893"/>
                  <a:pt x="672703" y="3223617"/>
                  <a:pt x="664369" y="3235523"/>
                </a:cubicBezTo>
                <a:cubicBezTo>
                  <a:pt x="661194" y="3239889"/>
                  <a:pt x="658416" y="3244651"/>
                  <a:pt x="656034" y="3249811"/>
                </a:cubicBezTo>
                <a:cubicBezTo>
                  <a:pt x="653653" y="3255367"/>
                  <a:pt x="652463" y="3259931"/>
                  <a:pt x="652463" y="3263503"/>
                </a:cubicBezTo>
                <a:cubicBezTo>
                  <a:pt x="652463" y="3265884"/>
                  <a:pt x="653455" y="3269456"/>
                  <a:pt x="655439" y="3274219"/>
                </a:cubicBezTo>
                <a:lnTo>
                  <a:pt x="664369" y="3292673"/>
                </a:lnTo>
                <a:cubicBezTo>
                  <a:pt x="673497" y="3311723"/>
                  <a:pt x="678061" y="3334147"/>
                  <a:pt x="678061" y="3359944"/>
                </a:cubicBezTo>
                <a:cubicBezTo>
                  <a:pt x="678061" y="3369866"/>
                  <a:pt x="676077" y="3380780"/>
                  <a:pt x="672108" y="3392686"/>
                </a:cubicBezTo>
                <a:lnTo>
                  <a:pt x="659606" y="3423047"/>
                </a:lnTo>
                <a:cubicBezTo>
                  <a:pt x="651272" y="3441700"/>
                  <a:pt x="647105" y="3458765"/>
                  <a:pt x="647105" y="3474244"/>
                </a:cubicBezTo>
                <a:cubicBezTo>
                  <a:pt x="647105" y="3484166"/>
                  <a:pt x="649288" y="3493095"/>
                  <a:pt x="653653" y="3501033"/>
                </a:cubicBezTo>
                <a:cubicBezTo>
                  <a:pt x="609997" y="3491905"/>
                  <a:pt x="583605" y="3455789"/>
                  <a:pt x="574477" y="3392686"/>
                </a:cubicBezTo>
                <a:cubicBezTo>
                  <a:pt x="563761" y="3308151"/>
                  <a:pt x="539354" y="3265884"/>
                  <a:pt x="501253" y="3265884"/>
                </a:cubicBezTo>
                <a:cubicBezTo>
                  <a:pt x="469900" y="3265884"/>
                  <a:pt x="448072" y="3291086"/>
                  <a:pt x="435769" y="3341489"/>
                </a:cubicBezTo>
                <a:cubicBezTo>
                  <a:pt x="431006" y="3360142"/>
                  <a:pt x="427831" y="3381970"/>
                  <a:pt x="426244" y="3406973"/>
                </a:cubicBezTo>
                <a:lnTo>
                  <a:pt x="424458" y="3437930"/>
                </a:lnTo>
                <a:lnTo>
                  <a:pt x="424458" y="3527822"/>
                </a:lnTo>
                <a:cubicBezTo>
                  <a:pt x="399455" y="3471068"/>
                  <a:pt x="377825" y="3420269"/>
                  <a:pt x="359569" y="3375422"/>
                </a:cubicBezTo>
                <a:lnTo>
                  <a:pt x="328612" y="3452217"/>
                </a:lnTo>
                <a:cubicBezTo>
                  <a:pt x="316706" y="3481586"/>
                  <a:pt x="305991" y="3506788"/>
                  <a:pt x="296465" y="3527822"/>
                </a:cubicBezTo>
                <a:lnTo>
                  <a:pt x="296465" y="3464719"/>
                </a:lnTo>
                <a:cubicBezTo>
                  <a:pt x="296465" y="3443684"/>
                  <a:pt x="295672" y="3424436"/>
                  <a:pt x="294084" y="3406973"/>
                </a:cubicBezTo>
                <a:cubicBezTo>
                  <a:pt x="292100" y="3381970"/>
                  <a:pt x="288727" y="3360142"/>
                  <a:pt x="283964" y="3341489"/>
                </a:cubicBezTo>
                <a:cubicBezTo>
                  <a:pt x="271264" y="3291086"/>
                  <a:pt x="249436" y="3265884"/>
                  <a:pt x="218480" y="3265884"/>
                </a:cubicBezTo>
                <a:cubicBezTo>
                  <a:pt x="181570" y="3265884"/>
                  <a:pt x="157162" y="3308151"/>
                  <a:pt x="145257" y="3392686"/>
                </a:cubicBezTo>
                <a:cubicBezTo>
                  <a:pt x="137319" y="3455392"/>
                  <a:pt x="110926" y="3491508"/>
                  <a:pt x="66080" y="3501033"/>
                </a:cubicBezTo>
                <a:cubicBezTo>
                  <a:pt x="70048" y="3493095"/>
                  <a:pt x="72033" y="3484166"/>
                  <a:pt x="72033" y="3474244"/>
                </a:cubicBezTo>
                <a:cubicBezTo>
                  <a:pt x="72033" y="3458765"/>
                  <a:pt x="67866" y="3441700"/>
                  <a:pt x="59531" y="3423047"/>
                </a:cubicBezTo>
                <a:lnTo>
                  <a:pt x="47625" y="3392686"/>
                </a:lnTo>
                <a:cubicBezTo>
                  <a:pt x="43657" y="3380780"/>
                  <a:pt x="41672" y="3369866"/>
                  <a:pt x="41672" y="3359944"/>
                </a:cubicBezTo>
                <a:cubicBezTo>
                  <a:pt x="41672" y="3334147"/>
                  <a:pt x="46038" y="3311723"/>
                  <a:pt x="54769" y="3292673"/>
                </a:cubicBezTo>
                <a:lnTo>
                  <a:pt x="63699" y="3274219"/>
                </a:lnTo>
                <a:cubicBezTo>
                  <a:pt x="66080" y="3269456"/>
                  <a:pt x="67270" y="3265884"/>
                  <a:pt x="67270" y="3263503"/>
                </a:cubicBezTo>
                <a:cubicBezTo>
                  <a:pt x="67270" y="3259931"/>
                  <a:pt x="65881" y="3255367"/>
                  <a:pt x="63103" y="3249811"/>
                </a:cubicBezTo>
                <a:cubicBezTo>
                  <a:pt x="60722" y="3244651"/>
                  <a:pt x="57944" y="3239889"/>
                  <a:pt x="54769" y="3235523"/>
                </a:cubicBezTo>
                <a:cubicBezTo>
                  <a:pt x="46831" y="3223617"/>
                  <a:pt x="42862" y="3213893"/>
                  <a:pt x="42862" y="3206353"/>
                </a:cubicBezTo>
                <a:cubicBezTo>
                  <a:pt x="42862" y="3201194"/>
                  <a:pt x="43657" y="3196233"/>
                  <a:pt x="45244" y="3191470"/>
                </a:cubicBezTo>
                <a:cubicBezTo>
                  <a:pt x="63897" y="3205361"/>
                  <a:pt x="89495" y="3212306"/>
                  <a:pt x="122039" y="3212306"/>
                </a:cubicBezTo>
                <a:cubicBezTo>
                  <a:pt x="149424" y="3212306"/>
                  <a:pt x="168474" y="3206154"/>
                  <a:pt x="179189" y="3193851"/>
                </a:cubicBezTo>
                <a:cubicBezTo>
                  <a:pt x="187523" y="3184326"/>
                  <a:pt x="193675" y="3179564"/>
                  <a:pt x="197644" y="3179564"/>
                </a:cubicBezTo>
                <a:close/>
                <a:moveTo>
                  <a:pt x="6013847" y="3157537"/>
                </a:moveTo>
                <a:cubicBezTo>
                  <a:pt x="6009877" y="3157537"/>
                  <a:pt x="6005711" y="3159522"/>
                  <a:pt x="6001345" y="3163490"/>
                </a:cubicBezTo>
                <a:lnTo>
                  <a:pt x="5990629" y="3175397"/>
                </a:lnTo>
                <a:cubicBezTo>
                  <a:pt x="5979120" y="3185318"/>
                  <a:pt x="5969396" y="3190280"/>
                  <a:pt x="5961459" y="3190280"/>
                </a:cubicBezTo>
                <a:cubicBezTo>
                  <a:pt x="5945187" y="3190280"/>
                  <a:pt x="5933281" y="3189486"/>
                  <a:pt x="5925740" y="3187898"/>
                </a:cubicBezTo>
                <a:cubicBezTo>
                  <a:pt x="5912644" y="3184723"/>
                  <a:pt x="5901333" y="3183136"/>
                  <a:pt x="5891808" y="3183136"/>
                </a:cubicBezTo>
                <a:cubicBezTo>
                  <a:pt x="5876329" y="3183136"/>
                  <a:pt x="5862042" y="3186311"/>
                  <a:pt x="5848945" y="3192661"/>
                </a:cubicBezTo>
                <a:cubicBezTo>
                  <a:pt x="5900936" y="3277195"/>
                  <a:pt x="5926931" y="3373437"/>
                  <a:pt x="5926931" y="3481387"/>
                </a:cubicBezTo>
                <a:lnTo>
                  <a:pt x="5926931" y="3664744"/>
                </a:lnTo>
                <a:cubicBezTo>
                  <a:pt x="5926931" y="3681016"/>
                  <a:pt x="5926336" y="3696692"/>
                  <a:pt x="5925145" y="3711773"/>
                </a:cubicBezTo>
                <a:cubicBezTo>
                  <a:pt x="5923161" y="3733205"/>
                  <a:pt x="5919787" y="3752453"/>
                  <a:pt x="5915025" y="3769519"/>
                </a:cubicBezTo>
                <a:cubicBezTo>
                  <a:pt x="5901928" y="3816747"/>
                  <a:pt x="5879504" y="3842742"/>
                  <a:pt x="5847754" y="3847505"/>
                </a:cubicBezTo>
                <a:cubicBezTo>
                  <a:pt x="5847754" y="3885208"/>
                  <a:pt x="5859065" y="3913584"/>
                  <a:pt x="5881687" y="3932634"/>
                </a:cubicBezTo>
                <a:cubicBezTo>
                  <a:pt x="5897562" y="3946525"/>
                  <a:pt x="5915223" y="3953470"/>
                  <a:pt x="5934670" y="3953470"/>
                </a:cubicBezTo>
                <a:cubicBezTo>
                  <a:pt x="5955704" y="3953470"/>
                  <a:pt x="5977136" y="3944540"/>
                  <a:pt x="5998964" y="3926681"/>
                </a:cubicBezTo>
                <a:cubicBezTo>
                  <a:pt x="6021189" y="3944540"/>
                  <a:pt x="6042819" y="3953470"/>
                  <a:pt x="6063853" y="3953470"/>
                </a:cubicBezTo>
                <a:cubicBezTo>
                  <a:pt x="6082505" y="3953470"/>
                  <a:pt x="6099969" y="3946525"/>
                  <a:pt x="6116240" y="3932634"/>
                </a:cubicBezTo>
                <a:cubicBezTo>
                  <a:pt x="6138862" y="3913584"/>
                  <a:pt x="6150173" y="3885208"/>
                  <a:pt x="6150173" y="3847505"/>
                </a:cubicBezTo>
                <a:cubicBezTo>
                  <a:pt x="6118423" y="3842742"/>
                  <a:pt x="6095801" y="3816747"/>
                  <a:pt x="6082307" y="3769519"/>
                </a:cubicBezTo>
                <a:cubicBezTo>
                  <a:pt x="6077545" y="3752453"/>
                  <a:pt x="6074171" y="3733205"/>
                  <a:pt x="6072187" y="3711773"/>
                </a:cubicBezTo>
                <a:cubicBezTo>
                  <a:pt x="6070599" y="3696295"/>
                  <a:pt x="6069806" y="3680618"/>
                  <a:pt x="6069806" y="3664744"/>
                </a:cubicBezTo>
                <a:lnTo>
                  <a:pt x="6069806" y="3518297"/>
                </a:lnTo>
                <a:cubicBezTo>
                  <a:pt x="6069806" y="3502819"/>
                  <a:pt x="6072584" y="3489325"/>
                  <a:pt x="6078140" y="3477815"/>
                </a:cubicBezTo>
                <a:cubicBezTo>
                  <a:pt x="6106715" y="3513931"/>
                  <a:pt x="6133306" y="3553619"/>
                  <a:pt x="6157912" y="3596878"/>
                </a:cubicBezTo>
                <a:cubicBezTo>
                  <a:pt x="6180931" y="3636565"/>
                  <a:pt x="6201767" y="3678237"/>
                  <a:pt x="6220420" y="3721894"/>
                </a:cubicBezTo>
                <a:cubicBezTo>
                  <a:pt x="6254155" y="3801269"/>
                  <a:pt x="6278761" y="3878461"/>
                  <a:pt x="6294239" y="3953470"/>
                </a:cubicBezTo>
                <a:cubicBezTo>
                  <a:pt x="6329164" y="3953470"/>
                  <a:pt x="6358731" y="3944540"/>
                  <a:pt x="6382940" y="3926681"/>
                </a:cubicBezTo>
                <a:cubicBezTo>
                  <a:pt x="6412309" y="3944540"/>
                  <a:pt x="6446441" y="3953470"/>
                  <a:pt x="6485334" y="3953470"/>
                </a:cubicBezTo>
                <a:cubicBezTo>
                  <a:pt x="6469856" y="3882033"/>
                  <a:pt x="6462117" y="3806428"/>
                  <a:pt x="6462117" y="3726656"/>
                </a:cubicBezTo>
                <a:lnTo>
                  <a:pt x="6462712" y="3675459"/>
                </a:lnTo>
                <a:cubicBezTo>
                  <a:pt x="6462712" y="3652441"/>
                  <a:pt x="6462911" y="3630414"/>
                  <a:pt x="6463307" y="3609380"/>
                </a:cubicBezTo>
                <a:cubicBezTo>
                  <a:pt x="6464498" y="3553420"/>
                  <a:pt x="6466879" y="3502025"/>
                  <a:pt x="6470451" y="3455194"/>
                </a:cubicBezTo>
                <a:cubicBezTo>
                  <a:pt x="6474817" y="3395266"/>
                  <a:pt x="6480769" y="3343672"/>
                  <a:pt x="6488311" y="3300412"/>
                </a:cubicBezTo>
                <a:cubicBezTo>
                  <a:pt x="6497835" y="3249215"/>
                  <a:pt x="6509543" y="3210123"/>
                  <a:pt x="6523434" y="3183136"/>
                </a:cubicBezTo>
                <a:cubicBezTo>
                  <a:pt x="6507956" y="3183136"/>
                  <a:pt x="6493669" y="3184723"/>
                  <a:pt x="6480571" y="3187898"/>
                </a:cubicBezTo>
                <a:cubicBezTo>
                  <a:pt x="6473427" y="3189486"/>
                  <a:pt x="6463705" y="3190280"/>
                  <a:pt x="6451401" y="3190280"/>
                </a:cubicBezTo>
                <a:cubicBezTo>
                  <a:pt x="6437511" y="3190280"/>
                  <a:pt x="6425803" y="3185318"/>
                  <a:pt x="6416277" y="3175397"/>
                </a:cubicBezTo>
                <a:lnTo>
                  <a:pt x="6410920" y="3170039"/>
                </a:lnTo>
                <a:cubicBezTo>
                  <a:pt x="6408539" y="3167658"/>
                  <a:pt x="6406753" y="3165673"/>
                  <a:pt x="6405562" y="3164086"/>
                </a:cubicBezTo>
                <a:cubicBezTo>
                  <a:pt x="6400799" y="3159720"/>
                  <a:pt x="6396633" y="3157537"/>
                  <a:pt x="6393061" y="3157537"/>
                </a:cubicBezTo>
                <a:cubicBezTo>
                  <a:pt x="6389489" y="3157537"/>
                  <a:pt x="6385321" y="3159720"/>
                  <a:pt x="6380559" y="3164086"/>
                </a:cubicBezTo>
                <a:cubicBezTo>
                  <a:pt x="6378971" y="3165673"/>
                  <a:pt x="6376987" y="3167658"/>
                  <a:pt x="6374606" y="3170039"/>
                </a:cubicBezTo>
                <a:lnTo>
                  <a:pt x="6369843" y="3175397"/>
                </a:lnTo>
                <a:cubicBezTo>
                  <a:pt x="6359921" y="3185318"/>
                  <a:pt x="6345633" y="3190280"/>
                  <a:pt x="6326981" y="3190280"/>
                </a:cubicBezTo>
                <a:cubicBezTo>
                  <a:pt x="6319440" y="3190280"/>
                  <a:pt x="6310511" y="3189486"/>
                  <a:pt x="6300191" y="3187898"/>
                </a:cubicBezTo>
                <a:lnTo>
                  <a:pt x="6272212" y="3183136"/>
                </a:lnTo>
                <a:cubicBezTo>
                  <a:pt x="6289675" y="3238698"/>
                  <a:pt x="6302771" y="3298626"/>
                  <a:pt x="6311503" y="3362920"/>
                </a:cubicBezTo>
                <a:cubicBezTo>
                  <a:pt x="6318647" y="3417292"/>
                  <a:pt x="6322219" y="3472259"/>
                  <a:pt x="6322219" y="3527822"/>
                </a:cubicBezTo>
                <a:cubicBezTo>
                  <a:pt x="6302375" y="3508375"/>
                  <a:pt x="6282531" y="3482776"/>
                  <a:pt x="6262687" y="3451026"/>
                </a:cubicBezTo>
                <a:cubicBezTo>
                  <a:pt x="6244827" y="3423245"/>
                  <a:pt x="6227563" y="3392090"/>
                  <a:pt x="6210895" y="3357562"/>
                </a:cubicBezTo>
                <a:cubicBezTo>
                  <a:pt x="6179939" y="3292475"/>
                  <a:pt x="6159301" y="3236714"/>
                  <a:pt x="6148983" y="3190280"/>
                </a:cubicBezTo>
                <a:cubicBezTo>
                  <a:pt x="6141839" y="3185517"/>
                  <a:pt x="6133703" y="3183136"/>
                  <a:pt x="6124575" y="3183136"/>
                </a:cubicBezTo>
                <a:cubicBezTo>
                  <a:pt x="6120605" y="3183136"/>
                  <a:pt x="6116042" y="3183533"/>
                  <a:pt x="6110883" y="3184326"/>
                </a:cubicBezTo>
                <a:lnTo>
                  <a:pt x="6082903" y="3189684"/>
                </a:lnTo>
                <a:lnTo>
                  <a:pt x="6069806" y="3190280"/>
                </a:lnTo>
                <a:cubicBezTo>
                  <a:pt x="6057503" y="3190280"/>
                  <a:pt x="6046589" y="3185318"/>
                  <a:pt x="6037063" y="3175397"/>
                </a:cubicBezTo>
                <a:lnTo>
                  <a:pt x="6031706" y="3170039"/>
                </a:lnTo>
                <a:cubicBezTo>
                  <a:pt x="6029325" y="3167658"/>
                  <a:pt x="6027539" y="3165673"/>
                  <a:pt x="6026348" y="3164086"/>
                </a:cubicBezTo>
                <a:cubicBezTo>
                  <a:pt x="6021585" y="3159720"/>
                  <a:pt x="6017419" y="3157537"/>
                  <a:pt x="6013847" y="3157537"/>
                </a:cubicBezTo>
                <a:close/>
                <a:moveTo>
                  <a:pt x="5350669" y="3157537"/>
                </a:moveTo>
                <a:cubicBezTo>
                  <a:pt x="5347097" y="3157537"/>
                  <a:pt x="5342929" y="3159720"/>
                  <a:pt x="5338167" y="3164086"/>
                </a:cubicBezTo>
                <a:cubicBezTo>
                  <a:pt x="5336579" y="3165673"/>
                  <a:pt x="5334595" y="3167658"/>
                  <a:pt x="5332214" y="3170039"/>
                </a:cubicBezTo>
                <a:lnTo>
                  <a:pt x="5327451" y="3175397"/>
                </a:lnTo>
                <a:cubicBezTo>
                  <a:pt x="5317529" y="3185318"/>
                  <a:pt x="5307409" y="3190280"/>
                  <a:pt x="5297090" y="3190280"/>
                </a:cubicBezTo>
                <a:cubicBezTo>
                  <a:pt x="5281612" y="3190280"/>
                  <a:pt x="5270103" y="3189486"/>
                  <a:pt x="5262562" y="3187898"/>
                </a:cubicBezTo>
                <a:cubicBezTo>
                  <a:pt x="5249465" y="3184723"/>
                  <a:pt x="5240139" y="3183136"/>
                  <a:pt x="5234583" y="3183136"/>
                </a:cubicBezTo>
                <a:cubicBezTo>
                  <a:pt x="5227836" y="3183136"/>
                  <a:pt x="5221287" y="3184326"/>
                  <a:pt x="5214937" y="3186708"/>
                </a:cubicBezTo>
                <a:cubicBezTo>
                  <a:pt x="5218509" y="3201392"/>
                  <a:pt x="5220295" y="3226990"/>
                  <a:pt x="5220295" y="3263503"/>
                </a:cubicBezTo>
                <a:cubicBezTo>
                  <a:pt x="5220295" y="3273028"/>
                  <a:pt x="5216723" y="3297833"/>
                  <a:pt x="5209579" y="3337917"/>
                </a:cubicBezTo>
                <a:cubicBezTo>
                  <a:pt x="5202039" y="3379589"/>
                  <a:pt x="5192911" y="3425428"/>
                  <a:pt x="5182195" y="3475434"/>
                </a:cubicBezTo>
                <a:cubicBezTo>
                  <a:pt x="5169892" y="3532584"/>
                  <a:pt x="5157589" y="3584575"/>
                  <a:pt x="5145286" y="3631406"/>
                </a:cubicBezTo>
                <a:cubicBezTo>
                  <a:pt x="5130998" y="3685778"/>
                  <a:pt x="5118100" y="3728442"/>
                  <a:pt x="5106590" y="3759398"/>
                </a:cubicBezTo>
                <a:cubicBezTo>
                  <a:pt x="5085159" y="3818136"/>
                  <a:pt x="5050631" y="3847505"/>
                  <a:pt x="5003006" y="3847505"/>
                </a:cubicBezTo>
                <a:cubicBezTo>
                  <a:pt x="5003006" y="3882826"/>
                  <a:pt x="5011936" y="3910608"/>
                  <a:pt x="5029795" y="3930848"/>
                </a:cubicBezTo>
                <a:cubicBezTo>
                  <a:pt x="5043289" y="3945930"/>
                  <a:pt x="5057577" y="3953470"/>
                  <a:pt x="5072658" y="3953470"/>
                </a:cubicBezTo>
                <a:cubicBezTo>
                  <a:pt x="5098851" y="3953470"/>
                  <a:pt x="5123656" y="3944540"/>
                  <a:pt x="5147072" y="3926681"/>
                </a:cubicBezTo>
                <a:cubicBezTo>
                  <a:pt x="5173265" y="3944540"/>
                  <a:pt x="5198864" y="3953470"/>
                  <a:pt x="5223867" y="3953470"/>
                </a:cubicBezTo>
                <a:cubicBezTo>
                  <a:pt x="5244505" y="3953470"/>
                  <a:pt x="5263158" y="3946525"/>
                  <a:pt x="5279826" y="3932634"/>
                </a:cubicBezTo>
                <a:cubicBezTo>
                  <a:pt x="5303242" y="3913584"/>
                  <a:pt x="5314950" y="3885208"/>
                  <a:pt x="5314950" y="3847505"/>
                </a:cubicBezTo>
                <a:cubicBezTo>
                  <a:pt x="5277643" y="3847505"/>
                  <a:pt x="5258990" y="3831630"/>
                  <a:pt x="5258990" y="3799880"/>
                </a:cubicBezTo>
                <a:cubicBezTo>
                  <a:pt x="5258990" y="3763367"/>
                  <a:pt x="5264745" y="3729633"/>
                  <a:pt x="5276254" y="3698676"/>
                </a:cubicBezTo>
                <a:cubicBezTo>
                  <a:pt x="5278636" y="3690342"/>
                  <a:pt x="5283398" y="3686175"/>
                  <a:pt x="5290542" y="3686175"/>
                </a:cubicBezTo>
                <a:lnTo>
                  <a:pt x="5417344" y="3686175"/>
                </a:lnTo>
                <a:cubicBezTo>
                  <a:pt x="5421312" y="3686175"/>
                  <a:pt x="5424884" y="3687564"/>
                  <a:pt x="5428059" y="3690342"/>
                </a:cubicBezTo>
                <a:lnTo>
                  <a:pt x="5435798" y="3698676"/>
                </a:lnTo>
                <a:cubicBezTo>
                  <a:pt x="5451276" y="3721695"/>
                  <a:pt x="5459015" y="3755430"/>
                  <a:pt x="5459015" y="3799880"/>
                </a:cubicBezTo>
                <a:cubicBezTo>
                  <a:pt x="5459015" y="3831630"/>
                  <a:pt x="5440759" y="3847505"/>
                  <a:pt x="5404247" y="3847505"/>
                </a:cubicBezTo>
                <a:cubicBezTo>
                  <a:pt x="5404247" y="3885605"/>
                  <a:pt x="5415558" y="3913981"/>
                  <a:pt x="5438179" y="3932634"/>
                </a:cubicBezTo>
                <a:cubicBezTo>
                  <a:pt x="5454451" y="3946525"/>
                  <a:pt x="5472708" y="3953470"/>
                  <a:pt x="5492948" y="3953470"/>
                </a:cubicBezTo>
                <a:cubicBezTo>
                  <a:pt x="5518745" y="3953470"/>
                  <a:pt x="5543947" y="3944540"/>
                  <a:pt x="5568553" y="3926681"/>
                </a:cubicBezTo>
                <a:cubicBezTo>
                  <a:pt x="5594747" y="3944540"/>
                  <a:pt x="5620345" y="3953470"/>
                  <a:pt x="5645348" y="3953470"/>
                </a:cubicBezTo>
                <a:cubicBezTo>
                  <a:pt x="5665589" y="3953470"/>
                  <a:pt x="5684044" y="3946525"/>
                  <a:pt x="5700712" y="3932634"/>
                </a:cubicBezTo>
                <a:cubicBezTo>
                  <a:pt x="5723334" y="3913981"/>
                  <a:pt x="5734645" y="3885605"/>
                  <a:pt x="5734645" y="3847505"/>
                </a:cubicBezTo>
                <a:cubicBezTo>
                  <a:pt x="5695752" y="3847505"/>
                  <a:pt x="5658643" y="3805634"/>
                  <a:pt x="5623322" y="3721894"/>
                </a:cubicBezTo>
                <a:cubicBezTo>
                  <a:pt x="5599509" y="3664744"/>
                  <a:pt x="5573117" y="3584376"/>
                  <a:pt x="5544145" y="3480792"/>
                </a:cubicBezTo>
                <a:cubicBezTo>
                  <a:pt x="5529064" y="3428802"/>
                  <a:pt x="5517356" y="3382764"/>
                  <a:pt x="5509022" y="3342680"/>
                </a:cubicBezTo>
                <a:cubicBezTo>
                  <a:pt x="5499100" y="3297039"/>
                  <a:pt x="5494139" y="3262908"/>
                  <a:pt x="5494139" y="3240286"/>
                </a:cubicBezTo>
                <a:cubicBezTo>
                  <a:pt x="5494139" y="3225601"/>
                  <a:pt x="5495329" y="3208536"/>
                  <a:pt x="5497711" y="3189089"/>
                </a:cubicBezTo>
                <a:cubicBezTo>
                  <a:pt x="5489773" y="3185120"/>
                  <a:pt x="5481240" y="3183136"/>
                  <a:pt x="5472112" y="3183136"/>
                </a:cubicBezTo>
                <a:cubicBezTo>
                  <a:pt x="5461794" y="3183136"/>
                  <a:pt x="5450086" y="3184723"/>
                  <a:pt x="5436989" y="3187898"/>
                </a:cubicBezTo>
                <a:cubicBezTo>
                  <a:pt x="5430639" y="3189486"/>
                  <a:pt x="5421312" y="3190280"/>
                  <a:pt x="5409009" y="3190280"/>
                </a:cubicBezTo>
                <a:cubicBezTo>
                  <a:pt x="5395912" y="3190280"/>
                  <a:pt x="5383808" y="3185318"/>
                  <a:pt x="5372695" y="3175397"/>
                </a:cubicBezTo>
                <a:lnTo>
                  <a:pt x="5362575" y="3164086"/>
                </a:lnTo>
                <a:cubicBezTo>
                  <a:pt x="5357812" y="3159720"/>
                  <a:pt x="5353843" y="3157537"/>
                  <a:pt x="5350669" y="3157537"/>
                </a:cubicBezTo>
                <a:close/>
                <a:moveTo>
                  <a:pt x="4370784" y="3157537"/>
                </a:moveTo>
                <a:cubicBezTo>
                  <a:pt x="4367212" y="3157537"/>
                  <a:pt x="4363045" y="3159720"/>
                  <a:pt x="4358283" y="3164086"/>
                </a:cubicBezTo>
                <a:cubicBezTo>
                  <a:pt x="4356695" y="3165673"/>
                  <a:pt x="4354711" y="3167658"/>
                  <a:pt x="4352329" y="3170039"/>
                </a:cubicBezTo>
                <a:lnTo>
                  <a:pt x="4347567" y="3175397"/>
                </a:lnTo>
                <a:cubicBezTo>
                  <a:pt x="4337645" y="3185318"/>
                  <a:pt x="4325739" y="3190280"/>
                  <a:pt x="4311848" y="3190280"/>
                </a:cubicBezTo>
                <a:cubicBezTo>
                  <a:pt x="4299942" y="3190280"/>
                  <a:pt x="4290218" y="3189486"/>
                  <a:pt x="4282678" y="3187898"/>
                </a:cubicBezTo>
                <a:cubicBezTo>
                  <a:pt x="4269581" y="3184723"/>
                  <a:pt x="4258270" y="3183136"/>
                  <a:pt x="4248745" y="3183136"/>
                </a:cubicBezTo>
                <a:cubicBezTo>
                  <a:pt x="4232870" y="3183136"/>
                  <a:pt x="4218979" y="3186311"/>
                  <a:pt x="4207073" y="3192661"/>
                </a:cubicBezTo>
                <a:cubicBezTo>
                  <a:pt x="4259064" y="3277195"/>
                  <a:pt x="4285059" y="3373437"/>
                  <a:pt x="4285059" y="3481387"/>
                </a:cubicBezTo>
                <a:lnTo>
                  <a:pt x="4285059" y="3664744"/>
                </a:lnTo>
                <a:cubicBezTo>
                  <a:pt x="4285059" y="3771900"/>
                  <a:pt x="4309467" y="3849489"/>
                  <a:pt x="4358283" y="3897511"/>
                </a:cubicBezTo>
                <a:cubicBezTo>
                  <a:pt x="4403526" y="3941961"/>
                  <a:pt x="4473376" y="3964186"/>
                  <a:pt x="4567833" y="3964186"/>
                </a:cubicBezTo>
                <a:cubicBezTo>
                  <a:pt x="4651573" y="3964186"/>
                  <a:pt x="4714478" y="3941961"/>
                  <a:pt x="4756547" y="3897511"/>
                </a:cubicBezTo>
                <a:cubicBezTo>
                  <a:pt x="4803378" y="3848695"/>
                  <a:pt x="4826794" y="3771106"/>
                  <a:pt x="4826794" y="3664744"/>
                </a:cubicBezTo>
                <a:lnTo>
                  <a:pt x="4826794" y="3481387"/>
                </a:lnTo>
                <a:cubicBezTo>
                  <a:pt x="4826794" y="3427809"/>
                  <a:pt x="4832548" y="3378200"/>
                  <a:pt x="4844058" y="3332559"/>
                </a:cubicBezTo>
                <a:cubicBezTo>
                  <a:pt x="4857154" y="3281759"/>
                  <a:pt x="4877792" y="3235126"/>
                  <a:pt x="4905970" y="3192661"/>
                </a:cubicBezTo>
                <a:cubicBezTo>
                  <a:pt x="4898429" y="3186311"/>
                  <a:pt x="4888111" y="3183136"/>
                  <a:pt x="4875014" y="3183136"/>
                </a:cubicBezTo>
                <a:cubicBezTo>
                  <a:pt x="4867870" y="3183136"/>
                  <a:pt x="4857750" y="3184723"/>
                  <a:pt x="4844653" y="3187898"/>
                </a:cubicBezTo>
                <a:cubicBezTo>
                  <a:pt x="4838303" y="3189486"/>
                  <a:pt x="4826595" y="3190280"/>
                  <a:pt x="4809529" y="3190280"/>
                </a:cubicBezTo>
                <a:cubicBezTo>
                  <a:pt x="4800402" y="3190280"/>
                  <a:pt x="4791075" y="3185318"/>
                  <a:pt x="4781550" y="3175397"/>
                </a:cubicBezTo>
                <a:lnTo>
                  <a:pt x="4776192" y="3170039"/>
                </a:lnTo>
                <a:cubicBezTo>
                  <a:pt x="4774208" y="3167658"/>
                  <a:pt x="4772422" y="3165673"/>
                  <a:pt x="4770834" y="3164086"/>
                </a:cubicBezTo>
                <a:cubicBezTo>
                  <a:pt x="4766072" y="3159720"/>
                  <a:pt x="4761904" y="3157537"/>
                  <a:pt x="4758333" y="3157537"/>
                </a:cubicBezTo>
                <a:cubicBezTo>
                  <a:pt x="4753967" y="3157537"/>
                  <a:pt x="4749403" y="3159720"/>
                  <a:pt x="4744640" y="3164086"/>
                </a:cubicBezTo>
                <a:lnTo>
                  <a:pt x="4735115" y="3175397"/>
                </a:lnTo>
                <a:cubicBezTo>
                  <a:pt x="4723606" y="3185318"/>
                  <a:pt x="4713883" y="3190280"/>
                  <a:pt x="4705945" y="3190280"/>
                </a:cubicBezTo>
                <a:cubicBezTo>
                  <a:pt x="4688880" y="3190280"/>
                  <a:pt x="4676974" y="3189486"/>
                  <a:pt x="4670226" y="3187898"/>
                </a:cubicBezTo>
                <a:cubicBezTo>
                  <a:pt x="4657527" y="3184723"/>
                  <a:pt x="4646613" y="3183136"/>
                  <a:pt x="4637484" y="3183136"/>
                </a:cubicBezTo>
                <a:cubicBezTo>
                  <a:pt x="4623594" y="3183136"/>
                  <a:pt x="4611886" y="3186311"/>
                  <a:pt x="4602361" y="3192661"/>
                </a:cubicBezTo>
                <a:cubicBezTo>
                  <a:pt x="4632920" y="3233142"/>
                  <a:pt x="4653955" y="3279775"/>
                  <a:pt x="4665464" y="3332559"/>
                </a:cubicBezTo>
                <a:cubicBezTo>
                  <a:pt x="4670623" y="3355181"/>
                  <a:pt x="4674195" y="3379787"/>
                  <a:pt x="4676179" y="3406378"/>
                </a:cubicBezTo>
                <a:cubicBezTo>
                  <a:pt x="4678164" y="3428206"/>
                  <a:pt x="4679156" y="3453209"/>
                  <a:pt x="4679156" y="3481387"/>
                </a:cubicBezTo>
                <a:lnTo>
                  <a:pt x="4679156" y="3608189"/>
                </a:lnTo>
                <a:cubicBezTo>
                  <a:pt x="4679156" y="3686373"/>
                  <a:pt x="4672012" y="3744515"/>
                  <a:pt x="4657725" y="3782615"/>
                </a:cubicBezTo>
                <a:cubicBezTo>
                  <a:pt x="4641056" y="3827462"/>
                  <a:pt x="4613275" y="3849886"/>
                  <a:pt x="4574381" y="3849886"/>
                </a:cubicBezTo>
                <a:cubicBezTo>
                  <a:pt x="4531122" y="3849886"/>
                  <a:pt x="4500761" y="3827462"/>
                  <a:pt x="4483298" y="3782615"/>
                </a:cubicBezTo>
                <a:cubicBezTo>
                  <a:pt x="4469011" y="3745706"/>
                  <a:pt x="4461867" y="3687564"/>
                  <a:pt x="4461867" y="3608189"/>
                </a:cubicBezTo>
                <a:lnTo>
                  <a:pt x="4461867" y="3481387"/>
                </a:lnTo>
                <a:cubicBezTo>
                  <a:pt x="4461867" y="3427809"/>
                  <a:pt x="4467225" y="3378200"/>
                  <a:pt x="4477940" y="3332559"/>
                </a:cubicBezTo>
                <a:cubicBezTo>
                  <a:pt x="4489450" y="3281759"/>
                  <a:pt x="4507706" y="3235126"/>
                  <a:pt x="4532709" y="3192661"/>
                </a:cubicBezTo>
                <a:cubicBezTo>
                  <a:pt x="4519612" y="3186311"/>
                  <a:pt x="4506119" y="3183136"/>
                  <a:pt x="4492228" y="3183136"/>
                </a:cubicBezTo>
                <a:cubicBezTo>
                  <a:pt x="4482703" y="3183136"/>
                  <a:pt x="4471392" y="3184723"/>
                  <a:pt x="4458295" y="3187898"/>
                </a:cubicBezTo>
                <a:cubicBezTo>
                  <a:pt x="4451151" y="3189486"/>
                  <a:pt x="4441428" y="3190280"/>
                  <a:pt x="4429125" y="3190280"/>
                </a:cubicBezTo>
                <a:cubicBezTo>
                  <a:pt x="4415234" y="3190280"/>
                  <a:pt x="4403328" y="3185318"/>
                  <a:pt x="4393406" y="3175397"/>
                </a:cubicBezTo>
                <a:lnTo>
                  <a:pt x="4388644" y="3170039"/>
                </a:lnTo>
                <a:cubicBezTo>
                  <a:pt x="4386262" y="3167658"/>
                  <a:pt x="4384476" y="3165673"/>
                  <a:pt x="4383286" y="3164086"/>
                </a:cubicBezTo>
                <a:cubicBezTo>
                  <a:pt x="4378523" y="3159720"/>
                  <a:pt x="4374356" y="3157537"/>
                  <a:pt x="4370784" y="3157537"/>
                </a:cubicBezTo>
                <a:close/>
                <a:moveTo>
                  <a:pt x="3677840" y="3157537"/>
                </a:moveTo>
                <a:cubicBezTo>
                  <a:pt x="3674268" y="3157537"/>
                  <a:pt x="3670101" y="3159720"/>
                  <a:pt x="3665339" y="3164086"/>
                </a:cubicBezTo>
                <a:cubicBezTo>
                  <a:pt x="3663751" y="3165673"/>
                  <a:pt x="3661767" y="3167658"/>
                  <a:pt x="3659386" y="3170039"/>
                </a:cubicBezTo>
                <a:lnTo>
                  <a:pt x="3654623" y="3175397"/>
                </a:lnTo>
                <a:cubicBezTo>
                  <a:pt x="3643114" y="3185318"/>
                  <a:pt x="3631207" y="3190280"/>
                  <a:pt x="3618904" y="3190280"/>
                </a:cubicBezTo>
                <a:cubicBezTo>
                  <a:pt x="3606998" y="3190280"/>
                  <a:pt x="3597275" y="3189486"/>
                  <a:pt x="3589734" y="3187898"/>
                </a:cubicBezTo>
                <a:cubicBezTo>
                  <a:pt x="3577034" y="3184723"/>
                  <a:pt x="3565723" y="3183136"/>
                  <a:pt x="3555801" y="3183136"/>
                </a:cubicBezTo>
                <a:cubicBezTo>
                  <a:pt x="3540323" y="3183136"/>
                  <a:pt x="3526036" y="3186311"/>
                  <a:pt x="3512939" y="3192661"/>
                </a:cubicBezTo>
                <a:cubicBezTo>
                  <a:pt x="3564929" y="3277195"/>
                  <a:pt x="3590925" y="3373437"/>
                  <a:pt x="3590925" y="3481387"/>
                </a:cubicBezTo>
                <a:lnTo>
                  <a:pt x="3590925" y="3664744"/>
                </a:lnTo>
                <a:cubicBezTo>
                  <a:pt x="3590925" y="3681016"/>
                  <a:pt x="3590329" y="3696692"/>
                  <a:pt x="3589139" y="3711773"/>
                </a:cubicBezTo>
                <a:cubicBezTo>
                  <a:pt x="3587154" y="3733205"/>
                  <a:pt x="3583781" y="3752453"/>
                  <a:pt x="3579018" y="3769519"/>
                </a:cubicBezTo>
                <a:cubicBezTo>
                  <a:pt x="3565922" y="3816747"/>
                  <a:pt x="3543498" y="3842742"/>
                  <a:pt x="3511748" y="3847505"/>
                </a:cubicBezTo>
                <a:cubicBezTo>
                  <a:pt x="3511748" y="3885605"/>
                  <a:pt x="3523059" y="3913981"/>
                  <a:pt x="3545681" y="3932634"/>
                </a:cubicBezTo>
                <a:cubicBezTo>
                  <a:pt x="3562350" y="3946525"/>
                  <a:pt x="3580804" y="3953470"/>
                  <a:pt x="3601045" y="3953470"/>
                </a:cubicBezTo>
                <a:cubicBezTo>
                  <a:pt x="3627239" y="3953470"/>
                  <a:pt x="3652837" y="3944540"/>
                  <a:pt x="3677840" y="3926681"/>
                </a:cubicBezTo>
                <a:cubicBezTo>
                  <a:pt x="3688556" y="3938191"/>
                  <a:pt x="3708003" y="3947517"/>
                  <a:pt x="3736181" y="3954661"/>
                </a:cubicBezTo>
                <a:cubicBezTo>
                  <a:pt x="3761978" y="3961011"/>
                  <a:pt x="3787973" y="3964186"/>
                  <a:pt x="3814167" y="3964186"/>
                </a:cubicBezTo>
                <a:cubicBezTo>
                  <a:pt x="3848298" y="3964186"/>
                  <a:pt x="3880048" y="3959423"/>
                  <a:pt x="3909417" y="3949898"/>
                </a:cubicBezTo>
                <a:lnTo>
                  <a:pt x="3950494" y="3935015"/>
                </a:lnTo>
                <a:cubicBezTo>
                  <a:pt x="3969147" y="3929459"/>
                  <a:pt x="3986808" y="3926681"/>
                  <a:pt x="4003476" y="3926681"/>
                </a:cubicBezTo>
                <a:cubicBezTo>
                  <a:pt x="4018558" y="3926681"/>
                  <a:pt x="4037608" y="3930253"/>
                  <a:pt x="4060626" y="3937397"/>
                </a:cubicBezTo>
                <a:lnTo>
                  <a:pt x="4113014" y="3953470"/>
                </a:lnTo>
                <a:cubicBezTo>
                  <a:pt x="4113014" y="3914180"/>
                  <a:pt x="4099520" y="3884017"/>
                  <a:pt x="4072533" y="3862983"/>
                </a:cubicBezTo>
                <a:cubicBezTo>
                  <a:pt x="4097139" y="3831630"/>
                  <a:pt x="4109442" y="3795514"/>
                  <a:pt x="4109442" y="3754636"/>
                </a:cubicBezTo>
                <a:cubicBezTo>
                  <a:pt x="4109442" y="3708201"/>
                  <a:pt x="4091384" y="3674467"/>
                  <a:pt x="4055269" y="3653433"/>
                </a:cubicBezTo>
                <a:cubicBezTo>
                  <a:pt x="4020740" y="3633589"/>
                  <a:pt x="3980656" y="3630414"/>
                  <a:pt x="3935015" y="3643908"/>
                </a:cubicBezTo>
                <a:cubicBezTo>
                  <a:pt x="3953669" y="3670895"/>
                  <a:pt x="3962995" y="3698478"/>
                  <a:pt x="3962995" y="3726656"/>
                </a:cubicBezTo>
                <a:cubicBezTo>
                  <a:pt x="3962995" y="3803253"/>
                  <a:pt x="3926879" y="3841551"/>
                  <a:pt x="3854648" y="3841551"/>
                </a:cubicBezTo>
                <a:cubicBezTo>
                  <a:pt x="3813373" y="3841551"/>
                  <a:pt x="3786187" y="3823097"/>
                  <a:pt x="3773090" y="3786187"/>
                </a:cubicBezTo>
                <a:cubicBezTo>
                  <a:pt x="3768328" y="3771503"/>
                  <a:pt x="3764954" y="3752651"/>
                  <a:pt x="3762970" y="3729633"/>
                </a:cubicBezTo>
                <a:cubicBezTo>
                  <a:pt x="3762176" y="3715742"/>
                  <a:pt x="3761779" y="3694112"/>
                  <a:pt x="3761779" y="3664744"/>
                </a:cubicBezTo>
                <a:lnTo>
                  <a:pt x="3761779" y="3481387"/>
                </a:lnTo>
                <a:cubicBezTo>
                  <a:pt x="3761779" y="3384153"/>
                  <a:pt x="3783409" y="3287911"/>
                  <a:pt x="3826668" y="3192661"/>
                </a:cubicBezTo>
                <a:cubicBezTo>
                  <a:pt x="3814762" y="3186311"/>
                  <a:pt x="3802459" y="3183136"/>
                  <a:pt x="3789759" y="3183136"/>
                </a:cubicBezTo>
                <a:cubicBezTo>
                  <a:pt x="3785790" y="3183136"/>
                  <a:pt x="3781425" y="3183533"/>
                  <a:pt x="3776662" y="3184326"/>
                </a:cubicBezTo>
                <a:lnTo>
                  <a:pt x="3762970" y="3187898"/>
                </a:lnTo>
                <a:cubicBezTo>
                  <a:pt x="3755826" y="3189486"/>
                  <a:pt x="3746500" y="3190280"/>
                  <a:pt x="3734990" y="3190280"/>
                </a:cubicBezTo>
                <a:cubicBezTo>
                  <a:pt x="3724275" y="3190280"/>
                  <a:pt x="3712964" y="3184128"/>
                  <a:pt x="3701057" y="3171825"/>
                </a:cubicBezTo>
                <a:lnTo>
                  <a:pt x="3697486" y="3169444"/>
                </a:lnTo>
                <a:cubicBezTo>
                  <a:pt x="3696295" y="3168253"/>
                  <a:pt x="3695303" y="3167261"/>
                  <a:pt x="3694509" y="3166467"/>
                </a:cubicBezTo>
                <a:cubicBezTo>
                  <a:pt x="3692128" y="3164483"/>
                  <a:pt x="3690143" y="3162895"/>
                  <a:pt x="3688556" y="3161705"/>
                </a:cubicBezTo>
                <a:cubicBezTo>
                  <a:pt x="3684587" y="3158926"/>
                  <a:pt x="3681015" y="3157537"/>
                  <a:pt x="3677840" y="3157537"/>
                </a:cubicBezTo>
                <a:close/>
                <a:moveTo>
                  <a:pt x="2802136" y="3157537"/>
                </a:moveTo>
                <a:cubicBezTo>
                  <a:pt x="2798960" y="3157537"/>
                  <a:pt x="2795190" y="3159522"/>
                  <a:pt x="2790825" y="3163490"/>
                </a:cubicBezTo>
                <a:cubicBezTo>
                  <a:pt x="2789634" y="3164284"/>
                  <a:pt x="2787451" y="3166268"/>
                  <a:pt x="2784276" y="3169444"/>
                </a:cubicBezTo>
                <a:lnTo>
                  <a:pt x="2777728" y="3175397"/>
                </a:lnTo>
                <a:cubicBezTo>
                  <a:pt x="2766218" y="3185318"/>
                  <a:pt x="2752328" y="3190280"/>
                  <a:pt x="2736056" y="3190280"/>
                </a:cubicBezTo>
                <a:cubicBezTo>
                  <a:pt x="2663428" y="3190280"/>
                  <a:pt x="2602111" y="3226990"/>
                  <a:pt x="2552104" y="3300412"/>
                </a:cubicBezTo>
                <a:cubicBezTo>
                  <a:pt x="2503289" y="3372247"/>
                  <a:pt x="2478881" y="3458567"/>
                  <a:pt x="2478881" y="3559373"/>
                </a:cubicBezTo>
                <a:cubicBezTo>
                  <a:pt x="2478881" y="3609380"/>
                  <a:pt x="2484040" y="3656608"/>
                  <a:pt x="2494359" y="3701058"/>
                </a:cubicBezTo>
                <a:cubicBezTo>
                  <a:pt x="2506265" y="3751064"/>
                  <a:pt x="2523926" y="3794522"/>
                  <a:pt x="2547342" y="3831431"/>
                </a:cubicBezTo>
                <a:cubicBezTo>
                  <a:pt x="2573932" y="3873103"/>
                  <a:pt x="2607072" y="3905051"/>
                  <a:pt x="2646759" y="3927276"/>
                </a:cubicBezTo>
                <a:cubicBezTo>
                  <a:pt x="2691209" y="3951883"/>
                  <a:pt x="2743001" y="3964186"/>
                  <a:pt x="2802136" y="3964186"/>
                </a:cubicBezTo>
                <a:cubicBezTo>
                  <a:pt x="2860873" y="3964186"/>
                  <a:pt x="2912467" y="3951883"/>
                  <a:pt x="2956917" y="3927276"/>
                </a:cubicBezTo>
                <a:cubicBezTo>
                  <a:pt x="2997001" y="3905051"/>
                  <a:pt x="3030339" y="3873103"/>
                  <a:pt x="3056929" y="3831431"/>
                </a:cubicBezTo>
                <a:cubicBezTo>
                  <a:pt x="3080742" y="3794522"/>
                  <a:pt x="3098601" y="3751064"/>
                  <a:pt x="3110507" y="3701058"/>
                </a:cubicBezTo>
                <a:cubicBezTo>
                  <a:pt x="3120826" y="3656608"/>
                  <a:pt x="3125986" y="3609380"/>
                  <a:pt x="3125986" y="3559373"/>
                </a:cubicBezTo>
                <a:cubicBezTo>
                  <a:pt x="3125986" y="3458567"/>
                  <a:pt x="3101578" y="3372247"/>
                  <a:pt x="3052762" y="3300412"/>
                </a:cubicBezTo>
                <a:cubicBezTo>
                  <a:pt x="3002756" y="3226990"/>
                  <a:pt x="2941439" y="3190280"/>
                  <a:pt x="2868811" y="3190280"/>
                </a:cubicBezTo>
                <a:cubicBezTo>
                  <a:pt x="2850158" y="3190280"/>
                  <a:pt x="2835473" y="3184922"/>
                  <a:pt x="2824757" y="3174206"/>
                </a:cubicBezTo>
                <a:lnTo>
                  <a:pt x="2819400" y="3168848"/>
                </a:lnTo>
                <a:cubicBezTo>
                  <a:pt x="2817415" y="3166467"/>
                  <a:pt x="2815629" y="3164483"/>
                  <a:pt x="2814042" y="3162895"/>
                </a:cubicBezTo>
                <a:cubicBezTo>
                  <a:pt x="2809676" y="3159323"/>
                  <a:pt x="2805707" y="3157537"/>
                  <a:pt x="2802136" y="3157537"/>
                </a:cubicBezTo>
                <a:close/>
                <a:moveTo>
                  <a:pt x="1969294" y="3157537"/>
                </a:moveTo>
                <a:cubicBezTo>
                  <a:pt x="1965722" y="3157537"/>
                  <a:pt x="1961555" y="3159720"/>
                  <a:pt x="1956792" y="3164086"/>
                </a:cubicBezTo>
                <a:cubicBezTo>
                  <a:pt x="1955205" y="3165673"/>
                  <a:pt x="1953220" y="3167658"/>
                  <a:pt x="1950839" y="3170039"/>
                </a:cubicBezTo>
                <a:lnTo>
                  <a:pt x="1946076" y="3175397"/>
                </a:lnTo>
                <a:cubicBezTo>
                  <a:pt x="1936154" y="3185318"/>
                  <a:pt x="1926034" y="3190280"/>
                  <a:pt x="1915716" y="3190280"/>
                </a:cubicBezTo>
                <a:cubicBezTo>
                  <a:pt x="1900237" y="3190280"/>
                  <a:pt x="1888728" y="3189486"/>
                  <a:pt x="1881187" y="3187898"/>
                </a:cubicBezTo>
                <a:cubicBezTo>
                  <a:pt x="1868091" y="3184723"/>
                  <a:pt x="1858764" y="3183136"/>
                  <a:pt x="1853208" y="3183136"/>
                </a:cubicBezTo>
                <a:cubicBezTo>
                  <a:pt x="1846461" y="3183136"/>
                  <a:pt x="1839912" y="3184326"/>
                  <a:pt x="1833562" y="3186708"/>
                </a:cubicBezTo>
                <a:cubicBezTo>
                  <a:pt x="1837134" y="3201392"/>
                  <a:pt x="1838920" y="3226990"/>
                  <a:pt x="1838920" y="3263503"/>
                </a:cubicBezTo>
                <a:cubicBezTo>
                  <a:pt x="1838920" y="3273028"/>
                  <a:pt x="1835348" y="3297833"/>
                  <a:pt x="1828205" y="3337917"/>
                </a:cubicBezTo>
                <a:cubicBezTo>
                  <a:pt x="1820664" y="3379589"/>
                  <a:pt x="1811536" y="3425428"/>
                  <a:pt x="1800820" y="3475434"/>
                </a:cubicBezTo>
                <a:cubicBezTo>
                  <a:pt x="1788517" y="3532584"/>
                  <a:pt x="1776214" y="3584575"/>
                  <a:pt x="1763911" y="3631406"/>
                </a:cubicBezTo>
                <a:cubicBezTo>
                  <a:pt x="1749624" y="3685778"/>
                  <a:pt x="1736725" y="3728442"/>
                  <a:pt x="1725216" y="3759398"/>
                </a:cubicBezTo>
                <a:cubicBezTo>
                  <a:pt x="1703785" y="3818136"/>
                  <a:pt x="1669256" y="3847505"/>
                  <a:pt x="1621631" y="3847505"/>
                </a:cubicBezTo>
                <a:cubicBezTo>
                  <a:pt x="1621631" y="3882826"/>
                  <a:pt x="1630561" y="3910608"/>
                  <a:pt x="1648420" y="3930848"/>
                </a:cubicBezTo>
                <a:cubicBezTo>
                  <a:pt x="1661914" y="3945930"/>
                  <a:pt x="1676202" y="3953470"/>
                  <a:pt x="1691283" y="3953470"/>
                </a:cubicBezTo>
                <a:cubicBezTo>
                  <a:pt x="1717477" y="3953470"/>
                  <a:pt x="1742281" y="3944540"/>
                  <a:pt x="1765697" y="3926681"/>
                </a:cubicBezTo>
                <a:cubicBezTo>
                  <a:pt x="1791890" y="3944540"/>
                  <a:pt x="1817489" y="3953470"/>
                  <a:pt x="1842492" y="3953470"/>
                </a:cubicBezTo>
                <a:cubicBezTo>
                  <a:pt x="1863130" y="3953470"/>
                  <a:pt x="1881783" y="3946525"/>
                  <a:pt x="1898451" y="3932634"/>
                </a:cubicBezTo>
                <a:cubicBezTo>
                  <a:pt x="1921867" y="3913584"/>
                  <a:pt x="1933575" y="3885208"/>
                  <a:pt x="1933575" y="3847505"/>
                </a:cubicBezTo>
                <a:cubicBezTo>
                  <a:pt x="1896269" y="3847505"/>
                  <a:pt x="1877615" y="3831630"/>
                  <a:pt x="1877615" y="3799880"/>
                </a:cubicBezTo>
                <a:cubicBezTo>
                  <a:pt x="1877615" y="3763367"/>
                  <a:pt x="1883370" y="3729633"/>
                  <a:pt x="1894880" y="3698676"/>
                </a:cubicBezTo>
                <a:cubicBezTo>
                  <a:pt x="1897261" y="3690342"/>
                  <a:pt x="1902023" y="3686175"/>
                  <a:pt x="1909167" y="3686175"/>
                </a:cubicBezTo>
                <a:lnTo>
                  <a:pt x="2035969" y="3686175"/>
                </a:lnTo>
                <a:cubicBezTo>
                  <a:pt x="2039937" y="3686175"/>
                  <a:pt x="2043509" y="3687564"/>
                  <a:pt x="2046684" y="3690342"/>
                </a:cubicBezTo>
                <a:lnTo>
                  <a:pt x="2054423" y="3698676"/>
                </a:lnTo>
                <a:cubicBezTo>
                  <a:pt x="2069901" y="3721695"/>
                  <a:pt x="2077640" y="3755430"/>
                  <a:pt x="2077640" y="3799880"/>
                </a:cubicBezTo>
                <a:cubicBezTo>
                  <a:pt x="2077640" y="3831630"/>
                  <a:pt x="2059384" y="3847505"/>
                  <a:pt x="2022872" y="3847505"/>
                </a:cubicBezTo>
                <a:cubicBezTo>
                  <a:pt x="2022872" y="3885605"/>
                  <a:pt x="2034183" y="3913981"/>
                  <a:pt x="2056804" y="3932634"/>
                </a:cubicBezTo>
                <a:cubicBezTo>
                  <a:pt x="2073076" y="3946525"/>
                  <a:pt x="2091333" y="3953470"/>
                  <a:pt x="2111573" y="3953470"/>
                </a:cubicBezTo>
                <a:cubicBezTo>
                  <a:pt x="2137370" y="3953470"/>
                  <a:pt x="2162572" y="3944540"/>
                  <a:pt x="2187178" y="3926681"/>
                </a:cubicBezTo>
                <a:cubicBezTo>
                  <a:pt x="2213372" y="3944540"/>
                  <a:pt x="2238970" y="3953470"/>
                  <a:pt x="2263973" y="3953470"/>
                </a:cubicBezTo>
                <a:cubicBezTo>
                  <a:pt x="2284214" y="3953470"/>
                  <a:pt x="2302669" y="3946525"/>
                  <a:pt x="2319337" y="3932634"/>
                </a:cubicBezTo>
                <a:cubicBezTo>
                  <a:pt x="2341959" y="3913981"/>
                  <a:pt x="2353270" y="3885605"/>
                  <a:pt x="2353270" y="3847505"/>
                </a:cubicBezTo>
                <a:cubicBezTo>
                  <a:pt x="2314376" y="3847505"/>
                  <a:pt x="2277268" y="3805634"/>
                  <a:pt x="2241947" y="3721894"/>
                </a:cubicBezTo>
                <a:cubicBezTo>
                  <a:pt x="2218134" y="3664744"/>
                  <a:pt x="2191742" y="3584376"/>
                  <a:pt x="2162770" y="3480792"/>
                </a:cubicBezTo>
                <a:cubicBezTo>
                  <a:pt x="2147689" y="3428802"/>
                  <a:pt x="2135981" y="3382764"/>
                  <a:pt x="2127647" y="3342680"/>
                </a:cubicBezTo>
                <a:cubicBezTo>
                  <a:pt x="2117725" y="3297039"/>
                  <a:pt x="2112764" y="3262908"/>
                  <a:pt x="2112764" y="3240286"/>
                </a:cubicBezTo>
                <a:cubicBezTo>
                  <a:pt x="2112764" y="3225601"/>
                  <a:pt x="2113954" y="3208536"/>
                  <a:pt x="2116336" y="3189089"/>
                </a:cubicBezTo>
                <a:cubicBezTo>
                  <a:pt x="2108398" y="3185120"/>
                  <a:pt x="2099865" y="3183136"/>
                  <a:pt x="2090737" y="3183136"/>
                </a:cubicBezTo>
                <a:cubicBezTo>
                  <a:pt x="2080419" y="3183136"/>
                  <a:pt x="2068711" y="3184723"/>
                  <a:pt x="2055614" y="3187898"/>
                </a:cubicBezTo>
                <a:cubicBezTo>
                  <a:pt x="2049264" y="3189486"/>
                  <a:pt x="2039937" y="3190280"/>
                  <a:pt x="2027634" y="3190280"/>
                </a:cubicBezTo>
                <a:cubicBezTo>
                  <a:pt x="2014537" y="3190280"/>
                  <a:pt x="2002433" y="3185318"/>
                  <a:pt x="1991320" y="3175397"/>
                </a:cubicBezTo>
                <a:lnTo>
                  <a:pt x="1981200" y="3164086"/>
                </a:lnTo>
                <a:cubicBezTo>
                  <a:pt x="1976437" y="3159720"/>
                  <a:pt x="1972468" y="3157537"/>
                  <a:pt x="1969294" y="3157537"/>
                </a:cubicBezTo>
                <a:close/>
                <a:moveTo>
                  <a:pt x="954881" y="3157537"/>
                </a:moveTo>
                <a:cubicBezTo>
                  <a:pt x="951706" y="3157537"/>
                  <a:pt x="947936" y="3158926"/>
                  <a:pt x="943571" y="3161705"/>
                </a:cubicBezTo>
                <a:cubicBezTo>
                  <a:pt x="940395" y="3164086"/>
                  <a:pt x="936625" y="3167459"/>
                  <a:pt x="932259" y="3171825"/>
                </a:cubicBezTo>
                <a:cubicBezTo>
                  <a:pt x="928688" y="3175000"/>
                  <a:pt x="926108" y="3177183"/>
                  <a:pt x="924520" y="3178373"/>
                </a:cubicBezTo>
                <a:lnTo>
                  <a:pt x="916782" y="3184326"/>
                </a:lnTo>
                <a:cubicBezTo>
                  <a:pt x="911225" y="3188295"/>
                  <a:pt x="906462" y="3190280"/>
                  <a:pt x="902494" y="3190280"/>
                </a:cubicBezTo>
                <a:cubicBezTo>
                  <a:pt x="889794" y="3190280"/>
                  <a:pt x="878483" y="3189486"/>
                  <a:pt x="868561" y="3187898"/>
                </a:cubicBezTo>
                <a:cubicBezTo>
                  <a:pt x="855464" y="3184723"/>
                  <a:pt x="844153" y="3183136"/>
                  <a:pt x="834628" y="3183136"/>
                </a:cubicBezTo>
                <a:cubicBezTo>
                  <a:pt x="819150" y="3183136"/>
                  <a:pt x="804863" y="3186311"/>
                  <a:pt x="791766" y="3192661"/>
                </a:cubicBezTo>
                <a:cubicBezTo>
                  <a:pt x="843756" y="3277195"/>
                  <a:pt x="869752" y="3373437"/>
                  <a:pt x="869752" y="3481387"/>
                </a:cubicBezTo>
                <a:lnTo>
                  <a:pt x="869752" y="3664744"/>
                </a:lnTo>
                <a:cubicBezTo>
                  <a:pt x="869752" y="3681016"/>
                  <a:pt x="869156" y="3696692"/>
                  <a:pt x="867965" y="3711773"/>
                </a:cubicBezTo>
                <a:cubicBezTo>
                  <a:pt x="865981" y="3733205"/>
                  <a:pt x="862608" y="3752453"/>
                  <a:pt x="857846" y="3769519"/>
                </a:cubicBezTo>
                <a:cubicBezTo>
                  <a:pt x="844748" y="3816747"/>
                  <a:pt x="822325" y="3842742"/>
                  <a:pt x="790575" y="3847505"/>
                </a:cubicBezTo>
                <a:cubicBezTo>
                  <a:pt x="790575" y="3885605"/>
                  <a:pt x="801886" y="3913981"/>
                  <a:pt x="824508" y="3932634"/>
                </a:cubicBezTo>
                <a:cubicBezTo>
                  <a:pt x="840780" y="3946525"/>
                  <a:pt x="859234" y="3953470"/>
                  <a:pt x="879872" y="3953470"/>
                </a:cubicBezTo>
                <a:cubicBezTo>
                  <a:pt x="906859" y="3953470"/>
                  <a:pt x="931862" y="3944540"/>
                  <a:pt x="954881" y="3926681"/>
                </a:cubicBezTo>
                <a:cubicBezTo>
                  <a:pt x="979884" y="3944540"/>
                  <a:pt x="1005086" y="3953470"/>
                  <a:pt x="1030486" y="3953470"/>
                </a:cubicBezTo>
                <a:cubicBezTo>
                  <a:pt x="1051123" y="3953470"/>
                  <a:pt x="1069777" y="3946525"/>
                  <a:pt x="1086445" y="3932634"/>
                </a:cubicBezTo>
                <a:cubicBezTo>
                  <a:pt x="1109464" y="3913981"/>
                  <a:pt x="1120973" y="3885605"/>
                  <a:pt x="1120973" y="3847505"/>
                </a:cubicBezTo>
                <a:cubicBezTo>
                  <a:pt x="1089224" y="3847505"/>
                  <a:pt x="1066800" y="3830836"/>
                  <a:pt x="1053703" y="3797498"/>
                </a:cubicBezTo>
                <a:cubicBezTo>
                  <a:pt x="1044972" y="3773686"/>
                  <a:pt x="1040606" y="3720504"/>
                  <a:pt x="1040606" y="3637955"/>
                </a:cubicBezTo>
                <a:cubicBezTo>
                  <a:pt x="1040606" y="3633589"/>
                  <a:pt x="1042392" y="3629819"/>
                  <a:pt x="1045964" y="3626644"/>
                </a:cubicBezTo>
                <a:cubicBezTo>
                  <a:pt x="1049933" y="3622675"/>
                  <a:pt x="1055092" y="3620690"/>
                  <a:pt x="1061442" y="3620690"/>
                </a:cubicBezTo>
                <a:lnTo>
                  <a:pt x="1245394" y="3620690"/>
                </a:lnTo>
                <a:cubicBezTo>
                  <a:pt x="1251347" y="3620690"/>
                  <a:pt x="1256308" y="3622675"/>
                  <a:pt x="1260277" y="3626644"/>
                </a:cubicBezTo>
                <a:cubicBezTo>
                  <a:pt x="1263452" y="3629819"/>
                  <a:pt x="1265039" y="3633589"/>
                  <a:pt x="1265039" y="3637955"/>
                </a:cubicBezTo>
                <a:cubicBezTo>
                  <a:pt x="1265039" y="3722886"/>
                  <a:pt x="1260475" y="3776067"/>
                  <a:pt x="1251347" y="3797498"/>
                </a:cubicBezTo>
                <a:cubicBezTo>
                  <a:pt x="1238250" y="3830836"/>
                  <a:pt x="1216422" y="3847505"/>
                  <a:pt x="1185862" y="3847505"/>
                </a:cubicBezTo>
                <a:cubicBezTo>
                  <a:pt x="1185862" y="3885605"/>
                  <a:pt x="1197173" y="3913981"/>
                  <a:pt x="1219795" y="3932634"/>
                </a:cubicBezTo>
                <a:cubicBezTo>
                  <a:pt x="1236067" y="3946525"/>
                  <a:pt x="1254323" y="3953470"/>
                  <a:pt x="1274564" y="3953470"/>
                </a:cubicBezTo>
                <a:cubicBezTo>
                  <a:pt x="1299567" y="3953470"/>
                  <a:pt x="1325166" y="3944540"/>
                  <a:pt x="1351360" y="3926681"/>
                </a:cubicBezTo>
                <a:cubicBezTo>
                  <a:pt x="1374775" y="3944540"/>
                  <a:pt x="1399580" y="3953470"/>
                  <a:pt x="1425773" y="3953470"/>
                </a:cubicBezTo>
                <a:cubicBezTo>
                  <a:pt x="1446411" y="3953470"/>
                  <a:pt x="1464866" y="3946525"/>
                  <a:pt x="1481137" y="3932634"/>
                </a:cubicBezTo>
                <a:cubicBezTo>
                  <a:pt x="1504553" y="3913981"/>
                  <a:pt x="1516261" y="3885605"/>
                  <a:pt x="1516261" y="3847505"/>
                </a:cubicBezTo>
                <a:cubicBezTo>
                  <a:pt x="1484511" y="3842742"/>
                  <a:pt x="1461889" y="3816747"/>
                  <a:pt x="1448395" y="3769519"/>
                </a:cubicBezTo>
                <a:cubicBezTo>
                  <a:pt x="1443633" y="3752453"/>
                  <a:pt x="1440061" y="3733205"/>
                  <a:pt x="1437680" y="3711773"/>
                </a:cubicBezTo>
                <a:cubicBezTo>
                  <a:pt x="1436092" y="3696295"/>
                  <a:pt x="1435298" y="3680618"/>
                  <a:pt x="1435298" y="3664744"/>
                </a:cubicBezTo>
                <a:lnTo>
                  <a:pt x="1435298" y="3481387"/>
                </a:lnTo>
                <a:cubicBezTo>
                  <a:pt x="1435298" y="3374628"/>
                  <a:pt x="1461889" y="3278386"/>
                  <a:pt x="1515070" y="3192661"/>
                </a:cubicBezTo>
                <a:cubicBezTo>
                  <a:pt x="1501974" y="3186311"/>
                  <a:pt x="1487289" y="3183136"/>
                  <a:pt x="1471018" y="3183136"/>
                </a:cubicBezTo>
                <a:cubicBezTo>
                  <a:pt x="1461889" y="3183136"/>
                  <a:pt x="1450776" y="3184723"/>
                  <a:pt x="1437680" y="3187898"/>
                </a:cubicBezTo>
                <a:cubicBezTo>
                  <a:pt x="1430536" y="3189486"/>
                  <a:pt x="1420812" y="3190280"/>
                  <a:pt x="1408509" y="3190280"/>
                </a:cubicBezTo>
                <a:cubicBezTo>
                  <a:pt x="1402953" y="3190280"/>
                  <a:pt x="1397000" y="3188295"/>
                  <a:pt x="1390650" y="3184326"/>
                </a:cubicBezTo>
                <a:lnTo>
                  <a:pt x="1368623" y="3167658"/>
                </a:lnTo>
                <a:cubicBezTo>
                  <a:pt x="1365845" y="3165276"/>
                  <a:pt x="1363861" y="3163490"/>
                  <a:pt x="1362670" y="3162300"/>
                </a:cubicBezTo>
                <a:cubicBezTo>
                  <a:pt x="1358305" y="3159125"/>
                  <a:pt x="1354534" y="3157537"/>
                  <a:pt x="1351360" y="3157537"/>
                </a:cubicBezTo>
                <a:cubicBezTo>
                  <a:pt x="1347787" y="3157537"/>
                  <a:pt x="1343819" y="3159323"/>
                  <a:pt x="1339453" y="3162895"/>
                </a:cubicBezTo>
                <a:cubicBezTo>
                  <a:pt x="1337866" y="3164086"/>
                  <a:pt x="1335881" y="3166070"/>
                  <a:pt x="1333500" y="3168848"/>
                </a:cubicBezTo>
                <a:cubicBezTo>
                  <a:pt x="1330722" y="3171230"/>
                  <a:pt x="1328540" y="3173015"/>
                  <a:pt x="1326952" y="3174206"/>
                </a:cubicBezTo>
                <a:cubicBezTo>
                  <a:pt x="1314649" y="3184922"/>
                  <a:pt x="1303338" y="3190280"/>
                  <a:pt x="1293019" y="3190280"/>
                </a:cubicBezTo>
                <a:cubicBezTo>
                  <a:pt x="1280716" y="3190280"/>
                  <a:pt x="1271390" y="3189486"/>
                  <a:pt x="1265039" y="3187898"/>
                </a:cubicBezTo>
                <a:cubicBezTo>
                  <a:pt x="1251943" y="3184723"/>
                  <a:pt x="1240433" y="3183136"/>
                  <a:pt x="1230511" y="3183136"/>
                </a:cubicBezTo>
                <a:cubicBezTo>
                  <a:pt x="1214239" y="3183136"/>
                  <a:pt x="1199753" y="3186311"/>
                  <a:pt x="1187053" y="3192661"/>
                </a:cubicBezTo>
                <a:cubicBezTo>
                  <a:pt x="1196181" y="3213298"/>
                  <a:pt x="1204714" y="3234531"/>
                  <a:pt x="1212652" y="3256359"/>
                </a:cubicBezTo>
                <a:cubicBezTo>
                  <a:pt x="1222573" y="3281759"/>
                  <a:pt x="1231106" y="3306365"/>
                  <a:pt x="1238250" y="3330178"/>
                </a:cubicBezTo>
                <a:cubicBezTo>
                  <a:pt x="1256109" y="3389709"/>
                  <a:pt x="1265039" y="3439319"/>
                  <a:pt x="1265039" y="3479006"/>
                </a:cubicBezTo>
                <a:cubicBezTo>
                  <a:pt x="1265039" y="3492103"/>
                  <a:pt x="1258490" y="3498651"/>
                  <a:pt x="1245394" y="3498651"/>
                </a:cubicBezTo>
                <a:lnTo>
                  <a:pt x="1061442" y="3498651"/>
                </a:lnTo>
                <a:cubicBezTo>
                  <a:pt x="1047551" y="3498651"/>
                  <a:pt x="1040606" y="3492103"/>
                  <a:pt x="1040606" y="3479006"/>
                </a:cubicBezTo>
                <a:cubicBezTo>
                  <a:pt x="1040606" y="3439319"/>
                  <a:pt x="1049536" y="3389709"/>
                  <a:pt x="1067395" y="3330178"/>
                </a:cubicBezTo>
                <a:cubicBezTo>
                  <a:pt x="1074539" y="3306365"/>
                  <a:pt x="1082874" y="3281759"/>
                  <a:pt x="1092398" y="3256359"/>
                </a:cubicBezTo>
                <a:cubicBezTo>
                  <a:pt x="1100733" y="3234531"/>
                  <a:pt x="1109464" y="3213298"/>
                  <a:pt x="1118592" y="3192661"/>
                </a:cubicBezTo>
                <a:cubicBezTo>
                  <a:pt x="1105496" y="3186311"/>
                  <a:pt x="1091208" y="3183136"/>
                  <a:pt x="1075730" y="3183136"/>
                </a:cubicBezTo>
                <a:cubicBezTo>
                  <a:pt x="1066205" y="3183136"/>
                  <a:pt x="1054894" y="3184723"/>
                  <a:pt x="1041797" y="3187898"/>
                </a:cubicBezTo>
                <a:cubicBezTo>
                  <a:pt x="1034257" y="3189486"/>
                  <a:pt x="1024533" y="3190280"/>
                  <a:pt x="1012627" y="3190280"/>
                </a:cubicBezTo>
                <a:cubicBezTo>
                  <a:pt x="1007864" y="3190280"/>
                  <a:pt x="1001315" y="3187700"/>
                  <a:pt x="992981" y="3182540"/>
                </a:cubicBezTo>
                <a:lnTo>
                  <a:pt x="966192" y="3161705"/>
                </a:lnTo>
                <a:cubicBezTo>
                  <a:pt x="961827" y="3158926"/>
                  <a:pt x="958056" y="3157537"/>
                  <a:pt x="954881" y="3157537"/>
                </a:cubicBezTo>
                <a:close/>
                <a:moveTo>
                  <a:pt x="197644" y="3157537"/>
                </a:moveTo>
                <a:cubicBezTo>
                  <a:pt x="193278" y="3157537"/>
                  <a:pt x="185539" y="3162300"/>
                  <a:pt x="174427" y="3171825"/>
                </a:cubicBezTo>
                <a:cubicBezTo>
                  <a:pt x="163711" y="3184128"/>
                  <a:pt x="146645" y="3190280"/>
                  <a:pt x="123230" y="3190280"/>
                </a:cubicBezTo>
                <a:cubicBezTo>
                  <a:pt x="99417" y="3190280"/>
                  <a:pt x="81161" y="3187104"/>
                  <a:pt x="68461" y="3180755"/>
                </a:cubicBezTo>
                <a:cubicBezTo>
                  <a:pt x="54571" y="3173611"/>
                  <a:pt x="41871" y="3168650"/>
                  <a:pt x="30361" y="3165872"/>
                </a:cubicBezTo>
                <a:cubicBezTo>
                  <a:pt x="28377" y="3169444"/>
                  <a:pt x="26789" y="3173412"/>
                  <a:pt x="25598" y="3177778"/>
                </a:cubicBezTo>
                <a:cubicBezTo>
                  <a:pt x="24011" y="3183334"/>
                  <a:pt x="23217" y="3189486"/>
                  <a:pt x="23217" y="3196233"/>
                </a:cubicBezTo>
                <a:cubicBezTo>
                  <a:pt x="23217" y="3213298"/>
                  <a:pt x="27980" y="3228776"/>
                  <a:pt x="37505" y="3242667"/>
                </a:cubicBezTo>
                <a:cubicBezTo>
                  <a:pt x="40680" y="3247033"/>
                  <a:pt x="42862" y="3250406"/>
                  <a:pt x="44053" y="3252787"/>
                </a:cubicBezTo>
                <a:cubicBezTo>
                  <a:pt x="45641" y="3256359"/>
                  <a:pt x="46434" y="3259931"/>
                  <a:pt x="46434" y="3263503"/>
                </a:cubicBezTo>
                <a:cubicBezTo>
                  <a:pt x="46434" y="3265884"/>
                  <a:pt x="44450" y="3270647"/>
                  <a:pt x="40482" y="3277790"/>
                </a:cubicBezTo>
                <a:lnTo>
                  <a:pt x="31552" y="3293864"/>
                </a:lnTo>
                <a:cubicBezTo>
                  <a:pt x="24408" y="3311326"/>
                  <a:pt x="20836" y="3333353"/>
                  <a:pt x="20836" y="3359944"/>
                </a:cubicBezTo>
                <a:cubicBezTo>
                  <a:pt x="20836" y="3369866"/>
                  <a:pt x="23217" y="3381573"/>
                  <a:pt x="27980" y="3395067"/>
                </a:cubicBezTo>
                <a:lnTo>
                  <a:pt x="40482" y="3424237"/>
                </a:lnTo>
                <a:cubicBezTo>
                  <a:pt x="46831" y="3439715"/>
                  <a:pt x="50006" y="3456384"/>
                  <a:pt x="50006" y="3474244"/>
                </a:cubicBezTo>
                <a:cubicBezTo>
                  <a:pt x="50006" y="3486150"/>
                  <a:pt x="44648" y="3503216"/>
                  <a:pt x="33933" y="3525440"/>
                </a:cubicBezTo>
                <a:cubicBezTo>
                  <a:pt x="111720" y="3525440"/>
                  <a:pt x="155178" y="3481189"/>
                  <a:pt x="164306" y="3392686"/>
                </a:cubicBezTo>
                <a:cubicBezTo>
                  <a:pt x="169069" y="3357761"/>
                  <a:pt x="174427" y="3332758"/>
                  <a:pt x="180380" y="3317676"/>
                </a:cubicBezTo>
                <a:cubicBezTo>
                  <a:pt x="189508" y="3296245"/>
                  <a:pt x="202605" y="3285530"/>
                  <a:pt x="219670" y="3285530"/>
                </a:cubicBezTo>
                <a:cubicBezTo>
                  <a:pt x="243086" y="3285530"/>
                  <a:pt x="259358" y="3314898"/>
                  <a:pt x="268486" y="3373636"/>
                </a:cubicBezTo>
                <a:cubicBezTo>
                  <a:pt x="271661" y="3393480"/>
                  <a:pt x="273646" y="3415704"/>
                  <a:pt x="274439" y="3440311"/>
                </a:cubicBezTo>
                <a:cubicBezTo>
                  <a:pt x="274836" y="3448645"/>
                  <a:pt x="275233" y="3457178"/>
                  <a:pt x="275630" y="3465909"/>
                </a:cubicBezTo>
                <a:lnTo>
                  <a:pt x="275630" y="3664744"/>
                </a:lnTo>
                <a:cubicBezTo>
                  <a:pt x="275630" y="3680618"/>
                  <a:pt x="274836" y="3696295"/>
                  <a:pt x="273248" y="3711773"/>
                </a:cubicBezTo>
                <a:cubicBezTo>
                  <a:pt x="271264" y="3733205"/>
                  <a:pt x="267692" y="3752453"/>
                  <a:pt x="262533" y="3769519"/>
                </a:cubicBezTo>
                <a:cubicBezTo>
                  <a:pt x="249039" y="3816747"/>
                  <a:pt x="226616" y="3842742"/>
                  <a:pt x="195263" y="3847505"/>
                </a:cubicBezTo>
                <a:cubicBezTo>
                  <a:pt x="195263" y="3885208"/>
                  <a:pt x="206772" y="3913584"/>
                  <a:pt x="229791" y="3932634"/>
                </a:cubicBezTo>
                <a:cubicBezTo>
                  <a:pt x="246063" y="3946525"/>
                  <a:pt x="264120" y="3953470"/>
                  <a:pt x="283964" y="3953470"/>
                </a:cubicBezTo>
                <a:cubicBezTo>
                  <a:pt x="310951" y="3953470"/>
                  <a:pt x="336154" y="3944540"/>
                  <a:pt x="359569" y="3926681"/>
                </a:cubicBezTo>
                <a:cubicBezTo>
                  <a:pt x="384572" y="3944540"/>
                  <a:pt x="409773" y="3953470"/>
                  <a:pt x="435174" y="3953470"/>
                </a:cubicBezTo>
                <a:cubicBezTo>
                  <a:pt x="455811" y="3953470"/>
                  <a:pt x="474464" y="3946525"/>
                  <a:pt x="491133" y="3932634"/>
                </a:cubicBezTo>
                <a:cubicBezTo>
                  <a:pt x="514152" y="3913981"/>
                  <a:pt x="525661" y="3885605"/>
                  <a:pt x="525661" y="3847505"/>
                </a:cubicBezTo>
                <a:cubicBezTo>
                  <a:pt x="493911" y="3842742"/>
                  <a:pt x="471289" y="3816747"/>
                  <a:pt x="457795" y="3769519"/>
                </a:cubicBezTo>
                <a:cubicBezTo>
                  <a:pt x="453033" y="3752453"/>
                  <a:pt x="449461" y="3733205"/>
                  <a:pt x="447080" y="3711773"/>
                </a:cubicBezTo>
                <a:cubicBezTo>
                  <a:pt x="445889" y="3696295"/>
                  <a:pt x="445294" y="3680618"/>
                  <a:pt x="445294" y="3664744"/>
                </a:cubicBezTo>
                <a:lnTo>
                  <a:pt x="445294" y="3465909"/>
                </a:lnTo>
                <a:cubicBezTo>
                  <a:pt x="445294" y="3457178"/>
                  <a:pt x="445492" y="3448645"/>
                  <a:pt x="445889" y="3440311"/>
                </a:cubicBezTo>
                <a:cubicBezTo>
                  <a:pt x="447080" y="3415704"/>
                  <a:pt x="449064" y="3393480"/>
                  <a:pt x="451842" y="3373636"/>
                </a:cubicBezTo>
                <a:cubicBezTo>
                  <a:pt x="460970" y="3314898"/>
                  <a:pt x="477441" y="3285530"/>
                  <a:pt x="501253" y="3285530"/>
                </a:cubicBezTo>
                <a:cubicBezTo>
                  <a:pt x="518319" y="3285530"/>
                  <a:pt x="531217" y="3296245"/>
                  <a:pt x="539949" y="3317676"/>
                </a:cubicBezTo>
                <a:cubicBezTo>
                  <a:pt x="546298" y="3333155"/>
                  <a:pt x="551259" y="3358158"/>
                  <a:pt x="554831" y="3392686"/>
                </a:cubicBezTo>
                <a:cubicBezTo>
                  <a:pt x="565150" y="3481189"/>
                  <a:pt x="608608" y="3525440"/>
                  <a:pt x="685205" y="3525440"/>
                </a:cubicBezTo>
                <a:cubicBezTo>
                  <a:pt x="674489" y="3503216"/>
                  <a:pt x="669131" y="3486150"/>
                  <a:pt x="669131" y="3474244"/>
                </a:cubicBezTo>
                <a:cubicBezTo>
                  <a:pt x="669131" y="3460353"/>
                  <a:pt x="672505" y="3443684"/>
                  <a:pt x="679252" y="3424237"/>
                </a:cubicBezTo>
                <a:lnTo>
                  <a:pt x="691753" y="3395067"/>
                </a:lnTo>
                <a:cubicBezTo>
                  <a:pt x="696515" y="3381573"/>
                  <a:pt x="698897" y="3369866"/>
                  <a:pt x="698897" y="3359944"/>
                </a:cubicBezTo>
                <a:cubicBezTo>
                  <a:pt x="698897" y="3333353"/>
                  <a:pt x="695127" y="3311326"/>
                  <a:pt x="687586" y="3293864"/>
                </a:cubicBezTo>
                <a:lnTo>
                  <a:pt x="684014" y="3286125"/>
                </a:lnTo>
                <a:cubicBezTo>
                  <a:pt x="683617" y="3285728"/>
                  <a:pt x="683220" y="3285133"/>
                  <a:pt x="682824" y="3284339"/>
                </a:cubicBezTo>
                <a:lnTo>
                  <a:pt x="679847" y="3277790"/>
                </a:lnTo>
                <a:cubicBezTo>
                  <a:pt x="676275" y="3270647"/>
                  <a:pt x="674489" y="3265884"/>
                  <a:pt x="674489" y="3263503"/>
                </a:cubicBezTo>
                <a:cubicBezTo>
                  <a:pt x="674489" y="3256756"/>
                  <a:pt x="676870" y="3249811"/>
                  <a:pt x="681633" y="3242667"/>
                </a:cubicBezTo>
                <a:cubicBezTo>
                  <a:pt x="691952" y="3227586"/>
                  <a:pt x="697111" y="3212108"/>
                  <a:pt x="697111" y="3196233"/>
                </a:cubicBezTo>
                <a:cubicBezTo>
                  <a:pt x="697111" y="3189883"/>
                  <a:pt x="696317" y="3183731"/>
                  <a:pt x="694730" y="3177778"/>
                </a:cubicBezTo>
                <a:cubicBezTo>
                  <a:pt x="693142" y="3173809"/>
                  <a:pt x="691158" y="3169840"/>
                  <a:pt x="688776" y="3165872"/>
                </a:cubicBezTo>
                <a:lnTo>
                  <a:pt x="671513" y="3170634"/>
                </a:lnTo>
                <a:cubicBezTo>
                  <a:pt x="663575" y="3173015"/>
                  <a:pt x="656828" y="3175992"/>
                  <a:pt x="651272" y="3179564"/>
                </a:cubicBezTo>
                <a:cubicBezTo>
                  <a:pt x="635000" y="3186708"/>
                  <a:pt x="616545" y="3190280"/>
                  <a:pt x="595908" y="3190280"/>
                </a:cubicBezTo>
                <a:cubicBezTo>
                  <a:pt x="572889" y="3190280"/>
                  <a:pt x="555824" y="3184128"/>
                  <a:pt x="544711" y="3171825"/>
                </a:cubicBezTo>
                <a:cubicBezTo>
                  <a:pt x="533995" y="3162300"/>
                  <a:pt x="526455" y="3157537"/>
                  <a:pt x="522089" y="3157537"/>
                </a:cubicBezTo>
                <a:cubicBezTo>
                  <a:pt x="518120" y="3157537"/>
                  <a:pt x="511175" y="3161903"/>
                  <a:pt x="501253" y="3170634"/>
                </a:cubicBezTo>
                <a:cubicBezTo>
                  <a:pt x="486966" y="3183731"/>
                  <a:pt x="464939" y="3190280"/>
                  <a:pt x="435174" y="3190280"/>
                </a:cubicBezTo>
                <a:cubicBezTo>
                  <a:pt x="415330" y="3190280"/>
                  <a:pt x="399058" y="3185318"/>
                  <a:pt x="386358" y="3175397"/>
                </a:cubicBezTo>
                <a:lnTo>
                  <a:pt x="375047" y="3166467"/>
                </a:lnTo>
                <a:cubicBezTo>
                  <a:pt x="373459" y="3165276"/>
                  <a:pt x="372269" y="3164284"/>
                  <a:pt x="371475" y="3163490"/>
                </a:cubicBezTo>
                <a:cubicBezTo>
                  <a:pt x="365919" y="3159522"/>
                  <a:pt x="361950" y="3157537"/>
                  <a:pt x="359569" y="3157537"/>
                </a:cubicBezTo>
                <a:cubicBezTo>
                  <a:pt x="357187" y="3157537"/>
                  <a:pt x="353417" y="3159522"/>
                  <a:pt x="348258" y="3163490"/>
                </a:cubicBezTo>
                <a:lnTo>
                  <a:pt x="332780" y="3175397"/>
                </a:lnTo>
                <a:cubicBezTo>
                  <a:pt x="320477" y="3185318"/>
                  <a:pt x="304205" y="3190280"/>
                  <a:pt x="283964" y="3190280"/>
                </a:cubicBezTo>
                <a:cubicBezTo>
                  <a:pt x="255389" y="3190280"/>
                  <a:pt x="233561" y="3183731"/>
                  <a:pt x="218480" y="3170634"/>
                </a:cubicBezTo>
                <a:cubicBezTo>
                  <a:pt x="208161" y="3161903"/>
                  <a:pt x="201216" y="3157537"/>
                  <a:pt x="197644" y="3157537"/>
                </a:cubicBezTo>
                <a:close/>
                <a:moveTo>
                  <a:pt x="5350669" y="3136701"/>
                </a:moveTo>
                <a:cubicBezTo>
                  <a:pt x="5353843" y="3136701"/>
                  <a:pt x="5357812" y="3138289"/>
                  <a:pt x="5362575" y="3141464"/>
                </a:cubicBezTo>
                <a:cubicBezTo>
                  <a:pt x="5366544" y="3143845"/>
                  <a:pt x="5370711" y="3147020"/>
                  <a:pt x="5375076" y="3150989"/>
                </a:cubicBezTo>
                <a:cubicBezTo>
                  <a:pt x="5388570" y="3164880"/>
                  <a:pt x="5399881" y="3171825"/>
                  <a:pt x="5409009" y="3171825"/>
                </a:cubicBezTo>
                <a:cubicBezTo>
                  <a:pt x="5418137" y="3171825"/>
                  <a:pt x="5427464" y="3170634"/>
                  <a:pt x="5436989" y="3168253"/>
                </a:cubicBezTo>
                <a:lnTo>
                  <a:pt x="5459015" y="3164086"/>
                </a:lnTo>
                <a:cubicBezTo>
                  <a:pt x="5467350" y="3162895"/>
                  <a:pt x="5474295" y="3162300"/>
                  <a:pt x="5479851" y="3162300"/>
                </a:cubicBezTo>
                <a:cubicBezTo>
                  <a:pt x="5498901" y="3162300"/>
                  <a:pt x="5512991" y="3166268"/>
                  <a:pt x="5522119" y="3174206"/>
                </a:cubicBezTo>
                <a:lnTo>
                  <a:pt x="5582245" y="3226594"/>
                </a:lnTo>
                <a:lnTo>
                  <a:pt x="5581054" y="3241476"/>
                </a:lnTo>
                <a:cubicBezTo>
                  <a:pt x="5580657" y="3247430"/>
                  <a:pt x="5580261" y="3252589"/>
                  <a:pt x="5579864" y="3256955"/>
                </a:cubicBezTo>
                <a:cubicBezTo>
                  <a:pt x="5579467" y="3269655"/>
                  <a:pt x="5579864" y="3281164"/>
                  <a:pt x="5581054" y="3291483"/>
                </a:cubicBezTo>
                <a:cubicBezTo>
                  <a:pt x="5588992" y="3361333"/>
                  <a:pt x="5600502" y="3428008"/>
                  <a:pt x="5615583" y="3491508"/>
                </a:cubicBezTo>
                <a:cubicBezTo>
                  <a:pt x="5628679" y="3549054"/>
                  <a:pt x="5644158" y="3602037"/>
                  <a:pt x="5662017" y="3650456"/>
                </a:cubicBezTo>
                <a:cubicBezTo>
                  <a:pt x="5694957" y="3739753"/>
                  <a:pt x="5727700" y="3798887"/>
                  <a:pt x="5760244" y="3827859"/>
                </a:cubicBezTo>
                <a:lnTo>
                  <a:pt x="5832815" y="3893883"/>
                </a:lnTo>
                <a:lnTo>
                  <a:pt x="5829783" y="3881028"/>
                </a:lnTo>
                <a:cubicBezTo>
                  <a:pt x="5827377" y="3865228"/>
                  <a:pt x="5826026" y="3848298"/>
                  <a:pt x="5825728" y="3830240"/>
                </a:cubicBezTo>
                <a:cubicBezTo>
                  <a:pt x="5856287" y="3827065"/>
                  <a:pt x="5878314" y="3808611"/>
                  <a:pt x="5891808" y="3774876"/>
                </a:cubicBezTo>
                <a:cubicBezTo>
                  <a:pt x="5901333" y="3750667"/>
                  <a:pt x="5906095" y="3719512"/>
                  <a:pt x="5906095" y="3681412"/>
                </a:cubicBezTo>
                <a:lnTo>
                  <a:pt x="5906095" y="3525440"/>
                </a:lnTo>
                <a:cubicBezTo>
                  <a:pt x="5906095" y="3452812"/>
                  <a:pt x="5900340" y="3392090"/>
                  <a:pt x="5888831" y="3343275"/>
                </a:cubicBezTo>
                <a:cubicBezTo>
                  <a:pt x="5875337" y="3289300"/>
                  <a:pt x="5851922" y="3235920"/>
                  <a:pt x="5818584" y="3183136"/>
                </a:cubicBezTo>
                <a:cubicBezTo>
                  <a:pt x="5843587" y="3169245"/>
                  <a:pt x="5868392" y="3162300"/>
                  <a:pt x="5892998" y="3162300"/>
                </a:cubicBezTo>
                <a:cubicBezTo>
                  <a:pt x="5902920" y="3162300"/>
                  <a:pt x="5914231" y="3163887"/>
                  <a:pt x="5926931" y="3167062"/>
                </a:cubicBezTo>
                <a:cubicBezTo>
                  <a:pt x="5940028" y="3168650"/>
                  <a:pt x="5949355" y="3169444"/>
                  <a:pt x="5954911" y="3169444"/>
                </a:cubicBezTo>
                <a:cubicBezTo>
                  <a:pt x="5967214" y="3169444"/>
                  <a:pt x="5978723" y="3163292"/>
                  <a:pt x="5989439" y="3150989"/>
                </a:cubicBezTo>
                <a:cubicBezTo>
                  <a:pt x="5997773" y="3141464"/>
                  <a:pt x="6005909" y="3136701"/>
                  <a:pt x="6013847" y="3136701"/>
                </a:cubicBezTo>
                <a:cubicBezTo>
                  <a:pt x="6017021" y="3136701"/>
                  <a:pt x="6020593" y="3137892"/>
                  <a:pt x="6024562" y="3140273"/>
                </a:cubicBezTo>
                <a:lnTo>
                  <a:pt x="6035873" y="3148608"/>
                </a:lnTo>
                <a:cubicBezTo>
                  <a:pt x="6051351" y="3162498"/>
                  <a:pt x="6063059" y="3169444"/>
                  <a:pt x="6070997" y="3169444"/>
                </a:cubicBezTo>
                <a:lnTo>
                  <a:pt x="6101357" y="3165872"/>
                </a:lnTo>
                <a:cubicBezTo>
                  <a:pt x="6111279" y="3163490"/>
                  <a:pt x="6120605" y="3162300"/>
                  <a:pt x="6129337" y="3162300"/>
                </a:cubicBezTo>
                <a:cubicBezTo>
                  <a:pt x="6141641" y="3162300"/>
                  <a:pt x="6150570" y="3163887"/>
                  <a:pt x="6156126" y="3167062"/>
                </a:cubicBezTo>
                <a:lnTo>
                  <a:pt x="6231731" y="3242667"/>
                </a:lnTo>
                <a:cubicBezTo>
                  <a:pt x="6240462" y="3268861"/>
                  <a:pt x="6251178" y="3297833"/>
                  <a:pt x="6263877" y="3329583"/>
                </a:cubicBezTo>
                <a:cubicBezTo>
                  <a:pt x="6277768" y="3363714"/>
                  <a:pt x="6289079" y="3388320"/>
                  <a:pt x="6297811" y="3403401"/>
                </a:cubicBezTo>
                <a:cubicBezTo>
                  <a:pt x="6291857" y="3362127"/>
                  <a:pt x="6283523" y="3318470"/>
                  <a:pt x="6272807" y="3272433"/>
                </a:cubicBezTo>
                <a:cubicBezTo>
                  <a:pt x="6263283" y="3231158"/>
                  <a:pt x="6253361" y="3194447"/>
                  <a:pt x="6243041" y="3162300"/>
                </a:cubicBezTo>
                <a:cubicBezTo>
                  <a:pt x="6262489" y="3162300"/>
                  <a:pt x="6281141" y="3163887"/>
                  <a:pt x="6299001" y="3167062"/>
                </a:cubicBezTo>
                <a:cubicBezTo>
                  <a:pt x="6316861" y="3168650"/>
                  <a:pt x="6328965" y="3169444"/>
                  <a:pt x="6335315" y="3169444"/>
                </a:cubicBezTo>
                <a:cubicBezTo>
                  <a:pt x="6339681" y="3169444"/>
                  <a:pt x="6345237" y="3167261"/>
                  <a:pt x="6351984" y="3162895"/>
                </a:cubicBezTo>
                <a:lnTo>
                  <a:pt x="6374606" y="3145631"/>
                </a:lnTo>
                <a:cubicBezTo>
                  <a:pt x="6376987" y="3144044"/>
                  <a:pt x="6379170" y="3142655"/>
                  <a:pt x="6381154" y="3141464"/>
                </a:cubicBezTo>
                <a:cubicBezTo>
                  <a:pt x="6385519" y="3138289"/>
                  <a:pt x="6389489" y="3136701"/>
                  <a:pt x="6393061" y="3136701"/>
                </a:cubicBezTo>
                <a:cubicBezTo>
                  <a:pt x="6396235" y="3136701"/>
                  <a:pt x="6400006" y="3138091"/>
                  <a:pt x="6404371" y="3140869"/>
                </a:cubicBezTo>
                <a:cubicBezTo>
                  <a:pt x="6405959" y="3142059"/>
                  <a:pt x="6407943" y="3143647"/>
                  <a:pt x="6410325" y="3145631"/>
                </a:cubicBezTo>
                <a:cubicBezTo>
                  <a:pt x="6411515" y="3146425"/>
                  <a:pt x="6413499" y="3147814"/>
                  <a:pt x="6416277" y="3149798"/>
                </a:cubicBezTo>
                <a:cubicBezTo>
                  <a:pt x="6428977" y="3162895"/>
                  <a:pt x="6440289" y="3169444"/>
                  <a:pt x="6450211" y="3169444"/>
                </a:cubicBezTo>
                <a:lnTo>
                  <a:pt x="6479381" y="3167062"/>
                </a:lnTo>
                <a:cubicBezTo>
                  <a:pt x="6492477" y="3163887"/>
                  <a:pt x="6505575" y="3162300"/>
                  <a:pt x="6518671" y="3162300"/>
                </a:cubicBezTo>
                <a:lnTo>
                  <a:pt x="6533554" y="3162895"/>
                </a:lnTo>
                <a:cubicBezTo>
                  <a:pt x="6539111" y="3163292"/>
                  <a:pt x="6543477" y="3164284"/>
                  <a:pt x="6546651" y="3165872"/>
                </a:cubicBezTo>
                <a:lnTo>
                  <a:pt x="6615707" y="3235523"/>
                </a:lnTo>
                <a:cubicBezTo>
                  <a:pt x="6592689" y="3282354"/>
                  <a:pt x="6575028" y="3362127"/>
                  <a:pt x="6562725" y="3474839"/>
                </a:cubicBezTo>
                <a:cubicBezTo>
                  <a:pt x="6552009" y="3572073"/>
                  <a:pt x="6546651" y="3678833"/>
                  <a:pt x="6546651" y="3795117"/>
                </a:cubicBezTo>
                <a:cubicBezTo>
                  <a:pt x="6546651" y="3893939"/>
                  <a:pt x="6549826" y="3975100"/>
                  <a:pt x="6556176" y="4038600"/>
                </a:cubicBezTo>
                <a:cubicBezTo>
                  <a:pt x="6537919" y="4038600"/>
                  <a:pt x="6519862" y="4035822"/>
                  <a:pt x="6502003" y="4030266"/>
                </a:cubicBezTo>
                <a:cubicBezTo>
                  <a:pt x="6489699" y="4026297"/>
                  <a:pt x="6474023" y="4019748"/>
                  <a:pt x="6454973" y="4010620"/>
                </a:cubicBezTo>
                <a:cubicBezTo>
                  <a:pt x="6427985" y="4029273"/>
                  <a:pt x="6390679" y="4038600"/>
                  <a:pt x="6343054" y="4038600"/>
                </a:cubicBezTo>
                <a:lnTo>
                  <a:pt x="6275784" y="3969544"/>
                </a:lnTo>
                <a:cubicBezTo>
                  <a:pt x="6257925" y="3896519"/>
                  <a:pt x="6237882" y="3830042"/>
                  <a:pt x="6215657" y="3770114"/>
                </a:cubicBezTo>
                <a:cubicBezTo>
                  <a:pt x="6197798" y="3721695"/>
                  <a:pt x="6177557" y="3675459"/>
                  <a:pt x="6154935" y="3631406"/>
                </a:cubicBezTo>
                <a:lnTo>
                  <a:pt x="6154935" y="3695105"/>
                </a:lnTo>
                <a:cubicBezTo>
                  <a:pt x="6154935" y="3751858"/>
                  <a:pt x="6161087" y="3796903"/>
                  <a:pt x="6173390" y="3830240"/>
                </a:cubicBezTo>
                <a:lnTo>
                  <a:pt x="6243041" y="3899892"/>
                </a:lnTo>
                <a:cubicBezTo>
                  <a:pt x="6243041" y="3951883"/>
                  <a:pt x="6232326" y="3989586"/>
                  <a:pt x="6210895" y="4013001"/>
                </a:cubicBezTo>
                <a:cubicBezTo>
                  <a:pt x="6195019" y="4030067"/>
                  <a:pt x="6173985" y="4038600"/>
                  <a:pt x="6147791" y="4038600"/>
                </a:cubicBezTo>
                <a:cubicBezTo>
                  <a:pt x="6117233" y="4038600"/>
                  <a:pt x="6091237" y="4029273"/>
                  <a:pt x="6069806" y="4010620"/>
                </a:cubicBezTo>
                <a:cubicBezTo>
                  <a:pt x="6051153" y="4029273"/>
                  <a:pt x="6026745" y="4038600"/>
                  <a:pt x="5996583" y="4038600"/>
                </a:cubicBezTo>
                <a:cubicBezTo>
                  <a:pt x="5948561" y="4038600"/>
                  <a:pt x="5909667" y="4023320"/>
                  <a:pt x="5879901" y="3992761"/>
                </a:cubicBezTo>
                <a:cubicBezTo>
                  <a:pt x="5862438" y="3974703"/>
                  <a:pt x="5849193" y="3952131"/>
                  <a:pt x="5840164" y="3925044"/>
                </a:cubicBezTo>
                <a:lnTo>
                  <a:pt x="5837430" y="3913450"/>
                </a:lnTo>
                <a:lnTo>
                  <a:pt x="5834648" y="3932402"/>
                </a:lnTo>
                <a:cubicBezTo>
                  <a:pt x="5820367" y="4003201"/>
                  <a:pt x="5784056" y="4038600"/>
                  <a:pt x="5725715" y="4038600"/>
                </a:cubicBezTo>
                <a:cubicBezTo>
                  <a:pt x="5688012" y="4038600"/>
                  <a:pt x="5659636" y="4023320"/>
                  <a:pt x="5640586" y="3992761"/>
                </a:cubicBezTo>
                <a:lnTo>
                  <a:pt x="5625108" y="4009430"/>
                </a:lnTo>
                <a:cubicBezTo>
                  <a:pt x="5618757" y="4015383"/>
                  <a:pt x="5612606" y="4020344"/>
                  <a:pt x="5606653" y="4024312"/>
                </a:cubicBezTo>
                <a:cubicBezTo>
                  <a:pt x="5589984" y="4033837"/>
                  <a:pt x="5571331" y="4038600"/>
                  <a:pt x="5550694" y="4038600"/>
                </a:cubicBezTo>
                <a:cubicBezTo>
                  <a:pt x="5495528" y="4038600"/>
                  <a:pt x="5445521" y="4000103"/>
                  <a:pt x="5400675" y="3923109"/>
                </a:cubicBezTo>
                <a:cubicBezTo>
                  <a:pt x="5399881" y="3957241"/>
                  <a:pt x="5388570" y="3985617"/>
                  <a:pt x="5366742" y="4008239"/>
                </a:cubicBezTo>
                <a:cubicBezTo>
                  <a:pt x="5347295" y="4028480"/>
                  <a:pt x="5326062" y="4038600"/>
                  <a:pt x="5303044" y="4038600"/>
                </a:cubicBezTo>
                <a:cubicBezTo>
                  <a:pt x="5266928" y="4038600"/>
                  <a:pt x="5237559" y="4023320"/>
                  <a:pt x="5214937" y="3992761"/>
                </a:cubicBezTo>
                <a:cubicBezTo>
                  <a:pt x="5207396" y="4005461"/>
                  <a:pt x="5195292" y="4016375"/>
                  <a:pt x="5178623" y="4025503"/>
                </a:cubicBezTo>
                <a:cubicBezTo>
                  <a:pt x="5161954" y="4034234"/>
                  <a:pt x="5142507" y="4038600"/>
                  <a:pt x="5120283" y="4038600"/>
                </a:cubicBezTo>
                <a:cubicBezTo>
                  <a:pt x="5085754" y="4038600"/>
                  <a:pt x="5055195" y="4022923"/>
                  <a:pt x="5028604" y="3991570"/>
                </a:cubicBezTo>
                <a:cubicBezTo>
                  <a:pt x="4996061" y="3952676"/>
                  <a:pt x="4978995" y="3898106"/>
                  <a:pt x="4977408" y="3827859"/>
                </a:cubicBezTo>
                <a:cubicBezTo>
                  <a:pt x="5035748" y="3827859"/>
                  <a:pt x="5074841" y="3796903"/>
                  <a:pt x="5094684" y="3734990"/>
                </a:cubicBezTo>
                <a:cubicBezTo>
                  <a:pt x="5104209" y="3705622"/>
                  <a:pt x="5115520" y="3664942"/>
                  <a:pt x="5128617" y="3612951"/>
                </a:cubicBezTo>
                <a:cubicBezTo>
                  <a:pt x="5140126" y="3566914"/>
                  <a:pt x="5151834" y="3516908"/>
                  <a:pt x="5163740" y="3462933"/>
                </a:cubicBezTo>
                <a:cubicBezTo>
                  <a:pt x="5189141" y="3346648"/>
                  <a:pt x="5201840" y="3277790"/>
                  <a:pt x="5201840" y="3256359"/>
                </a:cubicBezTo>
                <a:cubicBezTo>
                  <a:pt x="5201840" y="3225403"/>
                  <a:pt x="5197276" y="3196431"/>
                  <a:pt x="5188148" y="3169444"/>
                </a:cubicBezTo>
                <a:cubicBezTo>
                  <a:pt x="5207198" y="3165475"/>
                  <a:pt x="5221089" y="3163490"/>
                  <a:pt x="5229820" y="3163490"/>
                </a:cubicBezTo>
                <a:cubicBezTo>
                  <a:pt x="5234980" y="3163490"/>
                  <a:pt x="5241131" y="3164086"/>
                  <a:pt x="5248275" y="3165276"/>
                </a:cubicBezTo>
                <a:lnTo>
                  <a:pt x="5263753" y="3168253"/>
                </a:lnTo>
                <a:cubicBezTo>
                  <a:pt x="5274866" y="3170634"/>
                  <a:pt x="5284589" y="3171825"/>
                  <a:pt x="5292923" y="3171825"/>
                </a:cubicBezTo>
                <a:cubicBezTo>
                  <a:pt x="5300464" y="3171825"/>
                  <a:pt x="5310783" y="3165276"/>
                  <a:pt x="5323879" y="3152180"/>
                </a:cubicBezTo>
                <a:cubicBezTo>
                  <a:pt x="5327848" y="3148211"/>
                  <a:pt x="5332214" y="3144837"/>
                  <a:pt x="5336976" y="3142059"/>
                </a:cubicBezTo>
                <a:cubicBezTo>
                  <a:pt x="5342532" y="3138487"/>
                  <a:pt x="5347097" y="3136701"/>
                  <a:pt x="5350669" y="3136701"/>
                </a:cubicBezTo>
                <a:close/>
                <a:moveTo>
                  <a:pt x="4370784" y="3136701"/>
                </a:moveTo>
                <a:cubicBezTo>
                  <a:pt x="4373959" y="3136701"/>
                  <a:pt x="4377729" y="3138487"/>
                  <a:pt x="4382095" y="3142059"/>
                </a:cubicBezTo>
                <a:cubicBezTo>
                  <a:pt x="4383682" y="3143647"/>
                  <a:pt x="4385468" y="3145433"/>
                  <a:pt x="4387453" y="3147417"/>
                </a:cubicBezTo>
                <a:lnTo>
                  <a:pt x="4392215" y="3152180"/>
                </a:lnTo>
                <a:cubicBezTo>
                  <a:pt x="4403725" y="3163689"/>
                  <a:pt x="4415631" y="3169444"/>
                  <a:pt x="4427934" y="3169444"/>
                </a:cubicBezTo>
                <a:lnTo>
                  <a:pt x="4457104" y="3167062"/>
                </a:lnTo>
                <a:cubicBezTo>
                  <a:pt x="4476551" y="3163887"/>
                  <a:pt x="4491236" y="3162300"/>
                  <a:pt x="4501158" y="3162300"/>
                </a:cubicBezTo>
                <a:cubicBezTo>
                  <a:pt x="4521001" y="3162300"/>
                  <a:pt x="4543623" y="3171626"/>
                  <a:pt x="4569023" y="3190280"/>
                </a:cubicBezTo>
                <a:cubicBezTo>
                  <a:pt x="4586486" y="3171626"/>
                  <a:pt x="4609306" y="3162300"/>
                  <a:pt x="4637484" y="3162300"/>
                </a:cubicBezTo>
                <a:cubicBezTo>
                  <a:pt x="4643041" y="3162300"/>
                  <a:pt x="4648994" y="3162697"/>
                  <a:pt x="4655344" y="3163490"/>
                </a:cubicBezTo>
                <a:lnTo>
                  <a:pt x="4677965" y="3168253"/>
                </a:lnTo>
                <a:lnTo>
                  <a:pt x="4699992" y="3169444"/>
                </a:lnTo>
                <a:cubicBezTo>
                  <a:pt x="4711898" y="3169444"/>
                  <a:pt x="4723606" y="3163689"/>
                  <a:pt x="4735115" y="3152180"/>
                </a:cubicBezTo>
                <a:lnTo>
                  <a:pt x="4739878" y="3147417"/>
                </a:lnTo>
                <a:cubicBezTo>
                  <a:pt x="4742259" y="3145433"/>
                  <a:pt x="4744244" y="3143647"/>
                  <a:pt x="4745831" y="3142059"/>
                </a:cubicBezTo>
                <a:cubicBezTo>
                  <a:pt x="4750594" y="3138487"/>
                  <a:pt x="4754761" y="3136701"/>
                  <a:pt x="4758333" y="3136701"/>
                </a:cubicBezTo>
                <a:cubicBezTo>
                  <a:pt x="4761508" y="3136701"/>
                  <a:pt x="4765278" y="3138487"/>
                  <a:pt x="4769644" y="3142059"/>
                </a:cubicBezTo>
                <a:cubicBezTo>
                  <a:pt x="4771231" y="3143647"/>
                  <a:pt x="4773017" y="3145433"/>
                  <a:pt x="4775001" y="3147417"/>
                </a:cubicBezTo>
                <a:lnTo>
                  <a:pt x="4780359" y="3152180"/>
                </a:lnTo>
                <a:cubicBezTo>
                  <a:pt x="4791472" y="3163689"/>
                  <a:pt x="4803180" y="3169444"/>
                  <a:pt x="4815483" y="3169444"/>
                </a:cubicBezTo>
                <a:lnTo>
                  <a:pt x="4844653" y="3167062"/>
                </a:lnTo>
                <a:cubicBezTo>
                  <a:pt x="4857750" y="3163887"/>
                  <a:pt x="4868862" y="3162300"/>
                  <a:pt x="4877990" y="3162300"/>
                </a:cubicBezTo>
                <a:cubicBezTo>
                  <a:pt x="4895453" y="3162300"/>
                  <a:pt x="4912519" y="3169245"/>
                  <a:pt x="4929187" y="3183136"/>
                </a:cubicBezTo>
                <a:lnTo>
                  <a:pt x="4985147" y="3245048"/>
                </a:lnTo>
                <a:cubicBezTo>
                  <a:pt x="4955381" y="3281561"/>
                  <a:pt x="4934545" y="3340100"/>
                  <a:pt x="4922639" y="3420665"/>
                </a:cubicBezTo>
                <a:cubicBezTo>
                  <a:pt x="4917479" y="3457575"/>
                  <a:pt x="4913709" y="3500636"/>
                  <a:pt x="4911328" y="3549848"/>
                </a:cubicBezTo>
                <a:cubicBezTo>
                  <a:pt x="4909344" y="3593108"/>
                  <a:pt x="4908351" y="3644304"/>
                  <a:pt x="4908351" y="3703439"/>
                </a:cubicBezTo>
                <a:cubicBezTo>
                  <a:pt x="4908351" y="3821311"/>
                  <a:pt x="4878586" y="3910608"/>
                  <a:pt x="4819054" y="3971330"/>
                </a:cubicBezTo>
                <a:cubicBezTo>
                  <a:pt x="4767858" y="4023717"/>
                  <a:pt x="4701183" y="4049911"/>
                  <a:pt x="4619029" y="4049911"/>
                </a:cubicBezTo>
                <a:cubicBezTo>
                  <a:pt x="4505523" y="4049911"/>
                  <a:pt x="4419203" y="4022130"/>
                  <a:pt x="4360069" y="3966567"/>
                </a:cubicBezTo>
                <a:cubicBezTo>
                  <a:pt x="4296172" y="3906639"/>
                  <a:pt x="4264223" y="3814564"/>
                  <a:pt x="4264223" y="3690342"/>
                </a:cubicBezTo>
                <a:lnTo>
                  <a:pt x="4264223" y="3525440"/>
                </a:lnTo>
                <a:cubicBezTo>
                  <a:pt x="4264223" y="3391694"/>
                  <a:pt x="4235450" y="3277592"/>
                  <a:pt x="4177903" y="3183136"/>
                </a:cubicBezTo>
                <a:cubicBezTo>
                  <a:pt x="4200525" y="3169245"/>
                  <a:pt x="4224536" y="3162300"/>
                  <a:pt x="4249936" y="3162300"/>
                </a:cubicBezTo>
                <a:cubicBezTo>
                  <a:pt x="4259461" y="3162300"/>
                  <a:pt x="4270772" y="3163887"/>
                  <a:pt x="4283869" y="3167062"/>
                </a:cubicBezTo>
                <a:lnTo>
                  <a:pt x="4313039" y="3169444"/>
                </a:lnTo>
                <a:cubicBezTo>
                  <a:pt x="4325342" y="3169444"/>
                  <a:pt x="4337248" y="3163689"/>
                  <a:pt x="4348758" y="3152180"/>
                </a:cubicBezTo>
                <a:lnTo>
                  <a:pt x="4353520" y="3147417"/>
                </a:lnTo>
                <a:cubicBezTo>
                  <a:pt x="4355505" y="3145433"/>
                  <a:pt x="4357290" y="3143647"/>
                  <a:pt x="4358878" y="3142059"/>
                </a:cubicBezTo>
                <a:cubicBezTo>
                  <a:pt x="4363640" y="3138487"/>
                  <a:pt x="4367609" y="3136701"/>
                  <a:pt x="4370784" y="3136701"/>
                </a:cubicBezTo>
                <a:close/>
                <a:moveTo>
                  <a:pt x="3677840" y="3136701"/>
                </a:moveTo>
                <a:cubicBezTo>
                  <a:pt x="3683793" y="3136701"/>
                  <a:pt x="3692326" y="3141464"/>
                  <a:pt x="3703439" y="3150989"/>
                </a:cubicBezTo>
                <a:cubicBezTo>
                  <a:pt x="3704629" y="3152180"/>
                  <a:pt x="3707011" y="3154164"/>
                  <a:pt x="3710582" y="3156942"/>
                </a:cubicBezTo>
                <a:lnTo>
                  <a:pt x="3718322" y="3162895"/>
                </a:lnTo>
                <a:cubicBezTo>
                  <a:pt x="3724275" y="3167261"/>
                  <a:pt x="3729831" y="3169444"/>
                  <a:pt x="3734990" y="3169444"/>
                </a:cubicBezTo>
                <a:lnTo>
                  <a:pt x="3764161" y="3167062"/>
                </a:lnTo>
                <a:cubicBezTo>
                  <a:pt x="3778448" y="3163887"/>
                  <a:pt x="3792736" y="3162300"/>
                  <a:pt x="3807023" y="3162300"/>
                </a:cubicBezTo>
                <a:cubicBezTo>
                  <a:pt x="3814564" y="3162300"/>
                  <a:pt x="3822303" y="3163689"/>
                  <a:pt x="3830240" y="3166467"/>
                </a:cubicBezTo>
                <a:cubicBezTo>
                  <a:pt x="3838575" y="3168848"/>
                  <a:pt x="3844131" y="3171825"/>
                  <a:pt x="3846909" y="3175397"/>
                </a:cubicBezTo>
                <a:lnTo>
                  <a:pt x="3902273" y="3237905"/>
                </a:lnTo>
                <a:cubicBezTo>
                  <a:pt x="3884414" y="3269258"/>
                  <a:pt x="3870523" y="3311525"/>
                  <a:pt x="3860601" y="3364706"/>
                </a:cubicBezTo>
                <a:cubicBezTo>
                  <a:pt x="3851473" y="3412331"/>
                  <a:pt x="3846909" y="3460155"/>
                  <a:pt x="3846909" y="3508176"/>
                </a:cubicBezTo>
                <a:lnTo>
                  <a:pt x="3846909" y="3687961"/>
                </a:lnTo>
                <a:cubicBezTo>
                  <a:pt x="3846909" y="3765748"/>
                  <a:pt x="3860403" y="3804642"/>
                  <a:pt x="3887390" y="3804642"/>
                </a:cubicBezTo>
                <a:cubicBezTo>
                  <a:pt x="3921522" y="3804642"/>
                  <a:pt x="3938587" y="3779044"/>
                  <a:pt x="3938587" y="3727847"/>
                </a:cubicBezTo>
                <a:cubicBezTo>
                  <a:pt x="3938587" y="3714750"/>
                  <a:pt x="3936206" y="3701653"/>
                  <a:pt x="3931443" y="3688556"/>
                </a:cubicBezTo>
                <a:cubicBezTo>
                  <a:pt x="3925093" y="3670300"/>
                  <a:pt x="3913981" y="3651250"/>
                  <a:pt x="3898106" y="3631406"/>
                </a:cubicBezTo>
                <a:cubicBezTo>
                  <a:pt x="3946922" y="3615531"/>
                  <a:pt x="3991570" y="3612158"/>
                  <a:pt x="4032051" y="3621286"/>
                </a:cubicBezTo>
                <a:cubicBezTo>
                  <a:pt x="4066183" y="3628826"/>
                  <a:pt x="4096147" y="3645098"/>
                  <a:pt x="4121944" y="3670101"/>
                </a:cubicBezTo>
                <a:cubicBezTo>
                  <a:pt x="4143772" y="3691136"/>
                  <a:pt x="4161036" y="3716536"/>
                  <a:pt x="4173736" y="3746301"/>
                </a:cubicBezTo>
                <a:cubicBezTo>
                  <a:pt x="4184451" y="3772098"/>
                  <a:pt x="4189809" y="3795712"/>
                  <a:pt x="4189809" y="3817144"/>
                </a:cubicBezTo>
                <a:cubicBezTo>
                  <a:pt x="4189809" y="3864769"/>
                  <a:pt x="4173934" y="3900091"/>
                  <a:pt x="4142184" y="3923109"/>
                </a:cubicBezTo>
                <a:cubicBezTo>
                  <a:pt x="4152503" y="3933428"/>
                  <a:pt x="4162425" y="3951486"/>
                  <a:pt x="4171950" y="3977283"/>
                </a:cubicBezTo>
                <a:cubicBezTo>
                  <a:pt x="4180681" y="3999905"/>
                  <a:pt x="4185047" y="4015581"/>
                  <a:pt x="4185047" y="4024312"/>
                </a:cubicBezTo>
                <a:cubicBezTo>
                  <a:pt x="4185047" y="4035425"/>
                  <a:pt x="4178895" y="4038600"/>
                  <a:pt x="4166592" y="4033837"/>
                </a:cubicBezTo>
                <a:cubicBezTo>
                  <a:pt x="4132461" y="4018359"/>
                  <a:pt x="4101504" y="4010620"/>
                  <a:pt x="4073723" y="4010620"/>
                </a:cubicBezTo>
                <a:cubicBezTo>
                  <a:pt x="4048323" y="4010620"/>
                  <a:pt x="4021931" y="4015978"/>
                  <a:pt x="3994547" y="4026694"/>
                </a:cubicBezTo>
                <a:cubicBezTo>
                  <a:pt x="3959225" y="4042172"/>
                  <a:pt x="3922712" y="4049911"/>
                  <a:pt x="3885009" y="4049911"/>
                </a:cubicBezTo>
                <a:cubicBezTo>
                  <a:pt x="3838971" y="4049911"/>
                  <a:pt x="3793529" y="4036814"/>
                  <a:pt x="3748682" y="4010620"/>
                </a:cubicBezTo>
                <a:cubicBezTo>
                  <a:pt x="3724076" y="4029273"/>
                  <a:pt x="3698875" y="4038600"/>
                  <a:pt x="3673078" y="4038600"/>
                </a:cubicBezTo>
                <a:cubicBezTo>
                  <a:pt x="3623865" y="4038600"/>
                  <a:pt x="3581995" y="4022923"/>
                  <a:pt x="3547467" y="3991570"/>
                </a:cubicBezTo>
                <a:cubicBezTo>
                  <a:pt x="3505795" y="3953470"/>
                  <a:pt x="3484959" y="3898900"/>
                  <a:pt x="3484959" y="3827859"/>
                </a:cubicBezTo>
                <a:cubicBezTo>
                  <a:pt x="3543696" y="3827859"/>
                  <a:pt x="3573065" y="3768923"/>
                  <a:pt x="3573065" y="3651051"/>
                </a:cubicBezTo>
                <a:lnTo>
                  <a:pt x="3573065" y="3525440"/>
                </a:lnTo>
                <a:cubicBezTo>
                  <a:pt x="3573065" y="3458369"/>
                  <a:pt x="3565326" y="3397250"/>
                  <a:pt x="3549848" y="3342084"/>
                </a:cubicBezTo>
                <a:cubicBezTo>
                  <a:pt x="3535957" y="3291681"/>
                  <a:pt x="3513137" y="3238698"/>
                  <a:pt x="3481387" y="3183136"/>
                </a:cubicBezTo>
                <a:cubicBezTo>
                  <a:pt x="3505596" y="3169245"/>
                  <a:pt x="3530798" y="3162300"/>
                  <a:pt x="3556992" y="3162300"/>
                </a:cubicBezTo>
                <a:cubicBezTo>
                  <a:pt x="3566914" y="3162300"/>
                  <a:pt x="3578225" y="3163887"/>
                  <a:pt x="3590925" y="3167062"/>
                </a:cubicBezTo>
                <a:cubicBezTo>
                  <a:pt x="3604022" y="3168650"/>
                  <a:pt x="3613348" y="3169444"/>
                  <a:pt x="3618904" y="3169444"/>
                </a:cubicBezTo>
                <a:cubicBezTo>
                  <a:pt x="3631207" y="3169444"/>
                  <a:pt x="3643114" y="3162895"/>
                  <a:pt x="3654623" y="3149798"/>
                </a:cubicBezTo>
                <a:cubicBezTo>
                  <a:pt x="3662164" y="3141067"/>
                  <a:pt x="3669903" y="3136701"/>
                  <a:pt x="3677840" y="3136701"/>
                </a:cubicBezTo>
                <a:close/>
                <a:moveTo>
                  <a:pt x="2802136" y="3136701"/>
                </a:moveTo>
                <a:cubicBezTo>
                  <a:pt x="2805707" y="3136701"/>
                  <a:pt x="2809676" y="3138289"/>
                  <a:pt x="2814042" y="3141464"/>
                </a:cubicBezTo>
                <a:lnTo>
                  <a:pt x="2827734" y="3153965"/>
                </a:lnTo>
                <a:cubicBezTo>
                  <a:pt x="2839640" y="3163490"/>
                  <a:pt x="2853332" y="3168650"/>
                  <a:pt x="2868811" y="3169444"/>
                </a:cubicBezTo>
                <a:cubicBezTo>
                  <a:pt x="2905720" y="3170634"/>
                  <a:pt x="2943026" y="3180159"/>
                  <a:pt x="2980729" y="3198019"/>
                </a:cubicBezTo>
                <a:cubicBezTo>
                  <a:pt x="3022401" y="3217862"/>
                  <a:pt x="3059311" y="3245445"/>
                  <a:pt x="3091457" y="3280767"/>
                </a:cubicBezTo>
                <a:cubicBezTo>
                  <a:pt x="3127970" y="3320454"/>
                  <a:pt x="3156347" y="3367683"/>
                  <a:pt x="3176587" y="3422451"/>
                </a:cubicBezTo>
                <a:cubicBezTo>
                  <a:pt x="3199209" y="3483570"/>
                  <a:pt x="3210520" y="3552031"/>
                  <a:pt x="3210520" y="3627834"/>
                </a:cubicBezTo>
                <a:cubicBezTo>
                  <a:pt x="3210520" y="3741737"/>
                  <a:pt x="3180358" y="3838575"/>
                  <a:pt x="3120032" y="3918347"/>
                </a:cubicBezTo>
                <a:cubicBezTo>
                  <a:pt x="3054151" y="4006056"/>
                  <a:pt x="2966839" y="4049911"/>
                  <a:pt x="2858095" y="4049911"/>
                </a:cubicBezTo>
                <a:cubicBezTo>
                  <a:pt x="2746176" y="4049911"/>
                  <a:pt x="2652712" y="4007445"/>
                  <a:pt x="2577703" y="3922514"/>
                </a:cubicBezTo>
                <a:cubicBezTo>
                  <a:pt x="2497931" y="3831630"/>
                  <a:pt x="2458045" y="3711178"/>
                  <a:pt x="2458045" y="3561159"/>
                </a:cubicBezTo>
                <a:cubicBezTo>
                  <a:pt x="2458045" y="3453606"/>
                  <a:pt x="2483247" y="3362523"/>
                  <a:pt x="2533650" y="3287911"/>
                </a:cubicBezTo>
                <a:cubicBezTo>
                  <a:pt x="2586434" y="3210123"/>
                  <a:pt x="2653903" y="3170634"/>
                  <a:pt x="2736056" y="3169444"/>
                </a:cubicBezTo>
                <a:cubicBezTo>
                  <a:pt x="2753121" y="3169444"/>
                  <a:pt x="2767012" y="3164284"/>
                  <a:pt x="2777728" y="3153965"/>
                </a:cubicBezTo>
                <a:cubicBezTo>
                  <a:pt x="2781696" y="3148806"/>
                  <a:pt x="2785665" y="3144837"/>
                  <a:pt x="2789634" y="3142059"/>
                </a:cubicBezTo>
                <a:cubicBezTo>
                  <a:pt x="2794397" y="3138487"/>
                  <a:pt x="2798564" y="3136701"/>
                  <a:pt x="2802136" y="3136701"/>
                </a:cubicBezTo>
                <a:close/>
                <a:moveTo>
                  <a:pt x="1969294" y="3136701"/>
                </a:moveTo>
                <a:cubicBezTo>
                  <a:pt x="1972468" y="3136701"/>
                  <a:pt x="1976437" y="3138289"/>
                  <a:pt x="1981200" y="3141464"/>
                </a:cubicBezTo>
                <a:cubicBezTo>
                  <a:pt x="1985169" y="3143845"/>
                  <a:pt x="1989336" y="3147020"/>
                  <a:pt x="1993701" y="3150989"/>
                </a:cubicBezTo>
                <a:cubicBezTo>
                  <a:pt x="2007195" y="3164880"/>
                  <a:pt x="2018506" y="3171825"/>
                  <a:pt x="2027634" y="3171825"/>
                </a:cubicBezTo>
                <a:cubicBezTo>
                  <a:pt x="2036762" y="3171825"/>
                  <a:pt x="2046089" y="3170634"/>
                  <a:pt x="2055614" y="3168253"/>
                </a:cubicBezTo>
                <a:lnTo>
                  <a:pt x="2077640" y="3164086"/>
                </a:lnTo>
                <a:cubicBezTo>
                  <a:pt x="2085975" y="3162895"/>
                  <a:pt x="2092920" y="3162300"/>
                  <a:pt x="2098476" y="3162300"/>
                </a:cubicBezTo>
                <a:cubicBezTo>
                  <a:pt x="2117526" y="3162300"/>
                  <a:pt x="2131616" y="3166268"/>
                  <a:pt x="2140744" y="3174206"/>
                </a:cubicBezTo>
                <a:lnTo>
                  <a:pt x="2200870" y="3226594"/>
                </a:lnTo>
                <a:lnTo>
                  <a:pt x="2199680" y="3241476"/>
                </a:lnTo>
                <a:cubicBezTo>
                  <a:pt x="2199283" y="3247430"/>
                  <a:pt x="2198886" y="3252589"/>
                  <a:pt x="2198489" y="3256955"/>
                </a:cubicBezTo>
                <a:cubicBezTo>
                  <a:pt x="2198092" y="3269655"/>
                  <a:pt x="2198489" y="3281164"/>
                  <a:pt x="2199680" y="3291483"/>
                </a:cubicBezTo>
                <a:cubicBezTo>
                  <a:pt x="2207617" y="3361333"/>
                  <a:pt x="2219126" y="3428008"/>
                  <a:pt x="2234208" y="3491508"/>
                </a:cubicBezTo>
                <a:cubicBezTo>
                  <a:pt x="2247305" y="3549054"/>
                  <a:pt x="2262782" y="3602037"/>
                  <a:pt x="2280642" y="3650456"/>
                </a:cubicBezTo>
                <a:cubicBezTo>
                  <a:pt x="2313583" y="3739753"/>
                  <a:pt x="2346325" y="3798887"/>
                  <a:pt x="2378869" y="3827859"/>
                </a:cubicBezTo>
                <a:lnTo>
                  <a:pt x="2458045" y="3899892"/>
                </a:lnTo>
                <a:cubicBezTo>
                  <a:pt x="2448917" y="3992364"/>
                  <a:pt x="2411015" y="4038600"/>
                  <a:pt x="2344341" y="4038600"/>
                </a:cubicBezTo>
                <a:cubicBezTo>
                  <a:pt x="2306637" y="4038600"/>
                  <a:pt x="2278261" y="4023320"/>
                  <a:pt x="2259211" y="3992761"/>
                </a:cubicBezTo>
                <a:lnTo>
                  <a:pt x="2243733" y="4009430"/>
                </a:lnTo>
                <a:cubicBezTo>
                  <a:pt x="2237383" y="4015383"/>
                  <a:pt x="2231231" y="4020344"/>
                  <a:pt x="2225278" y="4024312"/>
                </a:cubicBezTo>
                <a:cubicBezTo>
                  <a:pt x="2208609" y="4033837"/>
                  <a:pt x="2189956" y="4038600"/>
                  <a:pt x="2169319" y="4038600"/>
                </a:cubicBezTo>
                <a:cubicBezTo>
                  <a:pt x="2114153" y="4038600"/>
                  <a:pt x="2064147" y="4000103"/>
                  <a:pt x="2019300" y="3923109"/>
                </a:cubicBezTo>
                <a:cubicBezTo>
                  <a:pt x="2018506" y="3957241"/>
                  <a:pt x="2007195" y="3985617"/>
                  <a:pt x="1985367" y="4008239"/>
                </a:cubicBezTo>
                <a:cubicBezTo>
                  <a:pt x="1965920" y="4028480"/>
                  <a:pt x="1944687" y="4038600"/>
                  <a:pt x="1921669" y="4038600"/>
                </a:cubicBezTo>
                <a:cubicBezTo>
                  <a:pt x="1885553" y="4038600"/>
                  <a:pt x="1856184" y="4023320"/>
                  <a:pt x="1833562" y="3992761"/>
                </a:cubicBezTo>
                <a:cubicBezTo>
                  <a:pt x="1826022" y="4005461"/>
                  <a:pt x="1813917" y="4016375"/>
                  <a:pt x="1797249" y="4025503"/>
                </a:cubicBezTo>
                <a:cubicBezTo>
                  <a:pt x="1780580" y="4034234"/>
                  <a:pt x="1761133" y="4038600"/>
                  <a:pt x="1738908" y="4038600"/>
                </a:cubicBezTo>
                <a:cubicBezTo>
                  <a:pt x="1704380" y="4038600"/>
                  <a:pt x="1673820" y="4022923"/>
                  <a:pt x="1647230" y="3991570"/>
                </a:cubicBezTo>
                <a:cubicBezTo>
                  <a:pt x="1614686" y="3952676"/>
                  <a:pt x="1597620" y="3898106"/>
                  <a:pt x="1596033" y="3827859"/>
                </a:cubicBezTo>
                <a:cubicBezTo>
                  <a:pt x="1654373" y="3827859"/>
                  <a:pt x="1693466" y="3796903"/>
                  <a:pt x="1713309" y="3734990"/>
                </a:cubicBezTo>
                <a:cubicBezTo>
                  <a:pt x="1722834" y="3705622"/>
                  <a:pt x="1734145" y="3664942"/>
                  <a:pt x="1747242" y="3612951"/>
                </a:cubicBezTo>
                <a:cubicBezTo>
                  <a:pt x="1758752" y="3566914"/>
                  <a:pt x="1770459" y="3516908"/>
                  <a:pt x="1782366" y="3462933"/>
                </a:cubicBezTo>
                <a:cubicBezTo>
                  <a:pt x="1807766" y="3346648"/>
                  <a:pt x="1820465" y="3277790"/>
                  <a:pt x="1820465" y="3256359"/>
                </a:cubicBezTo>
                <a:cubicBezTo>
                  <a:pt x="1820465" y="3225403"/>
                  <a:pt x="1815902" y="3196431"/>
                  <a:pt x="1806774" y="3169444"/>
                </a:cubicBezTo>
                <a:cubicBezTo>
                  <a:pt x="1825823" y="3165475"/>
                  <a:pt x="1839714" y="3163490"/>
                  <a:pt x="1848445" y="3163490"/>
                </a:cubicBezTo>
                <a:cubicBezTo>
                  <a:pt x="1853605" y="3163490"/>
                  <a:pt x="1859756" y="3164086"/>
                  <a:pt x="1866900" y="3165276"/>
                </a:cubicBezTo>
                <a:lnTo>
                  <a:pt x="1882378" y="3168253"/>
                </a:lnTo>
                <a:cubicBezTo>
                  <a:pt x="1893491" y="3170634"/>
                  <a:pt x="1903214" y="3171825"/>
                  <a:pt x="1911548" y="3171825"/>
                </a:cubicBezTo>
                <a:cubicBezTo>
                  <a:pt x="1919089" y="3171825"/>
                  <a:pt x="1929408" y="3165276"/>
                  <a:pt x="1942504" y="3152180"/>
                </a:cubicBezTo>
                <a:cubicBezTo>
                  <a:pt x="1946473" y="3148211"/>
                  <a:pt x="1950839" y="3144837"/>
                  <a:pt x="1955601" y="3142059"/>
                </a:cubicBezTo>
                <a:cubicBezTo>
                  <a:pt x="1961158" y="3138487"/>
                  <a:pt x="1965722" y="3136701"/>
                  <a:pt x="1969294" y="3136701"/>
                </a:cubicBezTo>
                <a:close/>
                <a:moveTo>
                  <a:pt x="954881" y="3136701"/>
                </a:moveTo>
                <a:cubicBezTo>
                  <a:pt x="958453" y="3136701"/>
                  <a:pt x="962422" y="3138289"/>
                  <a:pt x="966787" y="3141464"/>
                </a:cubicBezTo>
                <a:cubicBezTo>
                  <a:pt x="968772" y="3142655"/>
                  <a:pt x="970955" y="3144044"/>
                  <a:pt x="973336" y="3145631"/>
                </a:cubicBezTo>
                <a:cubicBezTo>
                  <a:pt x="974526" y="3146822"/>
                  <a:pt x="976511" y="3148608"/>
                  <a:pt x="979289" y="3150989"/>
                </a:cubicBezTo>
                <a:cubicBezTo>
                  <a:pt x="991593" y="3163292"/>
                  <a:pt x="1002705" y="3169444"/>
                  <a:pt x="1012627" y="3169444"/>
                </a:cubicBezTo>
                <a:cubicBezTo>
                  <a:pt x="1024930" y="3169444"/>
                  <a:pt x="1035447" y="3168253"/>
                  <a:pt x="1044178" y="3165872"/>
                </a:cubicBezTo>
                <a:cubicBezTo>
                  <a:pt x="1050529" y="3163490"/>
                  <a:pt x="1061046" y="3162300"/>
                  <a:pt x="1075730" y="3162300"/>
                </a:cubicBezTo>
                <a:cubicBezTo>
                  <a:pt x="1094780" y="3162300"/>
                  <a:pt x="1121172" y="3170039"/>
                  <a:pt x="1154906" y="3185517"/>
                </a:cubicBezTo>
                <a:cubicBezTo>
                  <a:pt x="1184672" y="3170039"/>
                  <a:pt x="1209873" y="3162300"/>
                  <a:pt x="1230511" y="3162300"/>
                </a:cubicBezTo>
                <a:cubicBezTo>
                  <a:pt x="1238845" y="3162300"/>
                  <a:pt x="1250355" y="3163887"/>
                  <a:pt x="1265039" y="3167062"/>
                </a:cubicBezTo>
                <a:cubicBezTo>
                  <a:pt x="1270198" y="3167856"/>
                  <a:pt x="1274564" y="3168451"/>
                  <a:pt x="1278136" y="3168848"/>
                </a:cubicBezTo>
                <a:cubicBezTo>
                  <a:pt x="1283693" y="3169245"/>
                  <a:pt x="1288653" y="3169444"/>
                  <a:pt x="1293019" y="3169444"/>
                </a:cubicBezTo>
                <a:cubicBezTo>
                  <a:pt x="1298179" y="3169444"/>
                  <a:pt x="1303933" y="3167261"/>
                  <a:pt x="1310283" y="3162895"/>
                </a:cubicBezTo>
                <a:lnTo>
                  <a:pt x="1338262" y="3140869"/>
                </a:lnTo>
                <a:cubicBezTo>
                  <a:pt x="1343025" y="3138091"/>
                  <a:pt x="1347391" y="3136701"/>
                  <a:pt x="1351360" y="3136701"/>
                </a:cubicBezTo>
                <a:cubicBezTo>
                  <a:pt x="1360884" y="3136701"/>
                  <a:pt x="1368623" y="3140273"/>
                  <a:pt x="1374577" y="3147417"/>
                </a:cubicBezTo>
                <a:cubicBezTo>
                  <a:pt x="1390849" y="3162101"/>
                  <a:pt x="1404342" y="3169444"/>
                  <a:pt x="1415058" y="3169444"/>
                </a:cubicBezTo>
                <a:cubicBezTo>
                  <a:pt x="1422995" y="3169444"/>
                  <a:pt x="1435100" y="3167856"/>
                  <a:pt x="1451372" y="3164681"/>
                </a:cubicBezTo>
                <a:cubicBezTo>
                  <a:pt x="1466056" y="3163094"/>
                  <a:pt x="1475780" y="3162300"/>
                  <a:pt x="1480542" y="3162300"/>
                </a:cubicBezTo>
                <a:lnTo>
                  <a:pt x="1493044" y="3163490"/>
                </a:lnTo>
                <a:cubicBezTo>
                  <a:pt x="1498997" y="3164284"/>
                  <a:pt x="1504553" y="3165475"/>
                  <a:pt x="1509712" y="3167062"/>
                </a:cubicBezTo>
                <a:cubicBezTo>
                  <a:pt x="1524000" y="3171428"/>
                  <a:pt x="1534716" y="3177579"/>
                  <a:pt x="1541859" y="3185517"/>
                </a:cubicBezTo>
                <a:lnTo>
                  <a:pt x="1590080" y="3239095"/>
                </a:lnTo>
                <a:cubicBezTo>
                  <a:pt x="1541661" y="3320851"/>
                  <a:pt x="1517452" y="3410545"/>
                  <a:pt x="1517452" y="3508176"/>
                </a:cubicBezTo>
                <a:lnTo>
                  <a:pt x="1517452" y="3698676"/>
                </a:lnTo>
                <a:cubicBezTo>
                  <a:pt x="1517452" y="3732411"/>
                  <a:pt x="1520428" y="3762772"/>
                  <a:pt x="1526381" y="3789759"/>
                </a:cubicBezTo>
                <a:cubicBezTo>
                  <a:pt x="1533525" y="3822700"/>
                  <a:pt x="1544638" y="3847505"/>
                  <a:pt x="1559719" y="3864173"/>
                </a:cubicBezTo>
                <a:lnTo>
                  <a:pt x="1599009" y="3908226"/>
                </a:lnTo>
                <a:cubicBezTo>
                  <a:pt x="1599009" y="3995142"/>
                  <a:pt x="1565672" y="4038600"/>
                  <a:pt x="1498997" y="4038600"/>
                </a:cubicBezTo>
                <a:cubicBezTo>
                  <a:pt x="1468041" y="4038600"/>
                  <a:pt x="1442443" y="4029273"/>
                  <a:pt x="1422201" y="4010620"/>
                </a:cubicBezTo>
                <a:cubicBezTo>
                  <a:pt x="1400770" y="4029273"/>
                  <a:pt x="1375569" y="4038600"/>
                  <a:pt x="1346597" y="4038600"/>
                </a:cubicBezTo>
                <a:cubicBezTo>
                  <a:pt x="1288256" y="4038600"/>
                  <a:pt x="1240234" y="4009033"/>
                  <a:pt x="1202531" y="3949898"/>
                </a:cubicBezTo>
                <a:cubicBezTo>
                  <a:pt x="1191816" y="4009033"/>
                  <a:pt x="1158478" y="4038600"/>
                  <a:pt x="1102519" y="4038600"/>
                </a:cubicBezTo>
                <a:cubicBezTo>
                  <a:pt x="1080294" y="4038600"/>
                  <a:pt x="1054695" y="4029273"/>
                  <a:pt x="1025724" y="4010620"/>
                </a:cubicBezTo>
                <a:cubicBezTo>
                  <a:pt x="998736" y="4029273"/>
                  <a:pt x="973932" y="4038600"/>
                  <a:pt x="951309" y="4038600"/>
                </a:cubicBezTo>
                <a:cubicBezTo>
                  <a:pt x="912813" y="4038600"/>
                  <a:pt x="876102" y="4024114"/>
                  <a:pt x="841177" y="3995142"/>
                </a:cubicBezTo>
                <a:cubicBezTo>
                  <a:pt x="819745" y="3977283"/>
                  <a:pt x="803077" y="3955653"/>
                  <a:pt x="791170" y="3930253"/>
                </a:cubicBezTo>
                <a:cubicBezTo>
                  <a:pt x="777280" y="3900487"/>
                  <a:pt x="770136" y="3866356"/>
                  <a:pt x="769739" y="3827859"/>
                </a:cubicBezTo>
                <a:cubicBezTo>
                  <a:pt x="798314" y="3827859"/>
                  <a:pt x="819547" y="3810198"/>
                  <a:pt x="833438" y="3774876"/>
                </a:cubicBezTo>
                <a:cubicBezTo>
                  <a:pt x="843756" y="3748683"/>
                  <a:pt x="848916" y="3717528"/>
                  <a:pt x="848916" y="3681412"/>
                </a:cubicBezTo>
                <a:lnTo>
                  <a:pt x="848916" y="3525440"/>
                </a:lnTo>
                <a:cubicBezTo>
                  <a:pt x="848916" y="3400425"/>
                  <a:pt x="820936" y="3286323"/>
                  <a:pt x="764977" y="3183136"/>
                </a:cubicBezTo>
                <a:cubicBezTo>
                  <a:pt x="789583" y="3169245"/>
                  <a:pt x="812403" y="3162300"/>
                  <a:pt x="833438" y="3162300"/>
                </a:cubicBezTo>
                <a:cubicBezTo>
                  <a:pt x="842169" y="3162300"/>
                  <a:pt x="853877" y="3163887"/>
                  <a:pt x="868561" y="3167062"/>
                </a:cubicBezTo>
                <a:cubicBezTo>
                  <a:pt x="883245" y="3168650"/>
                  <a:pt x="892969" y="3169444"/>
                  <a:pt x="897731" y="3169444"/>
                </a:cubicBezTo>
                <a:cubicBezTo>
                  <a:pt x="906859" y="3169444"/>
                  <a:pt x="917972" y="3162895"/>
                  <a:pt x="931069" y="3149798"/>
                </a:cubicBezTo>
                <a:lnTo>
                  <a:pt x="943571" y="3140273"/>
                </a:lnTo>
                <a:cubicBezTo>
                  <a:pt x="947936" y="3137892"/>
                  <a:pt x="951706" y="3136701"/>
                  <a:pt x="954881" y="3136701"/>
                </a:cubicBezTo>
                <a:close/>
                <a:moveTo>
                  <a:pt x="197644" y="3136701"/>
                </a:moveTo>
                <a:cubicBezTo>
                  <a:pt x="201216" y="3136701"/>
                  <a:pt x="205184" y="3138289"/>
                  <a:pt x="209550" y="3141464"/>
                </a:cubicBezTo>
                <a:cubicBezTo>
                  <a:pt x="211534" y="3142655"/>
                  <a:pt x="213519" y="3144242"/>
                  <a:pt x="215503" y="3146226"/>
                </a:cubicBezTo>
                <a:lnTo>
                  <a:pt x="222052" y="3152180"/>
                </a:lnTo>
                <a:cubicBezTo>
                  <a:pt x="228402" y="3157339"/>
                  <a:pt x="235744" y="3161308"/>
                  <a:pt x="244078" y="3164086"/>
                </a:cubicBezTo>
                <a:cubicBezTo>
                  <a:pt x="255191" y="3167658"/>
                  <a:pt x="268486" y="3169444"/>
                  <a:pt x="283964" y="3169444"/>
                </a:cubicBezTo>
                <a:cubicBezTo>
                  <a:pt x="296267" y="3169444"/>
                  <a:pt x="307777" y="3167062"/>
                  <a:pt x="318493" y="3162300"/>
                </a:cubicBezTo>
                <a:cubicBezTo>
                  <a:pt x="322461" y="3160315"/>
                  <a:pt x="326430" y="3158133"/>
                  <a:pt x="330398" y="3155751"/>
                </a:cubicBezTo>
                <a:lnTo>
                  <a:pt x="338733" y="3148608"/>
                </a:lnTo>
                <a:cubicBezTo>
                  <a:pt x="342701" y="3145036"/>
                  <a:pt x="346075" y="3142258"/>
                  <a:pt x="348854" y="3140273"/>
                </a:cubicBezTo>
                <a:cubicBezTo>
                  <a:pt x="352822" y="3137892"/>
                  <a:pt x="356394" y="3136701"/>
                  <a:pt x="359569" y="3136701"/>
                </a:cubicBezTo>
                <a:cubicBezTo>
                  <a:pt x="363141" y="3136701"/>
                  <a:pt x="366713" y="3137892"/>
                  <a:pt x="370284" y="3140273"/>
                </a:cubicBezTo>
                <a:cubicBezTo>
                  <a:pt x="373459" y="3142258"/>
                  <a:pt x="376833" y="3145036"/>
                  <a:pt x="380405" y="3148608"/>
                </a:cubicBezTo>
                <a:lnTo>
                  <a:pt x="389334" y="3155751"/>
                </a:lnTo>
                <a:cubicBezTo>
                  <a:pt x="393303" y="3158133"/>
                  <a:pt x="397272" y="3160315"/>
                  <a:pt x="401241" y="3162300"/>
                </a:cubicBezTo>
                <a:cubicBezTo>
                  <a:pt x="411956" y="3167062"/>
                  <a:pt x="423267" y="3169444"/>
                  <a:pt x="435174" y="3169444"/>
                </a:cubicBezTo>
                <a:cubicBezTo>
                  <a:pt x="460573" y="3169444"/>
                  <a:pt x="481409" y="3163292"/>
                  <a:pt x="497681" y="3150989"/>
                </a:cubicBezTo>
                <a:lnTo>
                  <a:pt x="500658" y="3148608"/>
                </a:lnTo>
                <a:cubicBezTo>
                  <a:pt x="501848" y="3147417"/>
                  <a:pt x="502841" y="3146425"/>
                  <a:pt x="503634" y="3145631"/>
                </a:cubicBezTo>
                <a:cubicBezTo>
                  <a:pt x="506016" y="3143647"/>
                  <a:pt x="508000" y="3142258"/>
                  <a:pt x="509588" y="3141464"/>
                </a:cubicBezTo>
                <a:cubicBezTo>
                  <a:pt x="513953" y="3138289"/>
                  <a:pt x="518120" y="3136701"/>
                  <a:pt x="522089" y="3136701"/>
                </a:cubicBezTo>
                <a:cubicBezTo>
                  <a:pt x="530026" y="3136701"/>
                  <a:pt x="539750" y="3142456"/>
                  <a:pt x="551259" y="3153965"/>
                </a:cubicBezTo>
                <a:cubicBezTo>
                  <a:pt x="565944" y="3165475"/>
                  <a:pt x="582613" y="3170634"/>
                  <a:pt x="601266" y="3169444"/>
                </a:cubicBezTo>
                <a:cubicBezTo>
                  <a:pt x="620316" y="3167856"/>
                  <a:pt x="641747" y="3162101"/>
                  <a:pt x="665559" y="3152180"/>
                </a:cubicBezTo>
                <a:lnTo>
                  <a:pt x="682228" y="3146226"/>
                </a:lnTo>
                <a:cubicBezTo>
                  <a:pt x="686197" y="3145433"/>
                  <a:pt x="689967" y="3145036"/>
                  <a:pt x="693539" y="3145036"/>
                </a:cubicBezTo>
                <a:cubicBezTo>
                  <a:pt x="696317" y="3145036"/>
                  <a:pt x="698897" y="3145830"/>
                  <a:pt x="701278" y="3147417"/>
                </a:cubicBezTo>
                <a:lnTo>
                  <a:pt x="706636" y="3150989"/>
                </a:lnTo>
                <a:cubicBezTo>
                  <a:pt x="707430" y="3151783"/>
                  <a:pt x="708025" y="3152180"/>
                  <a:pt x="708422" y="3152180"/>
                </a:cubicBezTo>
                <a:lnTo>
                  <a:pt x="773906" y="3212306"/>
                </a:lnTo>
                <a:cubicBezTo>
                  <a:pt x="779066" y="3217069"/>
                  <a:pt x="781645" y="3226395"/>
                  <a:pt x="781645" y="3240286"/>
                </a:cubicBezTo>
                <a:cubicBezTo>
                  <a:pt x="781645" y="3259733"/>
                  <a:pt x="776288" y="3277989"/>
                  <a:pt x="765572" y="3295055"/>
                </a:cubicBezTo>
                <a:lnTo>
                  <a:pt x="759023" y="3310533"/>
                </a:lnTo>
                <a:cubicBezTo>
                  <a:pt x="757039" y="3316486"/>
                  <a:pt x="756047" y="3321050"/>
                  <a:pt x="756047" y="3324225"/>
                </a:cubicBezTo>
                <a:cubicBezTo>
                  <a:pt x="756047" y="3333750"/>
                  <a:pt x="759619" y="3347244"/>
                  <a:pt x="766763" y="3364706"/>
                </a:cubicBezTo>
                <a:cubicBezTo>
                  <a:pt x="775891" y="3386931"/>
                  <a:pt x="780455" y="3406775"/>
                  <a:pt x="780455" y="3424237"/>
                </a:cubicBezTo>
                <a:cubicBezTo>
                  <a:pt x="780455" y="3434556"/>
                  <a:pt x="778470" y="3446462"/>
                  <a:pt x="774502" y="3459956"/>
                </a:cubicBezTo>
                <a:lnTo>
                  <a:pt x="754856" y="3517106"/>
                </a:lnTo>
                <a:cubicBezTo>
                  <a:pt x="752475" y="3526631"/>
                  <a:pt x="751284" y="3535164"/>
                  <a:pt x="751284" y="3542705"/>
                </a:cubicBezTo>
                <a:cubicBezTo>
                  <a:pt x="751284" y="3551436"/>
                  <a:pt x="753665" y="3562350"/>
                  <a:pt x="758428" y="3575447"/>
                </a:cubicBezTo>
                <a:cubicBezTo>
                  <a:pt x="760413" y="3580606"/>
                  <a:pt x="762000" y="3585170"/>
                  <a:pt x="763191" y="3589139"/>
                </a:cubicBezTo>
                <a:cubicBezTo>
                  <a:pt x="764778" y="3593901"/>
                  <a:pt x="765572" y="3598267"/>
                  <a:pt x="765572" y="3602236"/>
                </a:cubicBezTo>
                <a:cubicBezTo>
                  <a:pt x="765572" y="3605411"/>
                  <a:pt x="764183" y="3607197"/>
                  <a:pt x="761405" y="3607594"/>
                </a:cubicBezTo>
                <a:lnTo>
                  <a:pt x="748308" y="3606998"/>
                </a:lnTo>
                <a:cubicBezTo>
                  <a:pt x="709811" y="3606998"/>
                  <a:pt x="669528" y="3590726"/>
                  <a:pt x="627459" y="3558183"/>
                </a:cubicBezTo>
                <a:cubicBezTo>
                  <a:pt x="604044" y="3539926"/>
                  <a:pt x="584597" y="3518297"/>
                  <a:pt x="569119" y="3493294"/>
                </a:cubicBezTo>
                <a:cubicBezTo>
                  <a:pt x="551259" y="3465116"/>
                  <a:pt x="539552" y="3433564"/>
                  <a:pt x="533995" y="3398639"/>
                </a:cubicBezTo>
                <a:cubicBezTo>
                  <a:pt x="531217" y="3410148"/>
                  <a:pt x="529233" y="3427015"/>
                  <a:pt x="528042" y="3449240"/>
                </a:cubicBezTo>
                <a:cubicBezTo>
                  <a:pt x="527249" y="3465909"/>
                  <a:pt x="526852" y="3485555"/>
                  <a:pt x="526852" y="3508176"/>
                </a:cubicBezTo>
                <a:lnTo>
                  <a:pt x="526852" y="3698676"/>
                </a:lnTo>
                <a:cubicBezTo>
                  <a:pt x="526852" y="3776067"/>
                  <a:pt x="541338" y="3829248"/>
                  <a:pt x="570309" y="3858220"/>
                </a:cubicBezTo>
                <a:lnTo>
                  <a:pt x="614363" y="3902273"/>
                </a:lnTo>
                <a:cubicBezTo>
                  <a:pt x="614363" y="3993158"/>
                  <a:pt x="579041" y="4038600"/>
                  <a:pt x="508397" y="4038600"/>
                </a:cubicBezTo>
                <a:cubicBezTo>
                  <a:pt x="477837" y="4038600"/>
                  <a:pt x="452636" y="4029273"/>
                  <a:pt x="432792" y="4010620"/>
                </a:cubicBezTo>
                <a:cubicBezTo>
                  <a:pt x="408186" y="4029273"/>
                  <a:pt x="382984" y="4038600"/>
                  <a:pt x="357187" y="4038600"/>
                </a:cubicBezTo>
                <a:cubicBezTo>
                  <a:pt x="314325" y="4038600"/>
                  <a:pt x="275034" y="4023122"/>
                  <a:pt x="239315" y="3992165"/>
                </a:cubicBezTo>
                <a:cubicBezTo>
                  <a:pt x="194865" y="3953272"/>
                  <a:pt x="171252" y="3899297"/>
                  <a:pt x="168474" y="3830240"/>
                </a:cubicBezTo>
                <a:cubicBezTo>
                  <a:pt x="199033" y="3830240"/>
                  <a:pt x="221655" y="3812778"/>
                  <a:pt x="236339" y="3777853"/>
                </a:cubicBezTo>
                <a:cubicBezTo>
                  <a:pt x="247849" y="3751262"/>
                  <a:pt x="253603" y="3719116"/>
                  <a:pt x="253603" y="3681412"/>
                </a:cubicBezTo>
                <a:lnTo>
                  <a:pt x="253603" y="3575447"/>
                </a:lnTo>
                <a:cubicBezTo>
                  <a:pt x="253603" y="3525044"/>
                  <a:pt x="252413" y="3474244"/>
                  <a:pt x="250031" y="3423047"/>
                </a:cubicBezTo>
                <a:cubicBezTo>
                  <a:pt x="232966" y="3541712"/>
                  <a:pt x="177999" y="3601045"/>
                  <a:pt x="85130" y="3601045"/>
                </a:cubicBezTo>
                <a:lnTo>
                  <a:pt x="9525" y="3535561"/>
                </a:lnTo>
                <a:cubicBezTo>
                  <a:pt x="22622" y="3508176"/>
                  <a:pt x="29170" y="3487738"/>
                  <a:pt x="29170" y="3474244"/>
                </a:cubicBezTo>
                <a:cubicBezTo>
                  <a:pt x="29170" y="3454797"/>
                  <a:pt x="26392" y="3438128"/>
                  <a:pt x="20836" y="3424237"/>
                </a:cubicBezTo>
                <a:lnTo>
                  <a:pt x="14287" y="3410545"/>
                </a:lnTo>
                <a:cubicBezTo>
                  <a:pt x="11510" y="3404592"/>
                  <a:pt x="9326" y="3399433"/>
                  <a:pt x="7739" y="3395067"/>
                </a:cubicBezTo>
                <a:cubicBezTo>
                  <a:pt x="2580" y="3381573"/>
                  <a:pt x="0" y="3369866"/>
                  <a:pt x="0" y="3359944"/>
                </a:cubicBezTo>
                <a:cubicBezTo>
                  <a:pt x="0" y="3332956"/>
                  <a:pt x="4564" y="3310533"/>
                  <a:pt x="13693" y="3292673"/>
                </a:cubicBezTo>
                <a:lnTo>
                  <a:pt x="21431" y="3274219"/>
                </a:lnTo>
                <a:cubicBezTo>
                  <a:pt x="23415" y="3268662"/>
                  <a:pt x="24408" y="3264694"/>
                  <a:pt x="24408" y="3262312"/>
                </a:cubicBezTo>
                <a:cubicBezTo>
                  <a:pt x="24408" y="3255565"/>
                  <a:pt x="21630" y="3248223"/>
                  <a:pt x="16074" y="3240286"/>
                </a:cubicBezTo>
                <a:cubicBezTo>
                  <a:pt x="7739" y="3227189"/>
                  <a:pt x="3572" y="3212505"/>
                  <a:pt x="3572" y="3196233"/>
                </a:cubicBezTo>
                <a:cubicBezTo>
                  <a:pt x="3572" y="3177976"/>
                  <a:pt x="8930" y="3159720"/>
                  <a:pt x="19645" y="3141464"/>
                </a:cubicBezTo>
                <a:cubicBezTo>
                  <a:pt x="23614" y="3141464"/>
                  <a:pt x="28377" y="3142456"/>
                  <a:pt x="33933" y="3144440"/>
                </a:cubicBezTo>
                <a:lnTo>
                  <a:pt x="48815" y="3150989"/>
                </a:lnTo>
                <a:cubicBezTo>
                  <a:pt x="71834" y="3163292"/>
                  <a:pt x="94655" y="3169444"/>
                  <a:pt x="117277" y="3169444"/>
                </a:cubicBezTo>
                <a:cubicBezTo>
                  <a:pt x="139105" y="3169444"/>
                  <a:pt x="155376" y="3165078"/>
                  <a:pt x="166092" y="3156347"/>
                </a:cubicBezTo>
                <a:cubicBezTo>
                  <a:pt x="181570" y="3143250"/>
                  <a:pt x="192088" y="3136701"/>
                  <a:pt x="197644" y="3136701"/>
                </a:cubicBezTo>
                <a:close/>
                <a:moveTo>
                  <a:pt x="5360194" y="2969419"/>
                </a:moveTo>
                <a:cubicBezTo>
                  <a:pt x="5405040" y="3009106"/>
                  <a:pt x="5448895" y="3036887"/>
                  <a:pt x="5491758" y="3052762"/>
                </a:cubicBezTo>
                <a:cubicBezTo>
                  <a:pt x="5491361" y="3055937"/>
                  <a:pt x="5489178" y="3058120"/>
                  <a:pt x="5485209" y="3059311"/>
                </a:cubicBezTo>
                <a:cubicBezTo>
                  <a:pt x="5482034" y="3060501"/>
                  <a:pt x="5478661" y="3060700"/>
                  <a:pt x="5475089" y="3059906"/>
                </a:cubicBezTo>
                <a:cubicBezTo>
                  <a:pt x="5433814" y="3055937"/>
                  <a:pt x="5395912" y="3043634"/>
                  <a:pt x="5361384" y="3022997"/>
                </a:cubicBezTo>
                <a:cubicBezTo>
                  <a:pt x="5319712" y="3046015"/>
                  <a:pt x="5282406" y="3059112"/>
                  <a:pt x="5249465" y="3062287"/>
                </a:cubicBezTo>
                <a:cubicBezTo>
                  <a:pt x="5245100" y="3063081"/>
                  <a:pt x="5241329" y="3062883"/>
                  <a:pt x="5238154" y="3061692"/>
                </a:cubicBezTo>
                <a:cubicBezTo>
                  <a:pt x="5234186" y="3060898"/>
                  <a:pt x="5232201" y="3059112"/>
                  <a:pt x="5232201" y="3056334"/>
                </a:cubicBezTo>
                <a:cubicBezTo>
                  <a:pt x="5283398" y="3029744"/>
                  <a:pt x="5326062" y="3000772"/>
                  <a:pt x="5360194" y="2969419"/>
                </a:cubicBezTo>
                <a:close/>
                <a:moveTo>
                  <a:pt x="5360194" y="2946201"/>
                </a:moveTo>
                <a:cubicBezTo>
                  <a:pt x="5315743" y="2986683"/>
                  <a:pt x="5265341" y="3021608"/>
                  <a:pt x="5208984" y="3050976"/>
                </a:cubicBezTo>
                <a:cubicBezTo>
                  <a:pt x="5214937" y="3068042"/>
                  <a:pt x="5227241" y="3076575"/>
                  <a:pt x="5245894" y="3076575"/>
                </a:cubicBezTo>
                <a:cubicBezTo>
                  <a:pt x="5271690" y="3076575"/>
                  <a:pt x="5310187" y="3065264"/>
                  <a:pt x="5361384" y="3042642"/>
                </a:cubicBezTo>
                <a:cubicBezTo>
                  <a:pt x="5406231" y="3063676"/>
                  <a:pt x="5444926" y="3074194"/>
                  <a:pt x="5477470" y="3074194"/>
                </a:cubicBezTo>
                <a:cubicBezTo>
                  <a:pt x="5495727" y="3074194"/>
                  <a:pt x="5507831" y="3065264"/>
                  <a:pt x="5513784" y="3047405"/>
                </a:cubicBezTo>
                <a:cubicBezTo>
                  <a:pt x="5460206" y="3022798"/>
                  <a:pt x="5409009" y="2989064"/>
                  <a:pt x="5360194" y="2946201"/>
                </a:cubicBezTo>
                <a:close/>
                <a:moveTo>
                  <a:pt x="5359003" y="2922984"/>
                </a:moveTo>
                <a:cubicBezTo>
                  <a:pt x="5376862" y="2940447"/>
                  <a:pt x="5404644" y="2961680"/>
                  <a:pt x="5442347" y="2986683"/>
                </a:cubicBezTo>
                <a:cubicBezTo>
                  <a:pt x="5476478" y="3009305"/>
                  <a:pt x="5507236" y="3027561"/>
                  <a:pt x="5534620" y="3041451"/>
                </a:cubicBezTo>
                <a:lnTo>
                  <a:pt x="5576292" y="3084314"/>
                </a:lnTo>
                <a:cubicBezTo>
                  <a:pt x="5570339" y="3110904"/>
                  <a:pt x="5551487" y="3124200"/>
                  <a:pt x="5519737" y="3124200"/>
                </a:cubicBezTo>
                <a:cubicBezTo>
                  <a:pt x="5489178" y="3124200"/>
                  <a:pt x="5452269" y="3115270"/>
                  <a:pt x="5409009" y="3097411"/>
                </a:cubicBezTo>
                <a:cubicBezTo>
                  <a:pt x="5357019" y="3118842"/>
                  <a:pt x="5314752" y="3129558"/>
                  <a:pt x="5282208" y="3129558"/>
                </a:cubicBezTo>
                <a:cubicBezTo>
                  <a:pt x="5247282" y="3129558"/>
                  <a:pt x="5220493" y="3110706"/>
                  <a:pt x="5201840" y="3073003"/>
                </a:cubicBezTo>
                <a:lnTo>
                  <a:pt x="5188148" y="3046214"/>
                </a:lnTo>
                <a:cubicBezTo>
                  <a:pt x="5215533" y="3031133"/>
                  <a:pt x="5246291" y="3011487"/>
                  <a:pt x="5280422" y="2987278"/>
                </a:cubicBezTo>
                <a:cubicBezTo>
                  <a:pt x="5317331" y="2961481"/>
                  <a:pt x="5343525" y="2940050"/>
                  <a:pt x="5359003" y="2922984"/>
                </a:cubicBezTo>
                <a:close/>
                <a:moveTo>
                  <a:pt x="2006203" y="2848347"/>
                </a:moveTo>
                <a:cubicBezTo>
                  <a:pt x="2013744" y="2849091"/>
                  <a:pt x="2020887" y="2850753"/>
                  <a:pt x="2027634" y="2853333"/>
                </a:cubicBezTo>
                <a:cubicBezTo>
                  <a:pt x="2034778" y="2856905"/>
                  <a:pt x="2040533" y="2861072"/>
                  <a:pt x="2044898" y="2865834"/>
                </a:cubicBezTo>
                <a:lnTo>
                  <a:pt x="2046684" y="2865834"/>
                </a:lnTo>
                <a:cubicBezTo>
                  <a:pt x="2051844" y="2872978"/>
                  <a:pt x="2055415" y="2878733"/>
                  <a:pt x="2057400" y="2883098"/>
                </a:cubicBezTo>
                <a:cubicBezTo>
                  <a:pt x="2060178" y="2888655"/>
                  <a:pt x="2061567" y="2895005"/>
                  <a:pt x="2061567" y="2902148"/>
                </a:cubicBezTo>
                <a:cubicBezTo>
                  <a:pt x="2061567" y="2912070"/>
                  <a:pt x="2059781" y="2919809"/>
                  <a:pt x="2056209" y="2925365"/>
                </a:cubicBezTo>
                <a:cubicBezTo>
                  <a:pt x="2052637" y="2935287"/>
                  <a:pt x="2046684" y="2945606"/>
                  <a:pt x="2038350" y="2956322"/>
                </a:cubicBezTo>
                <a:cubicBezTo>
                  <a:pt x="2025650" y="2974181"/>
                  <a:pt x="2015728" y="2987278"/>
                  <a:pt x="2008584" y="2995612"/>
                </a:cubicBezTo>
                <a:cubicBezTo>
                  <a:pt x="2002234" y="3003550"/>
                  <a:pt x="1996480" y="3012083"/>
                  <a:pt x="1991320" y="3021211"/>
                </a:cubicBezTo>
                <a:cubicBezTo>
                  <a:pt x="1984970" y="3031926"/>
                  <a:pt x="1981795" y="3043237"/>
                  <a:pt x="1981795" y="3055144"/>
                </a:cubicBezTo>
                <a:cubicBezTo>
                  <a:pt x="1981795" y="3056731"/>
                  <a:pt x="1981795" y="3058418"/>
                  <a:pt x="1981795" y="3060204"/>
                </a:cubicBezTo>
                <a:cubicBezTo>
                  <a:pt x="1981795" y="3061990"/>
                  <a:pt x="1981795" y="3063478"/>
                  <a:pt x="1981795" y="3064669"/>
                </a:cubicBezTo>
                <a:lnTo>
                  <a:pt x="1974651" y="3059311"/>
                </a:lnTo>
                <a:lnTo>
                  <a:pt x="1961555" y="3068240"/>
                </a:lnTo>
                <a:cubicBezTo>
                  <a:pt x="1961555" y="3068240"/>
                  <a:pt x="1961257" y="3068240"/>
                  <a:pt x="1960662" y="3068240"/>
                </a:cubicBezTo>
                <a:cubicBezTo>
                  <a:pt x="1960066" y="3068240"/>
                  <a:pt x="1959769" y="3068240"/>
                  <a:pt x="1959769" y="3068240"/>
                </a:cubicBezTo>
                <a:cubicBezTo>
                  <a:pt x="1961753" y="3053953"/>
                  <a:pt x="1963142" y="3046412"/>
                  <a:pt x="1963936" y="3045619"/>
                </a:cubicBezTo>
                <a:cubicBezTo>
                  <a:pt x="1964729" y="3036490"/>
                  <a:pt x="1966516" y="3029347"/>
                  <a:pt x="1969294" y="3024187"/>
                </a:cubicBezTo>
                <a:cubicBezTo>
                  <a:pt x="1974850" y="3013075"/>
                  <a:pt x="1980803" y="3002359"/>
                  <a:pt x="1987153" y="2992040"/>
                </a:cubicBezTo>
                <a:cubicBezTo>
                  <a:pt x="1993503" y="2981722"/>
                  <a:pt x="1999258" y="2970609"/>
                  <a:pt x="2004417" y="2958703"/>
                </a:cubicBezTo>
                <a:cubicBezTo>
                  <a:pt x="2007195" y="2952750"/>
                  <a:pt x="2010370" y="2944217"/>
                  <a:pt x="2013942" y="2933105"/>
                </a:cubicBezTo>
                <a:cubicBezTo>
                  <a:pt x="2019498" y="2909689"/>
                  <a:pt x="2016323" y="2892623"/>
                  <a:pt x="2004417" y="2881908"/>
                </a:cubicBezTo>
                <a:cubicBezTo>
                  <a:pt x="1998067" y="2875558"/>
                  <a:pt x="1989931" y="2872383"/>
                  <a:pt x="1980009" y="2872383"/>
                </a:cubicBezTo>
                <a:lnTo>
                  <a:pt x="1978819" y="2872383"/>
                </a:lnTo>
                <a:cubicBezTo>
                  <a:pt x="1968103" y="2872383"/>
                  <a:pt x="1959570" y="2876351"/>
                  <a:pt x="1953220" y="2884289"/>
                </a:cubicBezTo>
                <a:lnTo>
                  <a:pt x="1952030" y="2884289"/>
                </a:lnTo>
                <a:cubicBezTo>
                  <a:pt x="1946473" y="2891829"/>
                  <a:pt x="1942703" y="2897386"/>
                  <a:pt x="1940719" y="2900958"/>
                </a:cubicBezTo>
                <a:cubicBezTo>
                  <a:pt x="1932781" y="2917230"/>
                  <a:pt x="1924248" y="2929731"/>
                  <a:pt x="1915120" y="2938462"/>
                </a:cubicBezTo>
                <a:cubicBezTo>
                  <a:pt x="1915120" y="2938462"/>
                  <a:pt x="1915120" y="2938264"/>
                  <a:pt x="1915120" y="2937867"/>
                </a:cubicBezTo>
                <a:cubicBezTo>
                  <a:pt x="1915120" y="2937470"/>
                  <a:pt x="1915120" y="2937272"/>
                  <a:pt x="1915120" y="2937272"/>
                </a:cubicBezTo>
                <a:lnTo>
                  <a:pt x="1915120" y="2936081"/>
                </a:lnTo>
                <a:cubicBezTo>
                  <a:pt x="1913533" y="2932509"/>
                  <a:pt x="1911747" y="2929731"/>
                  <a:pt x="1909762" y="2927747"/>
                </a:cubicBezTo>
                <a:cubicBezTo>
                  <a:pt x="1908969" y="2926953"/>
                  <a:pt x="1908076" y="2925663"/>
                  <a:pt x="1907083" y="2923877"/>
                </a:cubicBezTo>
                <a:cubicBezTo>
                  <a:pt x="1906091" y="2922091"/>
                  <a:pt x="1905595" y="2920206"/>
                  <a:pt x="1905595" y="2918222"/>
                </a:cubicBezTo>
                <a:cubicBezTo>
                  <a:pt x="1904801" y="2916634"/>
                  <a:pt x="1904405" y="2913459"/>
                  <a:pt x="1904405" y="2908697"/>
                </a:cubicBezTo>
                <a:cubicBezTo>
                  <a:pt x="1904405" y="2907903"/>
                  <a:pt x="1904405" y="2906812"/>
                  <a:pt x="1904405" y="2905422"/>
                </a:cubicBezTo>
                <a:cubicBezTo>
                  <a:pt x="1904405" y="2904033"/>
                  <a:pt x="1904405" y="2902545"/>
                  <a:pt x="1904405" y="2900958"/>
                </a:cubicBezTo>
                <a:cubicBezTo>
                  <a:pt x="1905198" y="2898973"/>
                  <a:pt x="1905595" y="2896195"/>
                  <a:pt x="1905595" y="2892623"/>
                </a:cubicBezTo>
                <a:cubicBezTo>
                  <a:pt x="1906786" y="2891829"/>
                  <a:pt x="1907381" y="2890441"/>
                  <a:pt x="1907381" y="2888456"/>
                </a:cubicBezTo>
                <a:lnTo>
                  <a:pt x="1908572" y="2887265"/>
                </a:lnTo>
                <a:lnTo>
                  <a:pt x="1908572" y="2886075"/>
                </a:lnTo>
                <a:cubicBezTo>
                  <a:pt x="1908572" y="2886075"/>
                  <a:pt x="1908969" y="2885480"/>
                  <a:pt x="1909762" y="2884289"/>
                </a:cubicBezTo>
                <a:cubicBezTo>
                  <a:pt x="1909762" y="2884289"/>
                  <a:pt x="1910755" y="2882503"/>
                  <a:pt x="1912739" y="2878931"/>
                </a:cubicBezTo>
                <a:cubicBezTo>
                  <a:pt x="1912739" y="2878931"/>
                  <a:pt x="1914128" y="2874962"/>
                  <a:pt x="1916906" y="2867025"/>
                </a:cubicBezTo>
                <a:lnTo>
                  <a:pt x="1916906" y="2865834"/>
                </a:lnTo>
                <a:lnTo>
                  <a:pt x="1916906" y="2864048"/>
                </a:lnTo>
                <a:cubicBezTo>
                  <a:pt x="1916906" y="2860476"/>
                  <a:pt x="1915914" y="2856111"/>
                  <a:pt x="1913929" y="2850951"/>
                </a:cubicBezTo>
                <a:cubicBezTo>
                  <a:pt x="1918295" y="2851745"/>
                  <a:pt x="1926034" y="2852142"/>
                  <a:pt x="1937147" y="2852142"/>
                </a:cubicBezTo>
                <a:cubicBezTo>
                  <a:pt x="1950641" y="2852142"/>
                  <a:pt x="1965722" y="2851050"/>
                  <a:pt x="1982391" y="2848868"/>
                </a:cubicBezTo>
                <a:cubicBezTo>
                  <a:pt x="1990725" y="2847777"/>
                  <a:pt x="1998662" y="2847603"/>
                  <a:pt x="2006203" y="2848347"/>
                </a:cubicBezTo>
                <a:close/>
                <a:moveTo>
                  <a:pt x="1888331" y="2825353"/>
                </a:moveTo>
                <a:lnTo>
                  <a:pt x="1888331" y="2827734"/>
                </a:lnTo>
                <a:cubicBezTo>
                  <a:pt x="1888331" y="2828528"/>
                  <a:pt x="1888331" y="2829421"/>
                  <a:pt x="1888331" y="2830413"/>
                </a:cubicBezTo>
                <a:cubicBezTo>
                  <a:pt x="1888331" y="2831405"/>
                  <a:pt x="1888331" y="2831901"/>
                  <a:pt x="1888331" y="2831901"/>
                </a:cubicBezTo>
                <a:cubicBezTo>
                  <a:pt x="1888331" y="2834679"/>
                  <a:pt x="1888530" y="2836763"/>
                  <a:pt x="1888926" y="2838152"/>
                </a:cubicBezTo>
                <a:cubicBezTo>
                  <a:pt x="1889323" y="2839541"/>
                  <a:pt x="1889522" y="2841030"/>
                  <a:pt x="1889522" y="2842617"/>
                </a:cubicBezTo>
                <a:cubicBezTo>
                  <a:pt x="1891506" y="2846189"/>
                  <a:pt x="1893292" y="2848967"/>
                  <a:pt x="1894880" y="2850951"/>
                </a:cubicBezTo>
                <a:cubicBezTo>
                  <a:pt x="1894880" y="2852539"/>
                  <a:pt x="1895872" y="2854325"/>
                  <a:pt x="1897856" y="2856309"/>
                </a:cubicBezTo>
                <a:cubicBezTo>
                  <a:pt x="1898650" y="2857897"/>
                  <a:pt x="1899047" y="2860476"/>
                  <a:pt x="1899047" y="2864048"/>
                </a:cubicBezTo>
                <a:cubicBezTo>
                  <a:pt x="1899047" y="2866033"/>
                  <a:pt x="1898848" y="2867719"/>
                  <a:pt x="1898451" y="2869108"/>
                </a:cubicBezTo>
                <a:cubicBezTo>
                  <a:pt x="1898055" y="2870498"/>
                  <a:pt x="1897856" y="2871192"/>
                  <a:pt x="1897856" y="2871192"/>
                </a:cubicBezTo>
                <a:cubicBezTo>
                  <a:pt x="1895872" y="2874764"/>
                  <a:pt x="1894880" y="2876550"/>
                  <a:pt x="1894880" y="2876550"/>
                </a:cubicBezTo>
                <a:cubicBezTo>
                  <a:pt x="1894086" y="2877344"/>
                  <a:pt x="1893491" y="2878237"/>
                  <a:pt x="1893094" y="2879229"/>
                </a:cubicBezTo>
                <a:cubicBezTo>
                  <a:pt x="1892697" y="2880221"/>
                  <a:pt x="1892498" y="2880717"/>
                  <a:pt x="1892498" y="2880717"/>
                </a:cubicBezTo>
                <a:lnTo>
                  <a:pt x="1892498" y="2881908"/>
                </a:lnTo>
                <a:cubicBezTo>
                  <a:pt x="1891308" y="2883495"/>
                  <a:pt x="1890514" y="2884785"/>
                  <a:pt x="1890117" y="2885777"/>
                </a:cubicBezTo>
                <a:cubicBezTo>
                  <a:pt x="1889720" y="2886769"/>
                  <a:pt x="1889522" y="2887662"/>
                  <a:pt x="1889522" y="2888456"/>
                </a:cubicBezTo>
                <a:cubicBezTo>
                  <a:pt x="1888728" y="2891234"/>
                  <a:pt x="1888331" y="2894806"/>
                  <a:pt x="1888331" y="2899172"/>
                </a:cubicBezTo>
                <a:cubicBezTo>
                  <a:pt x="1887537" y="2901156"/>
                  <a:pt x="1887141" y="2904926"/>
                  <a:pt x="1887141" y="2910483"/>
                </a:cubicBezTo>
                <a:cubicBezTo>
                  <a:pt x="1887141" y="2915642"/>
                  <a:pt x="1888331" y="2920008"/>
                  <a:pt x="1890712" y="2923580"/>
                </a:cubicBezTo>
                <a:cubicBezTo>
                  <a:pt x="1891903" y="2929929"/>
                  <a:pt x="1893887" y="2934494"/>
                  <a:pt x="1896666" y="2937272"/>
                </a:cubicBezTo>
                <a:cubicBezTo>
                  <a:pt x="1898253" y="2939256"/>
                  <a:pt x="1899047" y="2941439"/>
                  <a:pt x="1899047" y="2943820"/>
                </a:cubicBezTo>
                <a:cubicBezTo>
                  <a:pt x="1901031" y="2947789"/>
                  <a:pt x="1902023" y="2950964"/>
                  <a:pt x="1902023" y="2953345"/>
                </a:cubicBezTo>
                <a:cubicBezTo>
                  <a:pt x="1902023" y="2956123"/>
                  <a:pt x="1901031" y="2960290"/>
                  <a:pt x="1899047" y="2965847"/>
                </a:cubicBezTo>
                <a:cubicBezTo>
                  <a:pt x="1899047" y="2965847"/>
                  <a:pt x="1899047" y="2966045"/>
                  <a:pt x="1899047" y="2966442"/>
                </a:cubicBezTo>
                <a:cubicBezTo>
                  <a:pt x="1899047" y="2966839"/>
                  <a:pt x="1899047" y="2967037"/>
                  <a:pt x="1899047" y="2967037"/>
                </a:cubicBezTo>
                <a:lnTo>
                  <a:pt x="1897856" y="2970014"/>
                </a:lnTo>
                <a:lnTo>
                  <a:pt x="1902023" y="2968228"/>
                </a:lnTo>
                <a:cubicBezTo>
                  <a:pt x="1903611" y="2968228"/>
                  <a:pt x="1905397" y="2967434"/>
                  <a:pt x="1907381" y="2965847"/>
                </a:cubicBezTo>
                <a:cubicBezTo>
                  <a:pt x="1924447" y="2955925"/>
                  <a:pt x="1940520" y="2936875"/>
                  <a:pt x="1955601" y="2908697"/>
                </a:cubicBezTo>
                <a:cubicBezTo>
                  <a:pt x="1960364" y="2902347"/>
                  <a:pt x="1963539" y="2898378"/>
                  <a:pt x="1965126" y="2896790"/>
                </a:cubicBezTo>
                <a:lnTo>
                  <a:pt x="1965126" y="2895600"/>
                </a:lnTo>
                <a:cubicBezTo>
                  <a:pt x="1971477" y="2890837"/>
                  <a:pt x="1976041" y="2888456"/>
                  <a:pt x="1978819" y="2888456"/>
                </a:cubicBezTo>
                <a:cubicBezTo>
                  <a:pt x="1984375" y="2888456"/>
                  <a:pt x="1989336" y="2890837"/>
                  <a:pt x="1993701" y="2895600"/>
                </a:cubicBezTo>
                <a:cubicBezTo>
                  <a:pt x="2000052" y="2901950"/>
                  <a:pt x="2001441" y="2913062"/>
                  <a:pt x="1997869" y="2928937"/>
                </a:cubicBezTo>
                <a:cubicBezTo>
                  <a:pt x="1995091" y="2937272"/>
                  <a:pt x="1991915" y="2945011"/>
                  <a:pt x="1988344" y="2952155"/>
                </a:cubicBezTo>
                <a:cubicBezTo>
                  <a:pt x="1982787" y="2962870"/>
                  <a:pt x="1977132" y="2973685"/>
                  <a:pt x="1971377" y="2984599"/>
                </a:cubicBezTo>
                <a:cubicBezTo>
                  <a:pt x="1965622" y="2995513"/>
                  <a:pt x="1959967" y="3006328"/>
                  <a:pt x="1954411" y="3017044"/>
                </a:cubicBezTo>
                <a:cubicBezTo>
                  <a:pt x="1954411" y="3017044"/>
                  <a:pt x="1951831" y="3025179"/>
                  <a:pt x="1946672" y="3041451"/>
                </a:cubicBezTo>
                <a:cubicBezTo>
                  <a:pt x="1944687" y="3054151"/>
                  <a:pt x="1943695" y="3064073"/>
                  <a:pt x="1943695" y="3071217"/>
                </a:cubicBezTo>
                <a:cubicBezTo>
                  <a:pt x="1943695" y="3071217"/>
                  <a:pt x="1943695" y="3077964"/>
                  <a:pt x="1943695" y="3091458"/>
                </a:cubicBezTo>
                <a:lnTo>
                  <a:pt x="1944886" y="3092648"/>
                </a:lnTo>
                <a:lnTo>
                  <a:pt x="1946672" y="3092648"/>
                </a:lnTo>
                <a:cubicBezTo>
                  <a:pt x="1948259" y="3092648"/>
                  <a:pt x="1950839" y="3091854"/>
                  <a:pt x="1954411" y="3090267"/>
                </a:cubicBezTo>
                <a:cubicBezTo>
                  <a:pt x="1954411" y="3090267"/>
                  <a:pt x="1959769" y="3087489"/>
                  <a:pt x="1970484" y="3081933"/>
                </a:cubicBezTo>
                <a:lnTo>
                  <a:pt x="1973461" y="3079551"/>
                </a:lnTo>
                <a:lnTo>
                  <a:pt x="1977628" y="3081933"/>
                </a:lnTo>
                <a:cubicBezTo>
                  <a:pt x="1981200" y="3086695"/>
                  <a:pt x="1986161" y="3089473"/>
                  <a:pt x="1992511" y="3090267"/>
                </a:cubicBezTo>
                <a:cubicBezTo>
                  <a:pt x="1993304" y="3091061"/>
                  <a:pt x="1994198" y="3091656"/>
                  <a:pt x="1995190" y="3092053"/>
                </a:cubicBezTo>
                <a:cubicBezTo>
                  <a:pt x="1996182" y="3092450"/>
                  <a:pt x="1997472" y="3092648"/>
                  <a:pt x="1999059" y="3092648"/>
                </a:cubicBezTo>
                <a:lnTo>
                  <a:pt x="2002036" y="3092648"/>
                </a:lnTo>
                <a:lnTo>
                  <a:pt x="2000250" y="3090267"/>
                </a:lnTo>
                <a:cubicBezTo>
                  <a:pt x="2000250" y="3087489"/>
                  <a:pt x="2000052" y="3085008"/>
                  <a:pt x="1999654" y="3082826"/>
                </a:cubicBezTo>
                <a:cubicBezTo>
                  <a:pt x="1999258" y="3080643"/>
                  <a:pt x="1999059" y="3078162"/>
                  <a:pt x="1999059" y="3075384"/>
                </a:cubicBezTo>
                <a:cubicBezTo>
                  <a:pt x="1999059" y="3072606"/>
                  <a:pt x="1998861" y="3069431"/>
                  <a:pt x="1998464" y="3065859"/>
                </a:cubicBezTo>
                <a:cubicBezTo>
                  <a:pt x="1998067" y="3062287"/>
                  <a:pt x="1997869" y="3058715"/>
                  <a:pt x="1997869" y="3055144"/>
                </a:cubicBezTo>
                <a:cubicBezTo>
                  <a:pt x="1997869" y="3046015"/>
                  <a:pt x="2000647" y="3037483"/>
                  <a:pt x="2006203" y="3029545"/>
                </a:cubicBezTo>
                <a:cubicBezTo>
                  <a:pt x="2010569" y="3020417"/>
                  <a:pt x="2015926" y="3012678"/>
                  <a:pt x="2022276" y="3006328"/>
                </a:cubicBezTo>
                <a:cubicBezTo>
                  <a:pt x="2026642" y="2999978"/>
                  <a:pt x="2031305" y="2993628"/>
                  <a:pt x="2036266" y="2987278"/>
                </a:cubicBezTo>
                <a:cubicBezTo>
                  <a:pt x="2041227" y="2980928"/>
                  <a:pt x="2046486" y="2973784"/>
                  <a:pt x="2052042" y="2965847"/>
                </a:cubicBezTo>
                <a:cubicBezTo>
                  <a:pt x="2059980" y="2955131"/>
                  <a:pt x="2066727" y="2943820"/>
                  <a:pt x="2072283" y="2931914"/>
                </a:cubicBezTo>
                <a:cubicBezTo>
                  <a:pt x="2076648" y="2921992"/>
                  <a:pt x="2078831" y="2912070"/>
                  <a:pt x="2078831" y="2902148"/>
                </a:cubicBezTo>
                <a:cubicBezTo>
                  <a:pt x="2078831" y="2893020"/>
                  <a:pt x="2077045" y="2884090"/>
                  <a:pt x="2073473" y="2875359"/>
                </a:cubicBezTo>
                <a:cubicBezTo>
                  <a:pt x="2069901" y="2867819"/>
                  <a:pt x="2064544" y="2860476"/>
                  <a:pt x="2057400" y="2853333"/>
                </a:cubicBezTo>
                <a:cubicBezTo>
                  <a:pt x="2049065" y="2846189"/>
                  <a:pt x="2041326" y="2841228"/>
                  <a:pt x="2034183" y="2838450"/>
                </a:cubicBezTo>
                <a:cubicBezTo>
                  <a:pt x="2019101" y="2832100"/>
                  <a:pt x="2002929" y="2830115"/>
                  <a:pt x="1985665" y="2832497"/>
                </a:cubicBezTo>
                <a:cubicBezTo>
                  <a:pt x="1968401" y="2834878"/>
                  <a:pt x="1952228" y="2836069"/>
                  <a:pt x="1937147" y="2836069"/>
                </a:cubicBezTo>
                <a:cubicBezTo>
                  <a:pt x="1927225" y="2836069"/>
                  <a:pt x="1919486" y="2835473"/>
                  <a:pt x="1913929" y="2834283"/>
                </a:cubicBezTo>
                <a:cubicBezTo>
                  <a:pt x="1906786" y="2832695"/>
                  <a:pt x="1901428" y="2830909"/>
                  <a:pt x="1897856" y="2828925"/>
                </a:cubicBezTo>
                <a:lnTo>
                  <a:pt x="1896666" y="2828925"/>
                </a:lnTo>
                <a:cubicBezTo>
                  <a:pt x="1896666" y="2828925"/>
                  <a:pt x="1894681" y="2828131"/>
                  <a:pt x="1890712" y="2826544"/>
                </a:cubicBezTo>
                <a:close/>
                <a:moveTo>
                  <a:pt x="1878806" y="2807494"/>
                </a:moveTo>
                <a:cubicBezTo>
                  <a:pt x="1890712" y="2811065"/>
                  <a:pt x="1899642" y="2813843"/>
                  <a:pt x="1905595" y="2815828"/>
                </a:cubicBezTo>
                <a:cubicBezTo>
                  <a:pt x="1916708" y="2817415"/>
                  <a:pt x="1923653" y="2818209"/>
                  <a:pt x="1926431" y="2818209"/>
                </a:cubicBezTo>
                <a:cubicBezTo>
                  <a:pt x="1930003" y="2819003"/>
                  <a:pt x="1934765" y="2819400"/>
                  <a:pt x="1940719" y="2819400"/>
                </a:cubicBezTo>
                <a:cubicBezTo>
                  <a:pt x="1953419" y="2819400"/>
                  <a:pt x="1964531" y="2818805"/>
                  <a:pt x="1974056" y="2817614"/>
                </a:cubicBezTo>
                <a:cubicBezTo>
                  <a:pt x="1983581" y="2816423"/>
                  <a:pt x="1995091" y="2815828"/>
                  <a:pt x="2008584" y="2815828"/>
                </a:cubicBezTo>
                <a:cubicBezTo>
                  <a:pt x="2016919" y="2815828"/>
                  <a:pt x="2027237" y="2818011"/>
                  <a:pt x="2039541" y="2822376"/>
                </a:cubicBezTo>
                <a:cubicBezTo>
                  <a:pt x="2048669" y="2825948"/>
                  <a:pt x="2059186" y="2831901"/>
                  <a:pt x="2071092" y="2840236"/>
                </a:cubicBezTo>
                <a:cubicBezTo>
                  <a:pt x="2079823" y="2847380"/>
                  <a:pt x="2088753" y="2855912"/>
                  <a:pt x="2097881" y="2865834"/>
                </a:cubicBezTo>
                <a:cubicBezTo>
                  <a:pt x="2105819" y="2876550"/>
                  <a:pt x="2112169" y="2886869"/>
                  <a:pt x="2116931" y="2896790"/>
                </a:cubicBezTo>
                <a:cubicBezTo>
                  <a:pt x="2121297" y="2909491"/>
                  <a:pt x="2123480" y="2920206"/>
                  <a:pt x="2123480" y="2928937"/>
                </a:cubicBezTo>
                <a:cubicBezTo>
                  <a:pt x="2123480" y="2940050"/>
                  <a:pt x="2121694" y="2949575"/>
                  <a:pt x="2118122" y="2957512"/>
                </a:cubicBezTo>
                <a:cubicBezTo>
                  <a:pt x="2116534" y="2963862"/>
                  <a:pt x="2111970" y="2973387"/>
                  <a:pt x="2104430" y="2986087"/>
                </a:cubicBezTo>
                <a:cubicBezTo>
                  <a:pt x="2100858" y="2991644"/>
                  <a:pt x="2097286" y="2996604"/>
                  <a:pt x="2093714" y="3000970"/>
                </a:cubicBezTo>
                <a:cubicBezTo>
                  <a:pt x="2090142" y="3005336"/>
                  <a:pt x="2086967" y="3009900"/>
                  <a:pt x="2084189" y="3014662"/>
                </a:cubicBezTo>
                <a:cubicBezTo>
                  <a:pt x="2079823" y="3019028"/>
                  <a:pt x="2075855" y="3023691"/>
                  <a:pt x="2072283" y="3028652"/>
                </a:cubicBezTo>
                <a:cubicBezTo>
                  <a:pt x="2068711" y="3033613"/>
                  <a:pt x="2065139" y="3038276"/>
                  <a:pt x="2061567" y="3042642"/>
                </a:cubicBezTo>
                <a:cubicBezTo>
                  <a:pt x="2055217" y="3048992"/>
                  <a:pt x="2050653" y="3056731"/>
                  <a:pt x="2047875" y="3065859"/>
                </a:cubicBezTo>
                <a:cubicBezTo>
                  <a:pt x="2045891" y="3074987"/>
                  <a:pt x="2044898" y="3081734"/>
                  <a:pt x="2044898" y="3086100"/>
                </a:cubicBezTo>
                <a:cubicBezTo>
                  <a:pt x="2044898" y="3095228"/>
                  <a:pt x="2045394" y="3103860"/>
                  <a:pt x="2046387" y="3111996"/>
                </a:cubicBezTo>
                <a:cubicBezTo>
                  <a:pt x="2047379" y="3120132"/>
                  <a:pt x="2048272" y="3128168"/>
                  <a:pt x="2049065" y="3136106"/>
                </a:cubicBezTo>
                <a:cubicBezTo>
                  <a:pt x="2028428" y="3138091"/>
                  <a:pt x="2004616" y="3129161"/>
                  <a:pt x="1977628" y="3109317"/>
                </a:cubicBezTo>
                <a:cubicBezTo>
                  <a:pt x="1972072" y="3110111"/>
                  <a:pt x="1965226" y="3112790"/>
                  <a:pt x="1957090" y="3117354"/>
                </a:cubicBezTo>
                <a:cubicBezTo>
                  <a:pt x="1948954" y="3121918"/>
                  <a:pt x="1942306" y="3124200"/>
                  <a:pt x="1937147" y="3124200"/>
                </a:cubicBezTo>
                <a:lnTo>
                  <a:pt x="1931789" y="3109317"/>
                </a:lnTo>
                <a:cubicBezTo>
                  <a:pt x="1928217" y="3091061"/>
                  <a:pt x="1926828" y="3077369"/>
                  <a:pt x="1927622" y="3068240"/>
                </a:cubicBezTo>
                <a:cubicBezTo>
                  <a:pt x="1927622" y="3054747"/>
                  <a:pt x="1929011" y="3042642"/>
                  <a:pt x="1931789" y="3031926"/>
                </a:cubicBezTo>
                <a:cubicBezTo>
                  <a:pt x="1936154" y="3018433"/>
                  <a:pt x="1940520" y="3007122"/>
                  <a:pt x="1944886" y="2997994"/>
                </a:cubicBezTo>
                <a:lnTo>
                  <a:pt x="1943695" y="2997994"/>
                </a:lnTo>
                <a:cubicBezTo>
                  <a:pt x="1935758" y="3003550"/>
                  <a:pt x="1930797" y="3006725"/>
                  <a:pt x="1928812" y="3007519"/>
                </a:cubicBezTo>
                <a:cubicBezTo>
                  <a:pt x="1923256" y="3011090"/>
                  <a:pt x="1916112" y="3013472"/>
                  <a:pt x="1907381" y="3014662"/>
                </a:cubicBezTo>
                <a:lnTo>
                  <a:pt x="1874639" y="2984897"/>
                </a:lnTo>
                <a:cubicBezTo>
                  <a:pt x="1881783" y="2966641"/>
                  <a:pt x="1884164" y="2960290"/>
                  <a:pt x="1881783" y="2965847"/>
                </a:cubicBezTo>
                <a:cubicBezTo>
                  <a:pt x="1883370" y="2958703"/>
                  <a:pt x="1884164" y="2954536"/>
                  <a:pt x="1884164" y="2953345"/>
                </a:cubicBezTo>
                <a:cubicBezTo>
                  <a:pt x="1884164" y="2948979"/>
                  <a:pt x="1883370" y="2945805"/>
                  <a:pt x="1881783" y="2943820"/>
                </a:cubicBezTo>
                <a:cubicBezTo>
                  <a:pt x="1880592" y="2942233"/>
                  <a:pt x="1879600" y="2940546"/>
                  <a:pt x="1878806" y="2938760"/>
                </a:cubicBezTo>
                <a:cubicBezTo>
                  <a:pt x="1878012" y="2936974"/>
                  <a:pt x="1877615" y="2934692"/>
                  <a:pt x="1877615" y="2931914"/>
                </a:cubicBezTo>
                <a:cubicBezTo>
                  <a:pt x="1874837" y="2928342"/>
                  <a:pt x="1873448" y="2924373"/>
                  <a:pt x="1873448" y="2920008"/>
                </a:cubicBezTo>
                <a:cubicBezTo>
                  <a:pt x="1871464" y="2912467"/>
                  <a:pt x="1870472" y="2907506"/>
                  <a:pt x="1870472" y="2905125"/>
                </a:cubicBezTo>
                <a:cubicBezTo>
                  <a:pt x="1870472" y="2903140"/>
                  <a:pt x="1870769" y="2900759"/>
                  <a:pt x="1871365" y="2897981"/>
                </a:cubicBezTo>
                <a:cubicBezTo>
                  <a:pt x="1871960" y="2895203"/>
                  <a:pt x="1872258" y="2892623"/>
                  <a:pt x="1872258" y="2890242"/>
                </a:cubicBezTo>
                <a:cubicBezTo>
                  <a:pt x="1873845" y="2884686"/>
                  <a:pt x="1875036" y="2880916"/>
                  <a:pt x="1875830" y="2878931"/>
                </a:cubicBezTo>
                <a:cubicBezTo>
                  <a:pt x="1878608" y="2873772"/>
                  <a:pt x="1879997" y="2871192"/>
                  <a:pt x="1879997" y="2871192"/>
                </a:cubicBezTo>
                <a:cubicBezTo>
                  <a:pt x="1881981" y="2867620"/>
                  <a:pt x="1882973" y="2865239"/>
                  <a:pt x="1882973" y="2864048"/>
                </a:cubicBezTo>
                <a:cubicBezTo>
                  <a:pt x="1882973" y="2862461"/>
                  <a:pt x="1882576" y="2860675"/>
                  <a:pt x="1881783" y="2858690"/>
                </a:cubicBezTo>
                <a:cubicBezTo>
                  <a:pt x="1881783" y="2857897"/>
                  <a:pt x="1880791" y="2856706"/>
                  <a:pt x="1878806" y="2855119"/>
                </a:cubicBezTo>
                <a:cubicBezTo>
                  <a:pt x="1878012" y="2853134"/>
                  <a:pt x="1876921" y="2851448"/>
                  <a:pt x="1875532" y="2850058"/>
                </a:cubicBezTo>
                <a:cubicBezTo>
                  <a:pt x="1874143" y="2848669"/>
                  <a:pt x="1873448" y="2846586"/>
                  <a:pt x="1873448" y="2843808"/>
                </a:cubicBezTo>
                <a:cubicBezTo>
                  <a:pt x="1872655" y="2841426"/>
                  <a:pt x="1872258" y="2837458"/>
                  <a:pt x="1872258" y="2831901"/>
                </a:cubicBezTo>
                <a:cubicBezTo>
                  <a:pt x="1872258" y="2827536"/>
                  <a:pt x="1872655" y="2823368"/>
                  <a:pt x="1873448" y="2819400"/>
                </a:cubicBezTo>
                <a:cubicBezTo>
                  <a:pt x="1875036" y="2814241"/>
                  <a:pt x="1876822" y="2810272"/>
                  <a:pt x="1878806" y="2807494"/>
                </a:cubicBezTo>
                <a:close/>
                <a:moveTo>
                  <a:pt x="1823442" y="2605683"/>
                </a:moveTo>
                <a:cubicBezTo>
                  <a:pt x="1842889" y="2605683"/>
                  <a:pt x="1852612" y="2616597"/>
                  <a:pt x="1852612" y="2638425"/>
                </a:cubicBezTo>
                <a:cubicBezTo>
                  <a:pt x="1852612" y="2660253"/>
                  <a:pt x="1842492" y="2671167"/>
                  <a:pt x="1822251" y="2671167"/>
                </a:cubicBezTo>
                <a:cubicBezTo>
                  <a:pt x="1802408" y="2671167"/>
                  <a:pt x="1792486" y="2660253"/>
                  <a:pt x="1792486" y="2638425"/>
                </a:cubicBezTo>
                <a:cubicBezTo>
                  <a:pt x="1792486" y="2616597"/>
                  <a:pt x="1802805" y="2605683"/>
                  <a:pt x="1823442" y="2605683"/>
                </a:cubicBezTo>
                <a:close/>
                <a:moveTo>
                  <a:pt x="1824633" y="2588419"/>
                </a:moveTo>
                <a:cubicBezTo>
                  <a:pt x="1792883" y="2588419"/>
                  <a:pt x="1777008" y="2605484"/>
                  <a:pt x="1777008" y="2639615"/>
                </a:cubicBezTo>
                <a:cubicBezTo>
                  <a:pt x="1777008" y="2672953"/>
                  <a:pt x="1792883" y="2689622"/>
                  <a:pt x="1824633" y="2689622"/>
                </a:cubicBezTo>
                <a:cubicBezTo>
                  <a:pt x="1855589" y="2689622"/>
                  <a:pt x="1871067" y="2672953"/>
                  <a:pt x="1871067" y="2639615"/>
                </a:cubicBezTo>
                <a:cubicBezTo>
                  <a:pt x="1871067" y="2605484"/>
                  <a:pt x="1855589" y="2588419"/>
                  <a:pt x="1824633" y="2588419"/>
                </a:cubicBezTo>
                <a:close/>
                <a:moveTo>
                  <a:pt x="3400425" y="2378273"/>
                </a:moveTo>
                <a:cubicBezTo>
                  <a:pt x="3416697" y="2378273"/>
                  <a:pt x="3424832" y="2386409"/>
                  <a:pt x="3424832" y="2402681"/>
                </a:cubicBezTo>
                <a:cubicBezTo>
                  <a:pt x="3424832" y="2418953"/>
                  <a:pt x="3416697" y="2427089"/>
                  <a:pt x="3400425" y="2427089"/>
                </a:cubicBezTo>
                <a:cubicBezTo>
                  <a:pt x="3384947" y="2427089"/>
                  <a:pt x="3377207" y="2418953"/>
                  <a:pt x="3377207" y="2402681"/>
                </a:cubicBezTo>
                <a:cubicBezTo>
                  <a:pt x="3377207" y="2386409"/>
                  <a:pt x="3384947" y="2378273"/>
                  <a:pt x="3400425" y="2378273"/>
                </a:cubicBezTo>
                <a:close/>
                <a:moveTo>
                  <a:pt x="5755481" y="2365772"/>
                </a:moveTo>
                <a:cubicBezTo>
                  <a:pt x="5771753" y="2365772"/>
                  <a:pt x="5779889" y="2374305"/>
                  <a:pt x="5779889" y="2391370"/>
                </a:cubicBezTo>
                <a:cubicBezTo>
                  <a:pt x="5779889" y="2407642"/>
                  <a:pt x="5771753" y="2415778"/>
                  <a:pt x="5755481" y="2415778"/>
                </a:cubicBezTo>
                <a:cubicBezTo>
                  <a:pt x="5739209" y="2415778"/>
                  <a:pt x="5731073" y="2407642"/>
                  <a:pt x="5731073" y="2391370"/>
                </a:cubicBezTo>
                <a:cubicBezTo>
                  <a:pt x="5731073" y="2374305"/>
                  <a:pt x="5739209" y="2365772"/>
                  <a:pt x="5755481" y="2365772"/>
                </a:cubicBezTo>
                <a:close/>
                <a:moveTo>
                  <a:pt x="5484614" y="2365772"/>
                </a:moveTo>
                <a:cubicBezTo>
                  <a:pt x="5500886" y="2365772"/>
                  <a:pt x="5509022" y="2374305"/>
                  <a:pt x="5509022" y="2391370"/>
                </a:cubicBezTo>
                <a:cubicBezTo>
                  <a:pt x="5509022" y="2407642"/>
                  <a:pt x="5500886" y="2415778"/>
                  <a:pt x="5484614" y="2415778"/>
                </a:cubicBezTo>
                <a:cubicBezTo>
                  <a:pt x="5468342" y="2415778"/>
                  <a:pt x="5460206" y="2407642"/>
                  <a:pt x="5460206" y="2391370"/>
                </a:cubicBezTo>
                <a:cubicBezTo>
                  <a:pt x="5460206" y="2374305"/>
                  <a:pt x="5468342" y="2365772"/>
                  <a:pt x="5484614" y="2365772"/>
                </a:cubicBezTo>
                <a:close/>
                <a:moveTo>
                  <a:pt x="5012531" y="2365772"/>
                </a:moveTo>
                <a:cubicBezTo>
                  <a:pt x="5028803" y="2365772"/>
                  <a:pt x="5036939" y="2374305"/>
                  <a:pt x="5036939" y="2391370"/>
                </a:cubicBezTo>
                <a:cubicBezTo>
                  <a:pt x="5036939" y="2407642"/>
                  <a:pt x="5028803" y="2415778"/>
                  <a:pt x="5012531" y="2415778"/>
                </a:cubicBezTo>
                <a:cubicBezTo>
                  <a:pt x="4996259" y="2415778"/>
                  <a:pt x="4988123" y="2407642"/>
                  <a:pt x="4988123" y="2391370"/>
                </a:cubicBezTo>
                <a:cubicBezTo>
                  <a:pt x="4988123" y="2374305"/>
                  <a:pt x="4996259" y="2365772"/>
                  <a:pt x="5012531" y="2365772"/>
                </a:cubicBezTo>
                <a:close/>
                <a:moveTo>
                  <a:pt x="4636889" y="2365772"/>
                </a:moveTo>
                <a:cubicBezTo>
                  <a:pt x="4653161" y="2365772"/>
                  <a:pt x="4661297" y="2374305"/>
                  <a:pt x="4661297" y="2391370"/>
                </a:cubicBezTo>
                <a:cubicBezTo>
                  <a:pt x="4661297" y="2407642"/>
                  <a:pt x="4653161" y="2415778"/>
                  <a:pt x="4636889" y="2415778"/>
                </a:cubicBezTo>
                <a:cubicBezTo>
                  <a:pt x="4620617" y="2415778"/>
                  <a:pt x="4612481" y="2407642"/>
                  <a:pt x="4612481" y="2391370"/>
                </a:cubicBezTo>
                <a:cubicBezTo>
                  <a:pt x="4612481" y="2374305"/>
                  <a:pt x="4620617" y="2365772"/>
                  <a:pt x="4636889" y="2365772"/>
                </a:cubicBezTo>
                <a:close/>
                <a:moveTo>
                  <a:pt x="4183856" y="2365772"/>
                </a:moveTo>
                <a:cubicBezTo>
                  <a:pt x="4200128" y="2365772"/>
                  <a:pt x="4208264" y="2374305"/>
                  <a:pt x="4208264" y="2391370"/>
                </a:cubicBezTo>
                <a:cubicBezTo>
                  <a:pt x="4208264" y="2407642"/>
                  <a:pt x="4200128" y="2415778"/>
                  <a:pt x="4183856" y="2415778"/>
                </a:cubicBezTo>
                <a:cubicBezTo>
                  <a:pt x="4168775" y="2415778"/>
                  <a:pt x="4161234" y="2407642"/>
                  <a:pt x="4161234" y="2391370"/>
                </a:cubicBezTo>
                <a:cubicBezTo>
                  <a:pt x="4161234" y="2374305"/>
                  <a:pt x="4168775" y="2365772"/>
                  <a:pt x="4183856" y="2365772"/>
                </a:cubicBezTo>
                <a:close/>
                <a:moveTo>
                  <a:pt x="3923109" y="2365772"/>
                </a:moveTo>
                <a:cubicBezTo>
                  <a:pt x="3939381" y="2365772"/>
                  <a:pt x="3947517" y="2374305"/>
                  <a:pt x="3947517" y="2391370"/>
                </a:cubicBezTo>
                <a:cubicBezTo>
                  <a:pt x="3947517" y="2407642"/>
                  <a:pt x="3939381" y="2415778"/>
                  <a:pt x="3923109" y="2415778"/>
                </a:cubicBezTo>
                <a:cubicBezTo>
                  <a:pt x="3907631" y="2415778"/>
                  <a:pt x="3899892" y="2407642"/>
                  <a:pt x="3899892" y="2391370"/>
                </a:cubicBezTo>
                <a:cubicBezTo>
                  <a:pt x="3899892" y="2374305"/>
                  <a:pt x="3907631" y="2365772"/>
                  <a:pt x="3923109" y="2365772"/>
                </a:cubicBezTo>
                <a:close/>
                <a:moveTo>
                  <a:pt x="3109317" y="2365772"/>
                </a:moveTo>
                <a:cubicBezTo>
                  <a:pt x="3125589" y="2365772"/>
                  <a:pt x="3133725" y="2374305"/>
                  <a:pt x="3133725" y="2391370"/>
                </a:cubicBezTo>
                <a:cubicBezTo>
                  <a:pt x="3133725" y="2407642"/>
                  <a:pt x="3125589" y="2415778"/>
                  <a:pt x="3109317" y="2415778"/>
                </a:cubicBezTo>
                <a:cubicBezTo>
                  <a:pt x="3093045" y="2415778"/>
                  <a:pt x="3084909" y="2407642"/>
                  <a:pt x="3084909" y="2391370"/>
                </a:cubicBezTo>
                <a:cubicBezTo>
                  <a:pt x="3084909" y="2374305"/>
                  <a:pt x="3093045" y="2365772"/>
                  <a:pt x="3109317" y="2365772"/>
                </a:cubicBezTo>
                <a:close/>
                <a:moveTo>
                  <a:pt x="2422326" y="2365772"/>
                </a:moveTo>
                <a:cubicBezTo>
                  <a:pt x="2438598" y="2365772"/>
                  <a:pt x="2446734" y="2374305"/>
                  <a:pt x="2446734" y="2391370"/>
                </a:cubicBezTo>
                <a:cubicBezTo>
                  <a:pt x="2446734" y="2407642"/>
                  <a:pt x="2438598" y="2415778"/>
                  <a:pt x="2422326" y="2415778"/>
                </a:cubicBezTo>
                <a:cubicBezTo>
                  <a:pt x="2406055" y="2415778"/>
                  <a:pt x="2397919" y="2407642"/>
                  <a:pt x="2397919" y="2391370"/>
                </a:cubicBezTo>
                <a:cubicBezTo>
                  <a:pt x="2397919" y="2374305"/>
                  <a:pt x="2406055" y="2365772"/>
                  <a:pt x="2422326" y="2365772"/>
                </a:cubicBezTo>
                <a:close/>
                <a:moveTo>
                  <a:pt x="1953816" y="2365772"/>
                </a:moveTo>
                <a:cubicBezTo>
                  <a:pt x="1970087" y="2365772"/>
                  <a:pt x="1978223" y="2374305"/>
                  <a:pt x="1978223" y="2391370"/>
                </a:cubicBezTo>
                <a:cubicBezTo>
                  <a:pt x="1978223" y="2407642"/>
                  <a:pt x="1970087" y="2415778"/>
                  <a:pt x="1953816" y="2415778"/>
                </a:cubicBezTo>
                <a:cubicBezTo>
                  <a:pt x="1937544" y="2415778"/>
                  <a:pt x="1929408" y="2407642"/>
                  <a:pt x="1929408" y="2391370"/>
                </a:cubicBezTo>
                <a:cubicBezTo>
                  <a:pt x="1929408" y="2374305"/>
                  <a:pt x="1937544" y="2365772"/>
                  <a:pt x="1953816" y="2365772"/>
                </a:cubicBezTo>
                <a:close/>
                <a:moveTo>
                  <a:pt x="1675805" y="2365772"/>
                </a:moveTo>
                <a:cubicBezTo>
                  <a:pt x="1692077" y="2365772"/>
                  <a:pt x="1700213" y="2374305"/>
                  <a:pt x="1700213" y="2391370"/>
                </a:cubicBezTo>
                <a:cubicBezTo>
                  <a:pt x="1700213" y="2407642"/>
                  <a:pt x="1692077" y="2415778"/>
                  <a:pt x="1675805" y="2415778"/>
                </a:cubicBezTo>
                <a:cubicBezTo>
                  <a:pt x="1659533" y="2415778"/>
                  <a:pt x="1651397" y="2407642"/>
                  <a:pt x="1651397" y="2391370"/>
                </a:cubicBezTo>
                <a:cubicBezTo>
                  <a:pt x="1651397" y="2374305"/>
                  <a:pt x="1659533" y="2365772"/>
                  <a:pt x="1675805" y="2365772"/>
                </a:cubicBezTo>
                <a:close/>
                <a:moveTo>
                  <a:pt x="1202531" y="2365772"/>
                </a:moveTo>
                <a:cubicBezTo>
                  <a:pt x="1218803" y="2365772"/>
                  <a:pt x="1226939" y="2374305"/>
                  <a:pt x="1226939" y="2391370"/>
                </a:cubicBezTo>
                <a:cubicBezTo>
                  <a:pt x="1226939" y="2407642"/>
                  <a:pt x="1218803" y="2415778"/>
                  <a:pt x="1202531" y="2415778"/>
                </a:cubicBezTo>
                <a:cubicBezTo>
                  <a:pt x="1186259" y="2415778"/>
                  <a:pt x="1178123" y="2407642"/>
                  <a:pt x="1178123" y="2391370"/>
                </a:cubicBezTo>
                <a:cubicBezTo>
                  <a:pt x="1178123" y="2374305"/>
                  <a:pt x="1186259" y="2365772"/>
                  <a:pt x="1202531" y="2365772"/>
                </a:cubicBezTo>
                <a:close/>
                <a:moveTo>
                  <a:pt x="826889" y="2365772"/>
                </a:moveTo>
                <a:cubicBezTo>
                  <a:pt x="843161" y="2365772"/>
                  <a:pt x="851297" y="2374305"/>
                  <a:pt x="851297" y="2391370"/>
                </a:cubicBezTo>
                <a:cubicBezTo>
                  <a:pt x="851297" y="2407642"/>
                  <a:pt x="843161" y="2415778"/>
                  <a:pt x="826889" y="2415778"/>
                </a:cubicBezTo>
                <a:cubicBezTo>
                  <a:pt x="810617" y="2415778"/>
                  <a:pt x="802481" y="2407642"/>
                  <a:pt x="802481" y="2391370"/>
                </a:cubicBezTo>
                <a:cubicBezTo>
                  <a:pt x="802481" y="2374305"/>
                  <a:pt x="810617" y="2365772"/>
                  <a:pt x="826889" y="2365772"/>
                </a:cubicBezTo>
                <a:close/>
                <a:moveTo>
                  <a:pt x="5420320" y="2249090"/>
                </a:moveTo>
                <a:cubicBezTo>
                  <a:pt x="5444530" y="2249090"/>
                  <a:pt x="5456634" y="2261195"/>
                  <a:pt x="5456634" y="2285405"/>
                </a:cubicBezTo>
                <a:cubicBezTo>
                  <a:pt x="5456634" y="2310011"/>
                  <a:pt x="5444530" y="2322314"/>
                  <a:pt x="5420320" y="2322314"/>
                </a:cubicBezTo>
                <a:cubicBezTo>
                  <a:pt x="5395714" y="2322314"/>
                  <a:pt x="5383411" y="2310011"/>
                  <a:pt x="5383411" y="2285405"/>
                </a:cubicBezTo>
                <a:cubicBezTo>
                  <a:pt x="5383411" y="2261195"/>
                  <a:pt x="5395714" y="2249090"/>
                  <a:pt x="5420320" y="2249090"/>
                </a:cubicBezTo>
                <a:close/>
                <a:moveTo>
                  <a:pt x="4229100" y="2249090"/>
                </a:moveTo>
                <a:cubicBezTo>
                  <a:pt x="4254500" y="2249090"/>
                  <a:pt x="4267200" y="2261195"/>
                  <a:pt x="4267200" y="2285405"/>
                </a:cubicBezTo>
                <a:cubicBezTo>
                  <a:pt x="4267200" y="2310011"/>
                  <a:pt x="4254500" y="2322314"/>
                  <a:pt x="4229100" y="2322314"/>
                </a:cubicBezTo>
                <a:cubicBezTo>
                  <a:pt x="4204890" y="2322314"/>
                  <a:pt x="4192786" y="2310011"/>
                  <a:pt x="4192786" y="2285405"/>
                </a:cubicBezTo>
                <a:cubicBezTo>
                  <a:pt x="4192786" y="2261195"/>
                  <a:pt x="4204890" y="2249090"/>
                  <a:pt x="4229100" y="2249090"/>
                </a:cubicBezTo>
                <a:close/>
                <a:moveTo>
                  <a:pt x="3867150" y="2249090"/>
                </a:moveTo>
                <a:cubicBezTo>
                  <a:pt x="3891359" y="2249090"/>
                  <a:pt x="3903464" y="2261195"/>
                  <a:pt x="3903464" y="2285405"/>
                </a:cubicBezTo>
                <a:cubicBezTo>
                  <a:pt x="3903464" y="2310011"/>
                  <a:pt x="3891359" y="2322314"/>
                  <a:pt x="3867150" y="2322314"/>
                </a:cubicBezTo>
                <a:cubicBezTo>
                  <a:pt x="3842940" y="2322314"/>
                  <a:pt x="3830836" y="2310011"/>
                  <a:pt x="3830836" y="2285405"/>
                </a:cubicBezTo>
                <a:cubicBezTo>
                  <a:pt x="3830836" y="2261195"/>
                  <a:pt x="3842940" y="2249090"/>
                  <a:pt x="3867150" y="2249090"/>
                </a:cubicBezTo>
                <a:close/>
                <a:moveTo>
                  <a:pt x="3467695" y="2249090"/>
                </a:moveTo>
                <a:cubicBezTo>
                  <a:pt x="3491904" y="2249090"/>
                  <a:pt x="3504009" y="2261195"/>
                  <a:pt x="3504009" y="2285405"/>
                </a:cubicBezTo>
                <a:cubicBezTo>
                  <a:pt x="3504009" y="2310011"/>
                  <a:pt x="3491904" y="2322314"/>
                  <a:pt x="3467695" y="2322314"/>
                </a:cubicBezTo>
                <a:cubicBezTo>
                  <a:pt x="3443089" y="2322314"/>
                  <a:pt x="3430786" y="2310011"/>
                  <a:pt x="3430786" y="2285405"/>
                </a:cubicBezTo>
                <a:cubicBezTo>
                  <a:pt x="3430786" y="2261195"/>
                  <a:pt x="3443089" y="2249090"/>
                  <a:pt x="3467695" y="2249090"/>
                </a:cubicBezTo>
                <a:close/>
                <a:moveTo>
                  <a:pt x="3109317" y="2249090"/>
                </a:moveTo>
                <a:cubicBezTo>
                  <a:pt x="3133526" y="2249090"/>
                  <a:pt x="3145631" y="2261195"/>
                  <a:pt x="3145631" y="2285405"/>
                </a:cubicBezTo>
                <a:cubicBezTo>
                  <a:pt x="3145631" y="2310011"/>
                  <a:pt x="3133526" y="2322314"/>
                  <a:pt x="3109317" y="2322314"/>
                </a:cubicBezTo>
                <a:cubicBezTo>
                  <a:pt x="3084710" y="2322314"/>
                  <a:pt x="3072407" y="2310011"/>
                  <a:pt x="3072407" y="2285405"/>
                </a:cubicBezTo>
                <a:cubicBezTo>
                  <a:pt x="3072407" y="2261195"/>
                  <a:pt x="3084710" y="2249090"/>
                  <a:pt x="3109317" y="2249090"/>
                </a:cubicBezTo>
                <a:close/>
                <a:moveTo>
                  <a:pt x="2422326" y="2249090"/>
                </a:moveTo>
                <a:cubicBezTo>
                  <a:pt x="2446536" y="2249090"/>
                  <a:pt x="2458640" y="2261195"/>
                  <a:pt x="2458640" y="2285405"/>
                </a:cubicBezTo>
                <a:cubicBezTo>
                  <a:pt x="2458640" y="2310011"/>
                  <a:pt x="2446536" y="2322314"/>
                  <a:pt x="2422326" y="2322314"/>
                </a:cubicBezTo>
                <a:cubicBezTo>
                  <a:pt x="2397720" y="2322314"/>
                  <a:pt x="2385417" y="2310011"/>
                  <a:pt x="2385417" y="2285405"/>
                </a:cubicBezTo>
                <a:cubicBezTo>
                  <a:pt x="2385417" y="2261195"/>
                  <a:pt x="2397720" y="2249090"/>
                  <a:pt x="2422326" y="2249090"/>
                </a:cubicBezTo>
                <a:close/>
                <a:moveTo>
                  <a:pt x="2009775" y="2249090"/>
                </a:moveTo>
                <a:cubicBezTo>
                  <a:pt x="2034381" y="2249090"/>
                  <a:pt x="2046684" y="2261195"/>
                  <a:pt x="2046684" y="2285405"/>
                </a:cubicBezTo>
                <a:cubicBezTo>
                  <a:pt x="2046684" y="2310011"/>
                  <a:pt x="2034381" y="2322314"/>
                  <a:pt x="2009775" y="2322314"/>
                </a:cubicBezTo>
                <a:cubicBezTo>
                  <a:pt x="1985566" y="2322314"/>
                  <a:pt x="1973461" y="2310011"/>
                  <a:pt x="1973461" y="2285405"/>
                </a:cubicBezTo>
                <a:cubicBezTo>
                  <a:pt x="1973461" y="2261195"/>
                  <a:pt x="1985566" y="2249090"/>
                  <a:pt x="2009775" y="2249090"/>
                </a:cubicBezTo>
                <a:close/>
                <a:moveTo>
                  <a:pt x="1615083" y="2249090"/>
                </a:moveTo>
                <a:cubicBezTo>
                  <a:pt x="1639292" y="2249090"/>
                  <a:pt x="1651397" y="2261195"/>
                  <a:pt x="1651397" y="2285405"/>
                </a:cubicBezTo>
                <a:cubicBezTo>
                  <a:pt x="1651397" y="2310011"/>
                  <a:pt x="1639292" y="2322314"/>
                  <a:pt x="1615083" y="2322314"/>
                </a:cubicBezTo>
                <a:cubicBezTo>
                  <a:pt x="1590477" y="2322314"/>
                  <a:pt x="1578173" y="2310011"/>
                  <a:pt x="1578173" y="2285405"/>
                </a:cubicBezTo>
                <a:cubicBezTo>
                  <a:pt x="1578173" y="2261195"/>
                  <a:pt x="1590477" y="2249090"/>
                  <a:pt x="1615083" y="2249090"/>
                </a:cubicBezTo>
                <a:close/>
                <a:moveTo>
                  <a:pt x="4989314" y="2238970"/>
                </a:moveTo>
                <a:cubicBezTo>
                  <a:pt x="5013523" y="2238970"/>
                  <a:pt x="5025628" y="2251273"/>
                  <a:pt x="5025628" y="2275880"/>
                </a:cubicBezTo>
                <a:cubicBezTo>
                  <a:pt x="5025628" y="2300089"/>
                  <a:pt x="5013523" y="2312194"/>
                  <a:pt x="4989314" y="2312194"/>
                </a:cubicBezTo>
                <a:cubicBezTo>
                  <a:pt x="4965105" y="2312194"/>
                  <a:pt x="4953000" y="2300089"/>
                  <a:pt x="4953000" y="2275880"/>
                </a:cubicBezTo>
                <a:cubicBezTo>
                  <a:pt x="4953000" y="2251273"/>
                  <a:pt x="4965105" y="2238970"/>
                  <a:pt x="4989314" y="2238970"/>
                </a:cubicBezTo>
                <a:close/>
                <a:moveTo>
                  <a:pt x="4636889" y="2238970"/>
                </a:moveTo>
                <a:cubicBezTo>
                  <a:pt x="4661495" y="2238970"/>
                  <a:pt x="4673798" y="2251273"/>
                  <a:pt x="4673798" y="2275880"/>
                </a:cubicBezTo>
                <a:cubicBezTo>
                  <a:pt x="4673798" y="2300089"/>
                  <a:pt x="4661495" y="2312194"/>
                  <a:pt x="4636889" y="2312194"/>
                </a:cubicBezTo>
                <a:cubicBezTo>
                  <a:pt x="4612680" y="2312194"/>
                  <a:pt x="4600575" y="2300089"/>
                  <a:pt x="4600575" y="2275880"/>
                </a:cubicBezTo>
                <a:cubicBezTo>
                  <a:pt x="4600575" y="2251273"/>
                  <a:pt x="4612680" y="2238970"/>
                  <a:pt x="4636889" y="2238970"/>
                </a:cubicBezTo>
                <a:close/>
                <a:moveTo>
                  <a:pt x="1179314" y="2238970"/>
                </a:moveTo>
                <a:cubicBezTo>
                  <a:pt x="1203523" y="2238970"/>
                  <a:pt x="1215628" y="2251273"/>
                  <a:pt x="1215628" y="2275880"/>
                </a:cubicBezTo>
                <a:cubicBezTo>
                  <a:pt x="1215628" y="2300089"/>
                  <a:pt x="1203523" y="2312194"/>
                  <a:pt x="1179314" y="2312194"/>
                </a:cubicBezTo>
                <a:cubicBezTo>
                  <a:pt x="1155105" y="2312194"/>
                  <a:pt x="1143000" y="2300089"/>
                  <a:pt x="1143000" y="2275880"/>
                </a:cubicBezTo>
                <a:cubicBezTo>
                  <a:pt x="1143000" y="2251273"/>
                  <a:pt x="1155105" y="2238970"/>
                  <a:pt x="1179314" y="2238970"/>
                </a:cubicBezTo>
                <a:close/>
                <a:moveTo>
                  <a:pt x="826889" y="2238970"/>
                </a:moveTo>
                <a:cubicBezTo>
                  <a:pt x="851495" y="2238970"/>
                  <a:pt x="863798" y="2251273"/>
                  <a:pt x="863798" y="2275880"/>
                </a:cubicBezTo>
                <a:cubicBezTo>
                  <a:pt x="863798" y="2300089"/>
                  <a:pt x="851495" y="2312194"/>
                  <a:pt x="826889" y="2312194"/>
                </a:cubicBezTo>
                <a:cubicBezTo>
                  <a:pt x="802680" y="2312194"/>
                  <a:pt x="790575" y="2300089"/>
                  <a:pt x="790575" y="2275880"/>
                </a:cubicBezTo>
                <a:cubicBezTo>
                  <a:pt x="790575" y="2251273"/>
                  <a:pt x="802680" y="2238970"/>
                  <a:pt x="826889" y="2238970"/>
                </a:cubicBezTo>
                <a:close/>
                <a:moveTo>
                  <a:pt x="5770959" y="2229445"/>
                </a:moveTo>
                <a:cubicBezTo>
                  <a:pt x="5795565" y="2229445"/>
                  <a:pt x="5807869" y="2241550"/>
                  <a:pt x="5807869" y="2265759"/>
                </a:cubicBezTo>
                <a:cubicBezTo>
                  <a:pt x="5807869" y="2290366"/>
                  <a:pt x="5795565" y="2302669"/>
                  <a:pt x="5770959" y="2302669"/>
                </a:cubicBezTo>
                <a:cubicBezTo>
                  <a:pt x="5746750" y="2302669"/>
                  <a:pt x="5734645" y="2290366"/>
                  <a:pt x="5734645" y="2265759"/>
                </a:cubicBezTo>
                <a:cubicBezTo>
                  <a:pt x="5734645" y="2241550"/>
                  <a:pt x="5746750" y="2229445"/>
                  <a:pt x="5770959" y="2229445"/>
                </a:cubicBezTo>
                <a:close/>
                <a:moveTo>
                  <a:pt x="5400675" y="2103834"/>
                </a:moveTo>
                <a:cubicBezTo>
                  <a:pt x="5433219" y="2103834"/>
                  <a:pt x="5449490" y="2119709"/>
                  <a:pt x="5449490" y="2151459"/>
                </a:cubicBezTo>
                <a:cubicBezTo>
                  <a:pt x="5449490" y="2184003"/>
                  <a:pt x="5433219" y="2200275"/>
                  <a:pt x="5400675" y="2200275"/>
                </a:cubicBezTo>
                <a:cubicBezTo>
                  <a:pt x="5367337" y="2200275"/>
                  <a:pt x="5350669" y="2184003"/>
                  <a:pt x="5350669" y="2151459"/>
                </a:cubicBezTo>
                <a:cubicBezTo>
                  <a:pt x="5350669" y="2119709"/>
                  <a:pt x="5367337" y="2103834"/>
                  <a:pt x="5400675" y="2103834"/>
                </a:cubicBezTo>
                <a:close/>
                <a:moveTo>
                  <a:pt x="5035748" y="2103834"/>
                </a:moveTo>
                <a:cubicBezTo>
                  <a:pt x="5059958" y="2103834"/>
                  <a:pt x="5072062" y="2115939"/>
                  <a:pt x="5072062" y="2140148"/>
                </a:cubicBezTo>
                <a:cubicBezTo>
                  <a:pt x="5072062" y="2164754"/>
                  <a:pt x="5059958" y="2177058"/>
                  <a:pt x="5035748" y="2177058"/>
                </a:cubicBezTo>
                <a:cubicBezTo>
                  <a:pt x="5011142" y="2177058"/>
                  <a:pt x="4998839" y="2164754"/>
                  <a:pt x="4998839" y="2140148"/>
                </a:cubicBezTo>
                <a:cubicBezTo>
                  <a:pt x="4998839" y="2115939"/>
                  <a:pt x="5011142" y="2103834"/>
                  <a:pt x="5035748" y="2103834"/>
                </a:cubicBezTo>
                <a:close/>
                <a:moveTo>
                  <a:pt x="4901803" y="2103834"/>
                </a:moveTo>
                <a:cubicBezTo>
                  <a:pt x="4926012" y="2103834"/>
                  <a:pt x="4938117" y="2115939"/>
                  <a:pt x="4938117" y="2140148"/>
                </a:cubicBezTo>
                <a:cubicBezTo>
                  <a:pt x="4938117" y="2164754"/>
                  <a:pt x="4926012" y="2177058"/>
                  <a:pt x="4901803" y="2177058"/>
                </a:cubicBezTo>
                <a:cubicBezTo>
                  <a:pt x="4877197" y="2177058"/>
                  <a:pt x="4864894" y="2164754"/>
                  <a:pt x="4864894" y="2140148"/>
                </a:cubicBezTo>
                <a:cubicBezTo>
                  <a:pt x="4864894" y="2115939"/>
                  <a:pt x="4877197" y="2103834"/>
                  <a:pt x="4901803" y="2103834"/>
                </a:cubicBezTo>
                <a:close/>
                <a:moveTo>
                  <a:pt x="4636889" y="2103834"/>
                </a:moveTo>
                <a:cubicBezTo>
                  <a:pt x="4661495" y="2103834"/>
                  <a:pt x="4673798" y="2115939"/>
                  <a:pt x="4673798" y="2140148"/>
                </a:cubicBezTo>
                <a:cubicBezTo>
                  <a:pt x="4673798" y="2164754"/>
                  <a:pt x="4661495" y="2177058"/>
                  <a:pt x="4636889" y="2177058"/>
                </a:cubicBezTo>
                <a:cubicBezTo>
                  <a:pt x="4612680" y="2177058"/>
                  <a:pt x="4600575" y="2164754"/>
                  <a:pt x="4600575" y="2140148"/>
                </a:cubicBezTo>
                <a:cubicBezTo>
                  <a:pt x="4600575" y="2115939"/>
                  <a:pt x="4612680" y="2103834"/>
                  <a:pt x="4636889" y="2103834"/>
                </a:cubicBezTo>
                <a:close/>
                <a:moveTo>
                  <a:pt x="4239220" y="2103834"/>
                </a:moveTo>
                <a:cubicBezTo>
                  <a:pt x="4263429" y="2103834"/>
                  <a:pt x="4275534" y="2115939"/>
                  <a:pt x="4275534" y="2140148"/>
                </a:cubicBezTo>
                <a:cubicBezTo>
                  <a:pt x="4275534" y="2164754"/>
                  <a:pt x="4263429" y="2177058"/>
                  <a:pt x="4239220" y="2177058"/>
                </a:cubicBezTo>
                <a:cubicBezTo>
                  <a:pt x="4214614" y="2177058"/>
                  <a:pt x="4202311" y="2164754"/>
                  <a:pt x="4202311" y="2140148"/>
                </a:cubicBezTo>
                <a:cubicBezTo>
                  <a:pt x="4202311" y="2115939"/>
                  <a:pt x="4214614" y="2103834"/>
                  <a:pt x="4239220" y="2103834"/>
                </a:cubicBezTo>
                <a:close/>
                <a:moveTo>
                  <a:pt x="3860006" y="2103834"/>
                </a:moveTo>
                <a:cubicBezTo>
                  <a:pt x="3892550" y="2103834"/>
                  <a:pt x="3908822" y="2119709"/>
                  <a:pt x="3908822" y="2151459"/>
                </a:cubicBezTo>
                <a:cubicBezTo>
                  <a:pt x="3908822" y="2184003"/>
                  <a:pt x="3892550" y="2200275"/>
                  <a:pt x="3860006" y="2200275"/>
                </a:cubicBezTo>
                <a:cubicBezTo>
                  <a:pt x="3827462" y="2200275"/>
                  <a:pt x="3811190" y="2184003"/>
                  <a:pt x="3811190" y="2151459"/>
                </a:cubicBezTo>
                <a:cubicBezTo>
                  <a:pt x="3811190" y="2119709"/>
                  <a:pt x="3827462" y="2103834"/>
                  <a:pt x="3860006" y="2103834"/>
                </a:cubicBezTo>
                <a:close/>
                <a:moveTo>
                  <a:pt x="3489722" y="2103834"/>
                </a:moveTo>
                <a:cubicBezTo>
                  <a:pt x="3522265" y="2103834"/>
                  <a:pt x="3538537" y="2119709"/>
                  <a:pt x="3538537" y="2151459"/>
                </a:cubicBezTo>
                <a:cubicBezTo>
                  <a:pt x="3538537" y="2184003"/>
                  <a:pt x="3522265" y="2200275"/>
                  <a:pt x="3489722" y="2200275"/>
                </a:cubicBezTo>
                <a:cubicBezTo>
                  <a:pt x="3457178" y="2200275"/>
                  <a:pt x="3440906" y="2184003"/>
                  <a:pt x="3440906" y="2151459"/>
                </a:cubicBezTo>
                <a:cubicBezTo>
                  <a:pt x="3440906" y="2119709"/>
                  <a:pt x="3457178" y="2103834"/>
                  <a:pt x="3489722" y="2103834"/>
                </a:cubicBezTo>
                <a:close/>
                <a:moveTo>
                  <a:pt x="3109317" y="2103834"/>
                </a:moveTo>
                <a:cubicBezTo>
                  <a:pt x="3141860" y="2103834"/>
                  <a:pt x="3158132" y="2119709"/>
                  <a:pt x="3158132" y="2151459"/>
                </a:cubicBezTo>
                <a:cubicBezTo>
                  <a:pt x="3158132" y="2184003"/>
                  <a:pt x="3141860" y="2200275"/>
                  <a:pt x="3109317" y="2200275"/>
                </a:cubicBezTo>
                <a:cubicBezTo>
                  <a:pt x="3076773" y="2200275"/>
                  <a:pt x="3060501" y="2184003"/>
                  <a:pt x="3060501" y="2151459"/>
                </a:cubicBezTo>
                <a:cubicBezTo>
                  <a:pt x="3060501" y="2119709"/>
                  <a:pt x="3076773" y="2103834"/>
                  <a:pt x="3109317" y="2103834"/>
                </a:cubicBezTo>
                <a:close/>
                <a:moveTo>
                  <a:pt x="2422326" y="2103834"/>
                </a:moveTo>
                <a:cubicBezTo>
                  <a:pt x="2454870" y="2103834"/>
                  <a:pt x="2471142" y="2119709"/>
                  <a:pt x="2471142" y="2151459"/>
                </a:cubicBezTo>
                <a:cubicBezTo>
                  <a:pt x="2471142" y="2184003"/>
                  <a:pt x="2454870" y="2200275"/>
                  <a:pt x="2422326" y="2200275"/>
                </a:cubicBezTo>
                <a:cubicBezTo>
                  <a:pt x="2389783" y="2200275"/>
                  <a:pt x="2373511" y="2184003"/>
                  <a:pt x="2373511" y="2151459"/>
                </a:cubicBezTo>
                <a:cubicBezTo>
                  <a:pt x="2373511" y="2119709"/>
                  <a:pt x="2389783" y="2103834"/>
                  <a:pt x="2422326" y="2103834"/>
                </a:cubicBezTo>
                <a:close/>
                <a:moveTo>
                  <a:pt x="2030611" y="2103834"/>
                </a:moveTo>
                <a:cubicBezTo>
                  <a:pt x="2063155" y="2103834"/>
                  <a:pt x="2079426" y="2119709"/>
                  <a:pt x="2079426" y="2151459"/>
                </a:cubicBezTo>
                <a:cubicBezTo>
                  <a:pt x="2079426" y="2184003"/>
                  <a:pt x="2063155" y="2200275"/>
                  <a:pt x="2030611" y="2200275"/>
                </a:cubicBezTo>
                <a:cubicBezTo>
                  <a:pt x="1997273" y="2200275"/>
                  <a:pt x="1980605" y="2184003"/>
                  <a:pt x="1980605" y="2151459"/>
                </a:cubicBezTo>
                <a:cubicBezTo>
                  <a:pt x="1980605" y="2119709"/>
                  <a:pt x="1997273" y="2103834"/>
                  <a:pt x="2030611" y="2103834"/>
                </a:cubicBezTo>
                <a:close/>
                <a:moveTo>
                  <a:pt x="1590675" y="2103834"/>
                </a:moveTo>
                <a:cubicBezTo>
                  <a:pt x="1623219" y="2103834"/>
                  <a:pt x="1639491" y="2119709"/>
                  <a:pt x="1639491" y="2151459"/>
                </a:cubicBezTo>
                <a:cubicBezTo>
                  <a:pt x="1639491" y="2184003"/>
                  <a:pt x="1623219" y="2200275"/>
                  <a:pt x="1590675" y="2200275"/>
                </a:cubicBezTo>
                <a:cubicBezTo>
                  <a:pt x="1557337" y="2200275"/>
                  <a:pt x="1540669" y="2184003"/>
                  <a:pt x="1540669" y="2151459"/>
                </a:cubicBezTo>
                <a:cubicBezTo>
                  <a:pt x="1540669" y="2119709"/>
                  <a:pt x="1557337" y="2103834"/>
                  <a:pt x="1590675" y="2103834"/>
                </a:cubicBezTo>
                <a:close/>
                <a:moveTo>
                  <a:pt x="1225748" y="2103834"/>
                </a:moveTo>
                <a:cubicBezTo>
                  <a:pt x="1249958" y="2103834"/>
                  <a:pt x="1262062" y="2115939"/>
                  <a:pt x="1262062" y="2140148"/>
                </a:cubicBezTo>
                <a:cubicBezTo>
                  <a:pt x="1262062" y="2164754"/>
                  <a:pt x="1249958" y="2177058"/>
                  <a:pt x="1225748" y="2177058"/>
                </a:cubicBezTo>
                <a:cubicBezTo>
                  <a:pt x="1201142" y="2177058"/>
                  <a:pt x="1188839" y="2164754"/>
                  <a:pt x="1188839" y="2140148"/>
                </a:cubicBezTo>
                <a:cubicBezTo>
                  <a:pt x="1188839" y="2115939"/>
                  <a:pt x="1201142" y="2103834"/>
                  <a:pt x="1225748" y="2103834"/>
                </a:cubicBezTo>
                <a:close/>
                <a:moveTo>
                  <a:pt x="1091803" y="2103834"/>
                </a:moveTo>
                <a:cubicBezTo>
                  <a:pt x="1116013" y="2103834"/>
                  <a:pt x="1128117" y="2115939"/>
                  <a:pt x="1128117" y="2140148"/>
                </a:cubicBezTo>
                <a:cubicBezTo>
                  <a:pt x="1128117" y="2164754"/>
                  <a:pt x="1116013" y="2177058"/>
                  <a:pt x="1091803" y="2177058"/>
                </a:cubicBezTo>
                <a:cubicBezTo>
                  <a:pt x="1067197" y="2177058"/>
                  <a:pt x="1054894" y="2164754"/>
                  <a:pt x="1054894" y="2140148"/>
                </a:cubicBezTo>
                <a:cubicBezTo>
                  <a:pt x="1054894" y="2115939"/>
                  <a:pt x="1067197" y="2103834"/>
                  <a:pt x="1091803" y="2103834"/>
                </a:cubicBezTo>
                <a:close/>
                <a:moveTo>
                  <a:pt x="826889" y="2103834"/>
                </a:moveTo>
                <a:cubicBezTo>
                  <a:pt x="851495" y="2103834"/>
                  <a:pt x="863798" y="2115939"/>
                  <a:pt x="863798" y="2140148"/>
                </a:cubicBezTo>
                <a:cubicBezTo>
                  <a:pt x="863798" y="2164754"/>
                  <a:pt x="851495" y="2177058"/>
                  <a:pt x="826889" y="2177058"/>
                </a:cubicBezTo>
                <a:cubicBezTo>
                  <a:pt x="802680" y="2177058"/>
                  <a:pt x="790575" y="2164754"/>
                  <a:pt x="790575" y="2140148"/>
                </a:cubicBezTo>
                <a:cubicBezTo>
                  <a:pt x="790575" y="2115939"/>
                  <a:pt x="802680" y="2103834"/>
                  <a:pt x="826889" y="2103834"/>
                </a:cubicBezTo>
                <a:close/>
                <a:moveTo>
                  <a:pt x="5332214" y="2057400"/>
                </a:moveTo>
                <a:lnTo>
                  <a:pt x="5466159" y="2057400"/>
                </a:lnTo>
                <a:lnTo>
                  <a:pt x="5470326" y="2062162"/>
                </a:lnTo>
                <a:lnTo>
                  <a:pt x="5327451" y="2062162"/>
                </a:lnTo>
                <a:close/>
                <a:moveTo>
                  <a:pt x="4986933" y="2057400"/>
                </a:moveTo>
                <a:lnTo>
                  <a:pt x="5074444" y="2057400"/>
                </a:lnTo>
                <a:lnTo>
                  <a:pt x="5078015" y="2062162"/>
                </a:lnTo>
                <a:lnTo>
                  <a:pt x="4983361" y="2062162"/>
                </a:lnTo>
                <a:close/>
                <a:moveTo>
                  <a:pt x="4788098" y="2057400"/>
                </a:moveTo>
                <a:lnTo>
                  <a:pt x="4918472" y="2057400"/>
                </a:lnTo>
                <a:lnTo>
                  <a:pt x="4927401" y="2062162"/>
                </a:lnTo>
                <a:lnTo>
                  <a:pt x="4790479" y="2062162"/>
                </a:lnTo>
                <a:close/>
                <a:moveTo>
                  <a:pt x="4597003" y="2057400"/>
                </a:moveTo>
                <a:lnTo>
                  <a:pt x="4676179" y="2057400"/>
                </a:lnTo>
                <a:lnTo>
                  <a:pt x="4679751" y="2062162"/>
                </a:lnTo>
                <a:lnTo>
                  <a:pt x="4594026" y="2062162"/>
                </a:lnTo>
                <a:close/>
                <a:moveTo>
                  <a:pt x="4195167" y="2057400"/>
                </a:moveTo>
                <a:lnTo>
                  <a:pt x="4281487" y="2057400"/>
                </a:lnTo>
                <a:lnTo>
                  <a:pt x="4285059" y="2062162"/>
                </a:lnTo>
                <a:lnTo>
                  <a:pt x="4192786" y="2062162"/>
                </a:lnTo>
                <a:close/>
                <a:moveTo>
                  <a:pt x="3802261" y="2057400"/>
                </a:moveTo>
                <a:lnTo>
                  <a:pt x="3914775" y="2057400"/>
                </a:lnTo>
                <a:lnTo>
                  <a:pt x="3918347" y="2062162"/>
                </a:lnTo>
                <a:lnTo>
                  <a:pt x="3798689" y="2062162"/>
                </a:lnTo>
                <a:close/>
                <a:moveTo>
                  <a:pt x="3423642" y="2057400"/>
                </a:moveTo>
                <a:lnTo>
                  <a:pt x="3554015" y="2057400"/>
                </a:lnTo>
                <a:lnTo>
                  <a:pt x="3557587" y="2062162"/>
                </a:lnTo>
                <a:lnTo>
                  <a:pt x="3420070" y="2062162"/>
                </a:lnTo>
                <a:close/>
                <a:moveTo>
                  <a:pt x="3055739" y="2057400"/>
                </a:moveTo>
                <a:lnTo>
                  <a:pt x="3161704" y="2057400"/>
                </a:lnTo>
                <a:lnTo>
                  <a:pt x="3166467" y="2062162"/>
                </a:lnTo>
                <a:lnTo>
                  <a:pt x="3052762" y="2062162"/>
                </a:lnTo>
                <a:close/>
                <a:moveTo>
                  <a:pt x="2372320" y="2057400"/>
                </a:moveTo>
                <a:lnTo>
                  <a:pt x="2474714" y="2057400"/>
                </a:lnTo>
                <a:lnTo>
                  <a:pt x="2478286" y="2062162"/>
                </a:lnTo>
                <a:lnTo>
                  <a:pt x="2369939" y="2062162"/>
                </a:lnTo>
                <a:close/>
                <a:moveTo>
                  <a:pt x="1960959" y="2057400"/>
                </a:moveTo>
                <a:lnTo>
                  <a:pt x="2100262" y="2057400"/>
                </a:lnTo>
                <a:lnTo>
                  <a:pt x="2103834" y="2062162"/>
                </a:lnTo>
                <a:lnTo>
                  <a:pt x="1957387" y="2062162"/>
                </a:lnTo>
                <a:close/>
                <a:moveTo>
                  <a:pt x="1523405" y="2057400"/>
                </a:moveTo>
                <a:lnTo>
                  <a:pt x="1659731" y="2057400"/>
                </a:lnTo>
                <a:lnTo>
                  <a:pt x="1663898" y="2062162"/>
                </a:lnTo>
                <a:lnTo>
                  <a:pt x="1521023" y="2062162"/>
                </a:lnTo>
                <a:close/>
                <a:moveTo>
                  <a:pt x="1176933" y="2057400"/>
                </a:moveTo>
                <a:lnTo>
                  <a:pt x="1264444" y="2057400"/>
                </a:lnTo>
                <a:lnTo>
                  <a:pt x="1268016" y="2062162"/>
                </a:lnTo>
                <a:lnTo>
                  <a:pt x="1173361" y="2062162"/>
                </a:lnTo>
                <a:close/>
                <a:moveTo>
                  <a:pt x="978098" y="2057400"/>
                </a:moveTo>
                <a:lnTo>
                  <a:pt x="1108472" y="2057400"/>
                </a:lnTo>
                <a:lnTo>
                  <a:pt x="1117401" y="2062162"/>
                </a:lnTo>
                <a:lnTo>
                  <a:pt x="980480" y="2062162"/>
                </a:lnTo>
                <a:close/>
                <a:moveTo>
                  <a:pt x="787003" y="2057400"/>
                </a:moveTo>
                <a:lnTo>
                  <a:pt x="866180" y="2057400"/>
                </a:lnTo>
                <a:lnTo>
                  <a:pt x="869752" y="2062162"/>
                </a:lnTo>
                <a:lnTo>
                  <a:pt x="784026" y="2062162"/>
                </a:lnTo>
                <a:close/>
                <a:moveTo>
                  <a:pt x="5340548" y="2036564"/>
                </a:moveTo>
                <a:lnTo>
                  <a:pt x="5455444" y="2036564"/>
                </a:lnTo>
                <a:lnTo>
                  <a:pt x="5460206" y="2043112"/>
                </a:lnTo>
                <a:lnTo>
                  <a:pt x="5338167" y="2043112"/>
                </a:lnTo>
                <a:close/>
                <a:moveTo>
                  <a:pt x="4996458" y="2036564"/>
                </a:moveTo>
                <a:lnTo>
                  <a:pt x="5068490" y="2036564"/>
                </a:lnTo>
                <a:lnTo>
                  <a:pt x="5069681" y="2043112"/>
                </a:lnTo>
                <a:lnTo>
                  <a:pt x="4994076" y="2043112"/>
                </a:lnTo>
                <a:close/>
                <a:moveTo>
                  <a:pt x="4780954" y="2036564"/>
                </a:moveTo>
                <a:lnTo>
                  <a:pt x="4886920" y="2036564"/>
                </a:lnTo>
                <a:lnTo>
                  <a:pt x="4895254" y="2043112"/>
                </a:lnTo>
                <a:lnTo>
                  <a:pt x="4783336" y="2043112"/>
                </a:lnTo>
                <a:close/>
                <a:moveTo>
                  <a:pt x="4604147" y="2036564"/>
                </a:moveTo>
                <a:lnTo>
                  <a:pt x="4669631" y="2036564"/>
                </a:lnTo>
                <a:lnTo>
                  <a:pt x="4670822" y="2043112"/>
                </a:lnTo>
                <a:lnTo>
                  <a:pt x="4601765" y="2043112"/>
                </a:lnTo>
                <a:close/>
                <a:moveTo>
                  <a:pt x="4204692" y="2036564"/>
                </a:moveTo>
                <a:lnTo>
                  <a:pt x="4275534" y="2036564"/>
                </a:lnTo>
                <a:lnTo>
                  <a:pt x="4276725" y="2043112"/>
                </a:lnTo>
                <a:lnTo>
                  <a:pt x="4202311" y="2043112"/>
                </a:lnTo>
                <a:close/>
                <a:moveTo>
                  <a:pt x="3812381" y="2036564"/>
                </a:moveTo>
                <a:lnTo>
                  <a:pt x="3903464" y="2036564"/>
                </a:lnTo>
                <a:lnTo>
                  <a:pt x="3907631" y="2043112"/>
                </a:lnTo>
                <a:lnTo>
                  <a:pt x="3808809" y="2043112"/>
                </a:lnTo>
                <a:close/>
                <a:moveTo>
                  <a:pt x="3431976" y="2036564"/>
                </a:moveTo>
                <a:lnTo>
                  <a:pt x="3544490" y="2036564"/>
                </a:lnTo>
                <a:lnTo>
                  <a:pt x="3548062" y="2043112"/>
                </a:lnTo>
                <a:lnTo>
                  <a:pt x="3429595" y="2043112"/>
                </a:lnTo>
                <a:close/>
                <a:moveTo>
                  <a:pt x="3065264" y="2036564"/>
                </a:moveTo>
                <a:lnTo>
                  <a:pt x="3152775" y="2036564"/>
                </a:lnTo>
                <a:lnTo>
                  <a:pt x="3155156" y="2043112"/>
                </a:lnTo>
                <a:lnTo>
                  <a:pt x="3061692" y="2043112"/>
                </a:lnTo>
                <a:close/>
                <a:moveTo>
                  <a:pt x="2379464" y="2036564"/>
                </a:moveTo>
                <a:lnTo>
                  <a:pt x="2464594" y="2036564"/>
                </a:lnTo>
                <a:lnTo>
                  <a:pt x="2466975" y="2043112"/>
                </a:lnTo>
                <a:lnTo>
                  <a:pt x="2377083" y="2043112"/>
                </a:lnTo>
                <a:close/>
                <a:moveTo>
                  <a:pt x="1971079" y="2036564"/>
                </a:moveTo>
                <a:lnTo>
                  <a:pt x="2086570" y="2036564"/>
                </a:lnTo>
                <a:lnTo>
                  <a:pt x="2090142" y="2043112"/>
                </a:lnTo>
                <a:lnTo>
                  <a:pt x="1968698" y="2043112"/>
                </a:lnTo>
                <a:close/>
                <a:moveTo>
                  <a:pt x="1532930" y="2036564"/>
                </a:moveTo>
                <a:lnTo>
                  <a:pt x="1651397" y="2036564"/>
                </a:lnTo>
                <a:lnTo>
                  <a:pt x="1654969" y="2043112"/>
                </a:lnTo>
                <a:lnTo>
                  <a:pt x="1530548" y="2043112"/>
                </a:lnTo>
                <a:close/>
                <a:moveTo>
                  <a:pt x="1186458" y="2036564"/>
                </a:moveTo>
                <a:lnTo>
                  <a:pt x="1258491" y="2036564"/>
                </a:lnTo>
                <a:lnTo>
                  <a:pt x="1259681" y="2043112"/>
                </a:lnTo>
                <a:lnTo>
                  <a:pt x="1184077" y="2043112"/>
                </a:lnTo>
                <a:close/>
                <a:moveTo>
                  <a:pt x="970955" y="2036564"/>
                </a:moveTo>
                <a:lnTo>
                  <a:pt x="1076921" y="2036564"/>
                </a:lnTo>
                <a:lnTo>
                  <a:pt x="1085255" y="2043112"/>
                </a:lnTo>
                <a:lnTo>
                  <a:pt x="973336" y="2043112"/>
                </a:lnTo>
                <a:close/>
                <a:moveTo>
                  <a:pt x="794147" y="2036564"/>
                </a:moveTo>
                <a:lnTo>
                  <a:pt x="859632" y="2036564"/>
                </a:lnTo>
                <a:lnTo>
                  <a:pt x="860822" y="2043112"/>
                </a:lnTo>
                <a:lnTo>
                  <a:pt x="791766" y="2043112"/>
                </a:lnTo>
                <a:close/>
                <a:moveTo>
                  <a:pt x="5353050" y="2015728"/>
                </a:moveTo>
                <a:lnTo>
                  <a:pt x="5448300" y="2015728"/>
                </a:lnTo>
                <a:lnTo>
                  <a:pt x="5450681" y="2022276"/>
                </a:lnTo>
                <a:lnTo>
                  <a:pt x="5349478" y="2022276"/>
                </a:lnTo>
                <a:close/>
                <a:moveTo>
                  <a:pt x="5005387" y="2015728"/>
                </a:moveTo>
                <a:lnTo>
                  <a:pt x="5061347" y="2015728"/>
                </a:lnTo>
                <a:lnTo>
                  <a:pt x="5061347" y="2022276"/>
                </a:lnTo>
                <a:lnTo>
                  <a:pt x="5004197" y="2022276"/>
                </a:lnTo>
                <a:close/>
                <a:moveTo>
                  <a:pt x="4773215" y="2015728"/>
                </a:moveTo>
                <a:lnTo>
                  <a:pt x="4860131" y="2015728"/>
                </a:lnTo>
                <a:lnTo>
                  <a:pt x="4866084" y="2022276"/>
                </a:lnTo>
                <a:lnTo>
                  <a:pt x="4776192" y="2022276"/>
                </a:lnTo>
                <a:close/>
                <a:moveTo>
                  <a:pt x="4611290" y="2015728"/>
                </a:moveTo>
                <a:lnTo>
                  <a:pt x="4661297" y="2015728"/>
                </a:lnTo>
                <a:lnTo>
                  <a:pt x="4662487" y="2022276"/>
                </a:lnTo>
                <a:lnTo>
                  <a:pt x="4610100" y="2022276"/>
                </a:lnTo>
                <a:close/>
                <a:moveTo>
                  <a:pt x="4213622" y="2015728"/>
                </a:moveTo>
                <a:lnTo>
                  <a:pt x="4267200" y="2015728"/>
                </a:lnTo>
                <a:lnTo>
                  <a:pt x="4269581" y="2022276"/>
                </a:lnTo>
                <a:lnTo>
                  <a:pt x="4211240" y="2022276"/>
                </a:lnTo>
                <a:close/>
                <a:moveTo>
                  <a:pt x="3821906" y="2015728"/>
                </a:moveTo>
                <a:lnTo>
                  <a:pt x="3893939" y="2015728"/>
                </a:lnTo>
                <a:lnTo>
                  <a:pt x="3895129" y="2022276"/>
                </a:lnTo>
                <a:lnTo>
                  <a:pt x="3819525" y="2022276"/>
                </a:lnTo>
                <a:close/>
                <a:moveTo>
                  <a:pt x="3439715" y="2015728"/>
                </a:moveTo>
                <a:lnTo>
                  <a:pt x="3533179" y="2015728"/>
                </a:lnTo>
                <a:lnTo>
                  <a:pt x="3536751" y="2022276"/>
                </a:lnTo>
                <a:lnTo>
                  <a:pt x="3437334" y="2022276"/>
                </a:lnTo>
                <a:close/>
                <a:moveTo>
                  <a:pt x="3074789" y="2015728"/>
                </a:moveTo>
                <a:lnTo>
                  <a:pt x="3143250" y="2015728"/>
                </a:lnTo>
                <a:lnTo>
                  <a:pt x="3146822" y="2022276"/>
                </a:lnTo>
                <a:lnTo>
                  <a:pt x="3072407" y="2022276"/>
                </a:lnTo>
                <a:close/>
                <a:moveTo>
                  <a:pt x="2387798" y="2015728"/>
                </a:moveTo>
                <a:lnTo>
                  <a:pt x="2456259" y="2015728"/>
                </a:lnTo>
                <a:lnTo>
                  <a:pt x="2458640" y="2022276"/>
                </a:lnTo>
                <a:lnTo>
                  <a:pt x="2386607" y="2022276"/>
                </a:lnTo>
                <a:close/>
                <a:moveTo>
                  <a:pt x="1980605" y="2015728"/>
                </a:moveTo>
                <a:lnTo>
                  <a:pt x="2077045" y="2015728"/>
                </a:lnTo>
                <a:lnTo>
                  <a:pt x="2079426" y="2022276"/>
                </a:lnTo>
                <a:lnTo>
                  <a:pt x="1978223" y="2022276"/>
                </a:lnTo>
                <a:close/>
                <a:moveTo>
                  <a:pt x="1544241" y="2015728"/>
                </a:moveTo>
                <a:lnTo>
                  <a:pt x="1643063" y="2015728"/>
                </a:lnTo>
                <a:lnTo>
                  <a:pt x="1644253" y="2022276"/>
                </a:lnTo>
                <a:lnTo>
                  <a:pt x="1540669" y="2022276"/>
                </a:lnTo>
                <a:close/>
                <a:moveTo>
                  <a:pt x="1195387" y="2015728"/>
                </a:moveTo>
                <a:lnTo>
                  <a:pt x="1251347" y="2015728"/>
                </a:lnTo>
                <a:lnTo>
                  <a:pt x="1251347" y="2022276"/>
                </a:lnTo>
                <a:lnTo>
                  <a:pt x="1194197" y="2022276"/>
                </a:lnTo>
                <a:close/>
                <a:moveTo>
                  <a:pt x="963216" y="2015728"/>
                </a:moveTo>
                <a:lnTo>
                  <a:pt x="1050131" y="2015728"/>
                </a:lnTo>
                <a:lnTo>
                  <a:pt x="1056084" y="2022276"/>
                </a:lnTo>
                <a:lnTo>
                  <a:pt x="966192" y="2022276"/>
                </a:lnTo>
                <a:close/>
                <a:moveTo>
                  <a:pt x="801291" y="2015728"/>
                </a:moveTo>
                <a:lnTo>
                  <a:pt x="851297" y="2015728"/>
                </a:lnTo>
                <a:lnTo>
                  <a:pt x="852488" y="2022276"/>
                </a:lnTo>
                <a:lnTo>
                  <a:pt x="800100" y="2022276"/>
                </a:lnTo>
                <a:close/>
                <a:moveTo>
                  <a:pt x="5364956" y="1996678"/>
                </a:moveTo>
                <a:lnTo>
                  <a:pt x="5440561" y="1996678"/>
                </a:lnTo>
                <a:lnTo>
                  <a:pt x="5444728" y="2002631"/>
                </a:lnTo>
                <a:lnTo>
                  <a:pt x="5361384" y="2002631"/>
                </a:lnTo>
                <a:close/>
                <a:moveTo>
                  <a:pt x="5014912" y="1996678"/>
                </a:moveTo>
                <a:lnTo>
                  <a:pt x="5054203" y="1996678"/>
                </a:lnTo>
                <a:lnTo>
                  <a:pt x="5056584" y="2002631"/>
                </a:lnTo>
                <a:lnTo>
                  <a:pt x="5012531" y="2002631"/>
                </a:lnTo>
                <a:close/>
                <a:moveTo>
                  <a:pt x="4768453" y="1996678"/>
                </a:moveTo>
                <a:lnTo>
                  <a:pt x="4834533" y="1996678"/>
                </a:lnTo>
                <a:lnTo>
                  <a:pt x="4841676" y="2002631"/>
                </a:lnTo>
                <a:lnTo>
                  <a:pt x="4769644" y="2002631"/>
                </a:lnTo>
                <a:close/>
                <a:moveTo>
                  <a:pt x="4617244" y="1996678"/>
                </a:moveTo>
                <a:lnTo>
                  <a:pt x="4656534" y="1996678"/>
                </a:lnTo>
                <a:lnTo>
                  <a:pt x="4657725" y="2002631"/>
                </a:lnTo>
                <a:lnTo>
                  <a:pt x="4616053" y="2002631"/>
                </a:lnTo>
                <a:close/>
                <a:moveTo>
                  <a:pt x="4220765" y="1996678"/>
                </a:moveTo>
                <a:lnTo>
                  <a:pt x="4261247" y="1996678"/>
                </a:lnTo>
                <a:lnTo>
                  <a:pt x="4262437" y="2002631"/>
                </a:lnTo>
                <a:lnTo>
                  <a:pt x="4219575" y="2002631"/>
                </a:lnTo>
                <a:close/>
                <a:moveTo>
                  <a:pt x="3830836" y="1996678"/>
                </a:moveTo>
                <a:lnTo>
                  <a:pt x="3883223" y="1996678"/>
                </a:lnTo>
                <a:lnTo>
                  <a:pt x="3886795" y="2002631"/>
                </a:lnTo>
                <a:lnTo>
                  <a:pt x="3827859" y="2002631"/>
                </a:lnTo>
                <a:close/>
                <a:moveTo>
                  <a:pt x="3445668" y="1996678"/>
                </a:moveTo>
                <a:lnTo>
                  <a:pt x="3521273" y="1996678"/>
                </a:lnTo>
                <a:lnTo>
                  <a:pt x="3524845" y="2002631"/>
                </a:lnTo>
                <a:lnTo>
                  <a:pt x="3444478" y="2002631"/>
                </a:lnTo>
                <a:close/>
                <a:moveTo>
                  <a:pt x="3082528" y="1996678"/>
                </a:moveTo>
                <a:lnTo>
                  <a:pt x="3136106" y="1996678"/>
                </a:lnTo>
                <a:lnTo>
                  <a:pt x="3138487" y="2002631"/>
                </a:lnTo>
                <a:lnTo>
                  <a:pt x="3079551" y="2002631"/>
                </a:lnTo>
                <a:close/>
                <a:moveTo>
                  <a:pt x="2396728" y="1996678"/>
                </a:moveTo>
                <a:lnTo>
                  <a:pt x="2449116" y="1996678"/>
                </a:lnTo>
                <a:lnTo>
                  <a:pt x="2451497" y="2002631"/>
                </a:lnTo>
                <a:lnTo>
                  <a:pt x="2393751" y="2002631"/>
                </a:lnTo>
                <a:close/>
                <a:moveTo>
                  <a:pt x="1988939" y="1996678"/>
                </a:moveTo>
                <a:lnTo>
                  <a:pt x="2065734" y="1996678"/>
                </a:lnTo>
                <a:lnTo>
                  <a:pt x="2069306" y="2002631"/>
                </a:lnTo>
                <a:lnTo>
                  <a:pt x="1986558" y="2002631"/>
                </a:lnTo>
                <a:close/>
                <a:moveTo>
                  <a:pt x="1556147" y="1996678"/>
                </a:moveTo>
                <a:lnTo>
                  <a:pt x="1634133" y="1996678"/>
                </a:lnTo>
                <a:lnTo>
                  <a:pt x="1636514" y="2002631"/>
                </a:lnTo>
                <a:lnTo>
                  <a:pt x="1553766" y="2002631"/>
                </a:lnTo>
                <a:close/>
                <a:moveTo>
                  <a:pt x="1204912" y="1996678"/>
                </a:moveTo>
                <a:lnTo>
                  <a:pt x="1244203" y="1996678"/>
                </a:lnTo>
                <a:lnTo>
                  <a:pt x="1246584" y="2002631"/>
                </a:lnTo>
                <a:lnTo>
                  <a:pt x="1202531" y="2002631"/>
                </a:lnTo>
                <a:close/>
                <a:moveTo>
                  <a:pt x="958453" y="1996678"/>
                </a:moveTo>
                <a:lnTo>
                  <a:pt x="1024533" y="1996678"/>
                </a:lnTo>
                <a:lnTo>
                  <a:pt x="1031676" y="2002631"/>
                </a:lnTo>
                <a:lnTo>
                  <a:pt x="959644" y="2002631"/>
                </a:lnTo>
                <a:close/>
                <a:moveTo>
                  <a:pt x="807244" y="1996678"/>
                </a:moveTo>
                <a:lnTo>
                  <a:pt x="846534" y="1996678"/>
                </a:lnTo>
                <a:lnTo>
                  <a:pt x="847725" y="2002631"/>
                </a:lnTo>
                <a:lnTo>
                  <a:pt x="806053" y="2002631"/>
                </a:lnTo>
                <a:close/>
                <a:moveTo>
                  <a:pt x="5378648" y="1975842"/>
                </a:moveTo>
                <a:lnTo>
                  <a:pt x="5434608" y="1975842"/>
                </a:lnTo>
                <a:lnTo>
                  <a:pt x="5435798" y="1981795"/>
                </a:lnTo>
                <a:lnTo>
                  <a:pt x="5375076" y="1981795"/>
                </a:lnTo>
                <a:close/>
                <a:moveTo>
                  <a:pt x="5022056" y="1975842"/>
                </a:moveTo>
                <a:lnTo>
                  <a:pt x="5048845" y="1975842"/>
                </a:lnTo>
                <a:lnTo>
                  <a:pt x="5050036" y="1981795"/>
                </a:lnTo>
                <a:lnTo>
                  <a:pt x="5019675" y="1981795"/>
                </a:lnTo>
                <a:close/>
                <a:moveTo>
                  <a:pt x="4764881" y="1975842"/>
                </a:moveTo>
                <a:lnTo>
                  <a:pt x="4812506" y="1975842"/>
                </a:lnTo>
                <a:lnTo>
                  <a:pt x="4817269" y="1981795"/>
                </a:lnTo>
                <a:lnTo>
                  <a:pt x="4766072" y="1981795"/>
                </a:lnTo>
                <a:close/>
                <a:moveTo>
                  <a:pt x="4623792" y="1975842"/>
                </a:moveTo>
                <a:lnTo>
                  <a:pt x="4650581" y="1975842"/>
                </a:lnTo>
                <a:lnTo>
                  <a:pt x="4652962" y="1981795"/>
                </a:lnTo>
                <a:lnTo>
                  <a:pt x="4622601" y="1981795"/>
                </a:lnTo>
                <a:close/>
                <a:moveTo>
                  <a:pt x="4227909" y="1975842"/>
                </a:moveTo>
                <a:lnTo>
                  <a:pt x="4253508" y="1975842"/>
                </a:lnTo>
                <a:lnTo>
                  <a:pt x="4257079" y="1981795"/>
                </a:lnTo>
                <a:lnTo>
                  <a:pt x="4226719" y="1981795"/>
                </a:lnTo>
                <a:close/>
                <a:moveTo>
                  <a:pt x="3837979" y="1975842"/>
                </a:moveTo>
                <a:lnTo>
                  <a:pt x="3873103" y="1975842"/>
                </a:lnTo>
                <a:lnTo>
                  <a:pt x="3876675" y="1981795"/>
                </a:lnTo>
                <a:lnTo>
                  <a:pt x="3835598" y="1981795"/>
                </a:lnTo>
                <a:close/>
                <a:moveTo>
                  <a:pt x="3452812" y="1975842"/>
                </a:moveTo>
                <a:lnTo>
                  <a:pt x="3507581" y="1975842"/>
                </a:lnTo>
                <a:lnTo>
                  <a:pt x="3512939" y="1981795"/>
                </a:lnTo>
                <a:lnTo>
                  <a:pt x="3450431" y="1981795"/>
                </a:lnTo>
                <a:close/>
                <a:moveTo>
                  <a:pt x="3089672" y="1975842"/>
                </a:moveTo>
                <a:lnTo>
                  <a:pt x="3127176" y="1975842"/>
                </a:lnTo>
                <a:lnTo>
                  <a:pt x="3129557" y="1981795"/>
                </a:lnTo>
                <a:lnTo>
                  <a:pt x="3088481" y="1981795"/>
                </a:lnTo>
                <a:close/>
                <a:moveTo>
                  <a:pt x="2403872" y="1975842"/>
                </a:moveTo>
                <a:lnTo>
                  <a:pt x="2441376" y="1975842"/>
                </a:lnTo>
                <a:lnTo>
                  <a:pt x="2442567" y="1981795"/>
                </a:lnTo>
                <a:lnTo>
                  <a:pt x="2401490" y="1981795"/>
                </a:lnTo>
                <a:close/>
                <a:moveTo>
                  <a:pt x="1995487" y="1975842"/>
                </a:moveTo>
                <a:lnTo>
                  <a:pt x="2051447" y="1975842"/>
                </a:lnTo>
                <a:lnTo>
                  <a:pt x="2056209" y="1981795"/>
                </a:lnTo>
                <a:lnTo>
                  <a:pt x="1994297" y="1981795"/>
                </a:lnTo>
                <a:close/>
                <a:moveTo>
                  <a:pt x="1568648" y="1975842"/>
                </a:moveTo>
                <a:lnTo>
                  <a:pt x="1626989" y="1975842"/>
                </a:lnTo>
                <a:lnTo>
                  <a:pt x="1628180" y="1981795"/>
                </a:lnTo>
                <a:lnTo>
                  <a:pt x="1566267" y="1981795"/>
                </a:lnTo>
                <a:close/>
                <a:moveTo>
                  <a:pt x="1212056" y="1975842"/>
                </a:moveTo>
                <a:lnTo>
                  <a:pt x="1238845" y="1975842"/>
                </a:lnTo>
                <a:lnTo>
                  <a:pt x="1240036" y="1981795"/>
                </a:lnTo>
                <a:lnTo>
                  <a:pt x="1209675" y="1981795"/>
                </a:lnTo>
                <a:close/>
                <a:moveTo>
                  <a:pt x="954881" y="1975842"/>
                </a:moveTo>
                <a:lnTo>
                  <a:pt x="1002506" y="1975842"/>
                </a:lnTo>
                <a:lnTo>
                  <a:pt x="1007269" y="1981795"/>
                </a:lnTo>
                <a:lnTo>
                  <a:pt x="956072" y="1981795"/>
                </a:lnTo>
                <a:close/>
                <a:moveTo>
                  <a:pt x="813792" y="1975842"/>
                </a:moveTo>
                <a:lnTo>
                  <a:pt x="840581" y="1975842"/>
                </a:lnTo>
                <a:lnTo>
                  <a:pt x="842963" y="1981795"/>
                </a:lnTo>
                <a:lnTo>
                  <a:pt x="812601" y="1981795"/>
                </a:lnTo>
                <a:close/>
                <a:moveTo>
                  <a:pt x="5392340" y="1956197"/>
                </a:moveTo>
                <a:lnTo>
                  <a:pt x="5428654" y="1956197"/>
                </a:lnTo>
                <a:lnTo>
                  <a:pt x="5431036" y="1960959"/>
                </a:lnTo>
                <a:lnTo>
                  <a:pt x="5388173" y="1960959"/>
                </a:lnTo>
                <a:close/>
                <a:moveTo>
                  <a:pt x="5029795" y="1956197"/>
                </a:moveTo>
                <a:lnTo>
                  <a:pt x="5044083" y="1956197"/>
                </a:lnTo>
                <a:lnTo>
                  <a:pt x="5045273" y="1960959"/>
                </a:lnTo>
                <a:lnTo>
                  <a:pt x="5028604" y="1960959"/>
                </a:lnTo>
                <a:close/>
                <a:moveTo>
                  <a:pt x="4762500" y="1956197"/>
                </a:moveTo>
                <a:lnTo>
                  <a:pt x="4790479" y="1956197"/>
                </a:lnTo>
                <a:lnTo>
                  <a:pt x="4797623" y="1960959"/>
                </a:lnTo>
                <a:lnTo>
                  <a:pt x="4762500" y="1960959"/>
                </a:lnTo>
                <a:close/>
                <a:moveTo>
                  <a:pt x="4629745" y="1956197"/>
                </a:moveTo>
                <a:lnTo>
                  <a:pt x="4645223" y="1956197"/>
                </a:lnTo>
                <a:lnTo>
                  <a:pt x="4648200" y="1960959"/>
                </a:lnTo>
                <a:lnTo>
                  <a:pt x="4628554" y="1960959"/>
                </a:lnTo>
                <a:close/>
                <a:moveTo>
                  <a:pt x="4233862" y="1956197"/>
                </a:moveTo>
                <a:lnTo>
                  <a:pt x="4249936" y="1956197"/>
                </a:lnTo>
                <a:lnTo>
                  <a:pt x="4249936" y="1960959"/>
                </a:lnTo>
                <a:lnTo>
                  <a:pt x="4232672" y="1960959"/>
                </a:lnTo>
                <a:close/>
                <a:moveTo>
                  <a:pt x="3845123" y="1956197"/>
                </a:moveTo>
                <a:lnTo>
                  <a:pt x="3867150" y="1956197"/>
                </a:lnTo>
                <a:lnTo>
                  <a:pt x="3869531" y="1960959"/>
                </a:lnTo>
                <a:lnTo>
                  <a:pt x="3843932" y="1960959"/>
                </a:lnTo>
                <a:close/>
                <a:moveTo>
                  <a:pt x="3458765" y="1956197"/>
                </a:moveTo>
                <a:lnTo>
                  <a:pt x="3494484" y="1956197"/>
                </a:lnTo>
                <a:lnTo>
                  <a:pt x="3498056" y="1960959"/>
                </a:lnTo>
                <a:lnTo>
                  <a:pt x="3456384" y="1960959"/>
                </a:lnTo>
                <a:close/>
                <a:moveTo>
                  <a:pt x="3096815" y="1956197"/>
                </a:moveTo>
                <a:lnTo>
                  <a:pt x="3120032" y="1956197"/>
                </a:lnTo>
                <a:lnTo>
                  <a:pt x="3123604" y="1960959"/>
                </a:lnTo>
                <a:lnTo>
                  <a:pt x="3095625" y="1960959"/>
                </a:lnTo>
                <a:close/>
                <a:moveTo>
                  <a:pt x="2412206" y="1956197"/>
                </a:moveTo>
                <a:lnTo>
                  <a:pt x="2433042" y="1956197"/>
                </a:lnTo>
                <a:lnTo>
                  <a:pt x="2435423" y="1960959"/>
                </a:lnTo>
                <a:lnTo>
                  <a:pt x="2409825" y="1960959"/>
                </a:lnTo>
                <a:close/>
                <a:moveTo>
                  <a:pt x="2003822" y="1956197"/>
                </a:moveTo>
                <a:lnTo>
                  <a:pt x="2040136" y="1956197"/>
                </a:lnTo>
                <a:lnTo>
                  <a:pt x="2042517" y="1960959"/>
                </a:lnTo>
                <a:lnTo>
                  <a:pt x="2001440" y="1960959"/>
                </a:lnTo>
                <a:close/>
                <a:moveTo>
                  <a:pt x="1582936" y="1956197"/>
                </a:moveTo>
                <a:lnTo>
                  <a:pt x="1621036" y="1956197"/>
                </a:lnTo>
                <a:lnTo>
                  <a:pt x="1621036" y="1960959"/>
                </a:lnTo>
                <a:lnTo>
                  <a:pt x="1579364" y="1960959"/>
                </a:lnTo>
                <a:close/>
                <a:moveTo>
                  <a:pt x="1219795" y="1956197"/>
                </a:moveTo>
                <a:lnTo>
                  <a:pt x="1234083" y="1956197"/>
                </a:lnTo>
                <a:lnTo>
                  <a:pt x="1235273" y="1960959"/>
                </a:lnTo>
                <a:lnTo>
                  <a:pt x="1218605" y="1960959"/>
                </a:lnTo>
                <a:close/>
                <a:moveTo>
                  <a:pt x="952500" y="1956197"/>
                </a:moveTo>
                <a:lnTo>
                  <a:pt x="980480" y="1956197"/>
                </a:lnTo>
                <a:lnTo>
                  <a:pt x="987624" y="1960959"/>
                </a:lnTo>
                <a:lnTo>
                  <a:pt x="952500" y="1960959"/>
                </a:lnTo>
                <a:close/>
                <a:moveTo>
                  <a:pt x="819745" y="1956197"/>
                </a:moveTo>
                <a:lnTo>
                  <a:pt x="835223" y="1956197"/>
                </a:lnTo>
                <a:lnTo>
                  <a:pt x="838200" y="1960959"/>
                </a:lnTo>
                <a:lnTo>
                  <a:pt x="818555" y="1960959"/>
                </a:lnTo>
                <a:close/>
                <a:moveTo>
                  <a:pt x="3322439" y="1916311"/>
                </a:moveTo>
                <a:cubicBezTo>
                  <a:pt x="3308548" y="1916311"/>
                  <a:pt x="3298626" y="1925042"/>
                  <a:pt x="3292673" y="1942505"/>
                </a:cubicBezTo>
                <a:cubicBezTo>
                  <a:pt x="3283942" y="1965920"/>
                  <a:pt x="3279576" y="2009180"/>
                  <a:pt x="3279576" y="2072283"/>
                </a:cubicBezTo>
                <a:lnTo>
                  <a:pt x="3279576" y="2253853"/>
                </a:lnTo>
                <a:cubicBezTo>
                  <a:pt x="3279576" y="2285206"/>
                  <a:pt x="3283148" y="2308820"/>
                  <a:pt x="3290292" y="2324695"/>
                </a:cubicBezTo>
                <a:cubicBezTo>
                  <a:pt x="3295848" y="2337395"/>
                  <a:pt x="3302992" y="2343745"/>
                  <a:pt x="3311723" y="2343745"/>
                </a:cubicBezTo>
                <a:cubicBezTo>
                  <a:pt x="3325614" y="2343745"/>
                  <a:pt x="3337917" y="2325092"/>
                  <a:pt x="3348632" y="2287786"/>
                </a:cubicBezTo>
                <a:cubicBezTo>
                  <a:pt x="3354586" y="2265561"/>
                  <a:pt x="3359348" y="2237978"/>
                  <a:pt x="3362920" y="2205037"/>
                </a:cubicBezTo>
                <a:cubicBezTo>
                  <a:pt x="3366889" y="2167731"/>
                  <a:pt x="3368873" y="2124273"/>
                  <a:pt x="3368873" y="2074664"/>
                </a:cubicBezTo>
                <a:cubicBezTo>
                  <a:pt x="3368873" y="2012354"/>
                  <a:pt x="3364706" y="1969294"/>
                  <a:pt x="3356372" y="1945481"/>
                </a:cubicBezTo>
                <a:cubicBezTo>
                  <a:pt x="3349228" y="1926034"/>
                  <a:pt x="3337917" y="1916311"/>
                  <a:pt x="3322439" y="1916311"/>
                </a:cubicBezTo>
                <a:close/>
                <a:moveTo>
                  <a:pt x="1843087" y="1902619"/>
                </a:moveTo>
                <a:cubicBezTo>
                  <a:pt x="1817291" y="1902619"/>
                  <a:pt x="1799233" y="1916112"/>
                  <a:pt x="1788914" y="1943100"/>
                </a:cubicBezTo>
                <a:cubicBezTo>
                  <a:pt x="1777008" y="1973659"/>
                  <a:pt x="1771452" y="2028428"/>
                  <a:pt x="1772245" y="2107406"/>
                </a:cubicBezTo>
                <a:cubicBezTo>
                  <a:pt x="1773436" y="2266553"/>
                  <a:pt x="1797447" y="2346126"/>
                  <a:pt x="1844278" y="2346126"/>
                </a:cubicBezTo>
                <a:cubicBezTo>
                  <a:pt x="1847453" y="2346126"/>
                  <a:pt x="1850429" y="2345730"/>
                  <a:pt x="1853208" y="2344936"/>
                </a:cubicBezTo>
                <a:cubicBezTo>
                  <a:pt x="1856780" y="2344142"/>
                  <a:pt x="1860351" y="2342356"/>
                  <a:pt x="1863923" y="2339578"/>
                </a:cubicBezTo>
                <a:cubicBezTo>
                  <a:pt x="1867892" y="2336800"/>
                  <a:pt x="1871464" y="2332831"/>
                  <a:pt x="1874639" y="2327672"/>
                </a:cubicBezTo>
                <a:cubicBezTo>
                  <a:pt x="1878608" y="2322115"/>
                  <a:pt x="1882378" y="2315170"/>
                  <a:pt x="1885950" y="2306836"/>
                </a:cubicBezTo>
                <a:cubicBezTo>
                  <a:pt x="1893491" y="2287786"/>
                  <a:pt x="1899444" y="2261791"/>
                  <a:pt x="1903809" y="2228850"/>
                </a:cubicBezTo>
                <a:cubicBezTo>
                  <a:pt x="1908572" y="2189956"/>
                  <a:pt x="1910953" y="2142133"/>
                  <a:pt x="1910953" y="2085380"/>
                </a:cubicBezTo>
                <a:cubicBezTo>
                  <a:pt x="1910953" y="2007989"/>
                  <a:pt x="1905198" y="1956792"/>
                  <a:pt x="1893689" y="1931789"/>
                </a:cubicBezTo>
                <a:cubicBezTo>
                  <a:pt x="1884958" y="1912342"/>
                  <a:pt x="1868091" y="1902619"/>
                  <a:pt x="1843087" y="1902619"/>
                </a:cubicBezTo>
                <a:close/>
                <a:moveTo>
                  <a:pt x="3271242" y="1830586"/>
                </a:moveTo>
                <a:cubicBezTo>
                  <a:pt x="3351014" y="1830586"/>
                  <a:pt x="3390900" y="1911945"/>
                  <a:pt x="3390900" y="2074664"/>
                </a:cubicBezTo>
                <a:cubicBezTo>
                  <a:pt x="3390900" y="2280245"/>
                  <a:pt x="3351014" y="2383036"/>
                  <a:pt x="3271242" y="2383036"/>
                </a:cubicBezTo>
                <a:cubicBezTo>
                  <a:pt x="3236317" y="2383036"/>
                  <a:pt x="3213893" y="2366764"/>
                  <a:pt x="3203972" y="2334220"/>
                </a:cubicBezTo>
                <a:cubicBezTo>
                  <a:pt x="3199606" y="2319933"/>
                  <a:pt x="3196828" y="2300486"/>
                  <a:pt x="3195637" y="2275880"/>
                </a:cubicBezTo>
                <a:cubicBezTo>
                  <a:pt x="3194843" y="2260798"/>
                  <a:pt x="3194447" y="2234803"/>
                  <a:pt x="3194447" y="2197894"/>
                </a:cubicBezTo>
                <a:lnTo>
                  <a:pt x="3194447" y="2014537"/>
                </a:lnTo>
                <a:cubicBezTo>
                  <a:pt x="3194447" y="1980009"/>
                  <a:pt x="3194843" y="1955204"/>
                  <a:pt x="3195637" y="1940123"/>
                </a:cubicBezTo>
                <a:cubicBezTo>
                  <a:pt x="3196828" y="1915914"/>
                  <a:pt x="3199606" y="1896467"/>
                  <a:pt x="3203972" y="1881783"/>
                </a:cubicBezTo>
                <a:cubicBezTo>
                  <a:pt x="3214290" y="1847651"/>
                  <a:pt x="3236714" y="1830586"/>
                  <a:pt x="3271242" y="1830586"/>
                </a:cubicBezTo>
                <a:close/>
                <a:moveTo>
                  <a:pt x="1810940" y="1830586"/>
                </a:moveTo>
                <a:cubicBezTo>
                  <a:pt x="1864519" y="1830586"/>
                  <a:pt x="1899841" y="1858764"/>
                  <a:pt x="1916906" y="1915120"/>
                </a:cubicBezTo>
                <a:cubicBezTo>
                  <a:pt x="1923653" y="1936948"/>
                  <a:pt x="1928019" y="1964531"/>
                  <a:pt x="1930003" y="1997869"/>
                </a:cubicBezTo>
                <a:lnTo>
                  <a:pt x="1931789" y="2043112"/>
                </a:lnTo>
                <a:lnTo>
                  <a:pt x="1931789" y="2140744"/>
                </a:lnTo>
                <a:lnTo>
                  <a:pt x="1930003" y="2192536"/>
                </a:lnTo>
                <a:cubicBezTo>
                  <a:pt x="1928019" y="2231033"/>
                  <a:pt x="1923653" y="2262783"/>
                  <a:pt x="1916906" y="2287786"/>
                </a:cubicBezTo>
                <a:cubicBezTo>
                  <a:pt x="1899841" y="2351286"/>
                  <a:pt x="1864519" y="2383036"/>
                  <a:pt x="1810940" y="2383036"/>
                </a:cubicBezTo>
                <a:cubicBezTo>
                  <a:pt x="1758156" y="2383036"/>
                  <a:pt x="1723430" y="2351286"/>
                  <a:pt x="1706761" y="2287786"/>
                </a:cubicBezTo>
                <a:cubicBezTo>
                  <a:pt x="1700014" y="2262783"/>
                  <a:pt x="1695649" y="2231033"/>
                  <a:pt x="1693664" y="2192536"/>
                </a:cubicBezTo>
                <a:lnTo>
                  <a:pt x="1691878" y="2140744"/>
                </a:lnTo>
                <a:lnTo>
                  <a:pt x="1691878" y="2043112"/>
                </a:lnTo>
                <a:lnTo>
                  <a:pt x="1693664" y="1997869"/>
                </a:lnTo>
                <a:cubicBezTo>
                  <a:pt x="1695649" y="1964531"/>
                  <a:pt x="1700014" y="1936948"/>
                  <a:pt x="1706761" y="1915120"/>
                </a:cubicBezTo>
                <a:cubicBezTo>
                  <a:pt x="1723430" y="1858764"/>
                  <a:pt x="1758156" y="1830586"/>
                  <a:pt x="1810940" y="1830586"/>
                </a:cubicBezTo>
                <a:close/>
                <a:moveTo>
                  <a:pt x="4089201" y="1773436"/>
                </a:moveTo>
                <a:cubicBezTo>
                  <a:pt x="4068961" y="1806773"/>
                  <a:pt x="4054078" y="1848048"/>
                  <a:pt x="4044553" y="1897261"/>
                </a:cubicBezTo>
                <a:cubicBezTo>
                  <a:pt x="4033440" y="1953617"/>
                  <a:pt x="4027884" y="2026047"/>
                  <a:pt x="4027884" y="2114550"/>
                </a:cubicBezTo>
                <a:cubicBezTo>
                  <a:pt x="4027884" y="2201862"/>
                  <a:pt x="4035425" y="2263576"/>
                  <a:pt x="4050506" y="2299692"/>
                </a:cubicBezTo>
                <a:cubicBezTo>
                  <a:pt x="4061618" y="2325092"/>
                  <a:pt x="4076898" y="2337792"/>
                  <a:pt x="4096345" y="2337792"/>
                </a:cubicBezTo>
                <a:cubicBezTo>
                  <a:pt x="4127301" y="2337792"/>
                  <a:pt x="4142779" y="2262584"/>
                  <a:pt x="4142779" y="2112169"/>
                </a:cubicBezTo>
                <a:cubicBezTo>
                  <a:pt x="4142779" y="1940322"/>
                  <a:pt x="4124920" y="1827411"/>
                  <a:pt x="4089201" y="1773436"/>
                </a:cubicBezTo>
                <a:close/>
                <a:moveTo>
                  <a:pt x="5612606" y="1712714"/>
                </a:moveTo>
                <a:cubicBezTo>
                  <a:pt x="5614987" y="1712714"/>
                  <a:pt x="5618162" y="1713905"/>
                  <a:pt x="5622131" y="1716286"/>
                </a:cubicBezTo>
                <a:lnTo>
                  <a:pt x="5635823" y="1727001"/>
                </a:lnTo>
                <a:cubicBezTo>
                  <a:pt x="5651301" y="1739304"/>
                  <a:pt x="5678090" y="1745456"/>
                  <a:pt x="5716190" y="1745456"/>
                </a:cubicBezTo>
                <a:cubicBezTo>
                  <a:pt x="5757862" y="1745456"/>
                  <a:pt x="5793779" y="1739304"/>
                  <a:pt x="5823942" y="1727001"/>
                </a:cubicBezTo>
                <a:cubicBezTo>
                  <a:pt x="5825926" y="1740098"/>
                  <a:pt x="5820965" y="1754386"/>
                  <a:pt x="5809059" y="1769864"/>
                </a:cubicBezTo>
                <a:lnTo>
                  <a:pt x="5802511" y="1784151"/>
                </a:lnTo>
                <a:cubicBezTo>
                  <a:pt x="5800527" y="1789311"/>
                  <a:pt x="5799534" y="1793478"/>
                  <a:pt x="5799534" y="1796653"/>
                </a:cubicBezTo>
                <a:cubicBezTo>
                  <a:pt x="5799534" y="1801019"/>
                  <a:pt x="5803503" y="1810742"/>
                  <a:pt x="5811440" y="1825823"/>
                </a:cubicBezTo>
                <a:cubicBezTo>
                  <a:pt x="5819775" y="1842095"/>
                  <a:pt x="5823942" y="1864519"/>
                  <a:pt x="5823942" y="1893094"/>
                </a:cubicBezTo>
                <a:cubicBezTo>
                  <a:pt x="5823942" y="1897856"/>
                  <a:pt x="5823347" y="1902817"/>
                  <a:pt x="5822156" y="1907976"/>
                </a:cubicBezTo>
                <a:cubicBezTo>
                  <a:pt x="5821362" y="1912342"/>
                  <a:pt x="5819973" y="1917105"/>
                  <a:pt x="5817989" y="1922264"/>
                </a:cubicBezTo>
                <a:lnTo>
                  <a:pt x="5810845" y="1940123"/>
                </a:lnTo>
                <a:cubicBezTo>
                  <a:pt x="5810052" y="1942505"/>
                  <a:pt x="5809456" y="1944290"/>
                  <a:pt x="5809059" y="1945481"/>
                </a:cubicBezTo>
                <a:cubicBezTo>
                  <a:pt x="5799931" y="1960165"/>
                  <a:pt x="5795367" y="1973064"/>
                  <a:pt x="5795367" y="1984176"/>
                </a:cubicBezTo>
                <a:cubicBezTo>
                  <a:pt x="5795367" y="1993701"/>
                  <a:pt x="5797550" y="2001837"/>
                  <a:pt x="5801915" y="2008584"/>
                </a:cubicBezTo>
                <a:cubicBezTo>
                  <a:pt x="5752703" y="1989534"/>
                  <a:pt x="5718175" y="1949251"/>
                  <a:pt x="5698331" y="1887736"/>
                </a:cubicBezTo>
                <a:cubicBezTo>
                  <a:pt x="5680869" y="1835745"/>
                  <a:pt x="5655270" y="1809750"/>
                  <a:pt x="5621536" y="1809750"/>
                </a:cubicBezTo>
                <a:cubicBezTo>
                  <a:pt x="5527079" y="1809750"/>
                  <a:pt x="5479851" y="1876822"/>
                  <a:pt x="5479851" y="2010965"/>
                </a:cubicBezTo>
                <a:lnTo>
                  <a:pt x="5479851" y="2060972"/>
                </a:lnTo>
                <a:cubicBezTo>
                  <a:pt x="5467152" y="2040334"/>
                  <a:pt x="5455444" y="2014339"/>
                  <a:pt x="5444728" y="1982986"/>
                </a:cubicBezTo>
                <a:lnTo>
                  <a:pt x="5423892" y="1908572"/>
                </a:lnTo>
                <a:cubicBezTo>
                  <a:pt x="5392142" y="1939131"/>
                  <a:pt x="5357217" y="1989931"/>
                  <a:pt x="5319117" y="2060972"/>
                </a:cubicBezTo>
                <a:cubicBezTo>
                  <a:pt x="5323086" y="1997869"/>
                  <a:pt x="5334199" y="1943497"/>
                  <a:pt x="5352454" y="1897856"/>
                </a:cubicBezTo>
                <a:cubicBezTo>
                  <a:pt x="5367933" y="1858565"/>
                  <a:pt x="5388769" y="1826220"/>
                  <a:pt x="5414962" y="1800820"/>
                </a:cubicBezTo>
                <a:cubicBezTo>
                  <a:pt x="5436791" y="1779786"/>
                  <a:pt x="5461397" y="1764109"/>
                  <a:pt x="5488781" y="1753790"/>
                </a:cubicBezTo>
                <a:cubicBezTo>
                  <a:pt x="5511006" y="1745853"/>
                  <a:pt x="5533628" y="1741884"/>
                  <a:pt x="5556647" y="1741884"/>
                </a:cubicBezTo>
                <a:cubicBezTo>
                  <a:pt x="5573315" y="1741884"/>
                  <a:pt x="5585817" y="1736923"/>
                  <a:pt x="5594151" y="1727001"/>
                </a:cubicBezTo>
                <a:cubicBezTo>
                  <a:pt x="5602883" y="1717476"/>
                  <a:pt x="5609034" y="1712714"/>
                  <a:pt x="5612606" y="1712714"/>
                </a:cubicBezTo>
                <a:close/>
                <a:moveTo>
                  <a:pt x="5030986" y="1712714"/>
                </a:moveTo>
                <a:cubicBezTo>
                  <a:pt x="5033367" y="1712714"/>
                  <a:pt x="5036344" y="1714698"/>
                  <a:pt x="5039915" y="1718667"/>
                </a:cubicBezTo>
                <a:cubicBezTo>
                  <a:pt x="5040312" y="1719461"/>
                  <a:pt x="5041900" y="1721247"/>
                  <a:pt x="5044678" y="1724025"/>
                </a:cubicBezTo>
                <a:lnTo>
                  <a:pt x="5048845" y="1729383"/>
                </a:lnTo>
                <a:cubicBezTo>
                  <a:pt x="5059561" y="1740098"/>
                  <a:pt x="5072658" y="1745456"/>
                  <a:pt x="5088136" y="1745456"/>
                </a:cubicBezTo>
                <a:cubicBezTo>
                  <a:pt x="5104408" y="1745456"/>
                  <a:pt x="5118100" y="1743472"/>
                  <a:pt x="5129212" y="1739503"/>
                </a:cubicBezTo>
                <a:cubicBezTo>
                  <a:pt x="5115719" y="1766491"/>
                  <a:pt x="5104804" y="1811734"/>
                  <a:pt x="5096470" y="1875234"/>
                </a:cubicBezTo>
                <a:cubicBezTo>
                  <a:pt x="5088533" y="1935559"/>
                  <a:pt x="5084564" y="1997472"/>
                  <a:pt x="5084564" y="2060972"/>
                </a:cubicBezTo>
                <a:cubicBezTo>
                  <a:pt x="5074642" y="2040334"/>
                  <a:pt x="5065713" y="2016323"/>
                  <a:pt x="5057775" y="1988939"/>
                </a:cubicBezTo>
                <a:lnTo>
                  <a:pt x="5038129" y="1916311"/>
                </a:lnTo>
                <a:cubicBezTo>
                  <a:pt x="5022255" y="1970683"/>
                  <a:pt x="5001815" y="2018903"/>
                  <a:pt x="4976812" y="2060972"/>
                </a:cubicBezTo>
                <a:cubicBezTo>
                  <a:pt x="4985941" y="1956594"/>
                  <a:pt x="4973836" y="1850231"/>
                  <a:pt x="4940498" y="1741884"/>
                </a:cubicBezTo>
                <a:cubicBezTo>
                  <a:pt x="4950420" y="1744265"/>
                  <a:pt x="4962525" y="1745456"/>
                  <a:pt x="4976812" y="1745456"/>
                </a:cubicBezTo>
                <a:cubicBezTo>
                  <a:pt x="4991894" y="1745456"/>
                  <a:pt x="5003800" y="1739702"/>
                  <a:pt x="5012531" y="1728192"/>
                </a:cubicBezTo>
                <a:cubicBezTo>
                  <a:pt x="5020469" y="1717873"/>
                  <a:pt x="5026620" y="1712714"/>
                  <a:pt x="5030986" y="1712714"/>
                </a:cubicBezTo>
                <a:close/>
                <a:moveTo>
                  <a:pt x="4651772" y="1712714"/>
                </a:moveTo>
                <a:cubicBezTo>
                  <a:pt x="4654153" y="1712714"/>
                  <a:pt x="4657328" y="1714698"/>
                  <a:pt x="4661297" y="1718667"/>
                </a:cubicBezTo>
                <a:lnTo>
                  <a:pt x="4670822" y="1729383"/>
                </a:lnTo>
                <a:cubicBezTo>
                  <a:pt x="4680347" y="1740098"/>
                  <a:pt x="4693047" y="1745456"/>
                  <a:pt x="4708922" y="1745456"/>
                </a:cubicBezTo>
                <a:cubicBezTo>
                  <a:pt x="4713684" y="1745456"/>
                  <a:pt x="4718844" y="1745059"/>
                  <a:pt x="4724400" y="1744265"/>
                </a:cubicBezTo>
                <a:lnTo>
                  <a:pt x="4747617" y="1738312"/>
                </a:lnTo>
                <a:cubicBezTo>
                  <a:pt x="4751189" y="1737122"/>
                  <a:pt x="4754165" y="1736526"/>
                  <a:pt x="4756547" y="1736526"/>
                </a:cubicBezTo>
                <a:cubicBezTo>
                  <a:pt x="4762897" y="1736526"/>
                  <a:pt x="4767659" y="1738312"/>
                  <a:pt x="4770834" y="1741884"/>
                </a:cubicBezTo>
                <a:cubicBezTo>
                  <a:pt x="4775597" y="1762522"/>
                  <a:pt x="4781749" y="1784350"/>
                  <a:pt x="4789289" y="1807369"/>
                </a:cubicBezTo>
                <a:cubicBezTo>
                  <a:pt x="4798417" y="1835150"/>
                  <a:pt x="4809133" y="1862137"/>
                  <a:pt x="4821436" y="1888331"/>
                </a:cubicBezTo>
                <a:cubicBezTo>
                  <a:pt x="4835723" y="1919684"/>
                  <a:pt x="4851598" y="1949053"/>
                  <a:pt x="4869061" y="1976437"/>
                </a:cubicBezTo>
                <a:cubicBezTo>
                  <a:pt x="4888905" y="2007394"/>
                  <a:pt x="4910733" y="2035572"/>
                  <a:pt x="4934545" y="2060972"/>
                </a:cubicBezTo>
                <a:cubicBezTo>
                  <a:pt x="4872633" y="2024062"/>
                  <a:pt x="4812110" y="1973262"/>
                  <a:pt x="4752975" y="1908572"/>
                </a:cubicBezTo>
                <a:cubicBezTo>
                  <a:pt x="4754165" y="1967706"/>
                  <a:pt x="4763889" y="2018506"/>
                  <a:pt x="4782145" y="2060972"/>
                </a:cubicBezTo>
                <a:lnTo>
                  <a:pt x="4743450" y="2012751"/>
                </a:lnTo>
                <a:cubicBezTo>
                  <a:pt x="4730750" y="1996876"/>
                  <a:pt x="4720431" y="1985764"/>
                  <a:pt x="4712494" y="1979414"/>
                </a:cubicBezTo>
                <a:cubicBezTo>
                  <a:pt x="4695428" y="1998861"/>
                  <a:pt x="4686895" y="2026047"/>
                  <a:pt x="4686895" y="2060972"/>
                </a:cubicBezTo>
                <a:cubicBezTo>
                  <a:pt x="4677370" y="2047081"/>
                  <a:pt x="4668440" y="2024856"/>
                  <a:pt x="4660106" y="1994297"/>
                </a:cubicBezTo>
                <a:cubicBezTo>
                  <a:pt x="4656931" y="1983581"/>
                  <a:pt x="4653161" y="1969492"/>
                  <a:pt x="4648795" y="1952030"/>
                </a:cubicBezTo>
                <a:lnTo>
                  <a:pt x="4638079" y="1908572"/>
                </a:lnTo>
                <a:lnTo>
                  <a:pt x="4614862" y="1988344"/>
                </a:lnTo>
                <a:cubicBezTo>
                  <a:pt x="4606131" y="2014537"/>
                  <a:pt x="4596804" y="2038747"/>
                  <a:pt x="4586883" y="2060972"/>
                </a:cubicBezTo>
                <a:lnTo>
                  <a:pt x="4586883" y="2003822"/>
                </a:lnTo>
                <a:cubicBezTo>
                  <a:pt x="4586883" y="1903412"/>
                  <a:pt x="4563665" y="1814314"/>
                  <a:pt x="4517231" y="1736526"/>
                </a:cubicBezTo>
                <a:cubicBezTo>
                  <a:pt x="4534694" y="1736526"/>
                  <a:pt x="4549378" y="1738312"/>
                  <a:pt x="4561284" y="1741884"/>
                </a:cubicBezTo>
                <a:cubicBezTo>
                  <a:pt x="4574778" y="1744265"/>
                  <a:pt x="4587081" y="1745456"/>
                  <a:pt x="4598194" y="1745456"/>
                </a:cubicBezTo>
                <a:cubicBezTo>
                  <a:pt x="4611687" y="1745456"/>
                  <a:pt x="4622601" y="1740495"/>
                  <a:pt x="4630936" y="1730573"/>
                </a:cubicBezTo>
                <a:lnTo>
                  <a:pt x="4636294" y="1724620"/>
                </a:lnTo>
                <a:cubicBezTo>
                  <a:pt x="4638675" y="1721842"/>
                  <a:pt x="4640461" y="1719858"/>
                  <a:pt x="4641651" y="1718667"/>
                </a:cubicBezTo>
                <a:cubicBezTo>
                  <a:pt x="4645620" y="1714698"/>
                  <a:pt x="4648994" y="1712714"/>
                  <a:pt x="4651772" y="1712714"/>
                </a:cubicBezTo>
                <a:close/>
                <a:moveTo>
                  <a:pt x="4243983" y="1712714"/>
                </a:moveTo>
                <a:cubicBezTo>
                  <a:pt x="4245967" y="1712714"/>
                  <a:pt x="4248745" y="1714698"/>
                  <a:pt x="4252317" y="1718667"/>
                </a:cubicBezTo>
                <a:lnTo>
                  <a:pt x="4262437" y="1729383"/>
                </a:lnTo>
                <a:cubicBezTo>
                  <a:pt x="4271565" y="1740098"/>
                  <a:pt x="4284464" y="1745456"/>
                  <a:pt x="4301133" y="1745456"/>
                </a:cubicBezTo>
                <a:cubicBezTo>
                  <a:pt x="4311054" y="1745456"/>
                  <a:pt x="4320778" y="1744265"/>
                  <a:pt x="4330303" y="1741884"/>
                </a:cubicBezTo>
                <a:lnTo>
                  <a:pt x="4346376" y="1738908"/>
                </a:lnTo>
                <a:cubicBezTo>
                  <a:pt x="4353123" y="1737320"/>
                  <a:pt x="4359275" y="1736526"/>
                  <a:pt x="4364831" y="1736526"/>
                </a:cubicBezTo>
                <a:cubicBezTo>
                  <a:pt x="4316015" y="1811933"/>
                  <a:pt x="4291608" y="1905992"/>
                  <a:pt x="4291608" y="2018705"/>
                </a:cubicBezTo>
                <a:lnTo>
                  <a:pt x="4291608" y="2060972"/>
                </a:lnTo>
                <a:cubicBezTo>
                  <a:pt x="4270573" y="2014934"/>
                  <a:pt x="4254301" y="1963340"/>
                  <a:pt x="4242792" y="1906190"/>
                </a:cubicBezTo>
                <a:cubicBezTo>
                  <a:pt x="4235251" y="1938337"/>
                  <a:pt x="4227711" y="1965325"/>
                  <a:pt x="4220170" y="1987153"/>
                </a:cubicBezTo>
                <a:cubicBezTo>
                  <a:pt x="4210645" y="2013744"/>
                  <a:pt x="4199136" y="2038350"/>
                  <a:pt x="4185642" y="2060972"/>
                </a:cubicBezTo>
                <a:lnTo>
                  <a:pt x="4185642" y="2018705"/>
                </a:lnTo>
                <a:cubicBezTo>
                  <a:pt x="4185642" y="1896864"/>
                  <a:pt x="4164012" y="1802805"/>
                  <a:pt x="4120753" y="1736526"/>
                </a:cubicBezTo>
                <a:cubicBezTo>
                  <a:pt x="4123134" y="1736923"/>
                  <a:pt x="4125912" y="1737320"/>
                  <a:pt x="4129087" y="1737717"/>
                </a:cubicBezTo>
                <a:lnTo>
                  <a:pt x="4145161" y="1740694"/>
                </a:lnTo>
                <a:cubicBezTo>
                  <a:pt x="4148336" y="1741090"/>
                  <a:pt x="4151114" y="1741487"/>
                  <a:pt x="4153495" y="1741884"/>
                </a:cubicBezTo>
                <a:cubicBezTo>
                  <a:pt x="4164607" y="1744265"/>
                  <a:pt x="4175323" y="1745456"/>
                  <a:pt x="4185642" y="1745456"/>
                </a:cubicBezTo>
                <a:cubicBezTo>
                  <a:pt x="4201914" y="1745456"/>
                  <a:pt x="4215209" y="1740098"/>
                  <a:pt x="4225528" y="1729383"/>
                </a:cubicBezTo>
                <a:lnTo>
                  <a:pt x="4234458" y="1718667"/>
                </a:lnTo>
                <a:cubicBezTo>
                  <a:pt x="4238029" y="1714698"/>
                  <a:pt x="4241205" y="1712714"/>
                  <a:pt x="4243983" y="1712714"/>
                </a:cubicBezTo>
                <a:close/>
                <a:moveTo>
                  <a:pt x="3856434" y="1712714"/>
                </a:moveTo>
                <a:cubicBezTo>
                  <a:pt x="3858815" y="1712714"/>
                  <a:pt x="3861792" y="1714698"/>
                  <a:pt x="3865364" y="1718667"/>
                </a:cubicBezTo>
                <a:cubicBezTo>
                  <a:pt x="3865760" y="1719461"/>
                  <a:pt x="3867348" y="1721247"/>
                  <a:pt x="3870126" y="1724025"/>
                </a:cubicBezTo>
                <a:lnTo>
                  <a:pt x="3874293" y="1729383"/>
                </a:lnTo>
                <a:cubicBezTo>
                  <a:pt x="3885009" y="1740098"/>
                  <a:pt x="3898106" y="1745456"/>
                  <a:pt x="3913584" y="1745456"/>
                </a:cubicBezTo>
                <a:cubicBezTo>
                  <a:pt x="3922315" y="1745456"/>
                  <a:pt x="3932833" y="1744265"/>
                  <a:pt x="3945136" y="1741884"/>
                </a:cubicBezTo>
                <a:lnTo>
                  <a:pt x="3972520" y="1738312"/>
                </a:lnTo>
                <a:cubicBezTo>
                  <a:pt x="3977283" y="1737519"/>
                  <a:pt x="3982045" y="1736923"/>
                  <a:pt x="3986808" y="1736526"/>
                </a:cubicBezTo>
                <a:cubicBezTo>
                  <a:pt x="3946723" y="1807170"/>
                  <a:pt x="3926681" y="1901230"/>
                  <a:pt x="3926681" y="2018705"/>
                </a:cubicBezTo>
                <a:lnTo>
                  <a:pt x="3926681" y="2060972"/>
                </a:lnTo>
                <a:cubicBezTo>
                  <a:pt x="3893343" y="2010172"/>
                  <a:pt x="3869928" y="1959372"/>
                  <a:pt x="3856434" y="1908572"/>
                </a:cubicBezTo>
                <a:cubicBezTo>
                  <a:pt x="3847306" y="1939131"/>
                  <a:pt x="3838575" y="1965126"/>
                  <a:pt x="3830240" y="1986558"/>
                </a:cubicBezTo>
                <a:cubicBezTo>
                  <a:pt x="3819525" y="2012751"/>
                  <a:pt x="3807023" y="2037556"/>
                  <a:pt x="3792736" y="2060972"/>
                </a:cubicBezTo>
                <a:lnTo>
                  <a:pt x="3792736" y="2001440"/>
                </a:lnTo>
                <a:cubicBezTo>
                  <a:pt x="3792736" y="1897459"/>
                  <a:pt x="3769518" y="1810147"/>
                  <a:pt x="3723084" y="1739503"/>
                </a:cubicBezTo>
                <a:cubicBezTo>
                  <a:pt x="3729831" y="1738312"/>
                  <a:pt x="3737570" y="1738114"/>
                  <a:pt x="3746301" y="1738908"/>
                </a:cubicBezTo>
                <a:lnTo>
                  <a:pt x="3767137" y="1741884"/>
                </a:lnTo>
                <a:cubicBezTo>
                  <a:pt x="3779440" y="1744265"/>
                  <a:pt x="3789958" y="1745456"/>
                  <a:pt x="3798689" y="1745456"/>
                </a:cubicBezTo>
                <a:cubicBezTo>
                  <a:pt x="3814167" y="1745456"/>
                  <a:pt x="3827264" y="1740098"/>
                  <a:pt x="3837979" y="1729383"/>
                </a:cubicBezTo>
                <a:lnTo>
                  <a:pt x="3846909" y="1718667"/>
                </a:lnTo>
                <a:cubicBezTo>
                  <a:pt x="3850481" y="1714698"/>
                  <a:pt x="3853656" y="1712714"/>
                  <a:pt x="3856434" y="1712714"/>
                </a:cubicBezTo>
                <a:close/>
                <a:moveTo>
                  <a:pt x="3110507" y="1712714"/>
                </a:moveTo>
                <a:cubicBezTo>
                  <a:pt x="3112889" y="1712714"/>
                  <a:pt x="3115865" y="1714500"/>
                  <a:pt x="3119437" y="1718072"/>
                </a:cubicBezTo>
                <a:cubicBezTo>
                  <a:pt x="3120231" y="1718469"/>
                  <a:pt x="3121025" y="1719262"/>
                  <a:pt x="3121818" y="1720453"/>
                </a:cubicBezTo>
                <a:lnTo>
                  <a:pt x="3128367" y="1727001"/>
                </a:lnTo>
                <a:cubicBezTo>
                  <a:pt x="3140670" y="1739304"/>
                  <a:pt x="3153767" y="1745456"/>
                  <a:pt x="3167657" y="1745456"/>
                </a:cubicBezTo>
                <a:cubicBezTo>
                  <a:pt x="3172023" y="1745456"/>
                  <a:pt x="3178175" y="1744662"/>
                  <a:pt x="3186112" y="1743075"/>
                </a:cubicBezTo>
                <a:lnTo>
                  <a:pt x="3208139" y="1739503"/>
                </a:lnTo>
                <a:cubicBezTo>
                  <a:pt x="3218458" y="1737519"/>
                  <a:pt x="3236714" y="1736526"/>
                  <a:pt x="3262907" y="1736526"/>
                </a:cubicBezTo>
                <a:cubicBezTo>
                  <a:pt x="3319661" y="1736526"/>
                  <a:pt x="3368675" y="1746448"/>
                  <a:pt x="3409950" y="1766292"/>
                </a:cubicBezTo>
                <a:cubicBezTo>
                  <a:pt x="3446859" y="1784151"/>
                  <a:pt x="3477418" y="1809551"/>
                  <a:pt x="3501628" y="1842492"/>
                </a:cubicBezTo>
                <a:cubicBezTo>
                  <a:pt x="3522662" y="1871464"/>
                  <a:pt x="3538736" y="1906389"/>
                  <a:pt x="3549848" y="1947267"/>
                </a:cubicBezTo>
                <a:cubicBezTo>
                  <a:pt x="3559373" y="1981398"/>
                  <a:pt x="3565326" y="2019300"/>
                  <a:pt x="3567707" y="2060972"/>
                </a:cubicBezTo>
                <a:cubicBezTo>
                  <a:pt x="3532385" y="1995487"/>
                  <a:pt x="3498254" y="1944687"/>
                  <a:pt x="3465314" y="1908572"/>
                </a:cubicBezTo>
                <a:cubicBezTo>
                  <a:pt x="3450232" y="1960562"/>
                  <a:pt x="3432770" y="2011362"/>
                  <a:pt x="3412926" y="2060972"/>
                </a:cubicBezTo>
                <a:cubicBezTo>
                  <a:pt x="3414117" y="2006600"/>
                  <a:pt x="3410346" y="1960959"/>
                  <a:pt x="3401615" y="1924050"/>
                </a:cubicBezTo>
                <a:cubicBezTo>
                  <a:pt x="3393678" y="1892300"/>
                  <a:pt x="3381970" y="1867098"/>
                  <a:pt x="3366492" y="1848445"/>
                </a:cubicBezTo>
                <a:cubicBezTo>
                  <a:pt x="3353395" y="1833364"/>
                  <a:pt x="3337520" y="1822847"/>
                  <a:pt x="3318867" y="1816894"/>
                </a:cubicBezTo>
                <a:cubicBezTo>
                  <a:pt x="3305373" y="1812131"/>
                  <a:pt x="3289498" y="1809750"/>
                  <a:pt x="3271242" y="1809750"/>
                </a:cubicBezTo>
                <a:cubicBezTo>
                  <a:pt x="3239095" y="1809750"/>
                  <a:pt x="3215679" y="1818680"/>
                  <a:pt x="3200995" y="1836539"/>
                </a:cubicBezTo>
                <a:cubicBezTo>
                  <a:pt x="3182739" y="1858764"/>
                  <a:pt x="3173611" y="1897062"/>
                  <a:pt x="3173611" y="1951434"/>
                </a:cubicBezTo>
                <a:lnTo>
                  <a:pt x="3173611" y="2060972"/>
                </a:lnTo>
                <a:cubicBezTo>
                  <a:pt x="3162101" y="2038350"/>
                  <a:pt x="3150592" y="2013148"/>
                  <a:pt x="3139082" y="1985367"/>
                </a:cubicBezTo>
                <a:cubicBezTo>
                  <a:pt x="3130748" y="1964333"/>
                  <a:pt x="3121223" y="1938734"/>
                  <a:pt x="3110507" y="1908572"/>
                </a:cubicBezTo>
                <a:cubicBezTo>
                  <a:pt x="3098601" y="1939528"/>
                  <a:pt x="3088282" y="1965325"/>
                  <a:pt x="3079551" y="1985962"/>
                </a:cubicBezTo>
                <a:cubicBezTo>
                  <a:pt x="3068042" y="2013744"/>
                  <a:pt x="3056731" y="2038747"/>
                  <a:pt x="3045618" y="2060972"/>
                </a:cubicBezTo>
                <a:lnTo>
                  <a:pt x="3045618" y="2018705"/>
                </a:lnTo>
                <a:cubicBezTo>
                  <a:pt x="3045618" y="1899642"/>
                  <a:pt x="3023790" y="1806575"/>
                  <a:pt x="2980134" y="1739503"/>
                </a:cubicBezTo>
                <a:cubicBezTo>
                  <a:pt x="2993231" y="1736725"/>
                  <a:pt x="3006526" y="1737519"/>
                  <a:pt x="3020020" y="1741884"/>
                </a:cubicBezTo>
                <a:lnTo>
                  <a:pt x="3037880" y="1744861"/>
                </a:lnTo>
                <a:cubicBezTo>
                  <a:pt x="3043832" y="1746051"/>
                  <a:pt x="3049191" y="1746647"/>
                  <a:pt x="3053953" y="1746647"/>
                </a:cubicBezTo>
                <a:cubicBezTo>
                  <a:pt x="3067050" y="1746647"/>
                  <a:pt x="3078162" y="1742083"/>
                  <a:pt x="3087290" y="1732955"/>
                </a:cubicBezTo>
                <a:lnTo>
                  <a:pt x="3100387" y="1718667"/>
                </a:lnTo>
                <a:cubicBezTo>
                  <a:pt x="3104356" y="1714698"/>
                  <a:pt x="3107729" y="1712714"/>
                  <a:pt x="3110507" y="1712714"/>
                </a:cubicBezTo>
                <a:close/>
                <a:moveTo>
                  <a:pt x="2422326" y="1712714"/>
                </a:moveTo>
                <a:cubicBezTo>
                  <a:pt x="2424708" y="1712714"/>
                  <a:pt x="2427684" y="1714500"/>
                  <a:pt x="2431256" y="1718072"/>
                </a:cubicBezTo>
                <a:cubicBezTo>
                  <a:pt x="2431653" y="1718469"/>
                  <a:pt x="2432447" y="1719262"/>
                  <a:pt x="2433637" y="1720453"/>
                </a:cubicBezTo>
                <a:lnTo>
                  <a:pt x="2440186" y="1727001"/>
                </a:lnTo>
                <a:cubicBezTo>
                  <a:pt x="2452489" y="1739304"/>
                  <a:pt x="2465586" y="1745456"/>
                  <a:pt x="2479476" y="1745456"/>
                </a:cubicBezTo>
                <a:cubicBezTo>
                  <a:pt x="2483842" y="1745456"/>
                  <a:pt x="2489597" y="1744662"/>
                  <a:pt x="2496741" y="1743075"/>
                </a:cubicBezTo>
                <a:cubicBezTo>
                  <a:pt x="2498725" y="1742678"/>
                  <a:pt x="2501503" y="1742083"/>
                  <a:pt x="2505075" y="1741289"/>
                </a:cubicBezTo>
                <a:cubicBezTo>
                  <a:pt x="2509044" y="1740098"/>
                  <a:pt x="2511822" y="1739503"/>
                  <a:pt x="2513409" y="1739503"/>
                </a:cubicBezTo>
                <a:lnTo>
                  <a:pt x="2534245" y="1735931"/>
                </a:lnTo>
                <a:cubicBezTo>
                  <a:pt x="2542976" y="1734740"/>
                  <a:pt x="2550319" y="1734939"/>
                  <a:pt x="2556272" y="1736526"/>
                </a:cubicBezTo>
                <a:cubicBezTo>
                  <a:pt x="2532062" y="1775817"/>
                  <a:pt x="2514203" y="1820664"/>
                  <a:pt x="2502693" y="1871067"/>
                </a:cubicBezTo>
                <a:cubicBezTo>
                  <a:pt x="2491978" y="1916708"/>
                  <a:pt x="2486620" y="1965920"/>
                  <a:pt x="2486620" y="2018705"/>
                </a:cubicBezTo>
                <a:lnTo>
                  <a:pt x="2486620" y="2060972"/>
                </a:lnTo>
                <a:cubicBezTo>
                  <a:pt x="2476698" y="2043906"/>
                  <a:pt x="2465586" y="2020490"/>
                  <a:pt x="2453283" y="1990725"/>
                </a:cubicBezTo>
                <a:cubicBezTo>
                  <a:pt x="2442567" y="1964531"/>
                  <a:pt x="2432248" y="1937147"/>
                  <a:pt x="2422326" y="1908572"/>
                </a:cubicBezTo>
                <a:cubicBezTo>
                  <a:pt x="2412801" y="1938734"/>
                  <a:pt x="2402681" y="1966714"/>
                  <a:pt x="2391965" y="1992511"/>
                </a:cubicBezTo>
                <a:cubicBezTo>
                  <a:pt x="2380059" y="2022276"/>
                  <a:pt x="2368947" y="2045097"/>
                  <a:pt x="2358628" y="2060972"/>
                </a:cubicBezTo>
                <a:lnTo>
                  <a:pt x="2358628" y="2018705"/>
                </a:lnTo>
                <a:cubicBezTo>
                  <a:pt x="2358628" y="1895276"/>
                  <a:pt x="2335808" y="1801217"/>
                  <a:pt x="2290167" y="1736526"/>
                </a:cubicBezTo>
                <a:cubicBezTo>
                  <a:pt x="2301280" y="1735733"/>
                  <a:pt x="2315170" y="1737122"/>
                  <a:pt x="2331839" y="1740694"/>
                </a:cubicBezTo>
                <a:lnTo>
                  <a:pt x="2350294" y="1743670"/>
                </a:lnTo>
                <a:cubicBezTo>
                  <a:pt x="2356644" y="1744861"/>
                  <a:pt x="2362597" y="1745456"/>
                  <a:pt x="2368153" y="1745456"/>
                </a:cubicBezTo>
                <a:cubicBezTo>
                  <a:pt x="2382441" y="1745456"/>
                  <a:pt x="2394347" y="1740098"/>
                  <a:pt x="2403872" y="1729383"/>
                </a:cubicBezTo>
                <a:cubicBezTo>
                  <a:pt x="2407444" y="1724620"/>
                  <a:pt x="2410618" y="1720652"/>
                  <a:pt x="2413397" y="1717476"/>
                </a:cubicBezTo>
                <a:cubicBezTo>
                  <a:pt x="2416968" y="1714301"/>
                  <a:pt x="2419945" y="1712714"/>
                  <a:pt x="2422326" y="1712714"/>
                </a:cubicBezTo>
                <a:close/>
                <a:moveTo>
                  <a:pt x="1810940" y="1712714"/>
                </a:moveTo>
                <a:cubicBezTo>
                  <a:pt x="1813719" y="1712714"/>
                  <a:pt x="1817092" y="1714301"/>
                  <a:pt x="1821061" y="1717476"/>
                </a:cubicBezTo>
                <a:cubicBezTo>
                  <a:pt x="1822251" y="1718270"/>
                  <a:pt x="1824037" y="1719858"/>
                  <a:pt x="1826419" y="1722239"/>
                </a:cubicBezTo>
                <a:lnTo>
                  <a:pt x="1831776" y="1727001"/>
                </a:lnTo>
                <a:cubicBezTo>
                  <a:pt x="1845667" y="1739304"/>
                  <a:pt x="1861145" y="1745456"/>
                  <a:pt x="1878211" y="1745456"/>
                </a:cubicBezTo>
                <a:cubicBezTo>
                  <a:pt x="1914723" y="1745456"/>
                  <a:pt x="1948259" y="1756370"/>
                  <a:pt x="1978819" y="1778198"/>
                </a:cubicBezTo>
                <a:cubicBezTo>
                  <a:pt x="2005806" y="1797645"/>
                  <a:pt x="2029420" y="1824831"/>
                  <a:pt x="2049661" y="1859756"/>
                </a:cubicBezTo>
                <a:cubicBezTo>
                  <a:pt x="2067917" y="1890315"/>
                  <a:pt x="2082403" y="1924645"/>
                  <a:pt x="2093119" y="1962745"/>
                </a:cubicBezTo>
                <a:cubicBezTo>
                  <a:pt x="2103041" y="1996876"/>
                  <a:pt x="2108994" y="2029619"/>
                  <a:pt x="2110978" y="2060972"/>
                </a:cubicBezTo>
                <a:cubicBezTo>
                  <a:pt x="2095500" y="2030809"/>
                  <a:pt x="2078037" y="2001440"/>
                  <a:pt x="2058590" y="1972865"/>
                </a:cubicBezTo>
                <a:cubicBezTo>
                  <a:pt x="2043112" y="1949847"/>
                  <a:pt x="2027237" y="1928416"/>
                  <a:pt x="2010966" y="1908572"/>
                </a:cubicBezTo>
                <a:cubicBezTo>
                  <a:pt x="1993106" y="1966119"/>
                  <a:pt x="1973262" y="2016919"/>
                  <a:pt x="1951434" y="2060972"/>
                </a:cubicBezTo>
                <a:cubicBezTo>
                  <a:pt x="1961356" y="1893491"/>
                  <a:pt x="1914525" y="1809750"/>
                  <a:pt x="1810940" y="1809750"/>
                </a:cubicBezTo>
                <a:cubicBezTo>
                  <a:pt x="1708547" y="1809750"/>
                  <a:pt x="1662311" y="1893491"/>
                  <a:pt x="1672233" y="2060972"/>
                </a:cubicBezTo>
                <a:cubicBezTo>
                  <a:pt x="1648420" y="2015728"/>
                  <a:pt x="1628378" y="1964928"/>
                  <a:pt x="1612106" y="1908572"/>
                </a:cubicBezTo>
                <a:cubicBezTo>
                  <a:pt x="1595041" y="1929606"/>
                  <a:pt x="1579166" y="1951037"/>
                  <a:pt x="1564481" y="1972865"/>
                </a:cubicBezTo>
                <a:cubicBezTo>
                  <a:pt x="1544638" y="2001837"/>
                  <a:pt x="1527373" y="2031206"/>
                  <a:pt x="1512689" y="2060972"/>
                </a:cubicBezTo>
                <a:cubicBezTo>
                  <a:pt x="1514277" y="2030015"/>
                  <a:pt x="1519833" y="1997273"/>
                  <a:pt x="1529358" y="1962745"/>
                </a:cubicBezTo>
                <a:cubicBezTo>
                  <a:pt x="1540470" y="1924645"/>
                  <a:pt x="1554956" y="1890315"/>
                  <a:pt x="1572816" y="1859756"/>
                </a:cubicBezTo>
                <a:cubicBezTo>
                  <a:pt x="1593453" y="1824831"/>
                  <a:pt x="1617266" y="1797645"/>
                  <a:pt x="1644253" y="1778198"/>
                </a:cubicBezTo>
                <a:cubicBezTo>
                  <a:pt x="1675209" y="1756370"/>
                  <a:pt x="1708944" y="1745456"/>
                  <a:pt x="1745456" y="1745456"/>
                </a:cubicBezTo>
                <a:cubicBezTo>
                  <a:pt x="1761728" y="1745456"/>
                  <a:pt x="1777603" y="1739304"/>
                  <a:pt x="1793081" y="1727001"/>
                </a:cubicBezTo>
                <a:cubicBezTo>
                  <a:pt x="1794272" y="1725811"/>
                  <a:pt x="1795859" y="1724223"/>
                  <a:pt x="1797844" y="1722239"/>
                </a:cubicBezTo>
                <a:lnTo>
                  <a:pt x="1802606" y="1717476"/>
                </a:lnTo>
                <a:cubicBezTo>
                  <a:pt x="1806178" y="1714301"/>
                  <a:pt x="1808956" y="1712714"/>
                  <a:pt x="1810940" y="1712714"/>
                </a:cubicBezTo>
                <a:close/>
                <a:moveTo>
                  <a:pt x="1220986" y="1712714"/>
                </a:moveTo>
                <a:cubicBezTo>
                  <a:pt x="1223368" y="1712714"/>
                  <a:pt x="1226344" y="1714698"/>
                  <a:pt x="1229915" y="1718667"/>
                </a:cubicBezTo>
                <a:cubicBezTo>
                  <a:pt x="1230313" y="1719461"/>
                  <a:pt x="1231900" y="1721247"/>
                  <a:pt x="1234678" y="1724025"/>
                </a:cubicBezTo>
                <a:lnTo>
                  <a:pt x="1238845" y="1729383"/>
                </a:lnTo>
                <a:cubicBezTo>
                  <a:pt x="1249561" y="1740098"/>
                  <a:pt x="1262658" y="1745456"/>
                  <a:pt x="1278136" y="1745456"/>
                </a:cubicBezTo>
                <a:cubicBezTo>
                  <a:pt x="1294408" y="1745456"/>
                  <a:pt x="1308100" y="1743472"/>
                  <a:pt x="1319212" y="1739503"/>
                </a:cubicBezTo>
                <a:cubicBezTo>
                  <a:pt x="1305719" y="1766491"/>
                  <a:pt x="1294805" y="1811734"/>
                  <a:pt x="1286470" y="1875234"/>
                </a:cubicBezTo>
                <a:cubicBezTo>
                  <a:pt x="1278533" y="1935559"/>
                  <a:pt x="1274564" y="1997472"/>
                  <a:pt x="1274564" y="2060972"/>
                </a:cubicBezTo>
                <a:cubicBezTo>
                  <a:pt x="1264642" y="2040334"/>
                  <a:pt x="1255713" y="2016323"/>
                  <a:pt x="1247775" y="1988939"/>
                </a:cubicBezTo>
                <a:lnTo>
                  <a:pt x="1228130" y="1916311"/>
                </a:lnTo>
                <a:cubicBezTo>
                  <a:pt x="1212255" y="1970683"/>
                  <a:pt x="1191816" y="2018903"/>
                  <a:pt x="1166812" y="2060972"/>
                </a:cubicBezTo>
                <a:cubicBezTo>
                  <a:pt x="1175940" y="1956594"/>
                  <a:pt x="1163836" y="1850231"/>
                  <a:pt x="1130498" y="1741884"/>
                </a:cubicBezTo>
                <a:cubicBezTo>
                  <a:pt x="1140420" y="1744265"/>
                  <a:pt x="1152525" y="1745456"/>
                  <a:pt x="1166812" y="1745456"/>
                </a:cubicBezTo>
                <a:cubicBezTo>
                  <a:pt x="1181894" y="1745456"/>
                  <a:pt x="1193800" y="1739702"/>
                  <a:pt x="1202531" y="1728192"/>
                </a:cubicBezTo>
                <a:cubicBezTo>
                  <a:pt x="1210469" y="1717873"/>
                  <a:pt x="1216620" y="1712714"/>
                  <a:pt x="1220986" y="1712714"/>
                </a:cubicBezTo>
                <a:close/>
                <a:moveTo>
                  <a:pt x="841772" y="1712714"/>
                </a:moveTo>
                <a:cubicBezTo>
                  <a:pt x="844153" y="1712714"/>
                  <a:pt x="847328" y="1714698"/>
                  <a:pt x="851297" y="1718667"/>
                </a:cubicBezTo>
                <a:lnTo>
                  <a:pt x="860822" y="1729383"/>
                </a:lnTo>
                <a:cubicBezTo>
                  <a:pt x="870347" y="1740098"/>
                  <a:pt x="883047" y="1745456"/>
                  <a:pt x="898922" y="1745456"/>
                </a:cubicBezTo>
                <a:cubicBezTo>
                  <a:pt x="903684" y="1745456"/>
                  <a:pt x="908844" y="1745059"/>
                  <a:pt x="914400" y="1744265"/>
                </a:cubicBezTo>
                <a:lnTo>
                  <a:pt x="937617" y="1738312"/>
                </a:lnTo>
                <a:cubicBezTo>
                  <a:pt x="941189" y="1737122"/>
                  <a:pt x="944165" y="1736526"/>
                  <a:pt x="946547" y="1736526"/>
                </a:cubicBezTo>
                <a:cubicBezTo>
                  <a:pt x="952897" y="1736526"/>
                  <a:pt x="957660" y="1738312"/>
                  <a:pt x="960834" y="1741884"/>
                </a:cubicBezTo>
                <a:cubicBezTo>
                  <a:pt x="965597" y="1762522"/>
                  <a:pt x="971749" y="1784350"/>
                  <a:pt x="979289" y="1807369"/>
                </a:cubicBezTo>
                <a:cubicBezTo>
                  <a:pt x="988417" y="1835150"/>
                  <a:pt x="999133" y="1862137"/>
                  <a:pt x="1011436" y="1888331"/>
                </a:cubicBezTo>
                <a:cubicBezTo>
                  <a:pt x="1025723" y="1919684"/>
                  <a:pt x="1041598" y="1949053"/>
                  <a:pt x="1059061" y="1976437"/>
                </a:cubicBezTo>
                <a:cubicBezTo>
                  <a:pt x="1078905" y="2007394"/>
                  <a:pt x="1100733" y="2035572"/>
                  <a:pt x="1124545" y="2060972"/>
                </a:cubicBezTo>
                <a:cubicBezTo>
                  <a:pt x="1062633" y="2024062"/>
                  <a:pt x="1002110" y="1973262"/>
                  <a:pt x="942975" y="1908572"/>
                </a:cubicBezTo>
                <a:cubicBezTo>
                  <a:pt x="944165" y="1967706"/>
                  <a:pt x="953889" y="2018506"/>
                  <a:pt x="972145" y="2060972"/>
                </a:cubicBezTo>
                <a:lnTo>
                  <a:pt x="933450" y="2012751"/>
                </a:lnTo>
                <a:cubicBezTo>
                  <a:pt x="920750" y="1996876"/>
                  <a:pt x="910431" y="1985764"/>
                  <a:pt x="902494" y="1979414"/>
                </a:cubicBezTo>
                <a:cubicBezTo>
                  <a:pt x="885428" y="1998861"/>
                  <a:pt x="876895" y="2026047"/>
                  <a:pt x="876895" y="2060972"/>
                </a:cubicBezTo>
                <a:cubicBezTo>
                  <a:pt x="867370" y="2047081"/>
                  <a:pt x="858440" y="2024856"/>
                  <a:pt x="850106" y="1994297"/>
                </a:cubicBezTo>
                <a:cubicBezTo>
                  <a:pt x="846931" y="1983581"/>
                  <a:pt x="843161" y="1969492"/>
                  <a:pt x="838795" y="1952030"/>
                </a:cubicBezTo>
                <a:lnTo>
                  <a:pt x="828080" y="1908572"/>
                </a:lnTo>
                <a:lnTo>
                  <a:pt x="804862" y="1988344"/>
                </a:lnTo>
                <a:cubicBezTo>
                  <a:pt x="796131" y="2014537"/>
                  <a:pt x="786805" y="2038747"/>
                  <a:pt x="776883" y="2060972"/>
                </a:cubicBezTo>
                <a:lnTo>
                  <a:pt x="776883" y="2003822"/>
                </a:lnTo>
                <a:cubicBezTo>
                  <a:pt x="776883" y="1903412"/>
                  <a:pt x="753666" y="1814314"/>
                  <a:pt x="707231" y="1736526"/>
                </a:cubicBezTo>
                <a:cubicBezTo>
                  <a:pt x="724694" y="1736526"/>
                  <a:pt x="739378" y="1738312"/>
                  <a:pt x="751284" y="1741884"/>
                </a:cubicBezTo>
                <a:cubicBezTo>
                  <a:pt x="764778" y="1744265"/>
                  <a:pt x="777081" y="1745456"/>
                  <a:pt x="788194" y="1745456"/>
                </a:cubicBezTo>
                <a:cubicBezTo>
                  <a:pt x="801687" y="1745456"/>
                  <a:pt x="812601" y="1740495"/>
                  <a:pt x="820936" y="1730573"/>
                </a:cubicBezTo>
                <a:lnTo>
                  <a:pt x="826294" y="1724620"/>
                </a:lnTo>
                <a:cubicBezTo>
                  <a:pt x="828675" y="1721842"/>
                  <a:pt x="830461" y="1719858"/>
                  <a:pt x="831652" y="1718667"/>
                </a:cubicBezTo>
                <a:cubicBezTo>
                  <a:pt x="835620" y="1714698"/>
                  <a:pt x="838994" y="1712714"/>
                  <a:pt x="841772" y="1712714"/>
                </a:cubicBezTo>
                <a:close/>
                <a:moveTo>
                  <a:pt x="5612606" y="1690687"/>
                </a:moveTo>
                <a:cubicBezTo>
                  <a:pt x="5609034" y="1690687"/>
                  <a:pt x="5604867" y="1692672"/>
                  <a:pt x="5600104" y="1696640"/>
                </a:cubicBezTo>
                <a:lnTo>
                  <a:pt x="5587008" y="1708547"/>
                </a:lnTo>
                <a:cubicBezTo>
                  <a:pt x="5578673" y="1716087"/>
                  <a:pt x="5567759" y="1719858"/>
                  <a:pt x="5554265" y="1719858"/>
                </a:cubicBezTo>
                <a:cubicBezTo>
                  <a:pt x="5482828" y="1719858"/>
                  <a:pt x="5423495" y="1751012"/>
                  <a:pt x="5376267" y="1813322"/>
                </a:cubicBezTo>
                <a:cubicBezTo>
                  <a:pt x="5324277" y="1882775"/>
                  <a:pt x="5298281" y="1978422"/>
                  <a:pt x="5298281" y="2100262"/>
                </a:cubicBezTo>
                <a:cubicBezTo>
                  <a:pt x="5298281" y="2148681"/>
                  <a:pt x="5302647" y="2194322"/>
                  <a:pt x="5311378" y="2237184"/>
                </a:cubicBezTo>
                <a:cubicBezTo>
                  <a:pt x="5321697" y="2286397"/>
                  <a:pt x="5337373" y="2329259"/>
                  <a:pt x="5358408" y="2365772"/>
                </a:cubicBezTo>
                <a:cubicBezTo>
                  <a:pt x="5382220" y="2406650"/>
                  <a:pt x="5412383" y="2438201"/>
                  <a:pt x="5448895" y="2460426"/>
                </a:cubicBezTo>
                <a:cubicBezTo>
                  <a:pt x="5489773" y="2485033"/>
                  <a:pt x="5537795" y="2497336"/>
                  <a:pt x="5592961" y="2497336"/>
                </a:cubicBezTo>
                <a:cubicBezTo>
                  <a:pt x="5669161" y="2497336"/>
                  <a:pt x="5722937" y="2482453"/>
                  <a:pt x="5754290" y="2452687"/>
                </a:cubicBezTo>
                <a:cubicBezTo>
                  <a:pt x="5778896" y="2475309"/>
                  <a:pt x="5821164" y="2486620"/>
                  <a:pt x="5881092" y="2486620"/>
                </a:cubicBezTo>
                <a:cubicBezTo>
                  <a:pt x="5866011" y="2467173"/>
                  <a:pt x="5855891" y="2437011"/>
                  <a:pt x="5850731" y="2396133"/>
                </a:cubicBezTo>
                <a:cubicBezTo>
                  <a:pt x="5848350" y="2380258"/>
                  <a:pt x="5846961" y="2361803"/>
                  <a:pt x="5846564" y="2340769"/>
                </a:cubicBezTo>
                <a:cubicBezTo>
                  <a:pt x="5846167" y="2332434"/>
                  <a:pt x="5845969" y="2323306"/>
                  <a:pt x="5845969" y="2313384"/>
                </a:cubicBezTo>
                <a:lnTo>
                  <a:pt x="5845373" y="2286595"/>
                </a:lnTo>
                <a:cubicBezTo>
                  <a:pt x="5845373" y="2263179"/>
                  <a:pt x="5849342" y="2242145"/>
                  <a:pt x="5857279" y="2223492"/>
                </a:cubicBezTo>
                <a:cubicBezTo>
                  <a:pt x="5867598" y="2199680"/>
                  <a:pt x="5884069" y="2180828"/>
                  <a:pt x="5906690" y="2166937"/>
                </a:cubicBezTo>
                <a:cubicBezTo>
                  <a:pt x="5891212" y="2147887"/>
                  <a:pt x="5870376" y="2139355"/>
                  <a:pt x="5844183" y="2141339"/>
                </a:cubicBezTo>
                <a:cubicBezTo>
                  <a:pt x="5821958" y="2143323"/>
                  <a:pt x="5799336" y="2151856"/>
                  <a:pt x="5776317" y="2166937"/>
                </a:cubicBezTo>
                <a:cubicBezTo>
                  <a:pt x="5760045" y="2152253"/>
                  <a:pt x="5738415" y="2144117"/>
                  <a:pt x="5711428" y="2142530"/>
                </a:cubicBezTo>
                <a:cubicBezTo>
                  <a:pt x="5682059" y="2140545"/>
                  <a:pt x="5660628" y="2148681"/>
                  <a:pt x="5647134" y="2166937"/>
                </a:cubicBezTo>
                <a:cubicBezTo>
                  <a:pt x="5684441" y="2193131"/>
                  <a:pt x="5703094" y="2224087"/>
                  <a:pt x="5703094" y="2259806"/>
                </a:cubicBezTo>
                <a:cubicBezTo>
                  <a:pt x="5703094" y="2294731"/>
                  <a:pt x="5695950" y="2323108"/>
                  <a:pt x="5681662" y="2344936"/>
                </a:cubicBezTo>
                <a:cubicBezTo>
                  <a:pt x="5665391" y="2370336"/>
                  <a:pt x="5641578" y="2383036"/>
                  <a:pt x="5610225" y="2383036"/>
                </a:cubicBezTo>
                <a:cubicBezTo>
                  <a:pt x="5566965" y="2383036"/>
                  <a:pt x="5537398" y="2357239"/>
                  <a:pt x="5521523" y="2305645"/>
                </a:cubicBezTo>
                <a:cubicBezTo>
                  <a:pt x="5513982" y="2281833"/>
                  <a:pt x="5508625" y="2250678"/>
                  <a:pt x="5505450" y="2212181"/>
                </a:cubicBezTo>
                <a:cubicBezTo>
                  <a:pt x="5503069" y="2179240"/>
                  <a:pt x="5501878" y="2136973"/>
                  <a:pt x="5501878" y="2085380"/>
                </a:cubicBezTo>
                <a:lnTo>
                  <a:pt x="5501878" y="2038350"/>
                </a:lnTo>
                <a:lnTo>
                  <a:pt x="5503664" y="1991915"/>
                </a:lnTo>
                <a:cubicBezTo>
                  <a:pt x="5505648" y="1958975"/>
                  <a:pt x="5510014" y="1931789"/>
                  <a:pt x="5516761" y="1910358"/>
                </a:cubicBezTo>
                <a:cubicBezTo>
                  <a:pt x="5533429" y="1857176"/>
                  <a:pt x="5568355" y="1830586"/>
                  <a:pt x="5621536" y="1830586"/>
                </a:cubicBezTo>
                <a:cubicBezTo>
                  <a:pt x="5645348" y="1830586"/>
                  <a:pt x="5664001" y="1852216"/>
                  <a:pt x="5677495" y="1895475"/>
                </a:cubicBezTo>
                <a:cubicBezTo>
                  <a:pt x="5687020" y="1927225"/>
                  <a:pt x="5706467" y="1957784"/>
                  <a:pt x="5735836" y="1987153"/>
                </a:cubicBezTo>
                <a:cubicBezTo>
                  <a:pt x="5768776" y="2019300"/>
                  <a:pt x="5800923" y="2035373"/>
                  <a:pt x="5832276" y="2035373"/>
                </a:cubicBezTo>
                <a:cubicBezTo>
                  <a:pt x="5820767" y="2013942"/>
                  <a:pt x="5815012" y="1997273"/>
                  <a:pt x="5815012" y="1985367"/>
                </a:cubicBezTo>
                <a:cubicBezTo>
                  <a:pt x="5815012" y="1980208"/>
                  <a:pt x="5816005" y="1974850"/>
                  <a:pt x="5817989" y="1969294"/>
                </a:cubicBezTo>
                <a:cubicBezTo>
                  <a:pt x="5819973" y="1964928"/>
                  <a:pt x="5822354" y="1960562"/>
                  <a:pt x="5825133" y="1956197"/>
                </a:cubicBezTo>
                <a:cubicBezTo>
                  <a:pt x="5838627" y="1935559"/>
                  <a:pt x="5845373" y="1914525"/>
                  <a:pt x="5845373" y="1893094"/>
                </a:cubicBezTo>
                <a:cubicBezTo>
                  <a:pt x="5845373" y="1865312"/>
                  <a:pt x="5841404" y="1843286"/>
                  <a:pt x="5833467" y="1827014"/>
                </a:cubicBezTo>
                <a:lnTo>
                  <a:pt x="5825728" y="1810940"/>
                </a:lnTo>
                <a:cubicBezTo>
                  <a:pt x="5821759" y="1803400"/>
                  <a:pt x="5819775" y="1798637"/>
                  <a:pt x="5819775" y="1796653"/>
                </a:cubicBezTo>
                <a:cubicBezTo>
                  <a:pt x="5819775" y="1789906"/>
                  <a:pt x="5822354" y="1782961"/>
                  <a:pt x="5827514" y="1775817"/>
                </a:cubicBezTo>
                <a:cubicBezTo>
                  <a:pt x="5837832" y="1760736"/>
                  <a:pt x="5842992" y="1747639"/>
                  <a:pt x="5842992" y="1736526"/>
                </a:cubicBezTo>
                <a:cubicBezTo>
                  <a:pt x="5842992" y="1721842"/>
                  <a:pt x="5839817" y="1710531"/>
                  <a:pt x="5833467" y="1702594"/>
                </a:cubicBezTo>
                <a:cubicBezTo>
                  <a:pt x="5803701" y="1716484"/>
                  <a:pt x="5763815" y="1723430"/>
                  <a:pt x="5713809" y="1723430"/>
                </a:cubicBezTo>
                <a:cubicBezTo>
                  <a:pt x="5675709" y="1723430"/>
                  <a:pt x="5650904" y="1717675"/>
                  <a:pt x="5639395" y="1706165"/>
                </a:cubicBezTo>
                <a:lnTo>
                  <a:pt x="5632251" y="1700212"/>
                </a:lnTo>
                <a:cubicBezTo>
                  <a:pt x="5629870" y="1698228"/>
                  <a:pt x="5627687" y="1696640"/>
                  <a:pt x="5625703" y="1695450"/>
                </a:cubicBezTo>
                <a:cubicBezTo>
                  <a:pt x="5620940" y="1692275"/>
                  <a:pt x="5616575" y="1690687"/>
                  <a:pt x="5612606" y="1690687"/>
                </a:cubicBezTo>
                <a:close/>
                <a:moveTo>
                  <a:pt x="4651772" y="1690687"/>
                </a:moveTo>
                <a:cubicBezTo>
                  <a:pt x="4647803" y="1690687"/>
                  <a:pt x="4643636" y="1692672"/>
                  <a:pt x="4639270" y="1696640"/>
                </a:cubicBezTo>
                <a:lnTo>
                  <a:pt x="4628554" y="1708547"/>
                </a:lnTo>
                <a:cubicBezTo>
                  <a:pt x="4617045" y="1718469"/>
                  <a:pt x="4607322" y="1723430"/>
                  <a:pt x="4599384" y="1723430"/>
                </a:cubicBezTo>
                <a:cubicBezTo>
                  <a:pt x="4583112" y="1723430"/>
                  <a:pt x="4571206" y="1722636"/>
                  <a:pt x="4563665" y="1721048"/>
                </a:cubicBezTo>
                <a:cubicBezTo>
                  <a:pt x="4550569" y="1717873"/>
                  <a:pt x="4539258" y="1716286"/>
                  <a:pt x="4529733" y="1716286"/>
                </a:cubicBezTo>
                <a:cubicBezTo>
                  <a:pt x="4514254" y="1716286"/>
                  <a:pt x="4499967" y="1719461"/>
                  <a:pt x="4486870" y="1725811"/>
                </a:cubicBezTo>
                <a:cubicBezTo>
                  <a:pt x="4538861" y="1810345"/>
                  <a:pt x="4564856" y="1906587"/>
                  <a:pt x="4564856" y="2014537"/>
                </a:cubicBezTo>
                <a:lnTo>
                  <a:pt x="4564856" y="2197894"/>
                </a:lnTo>
                <a:cubicBezTo>
                  <a:pt x="4564856" y="2214165"/>
                  <a:pt x="4564261" y="2229842"/>
                  <a:pt x="4563070" y="2244923"/>
                </a:cubicBezTo>
                <a:cubicBezTo>
                  <a:pt x="4561086" y="2266355"/>
                  <a:pt x="4557712" y="2285603"/>
                  <a:pt x="4552950" y="2302669"/>
                </a:cubicBezTo>
                <a:cubicBezTo>
                  <a:pt x="4539853" y="2349897"/>
                  <a:pt x="4517430" y="2375892"/>
                  <a:pt x="4485679" y="2380655"/>
                </a:cubicBezTo>
                <a:cubicBezTo>
                  <a:pt x="4485679" y="2418358"/>
                  <a:pt x="4496990" y="2446734"/>
                  <a:pt x="4519612" y="2465784"/>
                </a:cubicBezTo>
                <a:cubicBezTo>
                  <a:pt x="4535487" y="2479675"/>
                  <a:pt x="4553148" y="2486620"/>
                  <a:pt x="4572595" y="2486620"/>
                </a:cubicBezTo>
                <a:cubicBezTo>
                  <a:pt x="4593630" y="2486620"/>
                  <a:pt x="4615061" y="2477690"/>
                  <a:pt x="4636889" y="2459831"/>
                </a:cubicBezTo>
                <a:cubicBezTo>
                  <a:pt x="4659114" y="2477690"/>
                  <a:pt x="4680744" y="2486620"/>
                  <a:pt x="4701778" y="2486620"/>
                </a:cubicBezTo>
                <a:cubicBezTo>
                  <a:pt x="4720431" y="2486620"/>
                  <a:pt x="4737894" y="2479675"/>
                  <a:pt x="4754165" y="2465784"/>
                </a:cubicBezTo>
                <a:cubicBezTo>
                  <a:pt x="4776787" y="2446734"/>
                  <a:pt x="4788098" y="2418358"/>
                  <a:pt x="4788098" y="2380655"/>
                </a:cubicBezTo>
                <a:cubicBezTo>
                  <a:pt x="4756348" y="2375892"/>
                  <a:pt x="4733727" y="2349897"/>
                  <a:pt x="4720233" y="2302669"/>
                </a:cubicBezTo>
                <a:cubicBezTo>
                  <a:pt x="4715470" y="2285603"/>
                  <a:pt x="4712097" y="2266355"/>
                  <a:pt x="4710112" y="2244923"/>
                </a:cubicBezTo>
                <a:cubicBezTo>
                  <a:pt x="4708525" y="2229445"/>
                  <a:pt x="4707731" y="2213769"/>
                  <a:pt x="4707731" y="2197894"/>
                </a:cubicBezTo>
                <a:lnTo>
                  <a:pt x="4707731" y="2051447"/>
                </a:lnTo>
                <a:cubicBezTo>
                  <a:pt x="4707731" y="2035969"/>
                  <a:pt x="4710509" y="2022475"/>
                  <a:pt x="4716065" y="2010965"/>
                </a:cubicBezTo>
                <a:cubicBezTo>
                  <a:pt x="4744640" y="2047081"/>
                  <a:pt x="4771231" y="2086769"/>
                  <a:pt x="4795837" y="2130028"/>
                </a:cubicBezTo>
                <a:cubicBezTo>
                  <a:pt x="4818856" y="2169715"/>
                  <a:pt x="4839692" y="2211387"/>
                  <a:pt x="4858345" y="2255044"/>
                </a:cubicBezTo>
                <a:cubicBezTo>
                  <a:pt x="4892080" y="2334419"/>
                  <a:pt x="4916686" y="2411611"/>
                  <a:pt x="4932164" y="2486620"/>
                </a:cubicBezTo>
                <a:cubicBezTo>
                  <a:pt x="4967089" y="2486620"/>
                  <a:pt x="4996656" y="2477690"/>
                  <a:pt x="5020865" y="2459831"/>
                </a:cubicBezTo>
                <a:cubicBezTo>
                  <a:pt x="5050235" y="2477690"/>
                  <a:pt x="5084366" y="2486620"/>
                  <a:pt x="5123259" y="2486620"/>
                </a:cubicBezTo>
                <a:cubicBezTo>
                  <a:pt x="5107781" y="2415183"/>
                  <a:pt x="5100042" y="2339578"/>
                  <a:pt x="5100042" y="2259806"/>
                </a:cubicBezTo>
                <a:lnTo>
                  <a:pt x="5100637" y="2208609"/>
                </a:lnTo>
                <a:cubicBezTo>
                  <a:pt x="5100637" y="2185590"/>
                  <a:pt x="5100836" y="2163564"/>
                  <a:pt x="5101233" y="2142530"/>
                </a:cubicBezTo>
                <a:cubicBezTo>
                  <a:pt x="5102423" y="2086570"/>
                  <a:pt x="5104804" y="2035175"/>
                  <a:pt x="5108376" y="1988344"/>
                </a:cubicBezTo>
                <a:cubicBezTo>
                  <a:pt x="5112742" y="1928416"/>
                  <a:pt x="5118695" y="1876822"/>
                  <a:pt x="5126236" y="1833562"/>
                </a:cubicBezTo>
                <a:cubicBezTo>
                  <a:pt x="5135761" y="1782365"/>
                  <a:pt x="5147469" y="1743273"/>
                  <a:pt x="5161359" y="1716286"/>
                </a:cubicBezTo>
                <a:cubicBezTo>
                  <a:pt x="5145881" y="1716286"/>
                  <a:pt x="5131594" y="1717873"/>
                  <a:pt x="5118497" y="1721048"/>
                </a:cubicBezTo>
                <a:cubicBezTo>
                  <a:pt x="5111353" y="1722636"/>
                  <a:pt x="5101630" y="1723430"/>
                  <a:pt x="5089326" y="1723430"/>
                </a:cubicBezTo>
                <a:cubicBezTo>
                  <a:pt x="5075436" y="1723430"/>
                  <a:pt x="5063728" y="1718469"/>
                  <a:pt x="5054203" y="1708547"/>
                </a:cubicBezTo>
                <a:lnTo>
                  <a:pt x="5048845" y="1703189"/>
                </a:lnTo>
                <a:cubicBezTo>
                  <a:pt x="5046464" y="1700808"/>
                  <a:pt x="5044678" y="1698823"/>
                  <a:pt x="5043487" y="1697236"/>
                </a:cubicBezTo>
                <a:cubicBezTo>
                  <a:pt x="5038725" y="1692870"/>
                  <a:pt x="5034558" y="1690687"/>
                  <a:pt x="5030986" y="1690687"/>
                </a:cubicBezTo>
                <a:cubicBezTo>
                  <a:pt x="5027414" y="1690687"/>
                  <a:pt x="5023247" y="1692870"/>
                  <a:pt x="5018484" y="1697236"/>
                </a:cubicBezTo>
                <a:cubicBezTo>
                  <a:pt x="5016897" y="1698823"/>
                  <a:pt x="5014912" y="1700808"/>
                  <a:pt x="5012531" y="1703189"/>
                </a:cubicBezTo>
                <a:lnTo>
                  <a:pt x="5007769" y="1708547"/>
                </a:lnTo>
                <a:cubicBezTo>
                  <a:pt x="4997847" y="1718469"/>
                  <a:pt x="4983560" y="1723430"/>
                  <a:pt x="4964906" y="1723430"/>
                </a:cubicBezTo>
                <a:cubicBezTo>
                  <a:pt x="4957366" y="1723430"/>
                  <a:pt x="4948436" y="1722636"/>
                  <a:pt x="4938117" y="1721048"/>
                </a:cubicBezTo>
                <a:lnTo>
                  <a:pt x="4910137" y="1716286"/>
                </a:lnTo>
                <a:cubicBezTo>
                  <a:pt x="4927600" y="1771848"/>
                  <a:pt x="4940697" y="1831776"/>
                  <a:pt x="4949428" y="1896070"/>
                </a:cubicBezTo>
                <a:cubicBezTo>
                  <a:pt x="4956572" y="1950442"/>
                  <a:pt x="4960144" y="2005409"/>
                  <a:pt x="4960144" y="2060972"/>
                </a:cubicBezTo>
                <a:cubicBezTo>
                  <a:pt x="4940300" y="2041525"/>
                  <a:pt x="4920456" y="2015926"/>
                  <a:pt x="4900612" y="1984176"/>
                </a:cubicBezTo>
                <a:cubicBezTo>
                  <a:pt x="4882753" y="1956395"/>
                  <a:pt x="4865489" y="1925240"/>
                  <a:pt x="4848820" y="1890712"/>
                </a:cubicBezTo>
                <a:cubicBezTo>
                  <a:pt x="4817864" y="1825625"/>
                  <a:pt x="4797227" y="1769864"/>
                  <a:pt x="4786908" y="1723430"/>
                </a:cubicBezTo>
                <a:cubicBezTo>
                  <a:pt x="4779764" y="1718667"/>
                  <a:pt x="4771628" y="1716286"/>
                  <a:pt x="4762500" y="1716286"/>
                </a:cubicBezTo>
                <a:cubicBezTo>
                  <a:pt x="4758531" y="1716286"/>
                  <a:pt x="4753967" y="1716683"/>
                  <a:pt x="4748808" y="1717476"/>
                </a:cubicBezTo>
                <a:lnTo>
                  <a:pt x="4720828" y="1722834"/>
                </a:lnTo>
                <a:lnTo>
                  <a:pt x="4707731" y="1723430"/>
                </a:lnTo>
                <a:cubicBezTo>
                  <a:pt x="4695428" y="1723430"/>
                  <a:pt x="4684514" y="1718469"/>
                  <a:pt x="4674989" y="1708547"/>
                </a:cubicBezTo>
                <a:lnTo>
                  <a:pt x="4669631" y="1703189"/>
                </a:lnTo>
                <a:cubicBezTo>
                  <a:pt x="4667250" y="1700808"/>
                  <a:pt x="4665464" y="1698823"/>
                  <a:pt x="4664273" y="1697236"/>
                </a:cubicBezTo>
                <a:cubicBezTo>
                  <a:pt x="4659511" y="1692870"/>
                  <a:pt x="4655344" y="1690687"/>
                  <a:pt x="4651772" y="1690687"/>
                </a:cubicBezTo>
                <a:close/>
                <a:moveTo>
                  <a:pt x="3856434" y="1690687"/>
                </a:moveTo>
                <a:cubicBezTo>
                  <a:pt x="3852862" y="1690687"/>
                  <a:pt x="3848695" y="1692870"/>
                  <a:pt x="3843932" y="1697236"/>
                </a:cubicBezTo>
                <a:cubicBezTo>
                  <a:pt x="3842345" y="1698823"/>
                  <a:pt x="3840361" y="1700808"/>
                  <a:pt x="3837979" y="1703189"/>
                </a:cubicBezTo>
                <a:lnTo>
                  <a:pt x="3833217" y="1708547"/>
                </a:lnTo>
                <a:cubicBezTo>
                  <a:pt x="3823295" y="1718469"/>
                  <a:pt x="3811389" y="1723430"/>
                  <a:pt x="3797498" y="1723430"/>
                </a:cubicBezTo>
                <a:cubicBezTo>
                  <a:pt x="3785592" y="1723430"/>
                  <a:pt x="3775868" y="1722636"/>
                  <a:pt x="3768328" y="1721048"/>
                </a:cubicBezTo>
                <a:cubicBezTo>
                  <a:pt x="3755231" y="1717873"/>
                  <a:pt x="3743920" y="1716286"/>
                  <a:pt x="3734395" y="1716286"/>
                </a:cubicBezTo>
                <a:cubicBezTo>
                  <a:pt x="3718520" y="1716286"/>
                  <a:pt x="3704629" y="1719461"/>
                  <a:pt x="3692723" y="1725811"/>
                </a:cubicBezTo>
                <a:cubicBezTo>
                  <a:pt x="3744714" y="1810345"/>
                  <a:pt x="3770709" y="1906587"/>
                  <a:pt x="3770709" y="2014537"/>
                </a:cubicBezTo>
                <a:lnTo>
                  <a:pt x="3770709" y="2197894"/>
                </a:lnTo>
                <a:cubicBezTo>
                  <a:pt x="3770709" y="2305050"/>
                  <a:pt x="3795117" y="2382639"/>
                  <a:pt x="3843932" y="2430661"/>
                </a:cubicBezTo>
                <a:cubicBezTo>
                  <a:pt x="3889176" y="2475111"/>
                  <a:pt x="3959026" y="2497336"/>
                  <a:pt x="4053483" y="2497336"/>
                </a:cubicBezTo>
                <a:cubicBezTo>
                  <a:pt x="4137223" y="2497336"/>
                  <a:pt x="4200128" y="2475111"/>
                  <a:pt x="4242197" y="2430661"/>
                </a:cubicBezTo>
                <a:cubicBezTo>
                  <a:pt x="4289028" y="2381845"/>
                  <a:pt x="4312444" y="2304256"/>
                  <a:pt x="4312444" y="2197894"/>
                </a:cubicBezTo>
                <a:lnTo>
                  <a:pt x="4312444" y="2014537"/>
                </a:lnTo>
                <a:cubicBezTo>
                  <a:pt x="4312444" y="1960959"/>
                  <a:pt x="4318198" y="1911350"/>
                  <a:pt x="4329708" y="1865709"/>
                </a:cubicBezTo>
                <a:cubicBezTo>
                  <a:pt x="4342804" y="1814909"/>
                  <a:pt x="4363442" y="1768277"/>
                  <a:pt x="4391620" y="1725811"/>
                </a:cubicBezTo>
                <a:cubicBezTo>
                  <a:pt x="4384080" y="1719461"/>
                  <a:pt x="4373761" y="1716286"/>
                  <a:pt x="4360664" y="1716286"/>
                </a:cubicBezTo>
                <a:cubicBezTo>
                  <a:pt x="4353520" y="1716286"/>
                  <a:pt x="4343400" y="1717873"/>
                  <a:pt x="4330303" y="1721048"/>
                </a:cubicBezTo>
                <a:cubicBezTo>
                  <a:pt x="4323953" y="1722636"/>
                  <a:pt x="4312245" y="1723430"/>
                  <a:pt x="4295179" y="1723430"/>
                </a:cubicBezTo>
                <a:cubicBezTo>
                  <a:pt x="4286051" y="1723430"/>
                  <a:pt x="4276725" y="1718469"/>
                  <a:pt x="4267200" y="1708547"/>
                </a:cubicBezTo>
                <a:lnTo>
                  <a:pt x="4261842" y="1703189"/>
                </a:lnTo>
                <a:cubicBezTo>
                  <a:pt x="4259857" y="1700808"/>
                  <a:pt x="4258072" y="1698823"/>
                  <a:pt x="4256484" y="1697236"/>
                </a:cubicBezTo>
                <a:cubicBezTo>
                  <a:pt x="4251722" y="1692870"/>
                  <a:pt x="4247554" y="1690687"/>
                  <a:pt x="4243983" y="1690687"/>
                </a:cubicBezTo>
                <a:cubicBezTo>
                  <a:pt x="4239617" y="1690687"/>
                  <a:pt x="4235053" y="1692870"/>
                  <a:pt x="4230290" y="1697236"/>
                </a:cubicBezTo>
                <a:lnTo>
                  <a:pt x="4220765" y="1708547"/>
                </a:lnTo>
                <a:cubicBezTo>
                  <a:pt x="4209256" y="1718469"/>
                  <a:pt x="4199533" y="1723430"/>
                  <a:pt x="4191595" y="1723430"/>
                </a:cubicBezTo>
                <a:cubicBezTo>
                  <a:pt x="4174530" y="1723430"/>
                  <a:pt x="4162623" y="1722636"/>
                  <a:pt x="4155876" y="1721048"/>
                </a:cubicBezTo>
                <a:cubicBezTo>
                  <a:pt x="4143176" y="1717873"/>
                  <a:pt x="4132262" y="1716286"/>
                  <a:pt x="4123134" y="1716286"/>
                </a:cubicBezTo>
                <a:cubicBezTo>
                  <a:pt x="4109243" y="1716286"/>
                  <a:pt x="4097536" y="1719461"/>
                  <a:pt x="4088011" y="1725811"/>
                </a:cubicBezTo>
                <a:cubicBezTo>
                  <a:pt x="4118570" y="1766292"/>
                  <a:pt x="4139604" y="1812925"/>
                  <a:pt x="4151114" y="1865709"/>
                </a:cubicBezTo>
                <a:cubicBezTo>
                  <a:pt x="4156273" y="1888331"/>
                  <a:pt x="4159845" y="1912937"/>
                  <a:pt x="4161829" y="1939528"/>
                </a:cubicBezTo>
                <a:cubicBezTo>
                  <a:pt x="4163814" y="1961356"/>
                  <a:pt x="4164806" y="1986359"/>
                  <a:pt x="4164806" y="2014537"/>
                </a:cubicBezTo>
                <a:lnTo>
                  <a:pt x="4164806" y="2141339"/>
                </a:lnTo>
                <a:cubicBezTo>
                  <a:pt x="4164806" y="2219523"/>
                  <a:pt x="4157662" y="2277665"/>
                  <a:pt x="4143375" y="2315765"/>
                </a:cubicBezTo>
                <a:cubicBezTo>
                  <a:pt x="4126706" y="2360612"/>
                  <a:pt x="4098925" y="2383036"/>
                  <a:pt x="4060031" y="2383036"/>
                </a:cubicBezTo>
                <a:cubicBezTo>
                  <a:pt x="4016772" y="2383036"/>
                  <a:pt x="3986411" y="2360612"/>
                  <a:pt x="3968948" y="2315765"/>
                </a:cubicBezTo>
                <a:cubicBezTo>
                  <a:pt x="3954661" y="2278856"/>
                  <a:pt x="3947517" y="2220714"/>
                  <a:pt x="3947517" y="2141339"/>
                </a:cubicBezTo>
                <a:lnTo>
                  <a:pt x="3947517" y="2014537"/>
                </a:lnTo>
                <a:cubicBezTo>
                  <a:pt x="3947517" y="1960959"/>
                  <a:pt x="3952875" y="1911350"/>
                  <a:pt x="3963590" y="1865709"/>
                </a:cubicBezTo>
                <a:cubicBezTo>
                  <a:pt x="3975100" y="1814909"/>
                  <a:pt x="3993356" y="1768277"/>
                  <a:pt x="4018359" y="1725811"/>
                </a:cubicBezTo>
                <a:cubicBezTo>
                  <a:pt x="4005262" y="1719461"/>
                  <a:pt x="3991769" y="1716286"/>
                  <a:pt x="3977878" y="1716286"/>
                </a:cubicBezTo>
                <a:cubicBezTo>
                  <a:pt x="3968353" y="1716286"/>
                  <a:pt x="3957042" y="1717873"/>
                  <a:pt x="3943945" y="1721048"/>
                </a:cubicBezTo>
                <a:cubicBezTo>
                  <a:pt x="3936801" y="1722636"/>
                  <a:pt x="3927078" y="1723430"/>
                  <a:pt x="3914775" y="1723430"/>
                </a:cubicBezTo>
                <a:cubicBezTo>
                  <a:pt x="3900884" y="1723430"/>
                  <a:pt x="3888978" y="1718469"/>
                  <a:pt x="3879056" y="1708547"/>
                </a:cubicBezTo>
                <a:lnTo>
                  <a:pt x="3874293" y="1703189"/>
                </a:lnTo>
                <a:cubicBezTo>
                  <a:pt x="3871912" y="1700808"/>
                  <a:pt x="3870126" y="1698823"/>
                  <a:pt x="3868936" y="1697236"/>
                </a:cubicBezTo>
                <a:cubicBezTo>
                  <a:pt x="3864173" y="1692870"/>
                  <a:pt x="3860006" y="1690687"/>
                  <a:pt x="3856434" y="1690687"/>
                </a:cubicBezTo>
                <a:close/>
                <a:moveTo>
                  <a:pt x="3110507" y="1690687"/>
                </a:moveTo>
                <a:cubicBezTo>
                  <a:pt x="3106936" y="1690687"/>
                  <a:pt x="3102768" y="1692870"/>
                  <a:pt x="3098006" y="1697236"/>
                </a:cubicBezTo>
                <a:cubicBezTo>
                  <a:pt x="3096418" y="1698823"/>
                  <a:pt x="3094434" y="1700808"/>
                  <a:pt x="3092053" y="1703189"/>
                </a:cubicBezTo>
                <a:lnTo>
                  <a:pt x="3087290" y="1708547"/>
                </a:lnTo>
                <a:cubicBezTo>
                  <a:pt x="3082131" y="1713706"/>
                  <a:pt x="3076575" y="1717675"/>
                  <a:pt x="3070622" y="1720453"/>
                </a:cubicBezTo>
                <a:cubicBezTo>
                  <a:pt x="3065462" y="1722437"/>
                  <a:pt x="3060501" y="1723430"/>
                  <a:pt x="3055739" y="1723430"/>
                </a:cubicBezTo>
                <a:cubicBezTo>
                  <a:pt x="3041054" y="1723430"/>
                  <a:pt x="3029942" y="1722636"/>
                  <a:pt x="3022401" y="1721048"/>
                </a:cubicBezTo>
                <a:cubicBezTo>
                  <a:pt x="3009305" y="1717873"/>
                  <a:pt x="2997200" y="1716286"/>
                  <a:pt x="2986087" y="1716286"/>
                </a:cubicBezTo>
                <a:cubicBezTo>
                  <a:pt x="2967831" y="1716286"/>
                  <a:pt x="2954337" y="1719461"/>
                  <a:pt x="2945606" y="1725811"/>
                </a:cubicBezTo>
                <a:cubicBezTo>
                  <a:pt x="2973784" y="1767483"/>
                  <a:pt x="2994223" y="1812925"/>
                  <a:pt x="3006923" y="1862137"/>
                </a:cubicBezTo>
                <a:cubicBezTo>
                  <a:pt x="3018036" y="1906587"/>
                  <a:pt x="3023592" y="1957387"/>
                  <a:pt x="3023592" y="2014537"/>
                </a:cubicBezTo>
                <a:lnTo>
                  <a:pt x="3023592" y="2197894"/>
                </a:lnTo>
                <a:cubicBezTo>
                  <a:pt x="3023592" y="2214165"/>
                  <a:pt x="3022997" y="2229842"/>
                  <a:pt x="3021806" y="2244923"/>
                </a:cubicBezTo>
                <a:cubicBezTo>
                  <a:pt x="3019822" y="2266355"/>
                  <a:pt x="3016448" y="2285603"/>
                  <a:pt x="3011686" y="2302669"/>
                </a:cubicBezTo>
                <a:cubicBezTo>
                  <a:pt x="2998589" y="2349897"/>
                  <a:pt x="2976165" y="2375892"/>
                  <a:pt x="2944416" y="2380655"/>
                </a:cubicBezTo>
                <a:cubicBezTo>
                  <a:pt x="2944416" y="2418755"/>
                  <a:pt x="2955726" y="2447131"/>
                  <a:pt x="2978348" y="2465784"/>
                </a:cubicBezTo>
                <a:cubicBezTo>
                  <a:pt x="2995017" y="2479675"/>
                  <a:pt x="3013472" y="2486620"/>
                  <a:pt x="3033712" y="2486620"/>
                </a:cubicBezTo>
                <a:cubicBezTo>
                  <a:pt x="3061097" y="2486620"/>
                  <a:pt x="3087092" y="2476897"/>
                  <a:pt x="3111698" y="2457450"/>
                </a:cubicBezTo>
                <a:cubicBezTo>
                  <a:pt x="3154957" y="2484040"/>
                  <a:pt x="3213100" y="2497336"/>
                  <a:pt x="3286125" y="2497336"/>
                </a:cubicBezTo>
                <a:cubicBezTo>
                  <a:pt x="3391296" y="2497336"/>
                  <a:pt x="3469481" y="2458045"/>
                  <a:pt x="3520678" y="2379464"/>
                </a:cubicBezTo>
                <a:cubicBezTo>
                  <a:pt x="3566715" y="2308026"/>
                  <a:pt x="3589734" y="2205633"/>
                  <a:pt x="3589734" y="2072283"/>
                </a:cubicBezTo>
                <a:cubicBezTo>
                  <a:pt x="3589734" y="1960364"/>
                  <a:pt x="3561953" y="1873448"/>
                  <a:pt x="3506390" y="1811536"/>
                </a:cubicBezTo>
                <a:cubicBezTo>
                  <a:pt x="3449637" y="1748036"/>
                  <a:pt x="3368873" y="1716286"/>
                  <a:pt x="3264098" y="1716286"/>
                </a:cubicBezTo>
                <a:cubicBezTo>
                  <a:pt x="3245445" y="1716286"/>
                  <a:pt x="3226197" y="1717476"/>
                  <a:pt x="3206353" y="1719858"/>
                </a:cubicBezTo>
                <a:cubicBezTo>
                  <a:pt x="3192065" y="1722239"/>
                  <a:pt x="3179167" y="1723430"/>
                  <a:pt x="3167657" y="1723430"/>
                </a:cubicBezTo>
                <a:cubicBezTo>
                  <a:pt x="3155354" y="1723430"/>
                  <a:pt x="3144043" y="1718072"/>
                  <a:pt x="3133725" y="1707356"/>
                </a:cubicBezTo>
                <a:lnTo>
                  <a:pt x="3127176" y="1701998"/>
                </a:lnTo>
                <a:cubicBezTo>
                  <a:pt x="3124398" y="1699220"/>
                  <a:pt x="3122414" y="1697236"/>
                  <a:pt x="3121223" y="1696045"/>
                </a:cubicBezTo>
                <a:cubicBezTo>
                  <a:pt x="3116857" y="1692473"/>
                  <a:pt x="3113285" y="1690687"/>
                  <a:pt x="3110507" y="1690687"/>
                </a:cubicBezTo>
                <a:close/>
                <a:moveTo>
                  <a:pt x="2423517" y="1690687"/>
                </a:moveTo>
                <a:cubicBezTo>
                  <a:pt x="2419945" y="1690687"/>
                  <a:pt x="2415976" y="1692672"/>
                  <a:pt x="2411611" y="1696640"/>
                </a:cubicBezTo>
                <a:cubicBezTo>
                  <a:pt x="2410420" y="1697831"/>
                  <a:pt x="2408634" y="1699816"/>
                  <a:pt x="2406253" y="1702594"/>
                </a:cubicBezTo>
                <a:lnTo>
                  <a:pt x="2400300" y="1708547"/>
                </a:lnTo>
                <a:cubicBezTo>
                  <a:pt x="2388790" y="1718469"/>
                  <a:pt x="2378670" y="1723430"/>
                  <a:pt x="2369939" y="1723430"/>
                </a:cubicBezTo>
                <a:cubicBezTo>
                  <a:pt x="2354461" y="1723430"/>
                  <a:pt x="2342951" y="1722636"/>
                  <a:pt x="2335411" y="1721048"/>
                </a:cubicBezTo>
                <a:cubicBezTo>
                  <a:pt x="2322314" y="1717873"/>
                  <a:pt x="2311003" y="1716286"/>
                  <a:pt x="2301478" y="1716286"/>
                </a:cubicBezTo>
                <a:cubicBezTo>
                  <a:pt x="2286000" y="1716286"/>
                  <a:pt x="2271712" y="1719461"/>
                  <a:pt x="2258616" y="1725811"/>
                </a:cubicBezTo>
                <a:cubicBezTo>
                  <a:pt x="2310606" y="1810345"/>
                  <a:pt x="2336601" y="1906587"/>
                  <a:pt x="2336601" y="2014537"/>
                </a:cubicBezTo>
                <a:lnTo>
                  <a:pt x="2336601" y="2197894"/>
                </a:lnTo>
                <a:cubicBezTo>
                  <a:pt x="2336601" y="2214165"/>
                  <a:pt x="2336006" y="2229842"/>
                  <a:pt x="2334815" y="2244923"/>
                </a:cubicBezTo>
                <a:cubicBezTo>
                  <a:pt x="2332831" y="2266355"/>
                  <a:pt x="2329457" y="2285603"/>
                  <a:pt x="2324695" y="2302669"/>
                </a:cubicBezTo>
                <a:cubicBezTo>
                  <a:pt x="2311598" y="2349897"/>
                  <a:pt x="2289175" y="2375892"/>
                  <a:pt x="2257425" y="2380655"/>
                </a:cubicBezTo>
                <a:cubicBezTo>
                  <a:pt x="2257425" y="2418755"/>
                  <a:pt x="2268736" y="2447131"/>
                  <a:pt x="2291357" y="2465784"/>
                </a:cubicBezTo>
                <a:cubicBezTo>
                  <a:pt x="2307629" y="2479675"/>
                  <a:pt x="2326084" y="2486620"/>
                  <a:pt x="2346722" y="2486620"/>
                </a:cubicBezTo>
                <a:cubicBezTo>
                  <a:pt x="2372916" y="2486620"/>
                  <a:pt x="2398514" y="2477690"/>
                  <a:pt x="2423517" y="2459831"/>
                </a:cubicBezTo>
                <a:cubicBezTo>
                  <a:pt x="2446933" y="2477690"/>
                  <a:pt x="2471737" y="2486620"/>
                  <a:pt x="2497931" y="2486620"/>
                </a:cubicBezTo>
                <a:cubicBezTo>
                  <a:pt x="2518172" y="2486620"/>
                  <a:pt x="2536626" y="2479675"/>
                  <a:pt x="2553295" y="2465784"/>
                </a:cubicBezTo>
                <a:cubicBezTo>
                  <a:pt x="2576314" y="2447131"/>
                  <a:pt x="2587823" y="2418755"/>
                  <a:pt x="2587823" y="2380655"/>
                </a:cubicBezTo>
                <a:cubicBezTo>
                  <a:pt x="2556073" y="2375892"/>
                  <a:pt x="2533451" y="2349897"/>
                  <a:pt x="2519958" y="2302669"/>
                </a:cubicBezTo>
                <a:cubicBezTo>
                  <a:pt x="2515195" y="2285603"/>
                  <a:pt x="2511822" y="2266355"/>
                  <a:pt x="2509837" y="2244923"/>
                </a:cubicBezTo>
                <a:cubicBezTo>
                  <a:pt x="2508250" y="2229445"/>
                  <a:pt x="2507456" y="2213769"/>
                  <a:pt x="2507456" y="2197894"/>
                </a:cubicBezTo>
                <a:lnTo>
                  <a:pt x="2507456" y="2014537"/>
                </a:lnTo>
                <a:cubicBezTo>
                  <a:pt x="2507456" y="1907778"/>
                  <a:pt x="2533848" y="1811536"/>
                  <a:pt x="2586633" y="1725811"/>
                </a:cubicBezTo>
                <a:cubicBezTo>
                  <a:pt x="2573536" y="1719461"/>
                  <a:pt x="2559248" y="1716286"/>
                  <a:pt x="2543770" y="1716286"/>
                </a:cubicBezTo>
                <a:cubicBezTo>
                  <a:pt x="2534245" y="1716286"/>
                  <a:pt x="2522934" y="1717873"/>
                  <a:pt x="2509837" y="1721048"/>
                </a:cubicBezTo>
                <a:cubicBezTo>
                  <a:pt x="2502693" y="1722636"/>
                  <a:pt x="2492970" y="1723430"/>
                  <a:pt x="2480667" y="1723430"/>
                </a:cubicBezTo>
                <a:cubicBezTo>
                  <a:pt x="2466776" y="1723430"/>
                  <a:pt x="2454870" y="1718469"/>
                  <a:pt x="2444948" y="1708547"/>
                </a:cubicBezTo>
                <a:lnTo>
                  <a:pt x="2440186" y="1703189"/>
                </a:lnTo>
                <a:cubicBezTo>
                  <a:pt x="2437805" y="1700808"/>
                  <a:pt x="2436019" y="1698823"/>
                  <a:pt x="2434828" y="1697236"/>
                </a:cubicBezTo>
                <a:cubicBezTo>
                  <a:pt x="2430065" y="1692870"/>
                  <a:pt x="2426295" y="1690687"/>
                  <a:pt x="2423517" y="1690687"/>
                </a:cubicBezTo>
                <a:close/>
                <a:moveTo>
                  <a:pt x="1810940" y="1690687"/>
                </a:moveTo>
                <a:cubicBezTo>
                  <a:pt x="1808162" y="1690687"/>
                  <a:pt x="1804392" y="1692672"/>
                  <a:pt x="1799630" y="1696640"/>
                </a:cubicBezTo>
                <a:cubicBezTo>
                  <a:pt x="1798439" y="1697434"/>
                  <a:pt x="1796455" y="1699419"/>
                  <a:pt x="1793677" y="1702594"/>
                </a:cubicBezTo>
                <a:lnTo>
                  <a:pt x="1786533" y="1708547"/>
                </a:lnTo>
                <a:cubicBezTo>
                  <a:pt x="1775420" y="1718469"/>
                  <a:pt x="1761728" y="1723430"/>
                  <a:pt x="1745456" y="1723430"/>
                </a:cubicBezTo>
                <a:cubicBezTo>
                  <a:pt x="1672431" y="1723430"/>
                  <a:pt x="1611114" y="1760140"/>
                  <a:pt x="1561505" y="1833562"/>
                </a:cubicBezTo>
                <a:cubicBezTo>
                  <a:pt x="1512689" y="1905397"/>
                  <a:pt x="1488281" y="1991717"/>
                  <a:pt x="1488281" y="2092523"/>
                </a:cubicBezTo>
                <a:cubicBezTo>
                  <a:pt x="1488281" y="2142530"/>
                  <a:pt x="1493441" y="2189758"/>
                  <a:pt x="1503759" y="2234208"/>
                </a:cubicBezTo>
                <a:cubicBezTo>
                  <a:pt x="1515269" y="2284214"/>
                  <a:pt x="1532930" y="2327672"/>
                  <a:pt x="1556742" y="2364581"/>
                </a:cubicBezTo>
                <a:cubicBezTo>
                  <a:pt x="1583333" y="2406253"/>
                  <a:pt x="1616472" y="2438201"/>
                  <a:pt x="1656159" y="2460426"/>
                </a:cubicBezTo>
                <a:cubicBezTo>
                  <a:pt x="1700609" y="2485033"/>
                  <a:pt x="1752203" y="2497336"/>
                  <a:pt x="1810940" y="2497336"/>
                </a:cubicBezTo>
                <a:cubicBezTo>
                  <a:pt x="1870075" y="2497336"/>
                  <a:pt x="1921867" y="2485033"/>
                  <a:pt x="1966317" y="2460426"/>
                </a:cubicBezTo>
                <a:cubicBezTo>
                  <a:pt x="2006005" y="2438201"/>
                  <a:pt x="2039342" y="2406253"/>
                  <a:pt x="2066330" y="2364581"/>
                </a:cubicBezTo>
                <a:cubicBezTo>
                  <a:pt x="2090142" y="2327672"/>
                  <a:pt x="2107803" y="2284214"/>
                  <a:pt x="2119312" y="2234208"/>
                </a:cubicBezTo>
                <a:cubicBezTo>
                  <a:pt x="2130028" y="2189758"/>
                  <a:pt x="2135386" y="2142530"/>
                  <a:pt x="2135386" y="2092523"/>
                </a:cubicBezTo>
                <a:cubicBezTo>
                  <a:pt x="2135386" y="1991717"/>
                  <a:pt x="2110978" y="1905397"/>
                  <a:pt x="2062162" y="1833562"/>
                </a:cubicBezTo>
                <a:cubicBezTo>
                  <a:pt x="2012156" y="1760140"/>
                  <a:pt x="1950839" y="1723430"/>
                  <a:pt x="1878211" y="1723430"/>
                </a:cubicBezTo>
                <a:cubicBezTo>
                  <a:pt x="1859558" y="1723430"/>
                  <a:pt x="1844873" y="1718072"/>
                  <a:pt x="1834158" y="1707356"/>
                </a:cubicBezTo>
                <a:lnTo>
                  <a:pt x="1828800" y="1701998"/>
                </a:lnTo>
                <a:cubicBezTo>
                  <a:pt x="1826419" y="1699617"/>
                  <a:pt x="1824633" y="1697633"/>
                  <a:pt x="1823442" y="1696045"/>
                </a:cubicBezTo>
                <a:cubicBezTo>
                  <a:pt x="1818680" y="1692473"/>
                  <a:pt x="1814512" y="1690687"/>
                  <a:pt x="1810940" y="1690687"/>
                </a:cubicBezTo>
                <a:close/>
                <a:moveTo>
                  <a:pt x="841772" y="1690687"/>
                </a:moveTo>
                <a:cubicBezTo>
                  <a:pt x="837803" y="1690687"/>
                  <a:pt x="833636" y="1692672"/>
                  <a:pt x="829271" y="1696640"/>
                </a:cubicBezTo>
                <a:lnTo>
                  <a:pt x="818555" y="1708547"/>
                </a:lnTo>
                <a:cubicBezTo>
                  <a:pt x="807045" y="1718469"/>
                  <a:pt x="797322" y="1723430"/>
                  <a:pt x="789384" y="1723430"/>
                </a:cubicBezTo>
                <a:cubicBezTo>
                  <a:pt x="773112" y="1723430"/>
                  <a:pt x="761206" y="1722636"/>
                  <a:pt x="753666" y="1721048"/>
                </a:cubicBezTo>
                <a:cubicBezTo>
                  <a:pt x="740569" y="1717873"/>
                  <a:pt x="729258" y="1716286"/>
                  <a:pt x="719733" y="1716286"/>
                </a:cubicBezTo>
                <a:cubicBezTo>
                  <a:pt x="704255" y="1716286"/>
                  <a:pt x="689967" y="1719461"/>
                  <a:pt x="676870" y="1725811"/>
                </a:cubicBezTo>
                <a:cubicBezTo>
                  <a:pt x="728861" y="1810345"/>
                  <a:pt x="754856" y="1906587"/>
                  <a:pt x="754856" y="2014537"/>
                </a:cubicBezTo>
                <a:lnTo>
                  <a:pt x="754856" y="2197894"/>
                </a:lnTo>
                <a:cubicBezTo>
                  <a:pt x="754856" y="2214165"/>
                  <a:pt x="754261" y="2229842"/>
                  <a:pt x="753070" y="2244923"/>
                </a:cubicBezTo>
                <a:cubicBezTo>
                  <a:pt x="751086" y="2266355"/>
                  <a:pt x="747712" y="2285603"/>
                  <a:pt x="742950" y="2302669"/>
                </a:cubicBezTo>
                <a:cubicBezTo>
                  <a:pt x="729853" y="2349897"/>
                  <a:pt x="707430" y="2375892"/>
                  <a:pt x="675680" y="2380655"/>
                </a:cubicBezTo>
                <a:cubicBezTo>
                  <a:pt x="675680" y="2418358"/>
                  <a:pt x="686991" y="2446734"/>
                  <a:pt x="709613" y="2465784"/>
                </a:cubicBezTo>
                <a:cubicBezTo>
                  <a:pt x="725488" y="2479675"/>
                  <a:pt x="743148" y="2486620"/>
                  <a:pt x="762595" y="2486620"/>
                </a:cubicBezTo>
                <a:cubicBezTo>
                  <a:pt x="783630" y="2486620"/>
                  <a:pt x="805061" y="2477690"/>
                  <a:pt x="826889" y="2459831"/>
                </a:cubicBezTo>
                <a:cubicBezTo>
                  <a:pt x="849114" y="2477690"/>
                  <a:pt x="870744" y="2486620"/>
                  <a:pt x="891778" y="2486620"/>
                </a:cubicBezTo>
                <a:cubicBezTo>
                  <a:pt x="910431" y="2486620"/>
                  <a:pt x="927894" y="2479675"/>
                  <a:pt x="944165" y="2465784"/>
                </a:cubicBezTo>
                <a:cubicBezTo>
                  <a:pt x="966787" y="2446734"/>
                  <a:pt x="978098" y="2418358"/>
                  <a:pt x="978098" y="2380655"/>
                </a:cubicBezTo>
                <a:cubicBezTo>
                  <a:pt x="946348" y="2375892"/>
                  <a:pt x="923727" y="2349897"/>
                  <a:pt x="910233" y="2302669"/>
                </a:cubicBezTo>
                <a:cubicBezTo>
                  <a:pt x="905470" y="2285603"/>
                  <a:pt x="902097" y="2266355"/>
                  <a:pt x="900112" y="2244923"/>
                </a:cubicBezTo>
                <a:cubicBezTo>
                  <a:pt x="898525" y="2229445"/>
                  <a:pt x="897731" y="2213769"/>
                  <a:pt x="897731" y="2197894"/>
                </a:cubicBezTo>
                <a:lnTo>
                  <a:pt x="897731" y="2051447"/>
                </a:lnTo>
                <a:cubicBezTo>
                  <a:pt x="897731" y="2035969"/>
                  <a:pt x="900510" y="2022475"/>
                  <a:pt x="906066" y="2010965"/>
                </a:cubicBezTo>
                <a:cubicBezTo>
                  <a:pt x="934641" y="2047081"/>
                  <a:pt x="961232" y="2086769"/>
                  <a:pt x="985838" y="2130028"/>
                </a:cubicBezTo>
                <a:cubicBezTo>
                  <a:pt x="1008856" y="2169715"/>
                  <a:pt x="1029692" y="2211387"/>
                  <a:pt x="1048346" y="2255044"/>
                </a:cubicBezTo>
                <a:cubicBezTo>
                  <a:pt x="1082080" y="2334419"/>
                  <a:pt x="1106686" y="2411611"/>
                  <a:pt x="1122164" y="2486620"/>
                </a:cubicBezTo>
                <a:cubicBezTo>
                  <a:pt x="1157089" y="2486620"/>
                  <a:pt x="1186656" y="2477690"/>
                  <a:pt x="1210866" y="2459831"/>
                </a:cubicBezTo>
                <a:cubicBezTo>
                  <a:pt x="1240234" y="2477690"/>
                  <a:pt x="1274366" y="2486620"/>
                  <a:pt x="1313259" y="2486620"/>
                </a:cubicBezTo>
                <a:cubicBezTo>
                  <a:pt x="1297782" y="2415183"/>
                  <a:pt x="1290042" y="2339578"/>
                  <a:pt x="1290042" y="2259806"/>
                </a:cubicBezTo>
                <a:lnTo>
                  <a:pt x="1290637" y="2208609"/>
                </a:lnTo>
                <a:cubicBezTo>
                  <a:pt x="1290637" y="2185590"/>
                  <a:pt x="1290836" y="2163564"/>
                  <a:pt x="1291233" y="2142530"/>
                </a:cubicBezTo>
                <a:cubicBezTo>
                  <a:pt x="1292423" y="2086570"/>
                  <a:pt x="1294805" y="2035175"/>
                  <a:pt x="1298377" y="1988344"/>
                </a:cubicBezTo>
                <a:cubicBezTo>
                  <a:pt x="1302742" y="1928416"/>
                  <a:pt x="1308696" y="1876822"/>
                  <a:pt x="1316236" y="1833562"/>
                </a:cubicBezTo>
                <a:cubicBezTo>
                  <a:pt x="1325761" y="1782365"/>
                  <a:pt x="1337469" y="1743273"/>
                  <a:pt x="1351360" y="1716286"/>
                </a:cubicBezTo>
                <a:cubicBezTo>
                  <a:pt x="1335881" y="1716286"/>
                  <a:pt x="1321594" y="1717873"/>
                  <a:pt x="1308497" y="1721048"/>
                </a:cubicBezTo>
                <a:cubicBezTo>
                  <a:pt x="1301353" y="1722636"/>
                  <a:pt x="1291630" y="1723430"/>
                  <a:pt x="1279326" y="1723430"/>
                </a:cubicBezTo>
                <a:cubicBezTo>
                  <a:pt x="1265436" y="1723430"/>
                  <a:pt x="1253728" y="1718469"/>
                  <a:pt x="1244203" y="1708547"/>
                </a:cubicBezTo>
                <a:lnTo>
                  <a:pt x="1238845" y="1703189"/>
                </a:lnTo>
                <a:cubicBezTo>
                  <a:pt x="1236464" y="1700808"/>
                  <a:pt x="1234678" y="1698823"/>
                  <a:pt x="1233487" y="1697236"/>
                </a:cubicBezTo>
                <a:cubicBezTo>
                  <a:pt x="1228725" y="1692870"/>
                  <a:pt x="1224558" y="1690687"/>
                  <a:pt x="1220986" y="1690687"/>
                </a:cubicBezTo>
                <a:cubicBezTo>
                  <a:pt x="1217414" y="1690687"/>
                  <a:pt x="1213247" y="1692870"/>
                  <a:pt x="1208484" y="1697236"/>
                </a:cubicBezTo>
                <a:cubicBezTo>
                  <a:pt x="1206897" y="1698823"/>
                  <a:pt x="1204912" y="1700808"/>
                  <a:pt x="1202531" y="1703189"/>
                </a:cubicBezTo>
                <a:lnTo>
                  <a:pt x="1197769" y="1708547"/>
                </a:lnTo>
                <a:cubicBezTo>
                  <a:pt x="1187847" y="1718469"/>
                  <a:pt x="1173559" y="1723430"/>
                  <a:pt x="1154906" y="1723430"/>
                </a:cubicBezTo>
                <a:cubicBezTo>
                  <a:pt x="1147365" y="1723430"/>
                  <a:pt x="1138436" y="1722636"/>
                  <a:pt x="1128117" y="1721048"/>
                </a:cubicBezTo>
                <a:lnTo>
                  <a:pt x="1100137" y="1716286"/>
                </a:lnTo>
                <a:cubicBezTo>
                  <a:pt x="1117600" y="1771848"/>
                  <a:pt x="1130697" y="1831776"/>
                  <a:pt x="1139428" y="1896070"/>
                </a:cubicBezTo>
                <a:cubicBezTo>
                  <a:pt x="1146572" y="1950442"/>
                  <a:pt x="1150144" y="2005409"/>
                  <a:pt x="1150144" y="2060972"/>
                </a:cubicBezTo>
                <a:cubicBezTo>
                  <a:pt x="1130300" y="2041525"/>
                  <a:pt x="1110456" y="2015926"/>
                  <a:pt x="1090612" y="1984176"/>
                </a:cubicBezTo>
                <a:cubicBezTo>
                  <a:pt x="1072753" y="1956395"/>
                  <a:pt x="1055489" y="1925240"/>
                  <a:pt x="1038820" y="1890712"/>
                </a:cubicBezTo>
                <a:cubicBezTo>
                  <a:pt x="1007864" y="1825625"/>
                  <a:pt x="987226" y="1769864"/>
                  <a:pt x="976908" y="1723430"/>
                </a:cubicBezTo>
                <a:cubicBezTo>
                  <a:pt x="969764" y="1718667"/>
                  <a:pt x="961628" y="1716286"/>
                  <a:pt x="952500" y="1716286"/>
                </a:cubicBezTo>
                <a:cubicBezTo>
                  <a:pt x="948531" y="1716286"/>
                  <a:pt x="943967" y="1716683"/>
                  <a:pt x="938808" y="1717476"/>
                </a:cubicBezTo>
                <a:lnTo>
                  <a:pt x="910828" y="1722834"/>
                </a:lnTo>
                <a:lnTo>
                  <a:pt x="897731" y="1723430"/>
                </a:lnTo>
                <a:cubicBezTo>
                  <a:pt x="885428" y="1723430"/>
                  <a:pt x="874514" y="1718469"/>
                  <a:pt x="864989" y="1708547"/>
                </a:cubicBezTo>
                <a:lnTo>
                  <a:pt x="859632" y="1703189"/>
                </a:lnTo>
                <a:cubicBezTo>
                  <a:pt x="857250" y="1700808"/>
                  <a:pt x="855464" y="1698823"/>
                  <a:pt x="854274" y="1697236"/>
                </a:cubicBezTo>
                <a:cubicBezTo>
                  <a:pt x="849511" y="1692870"/>
                  <a:pt x="845344" y="1690687"/>
                  <a:pt x="841772" y="1690687"/>
                </a:cubicBezTo>
                <a:close/>
                <a:moveTo>
                  <a:pt x="5612606" y="1669851"/>
                </a:moveTo>
                <a:cubicBezTo>
                  <a:pt x="5620940" y="1669851"/>
                  <a:pt x="5631061" y="1674614"/>
                  <a:pt x="5642967" y="1684139"/>
                </a:cubicBezTo>
                <a:cubicBezTo>
                  <a:pt x="5658048" y="1696442"/>
                  <a:pt x="5681662" y="1702594"/>
                  <a:pt x="5713809" y="1702594"/>
                </a:cubicBezTo>
                <a:cubicBezTo>
                  <a:pt x="5755084" y="1702594"/>
                  <a:pt x="5788421" y="1696839"/>
                  <a:pt x="5813822" y="1685330"/>
                </a:cubicBezTo>
                <a:lnTo>
                  <a:pt x="5825728" y="1680567"/>
                </a:lnTo>
                <a:cubicBezTo>
                  <a:pt x="5829697" y="1678980"/>
                  <a:pt x="5833070" y="1678186"/>
                  <a:pt x="5835848" y="1678186"/>
                </a:cubicBezTo>
                <a:cubicBezTo>
                  <a:pt x="5838627" y="1678186"/>
                  <a:pt x="5841206" y="1678980"/>
                  <a:pt x="5843587" y="1680567"/>
                </a:cubicBezTo>
                <a:lnTo>
                  <a:pt x="5848945" y="1684139"/>
                </a:lnTo>
                <a:cubicBezTo>
                  <a:pt x="5849342" y="1684933"/>
                  <a:pt x="5849937" y="1685330"/>
                  <a:pt x="5850731" y="1685330"/>
                </a:cubicBezTo>
                <a:lnTo>
                  <a:pt x="5913834" y="1744265"/>
                </a:lnTo>
                <a:cubicBezTo>
                  <a:pt x="5920184" y="1749822"/>
                  <a:pt x="5923359" y="1759545"/>
                  <a:pt x="5923359" y="1773436"/>
                </a:cubicBezTo>
                <a:cubicBezTo>
                  <a:pt x="5923359" y="1787327"/>
                  <a:pt x="5920184" y="1800225"/>
                  <a:pt x="5913834" y="1812131"/>
                </a:cubicBezTo>
                <a:lnTo>
                  <a:pt x="5905500" y="1829990"/>
                </a:lnTo>
                <a:cubicBezTo>
                  <a:pt x="5902325" y="1836737"/>
                  <a:pt x="5900737" y="1841897"/>
                  <a:pt x="5900737" y="1845469"/>
                </a:cubicBezTo>
                <a:cubicBezTo>
                  <a:pt x="5900737" y="1849040"/>
                  <a:pt x="5902126" y="1854002"/>
                  <a:pt x="5904904" y="1860351"/>
                </a:cubicBezTo>
                <a:lnTo>
                  <a:pt x="5913834" y="1879401"/>
                </a:lnTo>
                <a:cubicBezTo>
                  <a:pt x="5922169" y="1895673"/>
                  <a:pt x="5926336" y="1917303"/>
                  <a:pt x="5926336" y="1944290"/>
                </a:cubicBezTo>
                <a:cubicBezTo>
                  <a:pt x="5926336" y="1960562"/>
                  <a:pt x="5920581" y="1979215"/>
                  <a:pt x="5909072" y="2000250"/>
                </a:cubicBezTo>
                <a:cubicBezTo>
                  <a:pt x="5899944" y="2016522"/>
                  <a:pt x="5895379" y="2027833"/>
                  <a:pt x="5895379" y="2034183"/>
                </a:cubicBezTo>
                <a:cubicBezTo>
                  <a:pt x="5895379" y="2044898"/>
                  <a:pt x="5898356" y="2055812"/>
                  <a:pt x="5904309" y="2066925"/>
                </a:cubicBezTo>
                <a:cubicBezTo>
                  <a:pt x="5908278" y="2075259"/>
                  <a:pt x="5910262" y="2083395"/>
                  <a:pt x="5910262" y="2091333"/>
                </a:cubicBezTo>
                <a:cubicBezTo>
                  <a:pt x="5910262" y="2094905"/>
                  <a:pt x="5908476" y="2097286"/>
                  <a:pt x="5904904" y="2098476"/>
                </a:cubicBezTo>
                <a:cubicBezTo>
                  <a:pt x="5901730" y="2099270"/>
                  <a:pt x="5898158" y="2099072"/>
                  <a:pt x="5894189" y="2097881"/>
                </a:cubicBezTo>
                <a:cubicBezTo>
                  <a:pt x="5889029" y="2095897"/>
                  <a:pt x="5885061" y="2094309"/>
                  <a:pt x="5882283" y="2093119"/>
                </a:cubicBezTo>
                <a:lnTo>
                  <a:pt x="5841206" y="2077045"/>
                </a:lnTo>
                <a:cubicBezTo>
                  <a:pt x="5818981" y="2067520"/>
                  <a:pt x="5799137" y="2057995"/>
                  <a:pt x="5781675" y="2048470"/>
                </a:cubicBezTo>
                <a:cubicBezTo>
                  <a:pt x="5734843" y="2022276"/>
                  <a:pt x="5701308" y="1992312"/>
                  <a:pt x="5681067" y="1958578"/>
                </a:cubicBezTo>
                <a:cubicBezTo>
                  <a:pt x="5661223" y="1926828"/>
                  <a:pt x="5644158" y="1910953"/>
                  <a:pt x="5629870" y="1910953"/>
                </a:cubicBezTo>
                <a:cubicBezTo>
                  <a:pt x="5613995" y="1910953"/>
                  <a:pt x="5602486" y="1925836"/>
                  <a:pt x="5595342" y="1955601"/>
                </a:cubicBezTo>
                <a:cubicBezTo>
                  <a:pt x="5586611" y="1993701"/>
                  <a:pt x="5582245" y="2063353"/>
                  <a:pt x="5582245" y="2164556"/>
                </a:cubicBezTo>
                <a:cubicBezTo>
                  <a:pt x="5582245" y="2226072"/>
                  <a:pt x="5590579" y="2273300"/>
                  <a:pt x="5607248" y="2306240"/>
                </a:cubicBezTo>
                <a:cubicBezTo>
                  <a:pt x="5619948" y="2331244"/>
                  <a:pt x="5633640" y="2343745"/>
                  <a:pt x="5648325" y="2343745"/>
                </a:cubicBezTo>
                <a:cubicBezTo>
                  <a:pt x="5656659" y="2343745"/>
                  <a:pt x="5664398" y="2334220"/>
                  <a:pt x="5671542" y="2315170"/>
                </a:cubicBezTo>
                <a:cubicBezTo>
                  <a:pt x="5677892" y="2297708"/>
                  <a:pt x="5681067" y="2279650"/>
                  <a:pt x="5681067" y="2260997"/>
                </a:cubicBezTo>
                <a:cubicBezTo>
                  <a:pt x="5681067" y="2224087"/>
                  <a:pt x="5659437" y="2193131"/>
                  <a:pt x="5616178" y="2168128"/>
                </a:cubicBezTo>
                <a:cubicBezTo>
                  <a:pt x="5627291" y="2142728"/>
                  <a:pt x="5652095" y="2127845"/>
                  <a:pt x="5690592" y="2123480"/>
                </a:cubicBezTo>
                <a:cubicBezTo>
                  <a:pt x="5725914" y="2119114"/>
                  <a:pt x="5754489" y="2124670"/>
                  <a:pt x="5776317" y="2140148"/>
                </a:cubicBezTo>
                <a:cubicBezTo>
                  <a:pt x="5798939" y="2125861"/>
                  <a:pt x="5825728" y="2119709"/>
                  <a:pt x="5856684" y="2121694"/>
                </a:cubicBezTo>
                <a:cubicBezTo>
                  <a:pt x="5889228" y="2123678"/>
                  <a:pt x="5914429" y="2134790"/>
                  <a:pt x="5932289" y="2155031"/>
                </a:cubicBezTo>
                <a:lnTo>
                  <a:pt x="5987058" y="2208609"/>
                </a:lnTo>
                <a:cubicBezTo>
                  <a:pt x="5963642" y="2222897"/>
                  <a:pt x="5947965" y="2245122"/>
                  <a:pt x="5940028" y="2275284"/>
                </a:cubicBezTo>
                <a:cubicBezTo>
                  <a:pt x="5934075" y="2297112"/>
                  <a:pt x="5931098" y="2328862"/>
                  <a:pt x="5931098" y="2370534"/>
                </a:cubicBezTo>
                <a:cubicBezTo>
                  <a:pt x="5931098" y="2402681"/>
                  <a:pt x="5932487" y="2433042"/>
                  <a:pt x="5935265" y="2461617"/>
                </a:cubicBezTo>
                <a:cubicBezTo>
                  <a:pt x="5938837" y="2497733"/>
                  <a:pt x="5944393" y="2523530"/>
                  <a:pt x="5951934" y="2539008"/>
                </a:cubicBezTo>
                <a:lnTo>
                  <a:pt x="5959078" y="2558653"/>
                </a:lnTo>
                <a:cubicBezTo>
                  <a:pt x="5961459" y="2565003"/>
                  <a:pt x="5962650" y="2569369"/>
                  <a:pt x="5962650" y="2571750"/>
                </a:cubicBezTo>
                <a:cubicBezTo>
                  <a:pt x="5962650" y="2573734"/>
                  <a:pt x="5959673" y="2574726"/>
                  <a:pt x="5953720" y="2574726"/>
                </a:cubicBezTo>
                <a:cubicBezTo>
                  <a:pt x="5947767" y="2574726"/>
                  <a:pt x="5940623" y="2573734"/>
                  <a:pt x="5932289" y="2571750"/>
                </a:cubicBezTo>
                <a:lnTo>
                  <a:pt x="5890617" y="2561034"/>
                </a:lnTo>
                <a:cubicBezTo>
                  <a:pt x="5885854" y="2559844"/>
                  <a:pt x="5881489" y="2558653"/>
                  <a:pt x="5877520" y="2557462"/>
                </a:cubicBezTo>
                <a:cubicBezTo>
                  <a:pt x="5856882" y="2551509"/>
                  <a:pt x="5839817" y="2544564"/>
                  <a:pt x="5826323" y="2536626"/>
                </a:cubicBezTo>
                <a:cubicBezTo>
                  <a:pt x="5803304" y="2550120"/>
                  <a:pt x="5779691" y="2560637"/>
                  <a:pt x="5755481" y="2568178"/>
                </a:cubicBezTo>
                <a:cubicBezTo>
                  <a:pt x="5725318" y="2578100"/>
                  <a:pt x="5694759" y="2583061"/>
                  <a:pt x="5663803" y="2583061"/>
                </a:cubicBezTo>
                <a:cubicBezTo>
                  <a:pt x="5610622" y="2583061"/>
                  <a:pt x="5562997" y="2576116"/>
                  <a:pt x="5520928" y="2562225"/>
                </a:cubicBezTo>
                <a:cubicBezTo>
                  <a:pt x="5472509" y="2546747"/>
                  <a:pt x="5431235" y="2521942"/>
                  <a:pt x="5397103" y="2487811"/>
                </a:cubicBezTo>
                <a:cubicBezTo>
                  <a:pt x="5359003" y="2450108"/>
                  <a:pt x="5330031" y="2400895"/>
                  <a:pt x="5310187" y="2340173"/>
                </a:cubicBezTo>
                <a:cubicBezTo>
                  <a:pt x="5288360" y="2273895"/>
                  <a:pt x="5277445" y="2193925"/>
                  <a:pt x="5277445" y="2100262"/>
                </a:cubicBezTo>
                <a:cubicBezTo>
                  <a:pt x="5277445" y="2025650"/>
                  <a:pt x="5286574" y="1960364"/>
                  <a:pt x="5304829" y="1904405"/>
                </a:cubicBezTo>
                <a:cubicBezTo>
                  <a:pt x="5321102" y="1855192"/>
                  <a:pt x="5343922" y="1814116"/>
                  <a:pt x="5373290" y="1781175"/>
                </a:cubicBezTo>
                <a:cubicBezTo>
                  <a:pt x="5399088" y="1752600"/>
                  <a:pt x="5428853" y="1731367"/>
                  <a:pt x="5462587" y="1717476"/>
                </a:cubicBezTo>
                <a:cubicBezTo>
                  <a:pt x="5491559" y="1705173"/>
                  <a:pt x="5521325" y="1699022"/>
                  <a:pt x="5551884" y="1699022"/>
                </a:cubicBezTo>
                <a:cubicBezTo>
                  <a:pt x="5564981" y="1699022"/>
                  <a:pt x="5576689" y="1693664"/>
                  <a:pt x="5587008" y="1682948"/>
                </a:cubicBezTo>
                <a:cubicBezTo>
                  <a:pt x="5596136" y="1674217"/>
                  <a:pt x="5604669" y="1669851"/>
                  <a:pt x="5612606" y="1669851"/>
                </a:cubicBezTo>
                <a:close/>
                <a:moveTo>
                  <a:pt x="4651772" y="1669851"/>
                </a:moveTo>
                <a:cubicBezTo>
                  <a:pt x="4654947" y="1669851"/>
                  <a:pt x="4658519" y="1671042"/>
                  <a:pt x="4662487" y="1673423"/>
                </a:cubicBezTo>
                <a:lnTo>
                  <a:pt x="4673798" y="1681758"/>
                </a:lnTo>
                <a:cubicBezTo>
                  <a:pt x="4689276" y="1695648"/>
                  <a:pt x="4700984" y="1702594"/>
                  <a:pt x="4708922" y="1702594"/>
                </a:cubicBezTo>
                <a:lnTo>
                  <a:pt x="4739283" y="1699022"/>
                </a:lnTo>
                <a:cubicBezTo>
                  <a:pt x="4749205" y="1696640"/>
                  <a:pt x="4758531" y="1695450"/>
                  <a:pt x="4767262" y="1695450"/>
                </a:cubicBezTo>
                <a:cubicBezTo>
                  <a:pt x="4779566" y="1695450"/>
                  <a:pt x="4788495" y="1697037"/>
                  <a:pt x="4794051" y="1700212"/>
                </a:cubicBezTo>
                <a:lnTo>
                  <a:pt x="4869656" y="1775817"/>
                </a:lnTo>
                <a:cubicBezTo>
                  <a:pt x="4878387" y="1802011"/>
                  <a:pt x="4889103" y="1830983"/>
                  <a:pt x="4901803" y="1862733"/>
                </a:cubicBezTo>
                <a:cubicBezTo>
                  <a:pt x="4915694" y="1896864"/>
                  <a:pt x="4927005" y="1921470"/>
                  <a:pt x="4935736" y="1936551"/>
                </a:cubicBezTo>
                <a:cubicBezTo>
                  <a:pt x="4929783" y="1895276"/>
                  <a:pt x="4921448" y="1851620"/>
                  <a:pt x="4910733" y="1805583"/>
                </a:cubicBezTo>
                <a:cubicBezTo>
                  <a:pt x="4901208" y="1764308"/>
                  <a:pt x="4891286" y="1727597"/>
                  <a:pt x="4880967" y="1695450"/>
                </a:cubicBezTo>
                <a:cubicBezTo>
                  <a:pt x="4900414" y="1695450"/>
                  <a:pt x="4919067" y="1697037"/>
                  <a:pt x="4936926" y="1700212"/>
                </a:cubicBezTo>
                <a:cubicBezTo>
                  <a:pt x="4954786" y="1701800"/>
                  <a:pt x="4966891" y="1702594"/>
                  <a:pt x="4973240" y="1702594"/>
                </a:cubicBezTo>
                <a:cubicBezTo>
                  <a:pt x="4977606" y="1702594"/>
                  <a:pt x="4983162" y="1700411"/>
                  <a:pt x="4989909" y="1696045"/>
                </a:cubicBezTo>
                <a:lnTo>
                  <a:pt x="5012531" y="1678781"/>
                </a:lnTo>
                <a:cubicBezTo>
                  <a:pt x="5014912" y="1677194"/>
                  <a:pt x="5017095" y="1675805"/>
                  <a:pt x="5019079" y="1674614"/>
                </a:cubicBezTo>
                <a:cubicBezTo>
                  <a:pt x="5023445" y="1671439"/>
                  <a:pt x="5027414" y="1669851"/>
                  <a:pt x="5030986" y="1669851"/>
                </a:cubicBezTo>
                <a:cubicBezTo>
                  <a:pt x="5034161" y="1669851"/>
                  <a:pt x="5037931" y="1671241"/>
                  <a:pt x="5042297" y="1674019"/>
                </a:cubicBezTo>
                <a:cubicBezTo>
                  <a:pt x="5043884" y="1675209"/>
                  <a:pt x="5045869" y="1676797"/>
                  <a:pt x="5048250" y="1678781"/>
                </a:cubicBezTo>
                <a:cubicBezTo>
                  <a:pt x="5049440" y="1679575"/>
                  <a:pt x="5051425" y="1680964"/>
                  <a:pt x="5054203" y="1682948"/>
                </a:cubicBezTo>
                <a:cubicBezTo>
                  <a:pt x="5066903" y="1696045"/>
                  <a:pt x="5078214" y="1702594"/>
                  <a:pt x="5088136" y="1702594"/>
                </a:cubicBezTo>
                <a:lnTo>
                  <a:pt x="5117306" y="1700212"/>
                </a:lnTo>
                <a:cubicBezTo>
                  <a:pt x="5130403" y="1697037"/>
                  <a:pt x="5143500" y="1695450"/>
                  <a:pt x="5156597" y="1695450"/>
                </a:cubicBezTo>
                <a:lnTo>
                  <a:pt x="5171479" y="1696045"/>
                </a:lnTo>
                <a:cubicBezTo>
                  <a:pt x="5177036" y="1696442"/>
                  <a:pt x="5181402" y="1697434"/>
                  <a:pt x="5184576" y="1699022"/>
                </a:cubicBezTo>
                <a:lnTo>
                  <a:pt x="5253633" y="1768673"/>
                </a:lnTo>
                <a:cubicBezTo>
                  <a:pt x="5230614" y="1815504"/>
                  <a:pt x="5212953" y="1895276"/>
                  <a:pt x="5200650" y="2007989"/>
                </a:cubicBezTo>
                <a:cubicBezTo>
                  <a:pt x="5189934" y="2105223"/>
                  <a:pt x="5184576" y="2211983"/>
                  <a:pt x="5184576" y="2328267"/>
                </a:cubicBezTo>
                <a:cubicBezTo>
                  <a:pt x="5184576" y="2427089"/>
                  <a:pt x="5187752" y="2508250"/>
                  <a:pt x="5194101" y="2571750"/>
                </a:cubicBezTo>
                <a:cubicBezTo>
                  <a:pt x="5175845" y="2571750"/>
                  <a:pt x="5157787" y="2568972"/>
                  <a:pt x="5139928" y="2563415"/>
                </a:cubicBezTo>
                <a:cubicBezTo>
                  <a:pt x="5127625" y="2559447"/>
                  <a:pt x="5111948" y="2552898"/>
                  <a:pt x="5092898" y="2543770"/>
                </a:cubicBezTo>
                <a:cubicBezTo>
                  <a:pt x="5065911" y="2562423"/>
                  <a:pt x="5028604" y="2571750"/>
                  <a:pt x="4980979" y="2571750"/>
                </a:cubicBezTo>
                <a:lnTo>
                  <a:pt x="4913709" y="2502694"/>
                </a:lnTo>
                <a:cubicBezTo>
                  <a:pt x="4895850" y="2429669"/>
                  <a:pt x="4875808" y="2363192"/>
                  <a:pt x="4853583" y="2303264"/>
                </a:cubicBezTo>
                <a:cubicBezTo>
                  <a:pt x="4835723" y="2254845"/>
                  <a:pt x="4815483" y="2208609"/>
                  <a:pt x="4792861" y="2164556"/>
                </a:cubicBezTo>
                <a:lnTo>
                  <a:pt x="4792861" y="2228255"/>
                </a:lnTo>
                <a:cubicBezTo>
                  <a:pt x="4792861" y="2285008"/>
                  <a:pt x="4799013" y="2330053"/>
                  <a:pt x="4811315" y="2363390"/>
                </a:cubicBezTo>
                <a:lnTo>
                  <a:pt x="4880967" y="2433042"/>
                </a:lnTo>
                <a:cubicBezTo>
                  <a:pt x="4880967" y="2485033"/>
                  <a:pt x="4870251" y="2522736"/>
                  <a:pt x="4848820" y="2546151"/>
                </a:cubicBezTo>
                <a:cubicBezTo>
                  <a:pt x="4832945" y="2563217"/>
                  <a:pt x="4811911" y="2571750"/>
                  <a:pt x="4785717" y="2571750"/>
                </a:cubicBezTo>
                <a:cubicBezTo>
                  <a:pt x="4755158" y="2571750"/>
                  <a:pt x="4729162" y="2562423"/>
                  <a:pt x="4707731" y="2543770"/>
                </a:cubicBezTo>
                <a:cubicBezTo>
                  <a:pt x="4689078" y="2562423"/>
                  <a:pt x="4664670" y="2571750"/>
                  <a:pt x="4634508" y="2571750"/>
                </a:cubicBezTo>
                <a:cubicBezTo>
                  <a:pt x="4586486" y="2571750"/>
                  <a:pt x="4547592" y="2556470"/>
                  <a:pt x="4517826" y="2525911"/>
                </a:cubicBezTo>
                <a:cubicBezTo>
                  <a:pt x="4482901" y="2489795"/>
                  <a:pt x="4464844" y="2435622"/>
                  <a:pt x="4463653" y="2363390"/>
                </a:cubicBezTo>
                <a:cubicBezTo>
                  <a:pt x="4494212" y="2360215"/>
                  <a:pt x="4516239" y="2341761"/>
                  <a:pt x="4529733" y="2308026"/>
                </a:cubicBezTo>
                <a:cubicBezTo>
                  <a:pt x="4539258" y="2283817"/>
                  <a:pt x="4544020" y="2252662"/>
                  <a:pt x="4544020" y="2214562"/>
                </a:cubicBezTo>
                <a:lnTo>
                  <a:pt x="4544020" y="2058590"/>
                </a:lnTo>
                <a:cubicBezTo>
                  <a:pt x="4544020" y="1985962"/>
                  <a:pt x="4538265" y="1925240"/>
                  <a:pt x="4526756" y="1876425"/>
                </a:cubicBezTo>
                <a:cubicBezTo>
                  <a:pt x="4513262" y="1822450"/>
                  <a:pt x="4489847" y="1769070"/>
                  <a:pt x="4456509" y="1716286"/>
                </a:cubicBezTo>
                <a:cubicBezTo>
                  <a:pt x="4481512" y="1702395"/>
                  <a:pt x="4506317" y="1695450"/>
                  <a:pt x="4530923" y="1695450"/>
                </a:cubicBezTo>
                <a:cubicBezTo>
                  <a:pt x="4540845" y="1695450"/>
                  <a:pt x="4552156" y="1697037"/>
                  <a:pt x="4564856" y="1700212"/>
                </a:cubicBezTo>
                <a:cubicBezTo>
                  <a:pt x="4577953" y="1701800"/>
                  <a:pt x="4587279" y="1702594"/>
                  <a:pt x="4592836" y="1702594"/>
                </a:cubicBezTo>
                <a:cubicBezTo>
                  <a:pt x="4605139" y="1702594"/>
                  <a:pt x="4616648" y="1696442"/>
                  <a:pt x="4627364" y="1684139"/>
                </a:cubicBezTo>
                <a:cubicBezTo>
                  <a:pt x="4635698" y="1674614"/>
                  <a:pt x="4643834" y="1669851"/>
                  <a:pt x="4651772" y="1669851"/>
                </a:cubicBezTo>
                <a:close/>
                <a:moveTo>
                  <a:pt x="3856434" y="1669851"/>
                </a:moveTo>
                <a:cubicBezTo>
                  <a:pt x="3859609" y="1669851"/>
                  <a:pt x="3863379" y="1671637"/>
                  <a:pt x="3867745" y="1675209"/>
                </a:cubicBezTo>
                <a:cubicBezTo>
                  <a:pt x="3869332" y="1676797"/>
                  <a:pt x="3871118" y="1678583"/>
                  <a:pt x="3873103" y="1680567"/>
                </a:cubicBezTo>
                <a:lnTo>
                  <a:pt x="3877865" y="1685330"/>
                </a:lnTo>
                <a:cubicBezTo>
                  <a:pt x="3889375" y="1696839"/>
                  <a:pt x="3901281" y="1702594"/>
                  <a:pt x="3913584" y="1702594"/>
                </a:cubicBezTo>
                <a:lnTo>
                  <a:pt x="3942754" y="1700212"/>
                </a:lnTo>
                <a:cubicBezTo>
                  <a:pt x="3962201" y="1697037"/>
                  <a:pt x="3976886" y="1695450"/>
                  <a:pt x="3986808" y="1695450"/>
                </a:cubicBezTo>
                <a:cubicBezTo>
                  <a:pt x="4006651" y="1695450"/>
                  <a:pt x="4029273" y="1704776"/>
                  <a:pt x="4054673" y="1723430"/>
                </a:cubicBezTo>
                <a:cubicBezTo>
                  <a:pt x="4072136" y="1704776"/>
                  <a:pt x="4094956" y="1695450"/>
                  <a:pt x="4123134" y="1695450"/>
                </a:cubicBezTo>
                <a:cubicBezTo>
                  <a:pt x="4128690" y="1695450"/>
                  <a:pt x="4134644" y="1695847"/>
                  <a:pt x="4140994" y="1696640"/>
                </a:cubicBezTo>
                <a:lnTo>
                  <a:pt x="4163615" y="1701403"/>
                </a:lnTo>
                <a:lnTo>
                  <a:pt x="4185642" y="1702594"/>
                </a:lnTo>
                <a:cubicBezTo>
                  <a:pt x="4197548" y="1702594"/>
                  <a:pt x="4209256" y="1696839"/>
                  <a:pt x="4220765" y="1685330"/>
                </a:cubicBezTo>
                <a:lnTo>
                  <a:pt x="4225528" y="1680567"/>
                </a:lnTo>
                <a:cubicBezTo>
                  <a:pt x="4227909" y="1678583"/>
                  <a:pt x="4229894" y="1676797"/>
                  <a:pt x="4231481" y="1675209"/>
                </a:cubicBezTo>
                <a:cubicBezTo>
                  <a:pt x="4236244" y="1671637"/>
                  <a:pt x="4240411" y="1669851"/>
                  <a:pt x="4243983" y="1669851"/>
                </a:cubicBezTo>
                <a:cubicBezTo>
                  <a:pt x="4247158" y="1669851"/>
                  <a:pt x="4250928" y="1671637"/>
                  <a:pt x="4255294" y="1675209"/>
                </a:cubicBezTo>
                <a:cubicBezTo>
                  <a:pt x="4256881" y="1676797"/>
                  <a:pt x="4258667" y="1678583"/>
                  <a:pt x="4260651" y="1680567"/>
                </a:cubicBezTo>
                <a:lnTo>
                  <a:pt x="4266009" y="1685330"/>
                </a:lnTo>
                <a:cubicBezTo>
                  <a:pt x="4277122" y="1696839"/>
                  <a:pt x="4288830" y="1702594"/>
                  <a:pt x="4301133" y="1702594"/>
                </a:cubicBezTo>
                <a:lnTo>
                  <a:pt x="4330303" y="1700212"/>
                </a:lnTo>
                <a:cubicBezTo>
                  <a:pt x="4343400" y="1697037"/>
                  <a:pt x="4354512" y="1695450"/>
                  <a:pt x="4363640" y="1695450"/>
                </a:cubicBezTo>
                <a:cubicBezTo>
                  <a:pt x="4381103" y="1695450"/>
                  <a:pt x="4398169" y="1702395"/>
                  <a:pt x="4414837" y="1716286"/>
                </a:cubicBezTo>
                <a:lnTo>
                  <a:pt x="4470797" y="1778198"/>
                </a:lnTo>
                <a:cubicBezTo>
                  <a:pt x="4441031" y="1814711"/>
                  <a:pt x="4420195" y="1873250"/>
                  <a:pt x="4408289" y="1953815"/>
                </a:cubicBezTo>
                <a:cubicBezTo>
                  <a:pt x="4403130" y="1990725"/>
                  <a:pt x="4399359" y="2033786"/>
                  <a:pt x="4396978" y="2082998"/>
                </a:cubicBezTo>
                <a:cubicBezTo>
                  <a:pt x="4394993" y="2126258"/>
                  <a:pt x="4394001" y="2177455"/>
                  <a:pt x="4394001" y="2236589"/>
                </a:cubicBezTo>
                <a:cubicBezTo>
                  <a:pt x="4394001" y="2354461"/>
                  <a:pt x="4364236" y="2443758"/>
                  <a:pt x="4304704" y="2504480"/>
                </a:cubicBezTo>
                <a:cubicBezTo>
                  <a:pt x="4253508" y="2556867"/>
                  <a:pt x="4186833" y="2583061"/>
                  <a:pt x="4104679" y="2583061"/>
                </a:cubicBezTo>
                <a:cubicBezTo>
                  <a:pt x="3991173" y="2583061"/>
                  <a:pt x="3904853" y="2555280"/>
                  <a:pt x="3845718" y="2499717"/>
                </a:cubicBezTo>
                <a:cubicBezTo>
                  <a:pt x="3781821" y="2439789"/>
                  <a:pt x="3749873" y="2347714"/>
                  <a:pt x="3749873" y="2223492"/>
                </a:cubicBezTo>
                <a:lnTo>
                  <a:pt x="3749873" y="2058590"/>
                </a:lnTo>
                <a:cubicBezTo>
                  <a:pt x="3749873" y="1924844"/>
                  <a:pt x="3721100" y="1810742"/>
                  <a:pt x="3663553" y="1716286"/>
                </a:cubicBezTo>
                <a:cubicBezTo>
                  <a:pt x="3686175" y="1702395"/>
                  <a:pt x="3710186" y="1695450"/>
                  <a:pt x="3735586" y="1695450"/>
                </a:cubicBezTo>
                <a:cubicBezTo>
                  <a:pt x="3745111" y="1695450"/>
                  <a:pt x="3756422" y="1697037"/>
                  <a:pt x="3769518" y="1700212"/>
                </a:cubicBezTo>
                <a:lnTo>
                  <a:pt x="3798689" y="1702594"/>
                </a:lnTo>
                <a:cubicBezTo>
                  <a:pt x="3810992" y="1702594"/>
                  <a:pt x="3822898" y="1696839"/>
                  <a:pt x="3834407" y="1685330"/>
                </a:cubicBezTo>
                <a:lnTo>
                  <a:pt x="3839170" y="1680567"/>
                </a:lnTo>
                <a:cubicBezTo>
                  <a:pt x="3841154" y="1678583"/>
                  <a:pt x="3842940" y="1676797"/>
                  <a:pt x="3844528" y="1675209"/>
                </a:cubicBezTo>
                <a:cubicBezTo>
                  <a:pt x="3849290" y="1671637"/>
                  <a:pt x="3853259" y="1669851"/>
                  <a:pt x="3856434" y="1669851"/>
                </a:cubicBezTo>
                <a:close/>
                <a:moveTo>
                  <a:pt x="3110507" y="1669851"/>
                </a:moveTo>
                <a:cubicBezTo>
                  <a:pt x="3113683" y="1669851"/>
                  <a:pt x="3117254" y="1671042"/>
                  <a:pt x="3121223" y="1673423"/>
                </a:cubicBezTo>
                <a:lnTo>
                  <a:pt x="3133725" y="1682948"/>
                </a:lnTo>
                <a:cubicBezTo>
                  <a:pt x="3145234" y="1696045"/>
                  <a:pt x="3156148" y="1702594"/>
                  <a:pt x="3166467" y="1702594"/>
                </a:cubicBezTo>
                <a:cubicBezTo>
                  <a:pt x="3171626" y="1702594"/>
                  <a:pt x="3178373" y="1702197"/>
                  <a:pt x="3186707" y="1701403"/>
                </a:cubicBezTo>
                <a:lnTo>
                  <a:pt x="3196828" y="1700212"/>
                </a:lnTo>
                <a:cubicBezTo>
                  <a:pt x="3201193" y="1699816"/>
                  <a:pt x="3204964" y="1699419"/>
                  <a:pt x="3208139" y="1699022"/>
                </a:cubicBezTo>
                <a:cubicBezTo>
                  <a:pt x="3226395" y="1696640"/>
                  <a:pt x="3245048" y="1695450"/>
                  <a:pt x="3264098" y="1695450"/>
                </a:cubicBezTo>
                <a:cubicBezTo>
                  <a:pt x="3391892" y="1695450"/>
                  <a:pt x="3490912" y="1728986"/>
                  <a:pt x="3561159" y="1796058"/>
                </a:cubicBezTo>
                <a:cubicBezTo>
                  <a:pt x="3636962" y="1868686"/>
                  <a:pt x="3674864" y="1976239"/>
                  <a:pt x="3674864" y="2118717"/>
                </a:cubicBezTo>
                <a:cubicBezTo>
                  <a:pt x="3674864" y="2199680"/>
                  <a:pt x="3664148" y="2271712"/>
                  <a:pt x="3642717" y="2334815"/>
                </a:cubicBezTo>
                <a:cubicBezTo>
                  <a:pt x="3623667" y="2391569"/>
                  <a:pt x="3596679" y="2439590"/>
                  <a:pt x="3561754" y="2478881"/>
                </a:cubicBezTo>
                <a:cubicBezTo>
                  <a:pt x="3530401" y="2513806"/>
                  <a:pt x="3494484" y="2540397"/>
                  <a:pt x="3454003" y="2558653"/>
                </a:cubicBezTo>
                <a:cubicBezTo>
                  <a:pt x="3417490" y="2574925"/>
                  <a:pt x="3380581" y="2583061"/>
                  <a:pt x="3343275" y="2583061"/>
                </a:cubicBezTo>
                <a:cubicBezTo>
                  <a:pt x="3279378" y="2583061"/>
                  <a:pt x="3219648" y="2567186"/>
                  <a:pt x="3164086" y="2535436"/>
                </a:cubicBezTo>
                <a:cubicBezTo>
                  <a:pt x="3143845" y="2559645"/>
                  <a:pt x="3115270" y="2571750"/>
                  <a:pt x="3078361" y="2571750"/>
                </a:cubicBezTo>
                <a:cubicBezTo>
                  <a:pt x="3039070" y="2571750"/>
                  <a:pt x="3004740" y="2556073"/>
                  <a:pt x="2975372" y="2524720"/>
                </a:cubicBezTo>
                <a:cubicBezTo>
                  <a:pt x="2940050" y="2486223"/>
                  <a:pt x="2921198" y="2431653"/>
                  <a:pt x="2918817" y="2361009"/>
                </a:cubicBezTo>
                <a:cubicBezTo>
                  <a:pt x="2949773" y="2361009"/>
                  <a:pt x="2972395" y="2343547"/>
                  <a:pt x="2986682" y="2308622"/>
                </a:cubicBezTo>
                <a:cubicBezTo>
                  <a:pt x="2996605" y="2283222"/>
                  <a:pt x="3001565" y="2251868"/>
                  <a:pt x="3001565" y="2214562"/>
                </a:cubicBezTo>
                <a:lnTo>
                  <a:pt x="3001565" y="2058590"/>
                </a:lnTo>
                <a:cubicBezTo>
                  <a:pt x="3001565" y="1920478"/>
                  <a:pt x="2972792" y="1807170"/>
                  <a:pt x="2915245" y="1718667"/>
                </a:cubicBezTo>
                <a:cubicBezTo>
                  <a:pt x="2937470" y="1703189"/>
                  <a:pt x="2958505" y="1695450"/>
                  <a:pt x="2978348" y="1695450"/>
                </a:cubicBezTo>
                <a:cubicBezTo>
                  <a:pt x="2983904" y="1695450"/>
                  <a:pt x="2990453" y="1695847"/>
                  <a:pt x="2997994" y="1696640"/>
                </a:cubicBezTo>
                <a:lnTo>
                  <a:pt x="3006923" y="1697831"/>
                </a:lnTo>
                <a:cubicBezTo>
                  <a:pt x="3010495" y="1698228"/>
                  <a:pt x="3013273" y="1698625"/>
                  <a:pt x="3015257" y="1699022"/>
                </a:cubicBezTo>
                <a:lnTo>
                  <a:pt x="3051572" y="1702594"/>
                </a:lnTo>
                <a:cubicBezTo>
                  <a:pt x="3062287" y="1702594"/>
                  <a:pt x="3073003" y="1697434"/>
                  <a:pt x="3083718" y="1687115"/>
                </a:cubicBezTo>
                <a:lnTo>
                  <a:pt x="3097411" y="1675209"/>
                </a:lnTo>
                <a:cubicBezTo>
                  <a:pt x="3102173" y="1671637"/>
                  <a:pt x="3106539" y="1669851"/>
                  <a:pt x="3110507" y="1669851"/>
                </a:cubicBezTo>
                <a:close/>
                <a:moveTo>
                  <a:pt x="2422326" y="1669851"/>
                </a:moveTo>
                <a:cubicBezTo>
                  <a:pt x="2425501" y="1669851"/>
                  <a:pt x="2429470" y="1671439"/>
                  <a:pt x="2434233" y="1674614"/>
                </a:cubicBezTo>
                <a:lnTo>
                  <a:pt x="2446734" y="1684139"/>
                </a:lnTo>
                <a:cubicBezTo>
                  <a:pt x="2460625" y="1696442"/>
                  <a:pt x="2471539" y="1702594"/>
                  <a:pt x="2479476" y="1702594"/>
                </a:cubicBezTo>
                <a:cubicBezTo>
                  <a:pt x="2483842" y="1702594"/>
                  <a:pt x="2488604" y="1702197"/>
                  <a:pt x="2493764" y="1701403"/>
                </a:cubicBezTo>
                <a:lnTo>
                  <a:pt x="2508647" y="1699022"/>
                </a:lnTo>
                <a:cubicBezTo>
                  <a:pt x="2518569" y="1696640"/>
                  <a:pt x="2529880" y="1695450"/>
                  <a:pt x="2542579" y="1695450"/>
                </a:cubicBezTo>
                <a:cubicBezTo>
                  <a:pt x="2576711" y="1695450"/>
                  <a:pt x="2599928" y="1703189"/>
                  <a:pt x="2612231" y="1718667"/>
                </a:cubicBezTo>
                <a:lnTo>
                  <a:pt x="2661047" y="1772245"/>
                </a:lnTo>
                <a:cubicBezTo>
                  <a:pt x="2612231" y="1856383"/>
                  <a:pt x="2587823" y="1946076"/>
                  <a:pt x="2587823" y="2041326"/>
                </a:cubicBezTo>
                <a:lnTo>
                  <a:pt x="2587823" y="2231826"/>
                </a:lnTo>
                <a:cubicBezTo>
                  <a:pt x="2587823" y="2264767"/>
                  <a:pt x="2590998" y="2295128"/>
                  <a:pt x="2597348" y="2322909"/>
                </a:cubicBezTo>
                <a:cubicBezTo>
                  <a:pt x="2604889" y="2355850"/>
                  <a:pt x="2616001" y="2380655"/>
                  <a:pt x="2630686" y="2397323"/>
                </a:cubicBezTo>
                <a:lnTo>
                  <a:pt x="2669381" y="2441376"/>
                </a:lnTo>
                <a:cubicBezTo>
                  <a:pt x="2669381" y="2528292"/>
                  <a:pt x="2636044" y="2571750"/>
                  <a:pt x="2569368" y="2571750"/>
                </a:cubicBezTo>
                <a:cubicBezTo>
                  <a:pt x="2540000" y="2571750"/>
                  <a:pt x="2514798" y="2562423"/>
                  <a:pt x="2493764" y="2543770"/>
                </a:cubicBezTo>
                <a:cubicBezTo>
                  <a:pt x="2469554" y="2562423"/>
                  <a:pt x="2444353" y="2571750"/>
                  <a:pt x="2418159" y="2571750"/>
                </a:cubicBezTo>
                <a:cubicBezTo>
                  <a:pt x="2375297" y="2571750"/>
                  <a:pt x="2335609" y="2556272"/>
                  <a:pt x="2299097" y="2525315"/>
                </a:cubicBezTo>
                <a:cubicBezTo>
                  <a:pt x="2253853" y="2486819"/>
                  <a:pt x="2230636" y="2433241"/>
                  <a:pt x="2229445" y="2364581"/>
                </a:cubicBezTo>
                <a:cubicBezTo>
                  <a:pt x="2260004" y="2364581"/>
                  <a:pt x="2283023" y="2346920"/>
                  <a:pt x="2298501" y="2311598"/>
                </a:cubicBezTo>
                <a:cubicBezTo>
                  <a:pt x="2310011" y="2284611"/>
                  <a:pt x="2315766" y="2252266"/>
                  <a:pt x="2315766" y="2214562"/>
                </a:cubicBezTo>
                <a:lnTo>
                  <a:pt x="2315766" y="2058590"/>
                </a:lnTo>
                <a:cubicBezTo>
                  <a:pt x="2315766" y="1928019"/>
                  <a:pt x="2286992" y="1814711"/>
                  <a:pt x="2229445" y="1718667"/>
                </a:cubicBezTo>
                <a:cubicBezTo>
                  <a:pt x="2254845" y="1703189"/>
                  <a:pt x="2278856" y="1695450"/>
                  <a:pt x="2301478" y="1695450"/>
                </a:cubicBezTo>
                <a:cubicBezTo>
                  <a:pt x="2314178" y="1695450"/>
                  <a:pt x="2325886" y="1696640"/>
                  <a:pt x="2336601" y="1699022"/>
                </a:cubicBezTo>
                <a:lnTo>
                  <a:pt x="2350294" y="1701403"/>
                </a:lnTo>
                <a:cubicBezTo>
                  <a:pt x="2355453" y="1702197"/>
                  <a:pt x="2360215" y="1702594"/>
                  <a:pt x="2364581" y="1702594"/>
                </a:cubicBezTo>
                <a:cubicBezTo>
                  <a:pt x="2375297" y="1702594"/>
                  <a:pt x="2386409" y="1696839"/>
                  <a:pt x="2397919" y="1685330"/>
                </a:cubicBezTo>
                <a:cubicBezTo>
                  <a:pt x="2402681" y="1680567"/>
                  <a:pt x="2406848" y="1676995"/>
                  <a:pt x="2410420" y="1674614"/>
                </a:cubicBezTo>
                <a:cubicBezTo>
                  <a:pt x="2414786" y="1671439"/>
                  <a:pt x="2418754" y="1669851"/>
                  <a:pt x="2422326" y="1669851"/>
                </a:cubicBezTo>
                <a:close/>
                <a:moveTo>
                  <a:pt x="1810940" y="1669851"/>
                </a:moveTo>
                <a:cubicBezTo>
                  <a:pt x="1814909" y="1669851"/>
                  <a:pt x="1819076" y="1671439"/>
                  <a:pt x="1823442" y="1674614"/>
                </a:cubicBezTo>
                <a:lnTo>
                  <a:pt x="1836539" y="1687115"/>
                </a:lnTo>
                <a:cubicBezTo>
                  <a:pt x="1848842" y="1696640"/>
                  <a:pt x="1862733" y="1701800"/>
                  <a:pt x="1878211" y="1702594"/>
                </a:cubicBezTo>
                <a:cubicBezTo>
                  <a:pt x="1915120" y="1703784"/>
                  <a:pt x="1952426" y="1713309"/>
                  <a:pt x="1990130" y="1731169"/>
                </a:cubicBezTo>
                <a:cubicBezTo>
                  <a:pt x="2031404" y="1751012"/>
                  <a:pt x="2068314" y="1778595"/>
                  <a:pt x="2100858" y="1813917"/>
                </a:cubicBezTo>
                <a:cubicBezTo>
                  <a:pt x="2137370" y="1853604"/>
                  <a:pt x="2165747" y="1900833"/>
                  <a:pt x="2185987" y="1955601"/>
                </a:cubicBezTo>
                <a:cubicBezTo>
                  <a:pt x="2208212" y="2016720"/>
                  <a:pt x="2219325" y="2085181"/>
                  <a:pt x="2219325" y="2160984"/>
                </a:cubicBezTo>
                <a:cubicBezTo>
                  <a:pt x="2219325" y="2274887"/>
                  <a:pt x="2189361" y="2371725"/>
                  <a:pt x="2129433" y="2451497"/>
                </a:cubicBezTo>
                <a:cubicBezTo>
                  <a:pt x="2063551" y="2539206"/>
                  <a:pt x="1976239" y="2583061"/>
                  <a:pt x="1867495" y="2583061"/>
                </a:cubicBezTo>
                <a:lnTo>
                  <a:pt x="1863923" y="2583061"/>
                </a:lnTo>
                <a:cubicBezTo>
                  <a:pt x="1875036" y="2589014"/>
                  <a:pt x="1885355" y="2597745"/>
                  <a:pt x="1894880" y="2609255"/>
                </a:cubicBezTo>
                <a:cubicBezTo>
                  <a:pt x="1913136" y="2631876"/>
                  <a:pt x="1922264" y="2657078"/>
                  <a:pt x="1922264" y="2684859"/>
                </a:cubicBezTo>
                <a:cubicBezTo>
                  <a:pt x="1922264" y="2727722"/>
                  <a:pt x="1902222" y="2749153"/>
                  <a:pt x="1862137" y="2749153"/>
                </a:cubicBezTo>
                <a:cubicBezTo>
                  <a:pt x="1838722" y="2749153"/>
                  <a:pt x="1815703" y="2738239"/>
                  <a:pt x="1793081" y="2716411"/>
                </a:cubicBezTo>
                <a:cubicBezTo>
                  <a:pt x="1769269" y="2693392"/>
                  <a:pt x="1757363" y="2668587"/>
                  <a:pt x="1757363" y="2641997"/>
                </a:cubicBezTo>
                <a:cubicBezTo>
                  <a:pt x="1757363" y="2606675"/>
                  <a:pt x="1769467" y="2584847"/>
                  <a:pt x="1793677" y="2576512"/>
                </a:cubicBezTo>
                <a:cubicBezTo>
                  <a:pt x="1713905" y="2561431"/>
                  <a:pt x="1645047" y="2521148"/>
                  <a:pt x="1587103" y="2455664"/>
                </a:cubicBezTo>
                <a:cubicBezTo>
                  <a:pt x="1507331" y="2364780"/>
                  <a:pt x="1467445" y="2244328"/>
                  <a:pt x="1467445" y="2094309"/>
                </a:cubicBezTo>
                <a:cubicBezTo>
                  <a:pt x="1467445" y="1986756"/>
                  <a:pt x="1492647" y="1895673"/>
                  <a:pt x="1543050" y="1821061"/>
                </a:cubicBezTo>
                <a:cubicBezTo>
                  <a:pt x="1595834" y="1743273"/>
                  <a:pt x="1663303" y="1703784"/>
                  <a:pt x="1745456" y="1702594"/>
                </a:cubicBezTo>
                <a:cubicBezTo>
                  <a:pt x="1762522" y="1702594"/>
                  <a:pt x="1776214" y="1697434"/>
                  <a:pt x="1786533" y="1687115"/>
                </a:cubicBezTo>
                <a:cubicBezTo>
                  <a:pt x="1790899" y="1681956"/>
                  <a:pt x="1795066" y="1677987"/>
                  <a:pt x="1799034" y="1675209"/>
                </a:cubicBezTo>
                <a:cubicBezTo>
                  <a:pt x="1803797" y="1671637"/>
                  <a:pt x="1807766" y="1669851"/>
                  <a:pt x="1810940" y="1669851"/>
                </a:cubicBezTo>
                <a:close/>
                <a:moveTo>
                  <a:pt x="841772" y="1669851"/>
                </a:moveTo>
                <a:cubicBezTo>
                  <a:pt x="844947" y="1669851"/>
                  <a:pt x="848519" y="1671042"/>
                  <a:pt x="852488" y="1673423"/>
                </a:cubicBezTo>
                <a:lnTo>
                  <a:pt x="863798" y="1681758"/>
                </a:lnTo>
                <a:cubicBezTo>
                  <a:pt x="879277" y="1695648"/>
                  <a:pt x="890984" y="1702594"/>
                  <a:pt x="898922" y="1702594"/>
                </a:cubicBezTo>
                <a:lnTo>
                  <a:pt x="929283" y="1699022"/>
                </a:lnTo>
                <a:cubicBezTo>
                  <a:pt x="939205" y="1696640"/>
                  <a:pt x="948531" y="1695450"/>
                  <a:pt x="957263" y="1695450"/>
                </a:cubicBezTo>
                <a:cubicBezTo>
                  <a:pt x="969566" y="1695450"/>
                  <a:pt x="978495" y="1697037"/>
                  <a:pt x="984052" y="1700212"/>
                </a:cubicBezTo>
                <a:lnTo>
                  <a:pt x="1059656" y="1775817"/>
                </a:lnTo>
                <a:cubicBezTo>
                  <a:pt x="1068388" y="1802011"/>
                  <a:pt x="1079104" y="1830983"/>
                  <a:pt x="1091803" y="1862733"/>
                </a:cubicBezTo>
                <a:cubicBezTo>
                  <a:pt x="1105694" y="1896864"/>
                  <a:pt x="1117005" y="1921470"/>
                  <a:pt x="1125736" y="1936551"/>
                </a:cubicBezTo>
                <a:cubicBezTo>
                  <a:pt x="1119783" y="1895276"/>
                  <a:pt x="1111448" y="1851620"/>
                  <a:pt x="1100733" y="1805583"/>
                </a:cubicBezTo>
                <a:cubicBezTo>
                  <a:pt x="1091208" y="1764308"/>
                  <a:pt x="1081286" y="1727597"/>
                  <a:pt x="1070967" y="1695450"/>
                </a:cubicBezTo>
                <a:cubicBezTo>
                  <a:pt x="1090414" y="1695450"/>
                  <a:pt x="1109068" y="1697037"/>
                  <a:pt x="1126927" y="1700212"/>
                </a:cubicBezTo>
                <a:cubicBezTo>
                  <a:pt x="1144786" y="1701800"/>
                  <a:pt x="1156891" y="1702594"/>
                  <a:pt x="1163241" y="1702594"/>
                </a:cubicBezTo>
                <a:cubicBezTo>
                  <a:pt x="1167606" y="1702594"/>
                  <a:pt x="1173163" y="1700411"/>
                  <a:pt x="1179909" y="1696045"/>
                </a:cubicBezTo>
                <a:lnTo>
                  <a:pt x="1202531" y="1678781"/>
                </a:lnTo>
                <a:cubicBezTo>
                  <a:pt x="1204912" y="1677194"/>
                  <a:pt x="1207096" y="1675805"/>
                  <a:pt x="1209080" y="1674614"/>
                </a:cubicBezTo>
                <a:cubicBezTo>
                  <a:pt x="1213445" y="1671439"/>
                  <a:pt x="1217414" y="1669851"/>
                  <a:pt x="1220986" y="1669851"/>
                </a:cubicBezTo>
                <a:cubicBezTo>
                  <a:pt x="1224161" y="1669851"/>
                  <a:pt x="1227931" y="1671241"/>
                  <a:pt x="1232297" y="1674019"/>
                </a:cubicBezTo>
                <a:cubicBezTo>
                  <a:pt x="1233884" y="1675209"/>
                  <a:pt x="1235869" y="1676797"/>
                  <a:pt x="1238250" y="1678781"/>
                </a:cubicBezTo>
                <a:cubicBezTo>
                  <a:pt x="1239441" y="1679575"/>
                  <a:pt x="1241425" y="1680964"/>
                  <a:pt x="1244203" y="1682948"/>
                </a:cubicBezTo>
                <a:cubicBezTo>
                  <a:pt x="1256903" y="1696045"/>
                  <a:pt x="1268214" y="1702594"/>
                  <a:pt x="1278136" y="1702594"/>
                </a:cubicBezTo>
                <a:lnTo>
                  <a:pt x="1307306" y="1700212"/>
                </a:lnTo>
                <a:cubicBezTo>
                  <a:pt x="1320403" y="1697037"/>
                  <a:pt x="1333500" y="1695450"/>
                  <a:pt x="1346597" y="1695450"/>
                </a:cubicBezTo>
                <a:lnTo>
                  <a:pt x="1361480" y="1696045"/>
                </a:lnTo>
                <a:cubicBezTo>
                  <a:pt x="1367036" y="1696442"/>
                  <a:pt x="1371402" y="1697434"/>
                  <a:pt x="1374576" y="1699022"/>
                </a:cubicBezTo>
                <a:lnTo>
                  <a:pt x="1443633" y="1768673"/>
                </a:lnTo>
                <a:cubicBezTo>
                  <a:pt x="1420614" y="1815504"/>
                  <a:pt x="1402953" y="1895276"/>
                  <a:pt x="1390650" y="2007989"/>
                </a:cubicBezTo>
                <a:cubicBezTo>
                  <a:pt x="1379934" y="2105223"/>
                  <a:pt x="1374576" y="2211983"/>
                  <a:pt x="1374576" y="2328267"/>
                </a:cubicBezTo>
                <a:cubicBezTo>
                  <a:pt x="1374576" y="2427089"/>
                  <a:pt x="1377752" y="2508250"/>
                  <a:pt x="1384102" y="2571750"/>
                </a:cubicBezTo>
                <a:cubicBezTo>
                  <a:pt x="1365845" y="2571750"/>
                  <a:pt x="1347787" y="2568972"/>
                  <a:pt x="1329928" y="2563415"/>
                </a:cubicBezTo>
                <a:cubicBezTo>
                  <a:pt x="1317625" y="2559447"/>
                  <a:pt x="1301948" y="2552898"/>
                  <a:pt x="1282898" y="2543770"/>
                </a:cubicBezTo>
                <a:cubicBezTo>
                  <a:pt x="1255911" y="2562423"/>
                  <a:pt x="1218605" y="2571750"/>
                  <a:pt x="1170980" y="2571750"/>
                </a:cubicBezTo>
                <a:lnTo>
                  <a:pt x="1103710" y="2502694"/>
                </a:lnTo>
                <a:cubicBezTo>
                  <a:pt x="1085850" y="2429669"/>
                  <a:pt x="1065808" y="2363192"/>
                  <a:pt x="1043583" y="2303264"/>
                </a:cubicBezTo>
                <a:cubicBezTo>
                  <a:pt x="1025723" y="2254845"/>
                  <a:pt x="1005483" y="2208609"/>
                  <a:pt x="982861" y="2164556"/>
                </a:cubicBezTo>
                <a:lnTo>
                  <a:pt x="982861" y="2228255"/>
                </a:lnTo>
                <a:cubicBezTo>
                  <a:pt x="982861" y="2285008"/>
                  <a:pt x="989012" y="2330053"/>
                  <a:pt x="1001315" y="2363390"/>
                </a:cubicBezTo>
                <a:lnTo>
                  <a:pt x="1070967" y="2433042"/>
                </a:lnTo>
                <a:cubicBezTo>
                  <a:pt x="1070967" y="2485033"/>
                  <a:pt x="1060251" y="2522736"/>
                  <a:pt x="1038820" y="2546151"/>
                </a:cubicBezTo>
                <a:cubicBezTo>
                  <a:pt x="1022945" y="2563217"/>
                  <a:pt x="1001911" y="2571750"/>
                  <a:pt x="975717" y="2571750"/>
                </a:cubicBezTo>
                <a:cubicBezTo>
                  <a:pt x="945158" y="2571750"/>
                  <a:pt x="919162" y="2562423"/>
                  <a:pt x="897731" y="2543770"/>
                </a:cubicBezTo>
                <a:cubicBezTo>
                  <a:pt x="879078" y="2562423"/>
                  <a:pt x="854670" y="2571750"/>
                  <a:pt x="824508" y="2571750"/>
                </a:cubicBezTo>
                <a:cubicBezTo>
                  <a:pt x="776486" y="2571750"/>
                  <a:pt x="737592" y="2556470"/>
                  <a:pt x="707827" y="2525911"/>
                </a:cubicBezTo>
                <a:cubicBezTo>
                  <a:pt x="672902" y="2489795"/>
                  <a:pt x="654844" y="2435622"/>
                  <a:pt x="653653" y="2363390"/>
                </a:cubicBezTo>
                <a:cubicBezTo>
                  <a:pt x="684213" y="2360215"/>
                  <a:pt x="706239" y="2341761"/>
                  <a:pt x="719733" y="2308026"/>
                </a:cubicBezTo>
                <a:cubicBezTo>
                  <a:pt x="729258" y="2283817"/>
                  <a:pt x="734020" y="2252662"/>
                  <a:pt x="734020" y="2214562"/>
                </a:cubicBezTo>
                <a:lnTo>
                  <a:pt x="734020" y="2058590"/>
                </a:lnTo>
                <a:cubicBezTo>
                  <a:pt x="734020" y="1985962"/>
                  <a:pt x="728266" y="1925240"/>
                  <a:pt x="716756" y="1876425"/>
                </a:cubicBezTo>
                <a:cubicBezTo>
                  <a:pt x="703263" y="1822450"/>
                  <a:pt x="679847" y="1769070"/>
                  <a:pt x="646509" y="1716286"/>
                </a:cubicBezTo>
                <a:cubicBezTo>
                  <a:pt x="671513" y="1702395"/>
                  <a:pt x="696317" y="1695450"/>
                  <a:pt x="720923" y="1695450"/>
                </a:cubicBezTo>
                <a:cubicBezTo>
                  <a:pt x="730845" y="1695450"/>
                  <a:pt x="742156" y="1697037"/>
                  <a:pt x="754856" y="1700212"/>
                </a:cubicBezTo>
                <a:cubicBezTo>
                  <a:pt x="767953" y="1701800"/>
                  <a:pt x="777280" y="1702594"/>
                  <a:pt x="782836" y="1702594"/>
                </a:cubicBezTo>
                <a:cubicBezTo>
                  <a:pt x="795139" y="1702594"/>
                  <a:pt x="806648" y="1696442"/>
                  <a:pt x="817364" y="1684139"/>
                </a:cubicBezTo>
                <a:cubicBezTo>
                  <a:pt x="825699" y="1674614"/>
                  <a:pt x="833834" y="1669851"/>
                  <a:pt x="841772" y="1669851"/>
                </a:cubicBezTo>
                <a:close/>
                <a:moveTo>
                  <a:pt x="1805583" y="1509117"/>
                </a:moveTo>
                <a:cubicBezTo>
                  <a:pt x="1850429" y="1548408"/>
                  <a:pt x="1894483" y="1575991"/>
                  <a:pt x="1937742" y="1591865"/>
                </a:cubicBezTo>
                <a:cubicBezTo>
                  <a:pt x="1936948" y="1595041"/>
                  <a:pt x="1934567" y="1597223"/>
                  <a:pt x="1930598" y="1598414"/>
                </a:cubicBezTo>
                <a:cubicBezTo>
                  <a:pt x="1927423" y="1599605"/>
                  <a:pt x="1924050" y="1599803"/>
                  <a:pt x="1920478" y="1599009"/>
                </a:cubicBezTo>
                <a:cubicBezTo>
                  <a:pt x="1879203" y="1595437"/>
                  <a:pt x="1841301" y="1583333"/>
                  <a:pt x="1806773" y="1562695"/>
                </a:cubicBezTo>
                <a:cubicBezTo>
                  <a:pt x="1765498" y="1585317"/>
                  <a:pt x="1728192" y="1598215"/>
                  <a:pt x="1694855" y="1601390"/>
                </a:cubicBezTo>
                <a:cubicBezTo>
                  <a:pt x="1690489" y="1602184"/>
                  <a:pt x="1686719" y="1602184"/>
                  <a:pt x="1683544" y="1601390"/>
                </a:cubicBezTo>
                <a:cubicBezTo>
                  <a:pt x="1679575" y="1600200"/>
                  <a:pt x="1677591" y="1598215"/>
                  <a:pt x="1677591" y="1595437"/>
                </a:cubicBezTo>
                <a:cubicBezTo>
                  <a:pt x="1728788" y="1568847"/>
                  <a:pt x="1771452" y="1540073"/>
                  <a:pt x="1805583" y="1509117"/>
                </a:cubicBezTo>
                <a:close/>
                <a:moveTo>
                  <a:pt x="1805583" y="1485900"/>
                </a:moveTo>
                <a:cubicBezTo>
                  <a:pt x="1761133" y="1525984"/>
                  <a:pt x="1710730" y="1560909"/>
                  <a:pt x="1654373" y="1590675"/>
                </a:cubicBezTo>
                <a:cubicBezTo>
                  <a:pt x="1660723" y="1607740"/>
                  <a:pt x="1673027" y="1616273"/>
                  <a:pt x="1691283" y="1616273"/>
                </a:cubicBezTo>
                <a:cubicBezTo>
                  <a:pt x="1717080" y="1616273"/>
                  <a:pt x="1755577" y="1604764"/>
                  <a:pt x="1806773" y="1581745"/>
                </a:cubicBezTo>
                <a:cubicBezTo>
                  <a:pt x="1851620" y="1603176"/>
                  <a:pt x="1890316" y="1613892"/>
                  <a:pt x="1922859" y="1613892"/>
                </a:cubicBezTo>
                <a:cubicBezTo>
                  <a:pt x="1941115" y="1613892"/>
                  <a:pt x="1953220" y="1604962"/>
                  <a:pt x="1959173" y="1587103"/>
                </a:cubicBezTo>
                <a:cubicBezTo>
                  <a:pt x="1905595" y="1562100"/>
                  <a:pt x="1854398" y="1528366"/>
                  <a:pt x="1805583" y="1485900"/>
                </a:cubicBezTo>
                <a:close/>
                <a:moveTo>
                  <a:pt x="1804392" y="1462683"/>
                </a:moveTo>
                <a:cubicBezTo>
                  <a:pt x="1822251" y="1479748"/>
                  <a:pt x="1850033" y="1500783"/>
                  <a:pt x="1887736" y="1525786"/>
                </a:cubicBezTo>
                <a:cubicBezTo>
                  <a:pt x="1922264" y="1548408"/>
                  <a:pt x="1953022" y="1566664"/>
                  <a:pt x="1980009" y="1580555"/>
                </a:cubicBezTo>
                <a:lnTo>
                  <a:pt x="2021681" y="1623417"/>
                </a:lnTo>
                <a:cubicBezTo>
                  <a:pt x="2015728" y="1650405"/>
                  <a:pt x="1997075" y="1663898"/>
                  <a:pt x="1965722" y="1663898"/>
                </a:cubicBezTo>
                <a:cubicBezTo>
                  <a:pt x="1935162" y="1663898"/>
                  <a:pt x="1898055" y="1654969"/>
                  <a:pt x="1854398" y="1637109"/>
                </a:cubicBezTo>
                <a:cubicBezTo>
                  <a:pt x="1802408" y="1658144"/>
                  <a:pt x="1760141" y="1668661"/>
                  <a:pt x="1727597" y="1668661"/>
                </a:cubicBezTo>
                <a:cubicBezTo>
                  <a:pt x="1692672" y="1668661"/>
                  <a:pt x="1665883" y="1650008"/>
                  <a:pt x="1647230" y="1612701"/>
                </a:cubicBezTo>
                <a:lnTo>
                  <a:pt x="1634133" y="1585912"/>
                </a:lnTo>
                <a:cubicBezTo>
                  <a:pt x="1661517" y="1570831"/>
                  <a:pt x="1692077" y="1551186"/>
                  <a:pt x="1725811" y="1526976"/>
                </a:cubicBezTo>
                <a:cubicBezTo>
                  <a:pt x="1762720" y="1500783"/>
                  <a:pt x="1788914" y="1479351"/>
                  <a:pt x="1804392" y="1462683"/>
                </a:cubicBezTo>
                <a:close/>
                <a:moveTo>
                  <a:pt x="5506640" y="908447"/>
                </a:moveTo>
                <a:cubicBezTo>
                  <a:pt x="5522913" y="908447"/>
                  <a:pt x="5531048" y="916980"/>
                  <a:pt x="5531048" y="934045"/>
                </a:cubicBezTo>
                <a:cubicBezTo>
                  <a:pt x="5531048" y="950317"/>
                  <a:pt x="5522913" y="958453"/>
                  <a:pt x="5506640" y="958453"/>
                </a:cubicBezTo>
                <a:cubicBezTo>
                  <a:pt x="5490369" y="958453"/>
                  <a:pt x="5482233" y="950317"/>
                  <a:pt x="5482233" y="934045"/>
                </a:cubicBezTo>
                <a:cubicBezTo>
                  <a:pt x="5482233" y="916980"/>
                  <a:pt x="5490369" y="908447"/>
                  <a:pt x="5506640" y="908447"/>
                </a:cubicBezTo>
                <a:close/>
                <a:moveTo>
                  <a:pt x="5228629" y="908447"/>
                </a:moveTo>
                <a:cubicBezTo>
                  <a:pt x="5244902" y="908447"/>
                  <a:pt x="5253037" y="916980"/>
                  <a:pt x="5253037" y="934045"/>
                </a:cubicBezTo>
                <a:cubicBezTo>
                  <a:pt x="5253037" y="950317"/>
                  <a:pt x="5244902" y="958453"/>
                  <a:pt x="5228629" y="958453"/>
                </a:cubicBezTo>
                <a:cubicBezTo>
                  <a:pt x="5212358" y="958453"/>
                  <a:pt x="5204222" y="950317"/>
                  <a:pt x="5204222" y="934045"/>
                </a:cubicBezTo>
                <a:cubicBezTo>
                  <a:pt x="5204222" y="916980"/>
                  <a:pt x="5212358" y="908447"/>
                  <a:pt x="5228629" y="908447"/>
                </a:cubicBezTo>
                <a:close/>
                <a:moveTo>
                  <a:pt x="4749403" y="908447"/>
                </a:moveTo>
                <a:cubicBezTo>
                  <a:pt x="4765675" y="908447"/>
                  <a:pt x="4773811" y="916980"/>
                  <a:pt x="4773811" y="934045"/>
                </a:cubicBezTo>
                <a:cubicBezTo>
                  <a:pt x="4773811" y="950317"/>
                  <a:pt x="4765675" y="958453"/>
                  <a:pt x="4749403" y="958453"/>
                </a:cubicBezTo>
                <a:cubicBezTo>
                  <a:pt x="4733925" y="958453"/>
                  <a:pt x="4726186" y="950317"/>
                  <a:pt x="4726186" y="934045"/>
                </a:cubicBezTo>
                <a:cubicBezTo>
                  <a:pt x="4726186" y="916980"/>
                  <a:pt x="4733925" y="908447"/>
                  <a:pt x="4749403" y="908447"/>
                </a:cubicBezTo>
                <a:close/>
                <a:moveTo>
                  <a:pt x="4327922" y="908447"/>
                </a:moveTo>
                <a:cubicBezTo>
                  <a:pt x="4344194" y="908447"/>
                  <a:pt x="4352329" y="916980"/>
                  <a:pt x="4352329" y="934045"/>
                </a:cubicBezTo>
                <a:cubicBezTo>
                  <a:pt x="4352329" y="950317"/>
                  <a:pt x="4344194" y="958453"/>
                  <a:pt x="4327922" y="958453"/>
                </a:cubicBezTo>
                <a:cubicBezTo>
                  <a:pt x="4312444" y="958453"/>
                  <a:pt x="4304704" y="950317"/>
                  <a:pt x="4304704" y="934045"/>
                </a:cubicBezTo>
                <a:cubicBezTo>
                  <a:pt x="4304704" y="916980"/>
                  <a:pt x="4312444" y="908447"/>
                  <a:pt x="4327922" y="908447"/>
                </a:cubicBezTo>
                <a:close/>
                <a:moveTo>
                  <a:pt x="3935611" y="908447"/>
                </a:moveTo>
                <a:cubicBezTo>
                  <a:pt x="3951883" y="908447"/>
                  <a:pt x="3960019" y="916980"/>
                  <a:pt x="3960019" y="934045"/>
                </a:cubicBezTo>
                <a:cubicBezTo>
                  <a:pt x="3960019" y="950317"/>
                  <a:pt x="3951883" y="958453"/>
                  <a:pt x="3935611" y="958453"/>
                </a:cubicBezTo>
                <a:cubicBezTo>
                  <a:pt x="3920132" y="958453"/>
                  <a:pt x="3912393" y="950317"/>
                  <a:pt x="3912393" y="934045"/>
                </a:cubicBezTo>
                <a:cubicBezTo>
                  <a:pt x="3912393" y="916980"/>
                  <a:pt x="3920132" y="908447"/>
                  <a:pt x="3935611" y="908447"/>
                </a:cubicBezTo>
                <a:close/>
                <a:moveTo>
                  <a:pt x="3680817" y="908447"/>
                </a:moveTo>
                <a:cubicBezTo>
                  <a:pt x="3697089" y="908447"/>
                  <a:pt x="3705225" y="916980"/>
                  <a:pt x="3705225" y="934045"/>
                </a:cubicBezTo>
                <a:cubicBezTo>
                  <a:pt x="3705225" y="950317"/>
                  <a:pt x="3697089" y="958453"/>
                  <a:pt x="3680817" y="958453"/>
                </a:cubicBezTo>
                <a:cubicBezTo>
                  <a:pt x="3664545" y="958453"/>
                  <a:pt x="3656409" y="950317"/>
                  <a:pt x="3656409" y="934045"/>
                </a:cubicBezTo>
                <a:cubicBezTo>
                  <a:pt x="3656409" y="916980"/>
                  <a:pt x="3664545" y="908447"/>
                  <a:pt x="3680817" y="908447"/>
                </a:cubicBezTo>
                <a:close/>
                <a:moveTo>
                  <a:pt x="2925365" y="908447"/>
                </a:moveTo>
                <a:cubicBezTo>
                  <a:pt x="2941637" y="908447"/>
                  <a:pt x="2949773" y="916980"/>
                  <a:pt x="2949773" y="934045"/>
                </a:cubicBezTo>
                <a:cubicBezTo>
                  <a:pt x="2949773" y="950317"/>
                  <a:pt x="2941637" y="958453"/>
                  <a:pt x="2925365" y="958453"/>
                </a:cubicBezTo>
                <a:cubicBezTo>
                  <a:pt x="2909094" y="958453"/>
                  <a:pt x="2900957" y="950317"/>
                  <a:pt x="2900957" y="934045"/>
                </a:cubicBezTo>
                <a:cubicBezTo>
                  <a:pt x="2900957" y="916980"/>
                  <a:pt x="2909094" y="908447"/>
                  <a:pt x="2925365" y="908447"/>
                </a:cubicBezTo>
                <a:close/>
                <a:moveTo>
                  <a:pt x="2647355" y="908447"/>
                </a:moveTo>
                <a:cubicBezTo>
                  <a:pt x="2663626" y="908447"/>
                  <a:pt x="2671762" y="916980"/>
                  <a:pt x="2671762" y="934045"/>
                </a:cubicBezTo>
                <a:cubicBezTo>
                  <a:pt x="2671762" y="950317"/>
                  <a:pt x="2663626" y="958453"/>
                  <a:pt x="2647355" y="958453"/>
                </a:cubicBezTo>
                <a:cubicBezTo>
                  <a:pt x="2631083" y="958453"/>
                  <a:pt x="2622947" y="950317"/>
                  <a:pt x="2622947" y="934045"/>
                </a:cubicBezTo>
                <a:cubicBezTo>
                  <a:pt x="2622947" y="916980"/>
                  <a:pt x="2631083" y="908447"/>
                  <a:pt x="2647355" y="908447"/>
                </a:cubicBezTo>
                <a:close/>
                <a:moveTo>
                  <a:pt x="2168128" y="908447"/>
                </a:moveTo>
                <a:cubicBezTo>
                  <a:pt x="2184400" y="908447"/>
                  <a:pt x="2192536" y="916980"/>
                  <a:pt x="2192536" y="934045"/>
                </a:cubicBezTo>
                <a:cubicBezTo>
                  <a:pt x="2192536" y="950317"/>
                  <a:pt x="2184400" y="958453"/>
                  <a:pt x="2168128" y="958453"/>
                </a:cubicBezTo>
                <a:cubicBezTo>
                  <a:pt x="2152650" y="958453"/>
                  <a:pt x="2144911" y="950317"/>
                  <a:pt x="2144911" y="934045"/>
                </a:cubicBezTo>
                <a:cubicBezTo>
                  <a:pt x="2144911" y="916980"/>
                  <a:pt x="2152650" y="908447"/>
                  <a:pt x="2168128" y="908447"/>
                </a:cubicBezTo>
                <a:close/>
                <a:moveTo>
                  <a:pt x="1746647" y="908447"/>
                </a:moveTo>
                <a:cubicBezTo>
                  <a:pt x="1762919" y="908447"/>
                  <a:pt x="1771055" y="916980"/>
                  <a:pt x="1771055" y="934045"/>
                </a:cubicBezTo>
                <a:cubicBezTo>
                  <a:pt x="1771055" y="950317"/>
                  <a:pt x="1762919" y="958453"/>
                  <a:pt x="1746647" y="958453"/>
                </a:cubicBezTo>
                <a:cubicBezTo>
                  <a:pt x="1731169" y="958453"/>
                  <a:pt x="1723430" y="950317"/>
                  <a:pt x="1723430" y="934045"/>
                </a:cubicBezTo>
                <a:cubicBezTo>
                  <a:pt x="1723430" y="916980"/>
                  <a:pt x="1731169" y="908447"/>
                  <a:pt x="1746647" y="908447"/>
                </a:cubicBezTo>
                <a:close/>
                <a:moveTo>
                  <a:pt x="1357312" y="908447"/>
                </a:moveTo>
                <a:cubicBezTo>
                  <a:pt x="1373584" y="908447"/>
                  <a:pt x="1381721" y="916980"/>
                  <a:pt x="1381721" y="934045"/>
                </a:cubicBezTo>
                <a:cubicBezTo>
                  <a:pt x="1381721" y="950317"/>
                  <a:pt x="1373584" y="958453"/>
                  <a:pt x="1357312" y="958453"/>
                </a:cubicBezTo>
                <a:cubicBezTo>
                  <a:pt x="1341834" y="958453"/>
                  <a:pt x="1334095" y="950317"/>
                  <a:pt x="1334095" y="934045"/>
                </a:cubicBezTo>
                <a:cubicBezTo>
                  <a:pt x="1334095" y="916980"/>
                  <a:pt x="1341834" y="908447"/>
                  <a:pt x="1357312" y="908447"/>
                </a:cubicBezTo>
                <a:close/>
                <a:moveTo>
                  <a:pt x="1040606" y="908447"/>
                </a:moveTo>
                <a:cubicBezTo>
                  <a:pt x="1056878" y="908447"/>
                  <a:pt x="1065014" y="916980"/>
                  <a:pt x="1065014" y="934045"/>
                </a:cubicBezTo>
                <a:cubicBezTo>
                  <a:pt x="1065014" y="950317"/>
                  <a:pt x="1056878" y="958453"/>
                  <a:pt x="1040606" y="958453"/>
                </a:cubicBezTo>
                <a:cubicBezTo>
                  <a:pt x="1025128" y="958453"/>
                  <a:pt x="1017389" y="950317"/>
                  <a:pt x="1017389" y="934045"/>
                </a:cubicBezTo>
                <a:cubicBezTo>
                  <a:pt x="1017389" y="916980"/>
                  <a:pt x="1025128" y="908447"/>
                  <a:pt x="1040606" y="908447"/>
                </a:cubicBezTo>
                <a:close/>
                <a:moveTo>
                  <a:pt x="4553545" y="829270"/>
                </a:moveTo>
                <a:cubicBezTo>
                  <a:pt x="4544814" y="829270"/>
                  <a:pt x="4538464" y="834430"/>
                  <a:pt x="4534495" y="844748"/>
                </a:cubicBezTo>
                <a:cubicBezTo>
                  <a:pt x="4532908" y="848717"/>
                  <a:pt x="4531717" y="853281"/>
                  <a:pt x="4530923" y="858440"/>
                </a:cubicBezTo>
                <a:cubicBezTo>
                  <a:pt x="4530526" y="862409"/>
                  <a:pt x="4530328" y="866576"/>
                  <a:pt x="4530328" y="870942"/>
                </a:cubicBezTo>
                <a:cubicBezTo>
                  <a:pt x="4530328" y="890389"/>
                  <a:pt x="4543623" y="900112"/>
                  <a:pt x="4570214" y="900112"/>
                </a:cubicBezTo>
                <a:cubicBezTo>
                  <a:pt x="4601170" y="900112"/>
                  <a:pt x="4616648" y="887809"/>
                  <a:pt x="4616648" y="863203"/>
                </a:cubicBezTo>
                <a:cubicBezTo>
                  <a:pt x="4616648" y="840581"/>
                  <a:pt x="4607719" y="829270"/>
                  <a:pt x="4589859" y="829270"/>
                </a:cubicBezTo>
                <a:close/>
                <a:moveTo>
                  <a:pt x="1972270" y="829270"/>
                </a:moveTo>
                <a:cubicBezTo>
                  <a:pt x="1963539" y="829270"/>
                  <a:pt x="1957189" y="834430"/>
                  <a:pt x="1953220" y="844748"/>
                </a:cubicBezTo>
                <a:cubicBezTo>
                  <a:pt x="1951633" y="848717"/>
                  <a:pt x="1950442" y="853281"/>
                  <a:pt x="1949648" y="858440"/>
                </a:cubicBezTo>
                <a:cubicBezTo>
                  <a:pt x="1949251" y="862409"/>
                  <a:pt x="1949053" y="866576"/>
                  <a:pt x="1949053" y="870942"/>
                </a:cubicBezTo>
                <a:cubicBezTo>
                  <a:pt x="1949053" y="890389"/>
                  <a:pt x="1962348" y="900112"/>
                  <a:pt x="1988939" y="900112"/>
                </a:cubicBezTo>
                <a:cubicBezTo>
                  <a:pt x="2019895" y="900112"/>
                  <a:pt x="2035373" y="887809"/>
                  <a:pt x="2035373" y="863203"/>
                </a:cubicBezTo>
                <a:cubicBezTo>
                  <a:pt x="2035373" y="840581"/>
                  <a:pt x="2026444" y="829270"/>
                  <a:pt x="2008584" y="829270"/>
                </a:cubicBezTo>
                <a:close/>
                <a:moveTo>
                  <a:pt x="3971925" y="808434"/>
                </a:moveTo>
                <a:cubicBezTo>
                  <a:pt x="3988197" y="808434"/>
                  <a:pt x="3996333" y="816967"/>
                  <a:pt x="3996333" y="834033"/>
                </a:cubicBezTo>
                <a:cubicBezTo>
                  <a:pt x="3996333" y="849511"/>
                  <a:pt x="3988197" y="857250"/>
                  <a:pt x="3971925" y="857250"/>
                </a:cubicBezTo>
                <a:cubicBezTo>
                  <a:pt x="3956843" y="857250"/>
                  <a:pt x="3949303" y="849511"/>
                  <a:pt x="3949303" y="834033"/>
                </a:cubicBezTo>
                <a:cubicBezTo>
                  <a:pt x="3949303" y="816967"/>
                  <a:pt x="3956843" y="808434"/>
                  <a:pt x="3971925" y="808434"/>
                </a:cubicBezTo>
                <a:close/>
                <a:moveTo>
                  <a:pt x="5562600" y="791765"/>
                </a:moveTo>
                <a:cubicBezTo>
                  <a:pt x="5587206" y="791765"/>
                  <a:pt x="5599509" y="803870"/>
                  <a:pt x="5599509" y="828080"/>
                </a:cubicBezTo>
                <a:cubicBezTo>
                  <a:pt x="5599509" y="852686"/>
                  <a:pt x="5587206" y="864989"/>
                  <a:pt x="5562600" y="864989"/>
                </a:cubicBezTo>
                <a:cubicBezTo>
                  <a:pt x="5538391" y="864989"/>
                  <a:pt x="5526286" y="852686"/>
                  <a:pt x="5526286" y="828080"/>
                </a:cubicBezTo>
                <a:cubicBezTo>
                  <a:pt x="5526286" y="803870"/>
                  <a:pt x="5538391" y="791765"/>
                  <a:pt x="5562600" y="791765"/>
                </a:cubicBezTo>
                <a:close/>
                <a:moveTo>
                  <a:pt x="5167908" y="791765"/>
                </a:moveTo>
                <a:cubicBezTo>
                  <a:pt x="5192117" y="791765"/>
                  <a:pt x="5204222" y="803870"/>
                  <a:pt x="5204222" y="828080"/>
                </a:cubicBezTo>
                <a:cubicBezTo>
                  <a:pt x="5204222" y="852686"/>
                  <a:pt x="5192117" y="864989"/>
                  <a:pt x="5167908" y="864989"/>
                </a:cubicBezTo>
                <a:cubicBezTo>
                  <a:pt x="5143302" y="864989"/>
                  <a:pt x="5130998" y="852686"/>
                  <a:pt x="5130998" y="828080"/>
                </a:cubicBezTo>
                <a:cubicBezTo>
                  <a:pt x="5130998" y="803870"/>
                  <a:pt x="5143302" y="791765"/>
                  <a:pt x="5167908" y="791765"/>
                </a:cubicBezTo>
                <a:close/>
                <a:moveTo>
                  <a:pt x="4714279" y="791765"/>
                </a:moveTo>
                <a:cubicBezTo>
                  <a:pt x="4738489" y="791765"/>
                  <a:pt x="4750594" y="803870"/>
                  <a:pt x="4750594" y="828080"/>
                </a:cubicBezTo>
                <a:cubicBezTo>
                  <a:pt x="4750594" y="852686"/>
                  <a:pt x="4738489" y="864989"/>
                  <a:pt x="4714279" y="864989"/>
                </a:cubicBezTo>
                <a:cubicBezTo>
                  <a:pt x="4689673" y="864989"/>
                  <a:pt x="4677370" y="852686"/>
                  <a:pt x="4677370" y="828080"/>
                </a:cubicBezTo>
                <a:cubicBezTo>
                  <a:pt x="4677370" y="803870"/>
                  <a:pt x="4689673" y="791765"/>
                  <a:pt x="4714279" y="791765"/>
                </a:cubicBezTo>
                <a:close/>
                <a:moveTo>
                  <a:pt x="4366617" y="791765"/>
                </a:moveTo>
                <a:cubicBezTo>
                  <a:pt x="4391223" y="791765"/>
                  <a:pt x="4403526" y="803870"/>
                  <a:pt x="4403526" y="828080"/>
                </a:cubicBezTo>
                <a:cubicBezTo>
                  <a:pt x="4403526" y="852686"/>
                  <a:pt x="4391223" y="864989"/>
                  <a:pt x="4366617" y="864989"/>
                </a:cubicBezTo>
                <a:cubicBezTo>
                  <a:pt x="4342408" y="864989"/>
                  <a:pt x="4330303" y="852686"/>
                  <a:pt x="4330303" y="828080"/>
                </a:cubicBezTo>
                <a:cubicBezTo>
                  <a:pt x="4330303" y="803870"/>
                  <a:pt x="4342408" y="791765"/>
                  <a:pt x="4366617" y="791765"/>
                </a:cubicBezTo>
                <a:close/>
                <a:moveTo>
                  <a:pt x="3623667" y="791765"/>
                </a:moveTo>
                <a:cubicBezTo>
                  <a:pt x="3647876" y="791765"/>
                  <a:pt x="3659981" y="803870"/>
                  <a:pt x="3659981" y="828080"/>
                </a:cubicBezTo>
                <a:cubicBezTo>
                  <a:pt x="3659981" y="852686"/>
                  <a:pt x="3647876" y="864989"/>
                  <a:pt x="3623667" y="864989"/>
                </a:cubicBezTo>
                <a:cubicBezTo>
                  <a:pt x="3599060" y="864989"/>
                  <a:pt x="3586757" y="852686"/>
                  <a:pt x="3586757" y="828080"/>
                </a:cubicBezTo>
                <a:cubicBezTo>
                  <a:pt x="3586757" y="803870"/>
                  <a:pt x="3599060" y="791765"/>
                  <a:pt x="3623667" y="791765"/>
                </a:cubicBezTo>
                <a:close/>
                <a:moveTo>
                  <a:pt x="2981325" y="791765"/>
                </a:moveTo>
                <a:cubicBezTo>
                  <a:pt x="3005931" y="791765"/>
                  <a:pt x="3018234" y="803870"/>
                  <a:pt x="3018234" y="828080"/>
                </a:cubicBezTo>
                <a:cubicBezTo>
                  <a:pt x="3018234" y="852686"/>
                  <a:pt x="3005931" y="864989"/>
                  <a:pt x="2981325" y="864989"/>
                </a:cubicBezTo>
                <a:cubicBezTo>
                  <a:pt x="2957115" y="864989"/>
                  <a:pt x="2945011" y="852686"/>
                  <a:pt x="2945011" y="828080"/>
                </a:cubicBezTo>
                <a:cubicBezTo>
                  <a:pt x="2945011" y="803870"/>
                  <a:pt x="2957115" y="791765"/>
                  <a:pt x="2981325" y="791765"/>
                </a:cubicBezTo>
                <a:close/>
                <a:moveTo>
                  <a:pt x="2586633" y="791765"/>
                </a:moveTo>
                <a:cubicBezTo>
                  <a:pt x="2610842" y="791765"/>
                  <a:pt x="2622947" y="803870"/>
                  <a:pt x="2622947" y="828080"/>
                </a:cubicBezTo>
                <a:cubicBezTo>
                  <a:pt x="2622947" y="852686"/>
                  <a:pt x="2610842" y="864989"/>
                  <a:pt x="2586633" y="864989"/>
                </a:cubicBezTo>
                <a:cubicBezTo>
                  <a:pt x="2562026" y="864989"/>
                  <a:pt x="2549723" y="852686"/>
                  <a:pt x="2549723" y="828080"/>
                </a:cubicBezTo>
                <a:cubicBezTo>
                  <a:pt x="2549723" y="803870"/>
                  <a:pt x="2562026" y="791765"/>
                  <a:pt x="2586633" y="791765"/>
                </a:cubicBezTo>
                <a:close/>
                <a:moveTo>
                  <a:pt x="2133004" y="791765"/>
                </a:moveTo>
                <a:cubicBezTo>
                  <a:pt x="2157214" y="791765"/>
                  <a:pt x="2169319" y="803870"/>
                  <a:pt x="2169319" y="828080"/>
                </a:cubicBezTo>
                <a:cubicBezTo>
                  <a:pt x="2169319" y="852686"/>
                  <a:pt x="2157214" y="864989"/>
                  <a:pt x="2133004" y="864989"/>
                </a:cubicBezTo>
                <a:cubicBezTo>
                  <a:pt x="2108398" y="864989"/>
                  <a:pt x="2096095" y="852686"/>
                  <a:pt x="2096095" y="828080"/>
                </a:cubicBezTo>
                <a:cubicBezTo>
                  <a:pt x="2096095" y="803870"/>
                  <a:pt x="2108398" y="791765"/>
                  <a:pt x="2133004" y="791765"/>
                </a:cubicBezTo>
                <a:close/>
                <a:moveTo>
                  <a:pt x="1785342" y="791765"/>
                </a:moveTo>
                <a:cubicBezTo>
                  <a:pt x="1809948" y="791765"/>
                  <a:pt x="1822251" y="803870"/>
                  <a:pt x="1822251" y="828080"/>
                </a:cubicBezTo>
                <a:cubicBezTo>
                  <a:pt x="1822251" y="852686"/>
                  <a:pt x="1809948" y="864989"/>
                  <a:pt x="1785342" y="864989"/>
                </a:cubicBezTo>
                <a:cubicBezTo>
                  <a:pt x="1761133" y="864989"/>
                  <a:pt x="1749028" y="852686"/>
                  <a:pt x="1749028" y="828080"/>
                </a:cubicBezTo>
                <a:cubicBezTo>
                  <a:pt x="1749028" y="803870"/>
                  <a:pt x="1761133" y="791765"/>
                  <a:pt x="1785342" y="791765"/>
                </a:cubicBezTo>
                <a:close/>
                <a:moveTo>
                  <a:pt x="1394222" y="791765"/>
                </a:moveTo>
                <a:cubicBezTo>
                  <a:pt x="1418431" y="791765"/>
                  <a:pt x="1430536" y="803870"/>
                  <a:pt x="1430536" y="828080"/>
                </a:cubicBezTo>
                <a:cubicBezTo>
                  <a:pt x="1430536" y="852686"/>
                  <a:pt x="1418431" y="864989"/>
                  <a:pt x="1394222" y="864989"/>
                </a:cubicBezTo>
                <a:cubicBezTo>
                  <a:pt x="1369616" y="864989"/>
                  <a:pt x="1357312" y="852686"/>
                  <a:pt x="1357312" y="828080"/>
                </a:cubicBezTo>
                <a:cubicBezTo>
                  <a:pt x="1357312" y="803870"/>
                  <a:pt x="1369616" y="791765"/>
                  <a:pt x="1394222" y="791765"/>
                </a:cubicBezTo>
                <a:close/>
                <a:moveTo>
                  <a:pt x="1040606" y="791765"/>
                </a:moveTo>
                <a:cubicBezTo>
                  <a:pt x="1064816" y="791765"/>
                  <a:pt x="1076921" y="803870"/>
                  <a:pt x="1076921" y="828080"/>
                </a:cubicBezTo>
                <a:cubicBezTo>
                  <a:pt x="1076921" y="852686"/>
                  <a:pt x="1064816" y="864989"/>
                  <a:pt x="1040606" y="864989"/>
                </a:cubicBezTo>
                <a:cubicBezTo>
                  <a:pt x="1016000" y="864989"/>
                  <a:pt x="1003697" y="852686"/>
                  <a:pt x="1003697" y="828080"/>
                </a:cubicBezTo>
                <a:cubicBezTo>
                  <a:pt x="1003697" y="803870"/>
                  <a:pt x="1016000" y="791765"/>
                  <a:pt x="1040606" y="791765"/>
                </a:cubicBezTo>
                <a:close/>
                <a:moveTo>
                  <a:pt x="1237655" y="781645"/>
                </a:moveTo>
                <a:cubicBezTo>
                  <a:pt x="1219795" y="781645"/>
                  <a:pt x="1210866" y="794742"/>
                  <a:pt x="1210866" y="820936"/>
                </a:cubicBezTo>
                <a:cubicBezTo>
                  <a:pt x="1210866" y="871339"/>
                  <a:pt x="1221185" y="896540"/>
                  <a:pt x="1241822" y="896540"/>
                </a:cubicBezTo>
                <a:cubicBezTo>
                  <a:pt x="1253332" y="896540"/>
                  <a:pt x="1263848" y="888206"/>
                  <a:pt x="1273373" y="871537"/>
                </a:cubicBezTo>
                <a:cubicBezTo>
                  <a:pt x="1282105" y="855662"/>
                  <a:pt x="1286470" y="839192"/>
                  <a:pt x="1286470" y="822126"/>
                </a:cubicBezTo>
                <a:cubicBezTo>
                  <a:pt x="1286470" y="795139"/>
                  <a:pt x="1270198" y="781645"/>
                  <a:pt x="1237655" y="781645"/>
                </a:cubicBezTo>
                <a:close/>
                <a:moveTo>
                  <a:pt x="1140619" y="700087"/>
                </a:moveTo>
                <a:lnTo>
                  <a:pt x="1178123" y="700087"/>
                </a:lnTo>
                <a:cubicBezTo>
                  <a:pt x="1214239" y="700087"/>
                  <a:pt x="1243211" y="707033"/>
                  <a:pt x="1265039" y="720923"/>
                </a:cubicBezTo>
                <a:cubicBezTo>
                  <a:pt x="1293217" y="739180"/>
                  <a:pt x="1307306" y="767556"/>
                  <a:pt x="1307306" y="806053"/>
                </a:cubicBezTo>
                <a:cubicBezTo>
                  <a:pt x="1307306" y="840978"/>
                  <a:pt x="1300559" y="868759"/>
                  <a:pt x="1287065" y="889397"/>
                </a:cubicBezTo>
                <a:cubicBezTo>
                  <a:pt x="1270794" y="913606"/>
                  <a:pt x="1245791" y="925711"/>
                  <a:pt x="1212056" y="925711"/>
                </a:cubicBezTo>
                <a:cubicBezTo>
                  <a:pt x="1173956" y="925711"/>
                  <a:pt x="1149151" y="908050"/>
                  <a:pt x="1137643" y="872728"/>
                </a:cubicBezTo>
                <a:cubicBezTo>
                  <a:pt x="1132880" y="858044"/>
                  <a:pt x="1129705" y="838398"/>
                  <a:pt x="1128117" y="813792"/>
                </a:cubicBezTo>
                <a:cubicBezTo>
                  <a:pt x="1127323" y="799108"/>
                  <a:pt x="1126927" y="774700"/>
                  <a:pt x="1126927" y="740569"/>
                </a:cubicBezTo>
                <a:lnTo>
                  <a:pt x="1126927" y="714970"/>
                </a:lnTo>
                <a:cubicBezTo>
                  <a:pt x="1126927" y="705048"/>
                  <a:pt x="1131491" y="700087"/>
                  <a:pt x="1140619" y="700087"/>
                </a:cubicBezTo>
                <a:close/>
                <a:moveTo>
                  <a:pt x="4405908" y="661392"/>
                </a:moveTo>
                <a:cubicBezTo>
                  <a:pt x="4430117" y="661392"/>
                  <a:pt x="4442222" y="673497"/>
                  <a:pt x="4442222" y="697706"/>
                </a:cubicBezTo>
                <a:cubicBezTo>
                  <a:pt x="4442222" y="721916"/>
                  <a:pt x="4430117" y="734020"/>
                  <a:pt x="4405908" y="734020"/>
                </a:cubicBezTo>
                <a:cubicBezTo>
                  <a:pt x="4381301" y="734020"/>
                  <a:pt x="4368998" y="721916"/>
                  <a:pt x="4368998" y="697706"/>
                </a:cubicBezTo>
                <a:cubicBezTo>
                  <a:pt x="4368998" y="673497"/>
                  <a:pt x="4381301" y="661392"/>
                  <a:pt x="4405908" y="661392"/>
                </a:cubicBezTo>
                <a:close/>
                <a:moveTo>
                  <a:pt x="1824633" y="661392"/>
                </a:moveTo>
                <a:cubicBezTo>
                  <a:pt x="1848842" y="661392"/>
                  <a:pt x="1860947" y="673497"/>
                  <a:pt x="1860947" y="697706"/>
                </a:cubicBezTo>
                <a:cubicBezTo>
                  <a:pt x="1860947" y="721916"/>
                  <a:pt x="1848842" y="734020"/>
                  <a:pt x="1824633" y="734020"/>
                </a:cubicBezTo>
                <a:cubicBezTo>
                  <a:pt x="1800027" y="734020"/>
                  <a:pt x="1787723" y="721916"/>
                  <a:pt x="1787723" y="697706"/>
                </a:cubicBezTo>
                <a:cubicBezTo>
                  <a:pt x="1787723" y="673497"/>
                  <a:pt x="1800027" y="661392"/>
                  <a:pt x="1824633" y="661392"/>
                </a:cubicBezTo>
                <a:close/>
                <a:moveTo>
                  <a:pt x="5583436" y="646509"/>
                </a:moveTo>
                <a:cubicBezTo>
                  <a:pt x="5615980" y="646509"/>
                  <a:pt x="5632251" y="662384"/>
                  <a:pt x="5632251" y="694134"/>
                </a:cubicBezTo>
                <a:cubicBezTo>
                  <a:pt x="5632251" y="726678"/>
                  <a:pt x="5615980" y="742950"/>
                  <a:pt x="5583436" y="742950"/>
                </a:cubicBezTo>
                <a:cubicBezTo>
                  <a:pt x="5550098" y="742950"/>
                  <a:pt x="5533429" y="726678"/>
                  <a:pt x="5533429" y="694134"/>
                </a:cubicBezTo>
                <a:cubicBezTo>
                  <a:pt x="5533429" y="662384"/>
                  <a:pt x="5550098" y="646509"/>
                  <a:pt x="5583436" y="646509"/>
                </a:cubicBezTo>
                <a:close/>
                <a:moveTo>
                  <a:pt x="5143500" y="646509"/>
                </a:moveTo>
                <a:cubicBezTo>
                  <a:pt x="5176044" y="646509"/>
                  <a:pt x="5192315" y="662384"/>
                  <a:pt x="5192315" y="694134"/>
                </a:cubicBezTo>
                <a:cubicBezTo>
                  <a:pt x="5192315" y="726678"/>
                  <a:pt x="5176044" y="742950"/>
                  <a:pt x="5143500" y="742950"/>
                </a:cubicBezTo>
                <a:cubicBezTo>
                  <a:pt x="5110162" y="742950"/>
                  <a:pt x="5093494" y="726678"/>
                  <a:pt x="5093494" y="694134"/>
                </a:cubicBezTo>
                <a:cubicBezTo>
                  <a:pt x="5093494" y="662384"/>
                  <a:pt x="5110162" y="646509"/>
                  <a:pt x="5143500" y="646509"/>
                </a:cubicBezTo>
                <a:close/>
                <a:moveTo>
                  <a:pt x="4671417" y="646509"/>
                </a:moveTo>
                <a:cubicBezTo>
                  <a:pt x="4703961" y="646509"/>
                  <a:pt x="4720233" y="662384"/>
                  <a:pt x="4720233" y="694134"/>
                </a:cubicBezTo>
                <a:cubicBezTo>
                  <a:pt x="4720233" y="726678"/>
                  <a:pt x="4703961" y="742950"/>
                  <a:pt x="4671417" y="742950"/>
                </a:cubicBezTo>
                <a:cubicBezTo>
                  <a:pt x="4638079" y="742950"/>
                  <a:pt x="4621411" y="726678"/>
                  <a:pt x="4621411" y="694134"/>
                </a:cubicBezTo>
                <a:cubicBezTo>
                  <a:pt x="4621411" y="662384"/>
                  <a:pt x="4638079" y="646509"/>
                  <a:pt x="4671417" y="646509"/>
                </a:cubicBezTo>
                <a:close/>
                <a:moveTo>
                  <a:pt x="3608784" y="646509"/>
                </a:moveTo>
                <a:cubicBezTo>
                  <a:pt x="3641328" y="646509"/>
                  <a:pt x="3657600" y="662384"/>
                  <a:pt x="3657600" y="694134"/>
                </a:cubicBezTo>
                <a:cubicBezTo>
                  <a:pt x="3657600" y="726678"/>
                  <a:pt x="3641328" y="742950"/>
                  <a:pt x="3608784" y="742950"/>
                </a:cubicBezTo>
                <a:cubicBezTo>
                  <a:pt x="3575447" y="742950"/>
                  <a:pt x="3558778" y="726678"/>
                  <a:pt x="3558778" y="694134"/>
                </a:cubicBezTo>
                <a:cubicBezTo>
                  <a:pt x="3558778" y="662384"/>
                  <a:pt x="3575447" y="646509"/>
                  <a:pt x="3608784" y="646509"/>
                </a:cubicBezTo>
                <a:close/>
                <a:moveTo>
                  <a:pt x="3002161" y="646509"/>
                </a:moveTo>
                <a:cubicBezTo>
                  <a:pt x="3034705" y="646509"/>
                  <a:pt x="3050976" y="662384"/>
                  <a:pt x="3050976" y="694134"/>
                </a:cubicBezTo>
                <a:cubicBezTo>
                  <a:pt x="3050976" y="726678"/>
                  <a:pt x="3034705" y="742950"/>
                  <a:pt x="3002161" y="742950"/>
                </a:cubicBezTo>
                <a:cubicBezTo>
                  <a:pt x="2968823" y="742950"/>
                  <a:pt x="2952155" y="726678"/>
                  <a:pt x="2952155" y="694134"/>
                </a:cubicBezTo>
                <a:cubicBezTo>
                  <a:pt x="2952155" y="662384"/>
                  <a:pt x="2968823" y="646509"/>
                  <a:pt x="3002161" y="646509"/>
                </a:cubicBezTo>
                <a:close/>
                <a:moveTo>
                  <a:pt x="2562225" y="646509"/>
                </a:moveTo>
                <a:cubicBezTo>
                  <a:pt x="2594769" y="646509"/>
                  <a:pt x="2611041" y="662384"/>
                  <a:pt x="2611041" y="694134"/>
                </a:cubicBezTo>
                <a:cubicBezTo>
                  <a:pt x="2611041" y="726678"/>
                  <a:pt x="2594769" y="742950"/>
                  <a:pt x="2562225" y="742950"/>
                </a:cubicBezTo>
                <a:cubicBezTo>
                  <a:pt x="2528887" y="742950"/>
                  <a:pt x="2512219" y="726678"/>
                  <a:pt x="2512219" y="694134"/>
                </a:cubicBezTo>
                <a:cubicBezTo>
                  <a:pt x="2512219" y="662384"/>
                  <a:pt x="2528887" y="646509"/>
                  <a:pt x="2562225" y="646509"/>
                </a:cubicBezTo>
                <a:close/>
                <a:moveTo>
                  <a:pt x="2090142" y="646509"/>
                </a:moveTo>
                <a:cubicBezTo>
                  <a:pt x="2122686" y="646509"/>
                  <a:pt x="2138958" y="662384"/>
                  <a:pt x="2138958" y="694134"/>
                </a:cubicBezTo>
                <a:cubicBezTo>
                  <a:pt x="2138958" y="726678"/>
                  <a:pt x="2122686" y="742950"/>
                  <a:pt x="2090142" y="742950"/>
                </a:cubicBezTo>
                <a:cubicBezTo>
                  <a:pt x="2056805" y="742950"/>
                  <a:pt x="2040136" y="726678"/>
                  <a:pt x="2040136" y="694134"/>
                </a:cubicBezTo>
                <a:cubicBezTo>
                  <a:pt x="2040136" y="662384"/>
                  <a:pt x="2056805" y="646509"/>
                  <a:pt x="2090142" y="646509"/>
                </a:cubicBezTo>
                <a:close/>
                <a:moveTo>
                  <a:pt x="1352550" y="646509"/>
                </a:moveTo>
                <a:cubicBezTo>
                  <a:pt x="1385887" y="646509"/>
                  <a:pt x="1402556" y="662384"/>
                  <a:pt x="1402556" y="694134"/>
                </a:cubicBezTo>
                <a:cubicBezTo>
                  <a:pt x="1402556" y="726678"/>
                  <a:pt x="1385887" y="742950"/>
                  <a:pt x="1352550" y="742950"/>
                </a:cubicBezTo>
                <a:cubicBezTo>
                  <a:pt x="1320006" y="742950"/>
                  <a:pt x="1303734" y="726678"/>
                  <a:pt x="1303734" y="694134"/>
                </a:cubicBezTo>
                <a:cubicBezTo>
                  <a:pt x="1303734" y="662384"/>
                  <a:pt x="1320006" y="646509"/>
                  <a:pt x="1352550" y="646509"/>
                </a:cubicBezTo>
                <a:close/>
                <a:moveTo>
                  <a:pt x="1040606" y="646509"/>
                </a:moveTo>
                <a:cubicBezTo>
                  <a:pt x="1073944" y="646509"/>
                  <a:pt x="1090612" y="662384"/>
                  <a:pt x="1090612" y="694134"/>
                </a:cubicBezTo>
                <a:cubicBezTo>
                  <a:pt x="1090612" y="726678"/>
                  <a:pt x="1073944" y="742950"/>
                  <a:pt x="1040606" y="742950"/>
                </a:cubicBezTo>
                <a:cubicBezTo>
                  <a:pt x="1008062" y="742950"/>
                  <a:pt x="991791" y="726678"/>
                  <a:pt x="991791" y="694134"/>
                </a:cubicBezTo>
                <a:cubicBezTo>
                  <a:pt x="991791" y="662384"/>
                  <a:pt x="1008062" y="646509"/>
                  <a:pt x="1040606" y="646509"/>
                </a:cubicBezTo>
                <a:close/>
                <a:moveTo>
                  <a:pt x="5513784" y="600075"/>
                </a:moveTo>
                <a:lnTo>
                  <a:pt x="5653087" y="600075"/>
                </a:lnTo>
                <a:lnTo>
                  <a:pt x="5656659" y="604837"/>
                </a:lnTo>
                <a:lnTo>
                  <a:pt x="5510212" y="604837"/>
                </a:lnTo>
                <a:close/>
                <a:moveTo>
                  <a:pt x="5076229" y="600075"/>
                </a:moveTo>
                <a:lnTo>
                  <a:pt x="5213151" y="600075"/>
                </a:lnTo>
                <a:lnTo>
                  <a:pt x="5216723" y="604837"/>
                </a:lnTo>
                <a:lnTo>
                  <a:pt x="5073848" y="604837"/>
                </a:lnTo>
                <a:close/>
                <a:moveTo>
                  <a:pt x="4603551" y="600075"/>
                </a:moveTo>
                <a:lnTo>
                  <a:pt x="4704754" y="600075"/>
                </a:lnTo>
                <a:lnTo>
                  <a:pt x="4708326" y="604837"/>
                </a:lnTo>
                <a:lnTo>
                  <a:pt x="4603551" y="604837"/>
                </a:lnTo>
                <a:close/>
                <a:moveTo>
                  <a:pt x="4382690" y="600075"/>
                </a:moveTo>
                <a:lnTo>
                  <a:pt x="4452342" y="600075"/>
                </a:lnTo>
                <a:lnTo>
                  <a:pt x="4452342" y="604837"/>
                </a:lnTo>
                <a:lnTo>
                  <a:pt x="4379119" y="604837"/>
                </a:lnTo>
                <a:close/>
                <a:moveTo>
                  <a:pt x="3530798" y="600075"/>
                </a:moveTo>
                <a:lnTo>
                  <a:pt x="3668911" y="600075"/>
                </a:lnTo>
                <a:lnTo>
                  <a:pt x="3671292" y="604837"/>
                </a:lnTo>
                <a:lnTo>
                  <a:pt x="3528417" y="604837"/>
                </a:lnTo>
                <a:close/>
                <a:moveTo>
                  <a:pt x="2932509" y="600075"/>
                </a:moveTo>
                <a:lnTo>
                  <a:pt x="3071812" y="600075"/>
                </a:lnTo>
                <a:lnTo>
                  <a:pt x="3075384" y="604837"/>
                </a:lnTo>
                <a:lnTo>
                  <a:pt x="2928937" y="604837"/>
                </a:lnTo>
                <a:close/>
                <a:moveTo>
                  <a:pt x="2494955" y="600075"/>
                </a:moveTo>
                <a:lnTo>
                  <a:pt x="2631876" y="600075"/>
                </a:lnTo>
                <a:lnTo>
                  <a:pt x="2635448" y="604837"/>
                </a:lnTo>
                <a:lnTo>
                  <a:pt x="2492573" y="604837"/>
                </a:lnTo>
                <a:close/>
                <a:moveTo>
                  <a:pt x="2022276" y="600075"/>
                </a:moveTo>
                <a:lnTo>
                  <a:pt x="2123479" y="600075"/>
                </a:lnTo>
                <a:lnTo>
                  <a:pt x="2127051" y="604837"/>
                </a:lnTo>
                <a:lnTo>
                  <a:pt x="2022276" y="604837"/>
                </a:lnTo>
                <a:close/>
                <a:moveTo>
                  <a:pt x="1801416" y="600075"/>
                </a:moveTo>
                <a:lnTo>
                  <a:pt x="1871067" y="600075"/>
                </a:lnTo>
                <a:lnTo>
                  <a:pt x="1871067" y="604837"/>
                </a:lnTo>
                <a:lnTo>
                  <a:pt x="1797844" y="604837"/>
                </a:lnTo>
                <a:close/>
                <a:moveTo>
                  <a:pt x="1280517" y="600075"/>
                </a:moveTo>
                <a:lnTo>
                  <a:pt x="1353741" y="600075"/>
                </a:lnTo>
                <a:lnTo>
                  <a:pt x="1352550" y="604837"/>
                </a:lnTo>
                <a:lnTo>
                  <a:pt x="1273373" y="604837"/>
                </a:lnTo>
                <a:close/>
                <a:moveTo>
                  <a:pt x="990600" y="600075"/>
                </a:moveTo>
                <a:lnTo>
                  <a:pt x="1076921" y="600075"/>
                </a:lnTo>
                <a:lnTo>
                  <a:pt x="1081683" y="604837"/>
                </a:lnTo>
                <a:lnTo>
                  <a:pt x="987028" y="604837"/>
                </a:lnTo>
                <a:close/>
                <a:moveTo>
                  <a:pt x="5523904" y="579239"/>
                </a:moveTo>
                <a:lnTo>
                  <a:pt x="5639395" y="579239"/>
                </a:lnTo>
                <a:lnTo>
                  <a:pt x="5643562" y="585787"/>
                </a:lnTo>
                <a:lnTo>
                  <a:pt x="5521523" y="585787"/>
                </a:lnTo>
                <a:close/>
                <a:moveTo>
                  <a:pt x="5086350" y="579239"/>
                </a:moveTo>
                <a:lnTo>
                  <a:pt x="5204222" y="579239"/>
                </a:lnTo>
                <a:lnTo>
                  <a:pt x="5207794" y="585787"/>
                </a:lnTo>
                <a:lnTo>
                  <a:pt x="5083373" y="585787"/>
                </a:lnTo>
                <a:close/>
                <a:moveTo>
                  <a:pt x="4607123" y="579239"/>
                </a:moveTo>
                <a:lnTo>
                  <a:pt x="4688681" y="579239"/>
                </a:lnTo>
                <a:lnTo>
                  <a:pt x="4694634" y="585787"/>
                </a:lnTo>
                <a:lnTo>
                  <a:pt x="4605933" y="585787"/>
                </a:lnTo>
                <a:close/>
                <a:moveTo>
                  <a:pt x="4396978" y="579239"/>
                </a:moveTo>
                <a:lnTo>
                  <a:pt x="4451151" y="579239"/>
                </a:lnTo>
                <a:lnTo>
                  <a:pt x="4451151" y="585787"/>
                </a:lnTo>
                <a:lnTo>
                  <a:pt x="4392215" y="585787"/>
                </a:lnTo>
                <a:close/>
                <a:moveTo>
                  <a:pt x="3542109" y="579239"/>
                </a:moveTo>
                <a:lnTo>
                  <a:pt x="3655218" y="579239"/>
                </a:lnTo>
                <a:lnTo>
                  <a:pt x="3659981" y="585787"/>
                </a:lnTo>
                <a:lnTo>
                  <a:pt x="3539132" y="585787"/>
                </a:lnTo>
                <a:close/>
                <a:moveTo>
                  <a:pt x="2942630" y="579239"/>
                </a:moveTo>
                <a:lnTo>
                  <a:pt x="3058120" y="579239"/>
                </a:lnTo>
                <a:lnTo>
                  <a:pt x="3062287" y="585787"/>
                </a:lnTo>
                <a:lnTo>
                  <a:pt x="2940248" y="585787"/>
                </a:lnTo>
                <a:close/>
                <a:moveTo>
                  <a:pt x="2505075" y="579239"/>
                </a:moveTo>
                <a:lnTo>
                  <a:pt x="2622947" y="579239"/>
                </a:lnTo>
                <a:lnTo>
                  <a:pt x="2626518" y="585787"/>
                </a:lnTo>
                <a:lnTo>
                  <a:pt x="2502098" y="585787"/>
                </a:lnTo>
                <a:close/>
                <a:moveTo>
                  <a:pt x="2025848" y="579239"/>
                </a:moveTo>
                <a:lnTo>
                  <a:pt x="2107406" y="579239"/>
                </a:lnTo>
                <a:lnTo>
                  <a:pt x="2113359" y="585787"/>
                </a:lnTo>
                <a:lnTo>
                  <a:pt x="2024658" y="585787"/>
                </a:lnTo>
                <a:close/>
                <a:moveTo>
                  <a:pt x="1815703" y="579239"/>
                </a:moveTo>
                <a:lnTo>
                  <a:pt x="1869876" y="579239"/>
                </a:lnTo>
                <a:lnTo>
                  <a:pt x="1869876" y="585787"/>
                </a:lnTo>
                <a:lnTo>
                  <a:pt x="1810940" y="585787"/>
                </a:lnTo>
                <a:close/>
                <a:moveTo>
                  <a:pt x="1303734" y="579239"/>
                </a:moveTo>
                <a:lnTo>
                  <a:pt x="1360884" y="579239"/>
                </a:lnTo>
                <a:lnTo>
                  <a:pt x="1357312" y="585787"/>
                </a:lnTo>
                <a:lnTo>
                  <a:pt x="1297782" y="585787"/>
                </a:lnTo>
                <a:close/>
                <a:moveTo>
                  <a:pt x="998934" y="579239"/>
                </a:moveTo>
                <a:lnTo>
                  <a:pt x="1068586" y="579239"/>
                </a:lnTo>
                <a:lnTo>
                  <a:pt x="1070967" y="585787"/>
                </a:lnTo>
                <a:lnTo>
                  <a:pt x="996553" y="585787"/>
                </a:lnTo>
                <a:close/>
                <a:moveTo>
                  <a:pt x="5533429" y="558403"/>
                </a:moveTo>
                <a:lnTo>
                  <a:pt x="5629870" y="558403"/>
                </a:lnTo>
                <a:lnTo>
                  <a:pt x="5632251" y="564952"/>
                </a:lnTo>
                <a:lnTo>
                  <a:pt x="5531048" y="564952"/>
                </a:lnTo>
                <a:close/>
                <a:moveTo>
                  <a:pt x="5097065" y="558403"/>
                </a:moveTo>
                <a:lnTo>
                  <a:pt x="5195887" y="558403"/>
                </a:lnTo>
                <a:lnTo>
                  <a:pt x="5197078" y="564952"/>
                </a:lnTo>
                <a:lnTo>
                  <a:pt x="5093494" y="564952"/>
                </a:lnTo>
                <a:close/>
                <a:moveTo>
                  <a:pt x="4609504" y="558403"/>
                </a:moveTo>
                <a:lnTo>
                  <a:pt x="4674989" y="558403"/>
                </a:lnTo>
                <a:lnTo>
                  <a:pt x="4678561" y="564952"/>
                </a:lnTo>
                <a:lnTo>
                  <a:pt x="4608314" y="564952"/>
                </a:lnTo>
                <a:close/>
                <a:moveTo>
                  <a:pt x="4407098" y="558403"/>
                </a:moveTo>
                <a:lnTo>
                  <a:pt x="4448175" y="558403"/>
                </a:lnTo>
                <a:lnTo>
                  <a:pt x="4448175" y="564952"/>
                </a:lnTo>
                <a:lnTo>
                  <a:pt x="4404717" y="564952"/>
                </a:lnTo>
                <a:close/>
                <a:moveTo>
                  <a:pt x="3552825" y="558403"/>
                </a:moveTo>
                <a:lnTo>
                  <a:pt x="3649265" y="558403"/>
                </a:lnTo>
                <a:lnTo>
                  <a:pt x="3650456" y="564952"/>
                </a:lnTo>
                <a:lnTo>
                  <a:pt x="3550443" y="564952"/>
                </a:lnTo>
                <a:close/>
                <a:moveTo>
                  <a:pt x="2952155" y="558403"/>
                </a:moveTo>
                <a:lnTo>
                  <a:pt x="3048595" y="558403"/>
                </a:lnTo>
                <a:lnTo>
                  <a:pt x="3050976" y="564952"/>
                </a:lnTo>
                <a:lnTo>
                  <a:pt x="2949773" y="564952"/>
                </a:lnTo>
                <a:close/>
                <a:moveTo>
                  <a:pt x="2515791" y="558403"/>
                </a:moveTo>
                <a:lnTo>
                  <a:pt x="2614612" y="558403"/>
                </a:lnTo>
                <a:lnTo>
                  <a:pt x="2615803" y="564952"/>
                </a:lnTo>
                <a:lnTo>
                  <a:pt x="2512219" y="564952"/>
                </a:lnTo>
                <a:close/>
                <a:moveTo>
                  <a:pt x="2028229" y="558403"/>
                </a:moveTo>
                <a:lnTo>
                  <a:pt x="2093714" y="558403"/>
                </a:lnTo>
                <a:lnTo>
                  <a:pt x="2097286" y="564952"/>
                </a:lnTo>
                <a:lnTo>
                  <a:pt x="2027039" y="564952"/>
                </a:lnTo>
                <a:close/>
                <a:moveTo>
                  <a:pt x="1825823" y="558403"/>
                </a:moveTo>
                <a:lnTo>
                  <a:pt x="1866900" y="558403"/>
                </a:lnTo>
                <a:lnTo>
                  <a:pt x="1866900" y="564952"/>
                </a:lnTo>
                <a:lnTo>
                  <a:pt x="1823442" y="564952"/>
                </a:lnTo>
                <a:close/>
                <a:moveTo>
                  <a:pt x="1324571" y="558403"/>
                </a:moveTo>
                <a:lnTo>
                  <a:pt x="1366837" y="558403"/>
                </a:lnTo>
                <a:lnTo>
                  <a:pt x="1365647" y="564952"/>
                </a:lnTo>
                <a:lnTo>
                  <a:pt x="1320998" y="564952"/>
                </a:lnTo>
                <a:close/>
                <a:moveTo>
                  <a:pt x="1006078" y="558403"/>
                </a:moveTo>
                <a:lnTo>
                  <a:pt x="1062037" y="558403"/>
                </a:lnTo>
                <a:lnTo>
                  <a:pt x="1065014" y="564952"/>
                </a:lnTo>
                <a:lnTo>
                  <a:pt x="1003697" y="564952"/>
                </a:lnTo>
                <a:close/>
                <a:moveTo>
                  <a:pt x="5542359" y="539353"/>
                </a:moveTo>
                <a:lnTo>
                  <a:pt x="5619154" y="539353"/>
                </a:lnTo>
                <a:lnTo>
                  <a:pt x="5622726" y="545306"/>
                </a:lnTo>
                <a:lnTo>
                  <a:pt x="5539383" y="545306"/>
                </a:lnTo>
                <a:close/>
                <a:moveTo>
                  <a:pt x="5109567" y="539353"/>
                </a:moveTo>
                <a:lnTo>
                  <a:pt x="5187553" y="539353"/>
                </a:lnTo>
                <a:lnTo>
                  <a:pt x="5189934" y="545306"/>
                </a:lnTo>
                <a:lnTo>
                  <a:pt x="5106590" y="545306"/>
                </a:lnTo>
                <a:close/>
                <a:moveTo>
                  <a:pt x="4611886" y="539353"/>
                </a:moveTo>
                <a:lnTo>
                  <a:pt x="4658320" y="539353"/>
                </a:lnTo>
                <a:lnTo>
                  <a:pt x="4664273" y="545306"/>
                </a:lnTo>
                <a:lnTo>
                  <a:pt x="4610695" y="545306"/>
                </a:lnTo>
                <a:close/>
                <a:moveTo>
                  <a:pt x="4416623" y="539353"/>
                </a:moveTo>
                <a:lnTo>
                  <a:pt x="4446984" y="539353"/>
                </a:lnTo>
                <a:lnTo>
                  <a:pt x="4446984" y="545306"/>
                </a:lnTo>
                <a:lnTo>
                  <a:pt x="4414242" y="545306"/>
                </a:lnTo>
                <a:close/>
                <a:moveTo>
                  <a:pt x="3563540" y="539353"/>
                </a:moveTo>
                <a:lnTo>
                  <a:pt x="3641526" y="539353"/>
                </a:lnTo>
                <a:lnTo>
                  <a:pt x="3644503" y="545306"/>
                </a:lnTo>
                <a:lnTo>
                  <a:pt x="3561159" y="545306"/>
                </a:lnTo>
                <a:close/>
                <a:moveTo>
                  <a:pt x="2961084" y="539353"/>
                </a:moveTo>
                <a:lnTo>
                  <a:pt x="3037880" y="539353"/>
                </a:lnTo>
                <a:lnTo>
                  <a:pt x="3041451" y="545306"/>
                </a:lnTo>
                <a:lnTo>
                  <a:pt x="2958107" y="545306"/>
                </a:lnTo>
                <a:close/>
                <a:moveTo>
                  <a:pt x="2528292" y="539353"/>
                </a:moveTo>
                <a:lnTo>
                  <a:pt x="2606278" y="539353"/>
                </a:lnTo>
                <a:lnTo>
                  <a:pt x="2608659" y="545306"/>
                </a:lnTo>
                <a:lnTo>
                  <a:pt x="2525316" y="545306"/>
                </a:lnTo>
                <a:close/>
                <a:moveTo>
                  <a:pt x="2030611" y="539353"/>
                </a:moveTo>
                <a:lnTo>
                  <a:pt x="2077045" y="539353"/>
                </a:lnTo>
                <a:lnTo>
                  <a:pt x="2082998" y="545306"/>
                </a:lnTo>
                <a:lnTo>
                  <a:pt x="2029420" y="545306"/>
                </a:lnTo>
                <a:close/>
                <a:moveTo>
                  <a:pt x="1835348" y="539353"/>
                </a:moveTo>
                <a:lnTo>
                  <a:pt x="1865709" y="539353"/>
                </a:lnTo>
                <a:lnTo>
                  <a:pt x="1865709" y="545306"/>
                </a:lnTo>
                <a:lnTo>
                  <a:pt x="1832967" y="545306"/>
                </a:lnTo>
                <a:close/>
                <a:moveTo>
                  <a:pt x="1340048" y="539353"/>
                </a:moveTo>
                <a:lnTo>
                  <a:pt x="1371005" y="539353"/>
                </a:lnTo>
                <a:lnTo>
                  <a:pt x="1369814" y="545306"/>
                </a:lnTo>
                <a:lnTo>
                  <a:pt x="1335286" y="545306"/>
                </a:lnTo>
                <a:close/>
                <a:moveTo>
                  <a:pt x="1013817" y="539353"/>
                </a:moveTo>
                <a:lnTo>
                  <a:pt x="1056084" y="539353"/>
                </a:lnTo>
                <a:lnTo>
                  <a:pt x="1058465" y="545306"/>
                </a:lnTo>
                <a:lnTo>
                  <a:pt x="1010841" y="545306"/>
                </a:lnTo>
                <a:close/>
                <a:moveTo>
                  <a:pt x="5548312" y="518517"/>
                </a:moveTo>
                <a:lnTo>
                  <a:pt x="5604272" y="518517"/>
                </a:lnTo>
                <a:lnTo>
                  <a:pt x="5609034" y="524470"/>
                </a:lnTo>
                <a:lnTo>
                  <a:pt x="5547122" y="524470"/>
                </a:lnTo>
                <a:close/>
                <a:moveTo>
                  <a:pt x="5121473" y="518517"/>
                </a:moveTo>
                <a:lnTo>
                  <a:pt x="5179814" y="518517"/>
                </a:lnTo>
                <a:lnTo>
                  <a:pt x="5181004" y="524470"/>
                </a:lnTo>
                <a:lnTo>
                  <a:pt x="5119092" y="524470"/>
                </a:lnTo>
                <a:close/>
                <a:moveTo>
                  <a:pt x="4611886" y="518517"/>
                </a:moveTo>
                <a:lnTo>
                  <a:pt x="4647009" y="518517"/>
                </a:lnTo>
                <a:lnTo>
                  <a:pt x="4651772" y="524470"/>
                </a:lnTo>
                <a:lnTo>
                  <a:pt x="4611886" y="524470"/>
                </a:lnTo>
                <a:close/>
                <a:moveTo>
                  <a:pt x="4426744" y="518517"/>
                </a:moveTo>
                <a:lnTo>
                  <a:pt x="4445794" y="518517"/>
                </a:lnTo>
                <a:lnTo>
                  <a:pt x="4445794" y="524470"/>
                </a:lnTo>
                <a:lnTo>
                  <a:pt x="4423767" y="524470"/>
                </a:lnTo>
                <a:close/>
                <a:moveTo>
                  <a:pt x="3577232" y="518517"/>
                </a:moveTo>
                <a:lnTo>
                  <a:pt x="3635573" y="518517"/>
                </a:lnTo>
                <a:lnTo>
                  <a:pt x="3636764" y="524470"/>
                </a:lnTo>
                <a:lnTo>
                  <a:pt x="3573661" y="524470"/>
                </a:lnTo>
                <a:close/>
                <a:moveTo>
                  <a:pt x="2967037" y="518517"/>
                </a:moveTo>
                <a:lnTo>
                  <a:pt x="3022997" y="518517"/>
                </a:lnTo>
                <a:lnTo>
                  <a:pt x="3027759" y="524470"/>
                </a:lnTo>
                <a:lnTo>
                  <a:pt x="2965847" y="524470"/>
                </a:lnTo>
                <a:close/>
                <a:moveTo>
                  <a:pt x="2540198" y="518517"/>
                </a:moveTo>
                <a:lnTo>
                  <a:pt x="2598539" y="518517"/>
                </a:lnTo>
                <a:lnTo>
                  <a:pt x="2599729" y="524470"/>
                </a:lnTo>
                <a:lnTo>
                  <a:pt x="2537817" y="524470"/>
                </a:lnTo>
                <a:close/>
                <a:moveTo>
                  <a:pt x="2030611" y="518517"/>
                </a:moveTo>
                <a:lnTo>
                  <a:pt x="2065734" y="518517"/>
                </a:lnTo>
                <a:lnTo>
                  <a:pt x="2070497" y="524470"/>
                </a:lnTo>
                <a:lnTo>
                  <a:pt x="2030611" y="524470"/>
                </a:lnTo>
                <a:close/>
                <a:moveTo>
                  <a:pt x="1845469" y="518517"/>
                </a:moveTo>
                <a:lnTo>
                  <a:pt x="1864519" y="518517"/>
                </a:lnTo>
                <a:lnTo>
                  <a:pt x="1864519" y="524470"/>
                </a:lnTo>
                <a:lnTo>
                  <a:pt x="1842492" y="524470"/>
                </a:lnTo>
                <a:close/>
                <a:moveTo>
                  <a:pt x="1353741" y="518517"/>
                </a:moveTo>
                <a:lnTo>
                  <a:pt x="1375767" y="518517"/>
                </a:lnTo>
                <a:lnTo>
                  <a:pt x="1374576" y="524470"/>
                </a:lnTo>
                <a:lnTo>
                  <a:pt x="1348978" y="524470"/>
                </a:lnTo>
                <a:close/>
                <a:moveTo>
                  <a:pt x="1022152" y="518517"/>
                </a:moveTo>
                <a:lnTo>
                  <a:pt x="1051322" y="518517"/>
                </a:lnTo>
                <a:lnTo>
                  <a:pt x="1051322" y="524470"/>
                </a:lnTo>
                <a:lnTo>
                  <a:pt x="1019771" y="524470"/>
                </a:lnTo>
                <a:close/>
                <a:moveTo>
                  <a:pt x="5556647" y="498872"/>
                </a:moveTo>
                <a:lnTo>
                  <a:pt x="5593556" y="498872"/>
                </a:lnTo>
                <a:lnTo>
                  <a:pt x="5595937" y="503634"/>
                </a:lnTo>
                <a:lnTo>
                  <a:pt x="5554265" y="503634"/>
                </a:lnTo>
                <a:close/>
                <a:moveTo>
                  <a:pt x="5136356" y="498872"/>
                </a:moveTo>
                <a:lnTo>
                  <a:pt x="5173861" y="498872"/>
                </a:lnTo>
                <a:lnTo>
                  <a:pt x="5173861" y="503634"/>
                </a:lnTo>
                <a:lnTo>
                  <a:pt x="5132189" y="503634"/>
                </a:lnTo>
                <a:close/>
                <a:moveTo>
                  <a:pt x="4614267" y="498872"/>
                </a:moveTo>
                <a:lnTo>
                  <a:pt x="4635103" y="498872"/>
                </a:lnTo>
                <a:lnTo>
                  <a:pt x="4638675" y="503634"/>
                </a:lnTo>
                <a:lnTo>
                  <a:pt x="4614267" y="503634"/>
                </a:lnTo>
                <a:close/>
                <a:moveTo>
                  <a:pt x="4433887" y="498872"/>
                </a:moveTo>
                <a:lnTo>
                  <a:pt x="4444603" y="498872"/>
                </a:lnTo>
                <a:lnTo>
                  <a:pt x="4444603" y="503634"/>
                </a:lnTo>
                <a:lnTo>
                  <a:pt x="4431506" y="503634"/>
                </a:lnTo>
                <a:close/>
                <a:moveTo>
                  <a:pt x="3592115" y="498872"/>
                </a:moveTo>
                <a:lnTo>
                  <a:pt x="3629620" y="498872"/>
                </a:lnTo>
                <a:lnTo>
                  <a:pt x="3632001" y="503634"/>
                </a:lnTo>
                <a:lnTo>
                  <a:pt x="3586757" y="503634"/>
                </a:lnTo>
                <a:close/>
                <a:moveTo>
                  <a:pt x="2975372" y="498872"/>
                </a:moveTo>
                <a:lnTo>
                  <a:pt x="3012281" y="498872"/>
                </a:lnTo>
                <a:lnTo>
                  <a:pt x="3014662" y="503634"/>
                </a:lnTo>
                <a:lnTo>
                  <a:pt x="2972990" y="503634"/>
                </a:lnTo>
                <a:close/>
                <a:moveTo>
                  <a:pt x="2555081" y="498872"/>
                </a:moveTo>
                <a:lnTo>
                  <a:pt x="2592586" y="498872"/>
                </a:lnTo>
                <a:lnTo>
                  <a:pt x="2592586" y="503634"/>
                </a:lnTo>
                <a:lnTo>
                  <a:pt x="2550914" y="503634"/>
                </a:lnTo>
                <a:close/>
                <a:moveTo>
                  <a:pt x="2032992" y="498872"/>
                </a:moveTo>
                <a:lnTo>
                  <a:pt x="2053828" y="498872"/>
                </a:lnTo>
                <a:lnTo>
                  <a:pt x="2057400" y="503634"/>
                </a:lnTo>
                <a:lnTo>
                  <a:pt x="2032992" y="503634"/>
                </a:lnTo>
                <a:close/>
                <a:moveTo>
                  <a:pt x="1852612" y="498872"/>
                </a:moveTo>
                <a:lnTo>
                  <a:pt x="1863328" y="498872"/>
                </a:lnTo>
                <a:lnTo>
                  <a:pt x="1863328" y="503634"/>
                </a:lnTo>
                <a:lnTo>
                  <a:pt x="1850231" y="503634"/>
                </a:lnTo>
                <a:close/>
                <a:moveTo>
                  <a:pt x="1365647" y="498872"/>
                </a:moveTo>
                <a:lnTo>
                  <a:pt x="1376958" y="498872"/>
                </a:lnTo>
                <a:lnTo>
                  <a:pt x="1375767" y="503634"/>
                </a:lnTo>
                <a:lnTo>
                  <a:pt x="1362075" y="503634"/>
                </a:lnTo>
                <a:close/>
                <a:moveTo>
                  <a:pt x="1031676" y="498872"/>
                </a:moveTo>
                <a:lnTo>
                  <a:pt x="1045369" y="498872"/>
                </a:lnTo>
                <a:lnTo>
                  <a:pt x="1047750" y="503634"/>
                </a:lnTo>
                <a:lnTo>
                  <a:pt x="1029295" y="503634"/>
                </a:lnTo>
                <a:close/>
                <a:moveTo>
                  <a:pt x="4524970" y="464939"/>
                </a:moveTo>
                <a:cubicBezTo>
                  <a:pt x="4540051" y="482005"/>
                  <a:pt x="4552354" y="508199"/>
                  <a:pt x="4561879" y="543520"/>
                </a:cubicBezTo>
                <a:cubicBezTo>
                  <a:pt x="4570611" y="575667"/>
                  <a:pt x="4574976" y="605036"/>
                  <a:pt x="4574976" y="631627"/>
                </a:cubicBezTo>
                <a:cubicBezTo>
                  <a:pt x="4574976" y="643136"/>
                  <a:pt x="4567436" y="648890"/>
                  <a:pt x="4552354" y="648890"/>
                </a:cubicBezTo>
                <a:lnTo>
                  <a:pt x="4492228" y="648890"/>
                </a:lnTo>
                <a:cubicBezTo>
                  <a:pt x="4487862" y="648890"/>
                  <a:pt x="4484687" y="647898"/>
                  <a:pt x="4482703" y="645914"/>
                </a:cubicBezTo>
                <a:cubicBezTo>
                  <a:pt x="4480322" y="643136"/>
                  <a:pt x="4479131" y="638373"/>
                  <a:pt x="4479131" y="631627"/>
                </a:cubicBezTo>
                <a:cubicBezTo>
                  <a:pt x="4479131" y="564554"/>
                  <a:pt x="4494411" y="508992"/>
                  <a:pt x="4524970" y="464939"/>
                </a:cubicBezTo>
                <a:close/>
                <a:moveTo>
                  <a:pt x="1943695" y="464939"/>
                </a:moveTo>
                <a:cubicBezTo>
                  <a:pt x="1958776" y="482005"/>
                  <a:pt x="1971079" y="508199"/>
                  <a:pt x="1980604" y="543520"/>
                </a:cubicBezTo>
                <a:cubicBezTo>
                  <a:pt x="1989336" y="575667"/>
                  <a:pt x="1993701" y="605036"/>
                  <a:pt x="1993701" y="631627"/>
                </a:cubicBezTo>
                <a:cubicBezTo>
                  <a:pt x="1993701" y="643136"/>
                  <a:pt x="1986161" y="648890"/>
                  <a:pt x="1971079" y="648890"/>
                </a:cubicBezTo>
                <a:lnTo>
                  <a:pt x="1910953" y="648890"/>
                </a:lnTo>
                <a:cubicBezTo>
                  <a:pt x="1906587" y="648890"/>
                  <a:pt x="1903412" y="647898"/>
                  <a:pt x="1901428" y="645914"/>
                </a:cubicBezTo>
                <a:cubicBezTo>
                  <a:pt x="1899047" y="643136"/>
                  <a:pt x="1897856" y="638373"/>
                  <a:pt x="1897856" y="631627"/>
                </a:cubicBezTo>
                <a:cubicBezTo>
                  <a:pt x="1897856" y="564554"/>
                  <a:pt x="1913136" y="508992"/>
                  <a:pt x="1943695" y="464939"/>
                </a:cubicBezTo>
                <a:close/>
                <a:moveTo>
                  <a:pt x="1244203" y="458986"/>
                </a:moveTo>
                <a:cubicBezTo>
                  <a:pt x="1221978" y="458986"/>
                  <a:pt x="1210866" y="473472"/>
                  <a:pt x="1210866" y="502444"/>
                </a:cubicBezTo>
                <a:cubicBezTo>
                  <a:pt x="1210866" y="528637"/>
                  <a:pt x="1219399" y="541734"/>
                  <a:pt x="1236464" y="541734"/>
                </a:cubicBezTo>
                <a:cubicBezTo>
                  <a:pt x="1245989" y="541734"/>
                  <a:pt x="1254919" y="534789"/>
                  <a:pt x="1263253" y="520898"/>
                </a:cubicBezTo>
                <a:cubicBezTo>
                  <a:pt x="1271587" y="508199"/>
                  <a:pt x="1275755" y="496094"/>
                  <a:pt x="1275755" y="484584"/>
                </a:cubicBezTo>
                <a:cubicBezTo>
                  <a:pt x="1275755" y="467519"/>
                  <a:pt x="1265237" y="458986"/>
                  <a:pt x="1244203" y="458986"/>
                </a:cubicBezTo>
                <a:close/>
                <a:moveTo>
                  <a:pt x="5395912" y="445294"/>
                </a:moveTo>
                <a:cubicBezTo>
                  <a:pt x="5370116" y="445294"/>
                  <a:pt x="5352058" y="458788"/>
                  <a:pt x="5341739" y="485775"/>
                </a:cubicBezTo>
                <a:cubicBezTo>
                  <a:pt x="5330230" y="516334"/>
                  <a:pt x="5324674" y="571103"/>
                  <a:pt x="5325070" y="650081"/>
                </a:cubicBezTo>
                <a:cubicBezTo>
                  <a:pt x="5326261" y="809228"/>
                  <a:pt x="5350272" y="888801"/>
                  <a:pt x="5397103" y="888801"/>
                </a:cubicBezTo>
                <a:cubicBezTo>
                  <a:pt x="5400278" y="888801"/>
                  <a:pt x="5403255" y="888405"/>
                  <a:pt x="5406033" y="887611"/>
                </a:cubicBezTo>
                <a:cubicBezTo>
                  <a:pt x="5410002" y="886817"/>
                  <a:pt x="5413573" y="885031"/>
                  <a:pt x="5416748" y="882253"/>
                </a:cubicBezTo>
                <a:cubicBezTo>
                  <a:pt x="5420717" y="879475"/>
                  <a:pt x="5424487" y="875506"/>
                  <a:pt x="5428059" y="870347"/>
                </a:cubicBezTo>
                <a:cubicBezTo>
                  <a:pt x="5432028" y="864790"/>
                  <a:pt x="5435600" y="857845"/>
                  <a:pt x="5438775" y="849511"/>
                </a:cubicBezTo>
                <a:cubicBezTo>
                  <a:pt x="5446316" y="830461"/>
                  <a:pt x="5452269" y="804465"/>
                  <a:pt x="5456634" y="771525"/>
                </a:cubicBezTo>
                <a:cubicBezTo>
                  <a:pt x="5461397" y="732631"/>
                  <a:pt x="5463778" y="684808"/>
                  <a:pt x="5463778" y="628055"/>
                </a:cubicBezTo>
                <a:cubicBezTo>
                  <a:pt x="5463778" y="550664"/>
                  <a:pt x="5458222" y="499467"/>
                  <a:pt x="5447109" y="474464"/>
                </a:cubicBezTo>
                <a:cubicBezTo>
                  <a:pt x="5437981" y="455017"/>
                  <a:pt x="5420915" y="445294"/>
                  <a:pt x="5395912" y="445294"/>
                </a:cubicBezTo>
                <a:close/>
                <a:moveTo>
                  <a:pt x="2814637" y="445294"/>
                </a:moveTo>
                <a:cubicBezTo>
                  <a:pt x="2788840" y="445294"/>
                  <a:pt x="2770783" y="458788"/>
                  <a:pt x="2760464" y="485775"/>
                </a:cubicBezTo>
                <a:cubicBezTo>
                  <a:pt x="2748955" y="516334"/>
                  <a:pt x="2743398" y="571103"/>
                  <a:pt x="2743795" y="650081"/>
                </a:cubicBezTo>
                <a:cubicBezTo>
                  <a:pt x="2744986" y="809228"/>
                  <a:pt x="2768997" y="888801"/>
                  <a:pt x="2815828" y="888801"/>
                </a:cubicBezTo>
                <a:cubicBezTo>
                  <a:pt x="2819003" y="888801"/>
                  <a:pt x="2821979" y="888405"/>
                  <a:pt x="2824758" y="887611"/>
                </a:cubicBezTo>
                <a:cubicBezTo>
                  <a:pt x="2828726" y="886817"/>
                  <a:pt x="2832298" y="885031"/>
                  <a:pt x="2835473" y="882253"/>
                </a:cubicBezTo>
                <a:cubicBezTo>
                  <a:pt x="2839442" y="879475"/>
                  <a:pt x="2843212" y="875506"/>
                  <a:pt x="2846784" y="870347"/>
                </a:cubicBezTo>
                <a:cubicBezTo>
                  <a:pt x="2850753" y="864790"/>
                  <a:pt x="2854325" y="857845"/>
                  <a:pt x="2857500" y="849511"/>
                </a:cubicBezTo>
                <a:cubicBezTo>
                  <a:pt x="2865040" y="830461"/>
                  <a:pt x="2870994" y="804465"/>
                  <a:pt x="2875359" y="771525"/>
                </a:cubicBezTo>
                <a:cubicBezTo>
                  <a:pt x="2880122" y="732631"/>
                  <a:pt x="2882503" y="684808"/>
                  <a:pt x="2882503" y="628055"/>
                </a:cubicBezTo>
                <a:cubicBezTo>
                  <a:pt x="2882503" y="550664"/>
                  <a:pt x="2876947" y="499467"/>
                  <a:pt x="2865834" y="474464"/>
                </a:cubicBezTo>
                <a:cubicBezTo>
                  <a:pt x="2856706" y="455017"/>
                  <a:pt x="2839641" y="445294"/>
                  <a:pt x="2814637" y="445294"/>
                </a:cubicBezTo>
                <a:close/>
                <a:moveTo>
                  <a:pt x="5364361" y="373261"/>
                </a:moveTo>
                <a:cubicBezTo>
                  <a:pt x="5417542" y="373261"/>
                  <a:pt x="5452666" y="401439"/>
                  <a:pt x="5469731" y="457795"/>
                </a:cubicBezTo>
                <a:cubicBezTo>
                  <a:pt x="5476478" y="479623"/>
                  <a:pt x="5480844" y="507206"/>
                  <a:pt x="5482828" y="540544"/>
                </a:cubicBezTo>
                <a:lnTo>
                  <a:pt x="5484614" y="585787"/>
                </a:lnTo>
                <a:lnTo>
                  <a:pt x="5484614" y="683419"/>
                </a:lnTo>
                <a:lnTo>
                  <a:pt x="5482828" y="735211"/>
                </a:lnTo>
                <a:cubicBezTo>
                  <a:pt x="5480844" y="773708"/>
                  <a:pt x="5476478" y="805458"/>
                  <a:pt x="5469731" y="830461"/>
                </a:cubicBezTo>
                <a:cubicBezTo>
                  <a:pt x="5452666" y="893961"/>
                  <a:pt x="5417542" y="925711"/>
                  <a:pt x="5364361" y="925711"/>
                </a:cubicBezTo>
                <a:cubicBezTo>
                  <a:pt x="5311180" y="925711"/>
                  <a:pt x="5276254" y="893961"/>
                  <a:pt x="5259586" y="830461"/>
                </a:cubicBezTo>
                <a:cubicBezTo>
                  <a:pt x="5252839" y="805458"/>
                  <a:pt x="5248474" y="773708"/>
                  <a:pt x="5246489" y="735211"/>
                </a:cubicBezTo>
                <a:lnTo>
                  <a:pt x="5244703" y="683419"/>
                </a:lnTo>
                <a:lnTo>
                  <a:pt x="5244703" y="585787"/>
                </a:lnTo>
                <a:lnTo>
                  <a:pt x="5246489" y="540544"/>
                </a:lnTo>
                <a:cubicBezTo>
                  <a:pt x="5248474" y="507206"/>
                  <a:pt x="5252839" y="479623"/>
                  <a:pt x="5259586" y="457795"/>
                </a:cubicBezTo>
                <a:cubicBezTo>
                  <a:pt x="5276652" y="401439"/>
                  <a:pt x="5311577" y="373261"/>
                  <a:pt x="5364361" y="373261"/>
                </a:cubicBezTo>
                <a:close/>
                <a:moveTo>
                  <a:pt x="2783086" y="373261"/>
                </a:moveTo>
                <a:cubicBezTo>
                  <a:pt x="2836267" y="373261"/>
                  <a:pt x="2871390" y="401439"/>
                  <a:pt x="2888456" y="457795"/>
                </a:cubicBezTo>
                <a:cubicBezTo>
                  <a:pt x="2895203" y="479623"/>
                  <a:pt x="2899569" y="507206"/>
                  <a:pt x="2901553" y="540544"/>
                </a:cubicBezTo>
                <a:lnTo>
                  <a:pt x="2903339" y="585787"/>
                </a:lnTo>
                <a:lnTo>
                  <a:pt x="2903339" y="683419"/>
                </a:lnTo>
                <a:lnTo>
                  <a:pt x="2901553" y="735211"/>
                </a:lnTo>
                <a:cubicBezTo>
                  <a:pt x="2899569" y="773708"/>
                  <a:pt x="2895203" y="805458"/>
                  <a:pt x="2888456" y="830461"/>
                </a:cubicBezTo>
                <a:cubicBezTo>
                  <a:pt x="2871390" y="893961"/>
                  <a:pt x="2836267" y="925711"/>
                  <a:pt x="2783086" y="925711"/>
                </a:cubicBezTo>
                <a:cubicBezTo>
                  <a:pt x="2729905" y="925711"/>
                  <a:pt x="2694979" y="893961"/>
                  <a:pt x="2678311" y="830461"/>
                </a:cubicBezTo>
                <a:cubicBezTo>
                  <a:pt x="2671564" y="805458"/>
                  <a:pt x="2667198" y="773708"/>
                  <a:pt x="2665214" y="735211"/>
                </a:cubicBezTo>
                <a:lnTo>
                  <a:pt x="2663428" y="683419"/>
                </a:lnTo>
                <a:lnTo>
                  <a:pt x="2663428" y="585787"/>
                </a:lnTo>
                <a:lnTo>
                  <a:pt x="2665214" y="540544"/>
                </a:lnTo>
                <a:cubicBezTo>
                  <a:pt x="2667198" y="507206"/>
                  <a:pt x="2671564" y="479623"/>
                  <a:pt x="2678311" y="457795"/>
                </a:cubicBezTo>
                <a:cubicBezTo>
                  <a:pt x="2695376" y="401439"/>
                  <a:pt x="2730301" y="373261"/>
                  <a:pt x="2783086" y="373261"/>
                </a:cubicBezTo>
                <a:close/>
                <a:moveTo>
                  <a:pt x="1204912" y="373261"/>
                </a:moveTo>
                <a:cubicBezTo>
                  <a:pt x="1266825" y="373261"/>
                  <a:pt x="1297782" y="403423"/>
                  <a:pt x="1297782" y="463748"/>
                </a:cubicBezTo>
                <a:cubicBezTo>
                  <a:pt x="1297782" y="545901"/>
                  <a:pt x="1252537" y="586978"/>
                  <a:pt x="1162050" y="586978"/>
                </a:cubicBezTo>
                <a:lnTo>
                  <a:pt x="1140619" y="586978"/>
                </a:lnTo>
                <a:cubicBezTo>
                  <a:pt x="1131491" y="586978"/>
                  <a:pt x="1126927" y="582017"/>
                  <a:pt x="1126927" y="572095"/>
                </a:cubicBezTo>
                <a:lnTo>
                  <a:pt x="1126927" y="486370"/>
                </a:lnTo>
                <a:cubicBezTo>
                  <a:pt x="1127323" y="474464"/>
                  <a:pt x="1127720" y="464344"/>
                  <a:pt x="1128117" y="456009"/>
                </a:cubicBezTo>
                <a:cubicBezTo>
                  <a:pt x="1129308" y="436562"/>
                  <a:pt x="1132086" y="421283"/>
                  <a:pt x="1136452" y="410170"/>
                </a:cubicBezTo>
                <a:cubicBezTo>
                  <a:pt x="1146374" y="385564"/>
                  <a:pt x="1169194" y="373261"/>
                  <a:pt x="1204912" y="373261"/>
                </a:cubicBezTo>
                <a:close/>
                <a:moveTo>
                  <a:pt x="1204912" y="352425"/>
                </a:moveTo>
                <a:cubicBezTo>
                  <a:pt x="1138237" y="352425"/>
                  <a:pt x="1104900" y="392311"/>
                  <a:pt x="1104900" y="472083"/>
                </a:cubicBezTo>
                <a:lnTo>
                  <a:pt x="1104900" y="581620"/>
                </a:lnTo>
                <a:cubicBezTo>
                  <a:pt x="1104900" y="598686"/>
                  <a:pt x="1114623" y="607219"/>
                  <a:pt x="1134071" y="607219"/>
                </a:cubicBezTo>
                <a:lnTo>
                  <a:pt x="1165027" y="607219"/>
                </a:lnTo>
                <a:cubicBezTo>
                  <a:pt x="1208683" y="607219"/>
                  <a:pt x="1244798" y="594320"/>
                  <a:pt x="1273373" y="568523"/>
                </a:cubicBezTo>
                <a:cubicBezTo>
                  <a:pt x="1303536" y="541536"/>
                  <a:pt x="1318617" y="506611"/>
                  <a:pt x="1318617" y="463748"/>
                </a:cubicBezTo>
                <a:cubicBezTo>
                  <a:pt x="1318617" y="424458"/>
                  <a:pt x="1305520" y="395089"/>
                  <a:pt x="1279326" y="375642"/>
                </a:cubicBezTo>
                <a:cubicBezTo>
                  <a:pt x="1259086" y="360164"/>
                  <a:pt x="1234281" y="352425"/>
                  <a:pt x="1204912" y="352425"/>
                </a:cubicBezTo>
                <a:close/>
                <a:moveTo>
                  <a:pt x="5364361" y="255389"/>
                </a:moveTo>
                <a:cubicBezTo>
                  <a:pt x="5366742" y="255389"/>
                  <a:pt x="5369917" y="256977"/>
                  <a:pt x="5373886" y="260151"/>
                </a:cubicBezTo>
                <a:cubicBezTo>
                  <a:pt x="5375076" y="260945"/>
                  <a:pt x="5376862" y="262533"/>
                  <a:pt x="5379244" y="264914"/>
                </a:cubicBezTo>
                <a:lnTo>
                  <a:pt x="5384601" y="269676"/>
                </a:lnTo>
                <a:cubicBezTo>
                  <a:pt x="5398492" y="281979"/>
                  <a:pt x="5413970" y="288131"/>
                  <a:pt x="5431036" y="288131"/>
                </a:cubicBezTo>
                <a:cubicBezTo>
                  <a:pt x="5467549" y="288131"/>
                  <a:pt x="5501084" y="299045"/>
                  <a:pt x="5531644" y="320873"/>
                </a:cubicBezTo>
                <a:cubicBezTo>
                  <a:pt x="5558631" y="340320"/>
                  <a:pt x="5582444" y="367506"/>
                  <a:pt x="5603081" y="402431"/>
                </a:cubicBezTo>
                <a:cubicBezTo>
                  <a:pt x="5620940" y="432990"/>
                  <a:pt x="5635427" y="467320"/>
                  <a:pt x="5646539" y="505420"/>
                </a:cubicBezTo>
                <a:cubicBezTo>
                  <a:pt x="5656064" y="539551"/>
                  <a:pt x="5661819" y="572294"/>
                  <a:pt x="5663803" y="603647"/>
                </a:cubicBezTo>
                <a:cubicBezTo>
                  <a:pt x="5648325" y="573484"/>
                  <a:pt x="5631061" y="544115"/>
                  <a:pt x="5612011" y="515540"/>
                </a:cubicBezTo>
                <a:cubicBezTo>
                  <a:pt x="5596533" y="492522"/>
                  <a:pt x="5580459" y="471091"/>
                  <a:pt x="5563790" y="451247"/>
                </a:cubicBezTo>
                <a:cubicBezTo>
                  <a:pt x="5545931" y="508794"/>
                  <a:pt x="5526087" y="559594"/>
                  <a:pt x="5504259" y="603647"/>
                </a:cubicBezTo>
                <a:cubicBezTo>
                  <a:pt x="5514181" y="436166"/>
                  <a:pt x="5467549" y="352425"/>
                  <a:pt x="5364361" y="352425"/>
                </a:cubicBezTo>
                <a:cubicBezTo>
                  <a:pt x="5261570" y="352425"/>
                  <a:pt x="5215136" y="436166"/>
                  <a:pt x="5225058" y="603647"/>
                </a:cubicBezTo>
                <a:cubicBezTo>
                  <a:pt x="5201245" y="558403"/>
                  <a:pt x="5181402" y="507603"/>
                  <a:pt x="5165526" y="451247"/>
                </a:cubicBezTo>
                <a:cubicBezTo>
                  <a:pt x="5148064" y="472281"/>
                  <a:pt x="5131991" y="493712"/>
                  <a:pt x="5117306" y="515540"/>
                </a:cubicBezTo>
                <a:cubicBezTo>
                  <a:pt x="5097462" y="544512"/>
                  <a:pt x="5080198" y="573881"/>
                  <a:pt x="5065514" y="603647"/>
                </a:cubicBezTo>
                <a:cubicBezTo>
                  <a:pt x="5067102" y="572691"/>
                  <a:pt x="5072856" y="539948"/>
                  <a:pt x="5082778" y="505420"/>
                </a:cubicBezTo>
                <a:cubicBezTo>
                  <a:pt x="5093494" y="467320"/>
                  <a:pt x="5107980" y="432990"/>
                  <a:pt x="5126236" y="402431"/>
                </a:cubicBezTo>
                <a:cubicBezTo>
                  <a:pt x="5146873" y="367506"/>
                  <a:pt x="5170686" y="340320"/>
                  <a:pt x="5197673" y="320873"/>
                </a:cubicBezTo>
                <a:cubicBezTo>
                  <a:pt x="5228233" y="299045"/>
                  <a:pt x="5261769" y="288131"/>
                  <a:pt x="5298281" y="288131"/>
                </a:cubicBezTo>
                <a:cubicBezTo>
                  <a:pt x="5314553" y="288131"/>
                  <a:pt x="5330428" y="281979"/>
                  <a:pt x="5345906" y="269676"/>
                </a:cubicBezTo>
                <a:cubicBezTo>
                  <a:pt x="5347097" y="268486"/>
                  <a:pt x="5348883" y="266898"/>
                  <a:pt x="5351264" y="264914"/>
                </a:cubicBezTo>
                <a:lnTo>
                  <a:pt x="5356026" y="260151"/>
                </a:lnTo>
                <a:cubicBezTo>
                  <a:pt x="5359598" y="256977"/>
                  <a:pt x="5362377" y="255389"/>
                  <a:pt x="5364361" y="255389"/>
                </a:cubicBezTo>
                <a:close/>
                <a:moveTo>
                  <a:pt x="4531519" y="255389"/>
                </a:moveTo>
                <a:cubicBezTo>
                  <a:pt x="4535884" y="255389"/>
                  <a:pt x="4541440" y="260151"/>
                  <a:pt x="4548187" y="269676"/>
                </a:cubicBezTo>
                <a:cubicBezTo>
                  <a:pt x="4560490" y="281979"/>
                  <a:pt x="4574381" y="288131"/>
                  <a:pt x="4589859" y="288131"/>
                </a:cubicBezTo>
                <a:cubicBezTo>
                  <a:pt x="4597797" y="288131"/>
                  <a:pt x="4607917" y="286940"/>
                  <a:pt x="4620220" y="284559"/>
                </a:cubicBezTo>
                <a:lnTo>
                  <a:pt x="4638079" y="281583"/>
                </a:lnTo>
                <a:cubicBezTo>
                  <a:pt x="4644827" y="280789"/>
                  <a:pt x="4649787" y="280987"/>
                  <a:pt x="4652962" y="282178"/>
                </a:cubicBezTo>
                <a:lnTo>
                  <a:pt x="4652962" y="322064"/>
                </a:lnTo>
                <a:cubicBezTo>
                  <a:pt x="4652962" y="404614"/>
                  <a:pt x="4674592" y="498475"/>
                  <a:pt x="4717851" y="603647"/>
                </a:cubicBezTo>
                <a:cubicBezTo>
                  <a:pt x="4679355" y="558800"/>
                  <a:pt x="4644033" y="508000"/>
                  <a:pt x="4611886" y="451247"/>
                </a:cubicBezTo>
                <a:cubicBezTo>
                  <a:pt x="4608314" y="503237"/>
                  <a:pt x="4602162" y="554037"/>
                  <a:pt x="4593431" y="603647"/>
                </a:cubicBezTo>
                <a:cubicBezTo>
                  <a:pt x="4590256" y="572294"/>
                  <a:pt x="4584501" y="544512"/>
                  <a:pt x="4576167" y="520303"/>
                </a:cubicBezTo>
                <a:cubicBezTo>
                  <a:pt x="4564657" y="486569"/>
                  <a:pt x="4547592" y="459184"/>
                  <a:pt x="4524970" y="438150"/>
                </a:cubicBezTo>
                <a:cubicBezTo>
                  <a:pt x="4508698" y="452834"/>
                  <a:pt x="4494609" y="476051"/>
                  <a:pt x="4482703" y="507801"/>
                </a:cubicBezTo>
                <a:cubicBezTo>
                  <a:pt x="4472781" y="535980"/>
                  <a:pt x="4465439" y="567928"/>
                  <a:pt x="4460676" y="603647"/>
                </a:cubicBezTo>
                <a:lnTo>
                  <a:pt x="4453533" y="528042"/>
                </a:lnTo>
                <a:lnTo>
                  <a:pt x="4449365" y="451247"/>
                </a:lnTo>
                <a:lnTo>
                  <a:pt x="4432101" y="489942"/>
                </a:lnTo>
                <a:cubicBezTo>
                  <a:pt x="4425354" y="504626"/>
                  <a:pt x="4419401" y="517327"/>
                  <a:pt x="4414242" y="528042"/>
                </a:cubicBezTo>
                <a:cubicBezTo>
                  <a:pt x="4400351" y="556617"/>
                  <a:pt x="4386064" y="581819"/>
                  <a:pt x="4371379" y="603647"/>
                </a:cubicBezTo>
                <a:cubicBezTo>
                  <a:pt x="4405511" y="495300"/>
                  <a:pt x="4422576" y="407194"/>
                  <a:pt x="4422576" y="339328"/>
                </a:cubicBezTo>
                <a:lnTo>
                  <a:pt x="4422576" y="308372"/>
                </a:lnTo>
                <a:cubicBezTo>
                  <a:pt x="4421782" y="297259"/>
                  <a:pt x="4420592" y="287536"/>
                  <a:pt x="4419004" y="279201"/>
                </a:cubicBezTo>
                <a:lnTo>
                  <a:pt x="4458295" y="286940"/>
                </a:lnTo>
                <a:cubicBezTo>
                  <a:pt x="4465439" y="287734"/>
                  <a:pt x="4472384" y="288131"/>
                  <a:pt x="4479131" y="288131"/>
                </a:cubicBezTo>
                <a:cubicBezTo>
                  <a:pt x="4493815" y="288131"/>
                  <a:pt x="4505523" y="282376"/>
                  <a:pt x="4514254" y="270867"/>
                </a:cubicBezTo>
                <a:lnTo>
                  <a:pt x="4523779" y="259556"/>
                </a:lnTo>
                <a:cubicBezTo>
                  <a:pt x="4526161" y="256778"/>
                  <a:pt x="4528740" y="255389"/>
                  <a:pt x="4531519" y="255389"/>
                </a:cubicBezTo>
                <a:close/>
                <a:moveTo>
                  <a:pt x="3812381" y="255389"/>
                </a:moveTo>
                <a:cubicBezTo>
                  <a:pt x="3816747" y="255389"/>
                  <a:pt x="3822104" y="258961"/>
                  <a:pt x="3828454" y="266105"/>
                </a:cubicBezTo>
                <a:cubicBezTo>
                  <a:pt x="3834011" y="271661"/>
                  <a:pt x="3842940" y="276026"/>
                  <a:pt x="3855243" y="279201"/>
                </a:cubicBezTo>
                <a:cubicBezTo>
                  <a:pt x="3870325" y="283567"/>
                  <a:pt x="3889375" y="285750"/>
                  <a:pt x="3912393" y="285750"/>
                </a:cubicBezTo>
                <a:cubicBezTo>
                  <a:pt x="3932634" y="285750"/>
                  <a:pt x="3950890" y="284361"/>
                  <a:pt x="3967162" y="281583"/>
                </a:cubicBezTo>
                <a:cubicBezTo>
                  <a:pt x="3988197" y="278408"/>
                  <a:pt x="4006453" y="273248"/>
                  <a:pt x="4021931" y="266105"/>
                </a:cubicBezTo>
                <a:cubicBezTo>
                  <a:pt x="4021931" y="274439"/>
                  <a:pt x="4018359" y="286544"/>
                  <a:pt x="4011215" y="302419"/>
                </a:cubicBezTo>
                <a:cubicBezTo>
                  <a:pt x="4010025" y="305197"/>
                  <a:pt x="4008437" y="308570"/>
                  <a:pt x="4006453" y="312539"/>
                </a:cubicBezTo>
                <a:lnTo>
                  <a:pt x="4001690" y="321469"/>
                </a:lnTo>
                <a:cubicBezTo>
                  <a:pt x="3998119" y="328215"/>
                  <a:pt x="3996333" y="334169"/>
                  <a:pt x="3996333" y="339328"/>
                </a:cubicBezTo>
                <a:cubicBezTo>
                  <a:pt x="3996333" y="344488"/>
                  <a:pt x="3998119" y="351433"/>
                  <a:pt x="4001690" y="360164"/>
                </a:cubicBezTo>
                <a:cubicBezTo>
                  <a:pt x="4002881" y="362942"/>
                  <a:pt x="4004468" y="366911"/>
                  <a:pt x="4006453" y="372070"/>
                </a:cubicBezTo>
                <a:lnTo>
                  <a:pt x="4011215" y="384572"/>
                </a:lnTo>
                <a:cubicBezTo>
                  <a:pt x="4012803" y="388144"/>
                  <a:pt x="4013993" y="391319"/>
                  <a:pt x="4014787" y="394097"/>
                </a:cubicBezTo>
                <a:lnTo>
                  <a:pt x="4018359" y="405408"/>
                </a:lnTo>
                <a:cubicBezTo>
                  <a:pt x="4020740" y="414536"/>
                  <a:pt x="4021931" y="422870"/>
                  <a:pt x="4021931" y="430411"/>
                </a:cubicBezTo>
                <a:cubicBezTo>
                  <a:pt x="4021931" y="445492"/>
                  <a:pt x="4017565" y="459383"/>
                  <a:pt x="4008834" y="472083"/>
                </a:cubicBezTo>
                <a:lnTo>
                  <a:pt x="4002881" y="482203"/>
                </a:lnTo>
                <a:cubicBezTo>
                  <a:pt x="4000500" y="486172"/>
                  <a:pt x="3998714" y="489744"/>
                  <a:pt x="3997523" y="492919"/>
                </a:cubicBezTo>
                <a:cubicBezTo>
                  <a:pt x="3993555" y="500856"/>
                  <a:pt x="3991570" y="508595"/>
                  <a:pt x="3991570" y="516136"/>
                </a:cubicBezTo>
                <a:lnTo>
                  <a:pt x="3991570" y="531614"/>
                </a:lnTo>
                <a:cubicBezTo>
                  <a:pt x="3991570" y="537170"/>
                  <a:pt x="3992364" y="541734"/>
                  <a:pt x="3993951" y="545306"/>
                </a:cubicBezTo>
                <a:cubicBezTo>
                  <a:pt x="3971329" y="530622"/>
                  <a:pt x="3951089" y="511770"/>
                  <a:pt x="3933229" y="488751"/>
                </a:cubicBezTo>
                <a:cubicBezTo>
                  <a:pt x="3913385" y="462558"/>
                  <a:pt x="3899892" y="434578"/>
                  <a:pt x="3892748" y="404813"/>
                </a:cubicBezTo>
                <a:cubicBezTo>
                  <a:pt x="3883620" y="369887"/>
                  <a:pt x="3859807" y="352425"/>
                  <a:pt x="3821311" y="352425"/>
                </a:cubicBezTo>
                <a:cubicBezTo>
                  <a:pt x="3757414" y="352425"/>
                  <a:pt x="3714551" y="381992"/>
                  <a:pt x="3692723" y="441126"/>
                </a:cubicBezTo>
                <a:cubicBezTo>
                  <a:pt x="3684389" y="464145"/>
                  <a:pt x="3679229" y="491331"/>
                  <a:pt x="3677245" y="522684"/>
                </a:cubicBezTo>
                <a:cubicBezTo>
                  <a:pt x="3676054" y="547687"/>
                  <a:pt x="3676848" y="574675"/>
                  <a:pt x="3679626" y="603647"/>
                </a:cubicBezTo>
                <a:cubicBezTo>
                  <a:pt x="3656210" y="559594"/>
                  <a:pt x="3637558" y="508794"/>
                  <a:pt x="3623667" y="451247"/>
                </a:cubicBezTo>
                <a:cubicBezTo>
                  <a:pt x="3582789" y="490934"/>
                  <a:pt x="3548657" y="541734"/>
                  <a:pt x="3521273" y="603647"/>
                </a:cubicBezTo>
                <a:cubicBezTo>
                  <a:pt x="3523258" y="567531"/>
                  <a:pt x="3528814" y="532011"/>
                  <a:pt x="3537942" y="497086"/>
                </a:cubicBezTo>
                <a:cubicBezTo>
                  <a:pt x="3548657" y="457795"/>
                  <a:pt x="3562746" y="423267"/>
                  <a:pt x="3580209" y="393501"/>
                </a:cubicBezTo>
                <a:cubicBezTo>
                  <a:pt x="3623468" y="320873"/>
                  <a:pt x="3681412" y="284559"/>
                  <a:pt x="3754040" y="284559"/>
                </a:cubicBezTo>
                <a:cubicBezTo>
                  <a:pt x="3769518" y="284559"/>
                  <a:pt x="3782814" y="279598"/>
                  <a:pt x="3793926" y="269676"/>
                </a:cubicBezTo>
                <a:lnTo>
                  <a:pt x="3802261" y="261937"/>
                </a:lnTo>
                <a:cubicBezTo>
                  <a:pt x="3803451" y="261144"/>
                  <a:pt x="3804245" y="260350"/>
                  <a:pt x="3804642" y="259556"/>
                </a:cubicBezTo>
                <a:cubicBezTo>
                  <a:pt x="3807817" y="256778"/>
                  <a:pt x="3810396" y="255389"/>
                  <a:pt x="3812381" y="255389"/>
                </a:cubicBezTo>
                <a:close/>
                <a:moveTo>
                  <a:pt x="2783086" y="255389"/>
                </a:moveTo>
                <a:cubicBezTo>
                  <a:pt x="2785467" y="255389"/>
                  <a:pt x="2788642" y="256977"/>
                  <a:pt x="2792611" y="260151"/>
                </a:cubicBezTo>
                <a:cubicBezTo>
                  <a:pt x="2793801" y="260945"/>
                  <a:pt x="2795587" y="262533"/>
                  <a:pt x="2797968" y="264914"/>
                </a:cubicBezTo>
                <a:lnTo>
                  <a:pt x="2803326" y="269676"/>
                </a:lnTo>
                <a:cubicBezTo>
                  <a:pt x="2817217" y="281979"/>
                  <a:pt x="2832695" y="288131"/>
                  <a:pt x="2849761" y="288131"/>
                </a:cubicBezTo>
                <a:cubicBezTo>
                  <a:pt x="2886273" y="288131"/>
                  <a:pt x="2919809" y="299045"/>
                  <a:pt x="2950368" y="320873"/>
                </a:cubicBezTo>
                <a:cubicBezTo>
                  <a:pt x="2977356" y="340320"/>
                  <a:pt x="3001168" y="367506"/>
                  <a:pt x="3021806" y="402431"/>
                </a:cubicBezTo>
                <a:cubicBezTo>
                  <a:pt x="3039665" y="432990"/>
                  <a:pt x="3054151" y="467320"/>
                  <a:pt x="3065264" y="505420"/>
                </a:cubicBezTo>
                <a:cubicBezTo>
                  <a:pt x="3074789" y="539551"/>
                  <a:pt x="3080544" y="572294"/>
                  <a:pt x="3082528" y="603647"/>
                </a:cubicBezTo>
                <a:cubicBezTo>
                  <a:pt x="3067050" y="573484"/>
                  <a:pt x="3049786" y="544115"/>
                  <a:pt x="3030736" y="515540"/>
                </a:cubicBezTo>
                <a:cubicBezTo>
                  <a:pt x="3015257" y="492522"/>
                  <a:pt x="2999184" y="471091"/>
                  <a:pt x="2982515" y="451247"/>
                </a:cubicBezTo>
                <a:cubicBezTo>
                  <a:pt x="2964656" y="508794"/>
                  <a:pt x="2944812" y="559594"/>
                  <a:pt x="2922984" y="603647"/>
                </a:cubicBezTo>
                <a:cubicBezTo>
                  <a:pt x="2932906" y="436166"/>
                  <a:pt x="2886273" y="352425"/>
                  <a:pt x="2783086" y="352425"/>
                </a:cubicBezTo>
                <a:cubicBezTo>
                  <a:pt x="2680295" y="352425"/>
                  <a:pt x="2633861" y="436166"/>
                  <a:pt x="2643783" y="603647"/>
                </a:cubicBezTo>
                <a:cubicBezTo>
                  <a:pt x="2619970" y="558403"/>
                  <a:pt x="2600126" y="507603"/>
                  <a:pt x="2584251" y="451247"/>
                </a:cubicBezTo>
                <a:cubicBezTo>
                  <a:pt x="2566789" y="472281"/>
                  <a:pt x="2550715" y="493712"/>
                  <a:pt x="2536031" y="515540"/>
                </a:cubicBezTo>
                <a:cubicBezTo>
                  <a:pt x="2516187" y="544512"/>
                  <a:pt x="2498923" y="573881"/>
                  <a:pt x="2484239" y="603647"/>
                </a:cubicBezTo>
                <a:cubicBezTo>
                  <a:pt x="2485826" y="572691"/>
                  <a:pt x="2491581" y="539948"/>
                  <a:pt x="2501503" y="505420"/>
                </a:cubicBezTo>
                <a:cubicBezTo>
                  <a:pt x="2512219" y="467320"/>
                  <a:pt x="2526704" y="432990"/>
                  <a:pt x="2544961" y="402431"/>
                </a:cubicBezTo>
                <a:cubicBezTo>
                  <a:pt x="2565598" y="367506"/>
                  <a:pt x="2589411" y="340320"/>
                  <a:pt x="2616398" y="320873"/>
                </a:cubicBezTo>
                <a:cubicBezTo>
                  <a:pt x="2646958" y="299045"/>
                  <a:pt x="2680494" y="288131"/>
                  <a:pt x="2717006" y="288131"/>
                </a:cubicBezTo>
                <a:cubicBezTo>
                  <a:pt x="2733278" y="288131"/>
                  <a:pt x="2749153" y="281979"/>
                  <a:pt x="2764631" y="269676"/>
                </a:cubicBezTo>
                <a:cubicBezTo>
                  <a:pt x="2765822" y="268486"/>
                  <a:pt x="2767608" y="266898"/>
                  <a:pt x="2769989" y="264914"/>
                </a:cubicBezTo>
                <a:lnTo>
                  <a:pt x="2774751" y="260151"/>
                </a:lnTo>
                <a:cubicBezTo>
                  <a:pt x="2778323" y="256977"/>
                  <a:pt x="2781101" y="255389"/>
                  <a:pt x="2783086" y="255389"/>
                </a:cubicBezTo>
                <a:close/>
                <a:moveTo>
                  <a:pt x="1950244" y="255389"/>
                </a:moveTo>
                <a:cubicBezTo>
                  <a:pt x="1954609" y="255389"/>
                  <a:pt x="1960165" y="260151"/>
                  <a:pt x="1966912" y="269676"/>
                </a:cubicBezTo>
                <a:cubicBezTo>
                  <a:pt x="1979215" y="281979"/>
                  <a:pt x="1993106" y="288131"/>
                  <a:pt x="2008584" y="288131"/>
                </a:cubicBezTo>
                <a:cubicBezTo>
                  <a:pt x="2016522" y="288131"/>
                  <a:pt x="2026642" y="286940"/>
                  <a:pt x="2038945" y="284559"/>
                </a:cubicBezTo>
                <a:lnTo>
                  <a:pt x="2056805" y="281583"/>
                </a:lnTo>
                <a:cubicBezTo>
                  <a:pt x="2063551" y="280789"/>
                  <a:pt x="2068512" y="280987"/>
                  <a:pt x="2071687" y="282178"/>
                </a:cubicBezTo>
                <a:lnTo>
                  <a:pt x="2071687" y="322064"/>
                </a:lnTo>
                <a:cubicBezTo>
                  <a:pt x="2071687" y="404614"/>
                  <a:pt x="2093317" y="498475"/>
                  <a:pt x="2136576" y="603647"/>
                </a:cubicBezTo>
                <a:cubicBezTo>
                  <a:pt x="2098080" y="558800"/>
                  <a:pt x="2062758" y="508000"/>
                  <a:pt x="2030611" y="451247"/>
                </a:cubicBezTo>
                <a:cubicBezTo>
                  <a:pt x="2027039" y="503237"/>
                  <a:pt x="2020887" y="554037"/>
                  <a:pt x="2012156" y="603647"/>
                </a:cubicBezTo>
                <a:cubicBezTo>
                  <a:pt x="2008981" y="572294"/>
                  <a:pt x="2003226" y="544512"/>
                  <a:pt x="1994892" y="520303"/>
                </a:cubicBezTo>
                <a:cubicBezTo>
                  <a:pt x="1983383" y="486569"/>
                  <a:pt x="1966317" y="459184"/>
                  <a:pt x="1943695" y="438150"/>
                </a:cubicBezTo>
                <a:cubicBezTo>
                  <a:pt x="1927423" y="452834"/>
                  <a:pt x="1913334" y="476051"/>
                  <a:pt x="1901428" y="507801"/>
                </a:cubicBezTo>
                <a:cubicBezTo>
                  <a:pt x="1891506" y="535980"/>
                  <a:pt x="1884164" y="567928"/>
                  <a:pt x="1879401" y="603647"/>
                </a:cubicBezTo>
                <a:lnTo>
                  <a:pt x="1872258" y="528042"/>
                </a:lnTo>
                <a:lnTo>
                  <a:pt x="1868090" y="451247"/>
                </a:lnTo>
                <a:lnTo>
                  <a:pt x="1850826" y="489942"/>
                </a:lnTo>
                <a:cubicBezTo>
                  <a:pt x="1844080" y="504626"/>
                  <a:pt x="1838126" y="517327"/>
                  <a:pt x="1832967" y="528042"/>
                </a:cubicBezTo>
                <a:cubicBezTo>
                  <a:pt x="1819076" y="556617"/>
                  <a:pt x="1804789" y="581819"/>
                  <a:pt x="1790105" y="603647"/>
                </a:cubicBezTo>
                <a:cubicBezTo>
                  <a:pt x="1824236" y="495300"/>
                  <a:pt x="1841301" y="407194"/>
                  <a:pt x="1841301" y="339328"/>
                </a:cubicBezTo>
                <a:lnTo>
                  <a:pt x="1841301" y="308372"/>
                </a:lnTo>
                <a:cubicBezTo>
                  <a:pt x="1840508" y="297259"/>
                  <a:pt x="1839317" y="287536"/>
                  <a:pt x="1837730" y="279201"/>
                </a:cubicBezTo>
                <a:lnTo>
                  <a:pt x="1877020" y="286940"/>
                </a:lnTo>
                <a:cubicBezTo>
                  <a:pt x="1884164" y="287734"/>
                  <a:pt x="1891109" y="288131"/>
                  <a:pt x="1897856" y="288131"/>
                </a:cubicBezTo>
                <a:cubicBezTo>
                  <a:pt x="1912540" y="288131"/>
                  <a:pt x="1924248" y="282376"/>
                  <a:pt x="1932979" y="270867"/>
                </a:cubicBezTo>
                <a:lnTo>
                  <a:pt x="1942504" y="259556"/>
                </a:lnTo>
                <a:cubicBezTo>
                  <a:pt x="1944886" y="256778"/>
                  <a:pt x="1947466" y="255389"/>
                  <a:pt x="1950244" y="255389"/>
                </a:cubicBezTo>
                <a:close/>
                <a:moveTo>
                  <a:pt x="1041797" y="255389"/>
                </a:moveTo>
                <a:cubicBezTo>
                  <a:pt x="1044178" y="255389"/>
                  <a:pt x="1047750" y="257373"/>
                  <a:pt x="1052512" y="261342"/>
                </a:cubicBezTo>
                <a:lnTo>
                  <a:pt x="1069777" y="276225"/>
                </a:lnTo>
                <a:cubicBezTo>
                  <a:pt x="1071364" y="277415"/>
                  <a:pt x="1072356" y="278209"/>
                  <a:pt x="1072753" y="278606"/>
                </a:cubicBezTo>
                <a:cubicBezTo>
                  <a:pt x="1075531" y="280590"/>
                  <a:pt x="1077912" y="282178"/>
                  <a:pt x="1079897" y="283369"/>
                </a:cubicBezTo>
                <a:cubicBezTo>
                  <a:pt x="1085453" y="286544"/>
                  <a:pt x="1091407" y="288131"/>
                  <a:pt x="1097756" y="288131"/>
                </a:cubicBezTo>
                <a:lnTo>
                  <a:pt x="1179314" y="281583"/>
                </a:lnTo>
                <a:cubicBezTo>
                  <a:pt x="1192808" y="279995"/>
                  <a:pt x="1205111" y="279201"/>
                  <a:pt x="1216223" y="279201"/>
                </a:cubicBezTo>
                <a:cubicBezTo>
                  <a:pt x="1278930" y="279201"/>
                  <a:pt x="1329531" y="292695"/>
                  <a:pt x="1368028" y="319683"/>
                </a:cubicBezTo>
                <a:cubicBezTo>
                  <a:pt x="1412875" y="350242"/>
                  <a:pt x="1435298" y="395684"/>
                  <a:pt x="1435298" y="456009"/>
                </a:cubicBezTo>
                <a:cubicBezTo>
                  <a:pt x="1435298" y="518319"/>
                  <a:pt x="1410494" y="567531"/>
                  <a:pt x="1360884" y="603647"/>
                </a:cubicBezTo>
                <a:cubicBezTo>
                  <a:pt x="1383507" y="549275"/>
                  <a:pt x="1390055" y="498475"/>
                  <a:pt x="1380530" y="451247"/>
                </a:cubicBezTo>
                <a:cubicBezTo>
                  <a:pt x="1353939" y="520303"/>
                  <a:pt x="1316236" y="569912"/>
                  <a:pt x="1267421" y="600075"/>
                </a:cubicBezTo>
                <a:cubicBezTo>
                  <a:pt x="1238448" y="617934"/>
                  <a:pt x="1205905" y="626864"/>
                  <a:pt x="1169789" y="626864"/>
                </a:cubicBezTo>
                <a:lnTo>
                  <a:pt x="1131689" y="626864"/>
                </a:lnTo>
                <a:cubicBezTo>
                  <a:pt x="1107480" y="626864"/>
                  <a:pt x="1087239" y="602853"/>
                  <a:pt x="1070967" y="554831"/>
                </a:cubicBezTo>
                <a:cubicBezTo>
                  <a:pt x="1065014" y="539750"/>
                  <a:pt x="1059260" y="521295"/>
                  <a:pt x="1053703" y="499467"/>
                </a:cubicBezTo>
                <a:cubicBezTo>
                  <a:pt x="1051322" y="491530"/>
                  <a:pt x="1049139" y="482798"/>
                  <a:pt x="1047155" y="473273"/>
                </a:cubicBezTo>
                <a:lnTo>
                  <a:pt x="1041797" y="451247"/>
                </a:lnTo>
                <a:cubicBezTo>
                  <a:pt x="1031478" y="479425"/>
                  <a:pt x="1021556" y="505222"/>
                  <a:pt x="1012031" y="528637"/>
                </a:cubicBezTo>
                <a:cubicBezTo>
                  <a:pt x="1000919" y="556022"/>
                  <a:pt x="989608" y="581025"/>
                  <a:pt x="978098" y="603647"/>
                </a:cubicBezTo>
                <a:lnTo>
                  <a:pt x="978098" y="561380"/>
                </a:lnTo>
                <a:cubicBezTo>
                  <a:pt x="978098" y="448667"/>
                  <a:pt x="955278" y="355203"/>
                  <a:pt x="909638" y="280987"/>
                </a:cubicBezTo>
                <a:cubicBezTo>
                  <a:pt x="922338" y="279400"/>
                  <a:pt x="935434" y="280590"/>
                  <a:pt x="948928" y="284559"/>
                </a:cubicBezTo>
                <a:lnTo>
                  <a:pt x="967383" y="286940"/>
                </a:lnTo>
                <a:cubicBezTo>
                  <a:pt x="975321" y="287734"/>
                  <a:pt x="982266" y="288131"/>
                  <a:pt x="988219" y="288131"/>
                </a:cubicBezTo>
                <a:cubicBezTo>
                  <a:pt x="1000919" y="288131"/>
                  <a:pt x="1012230" y="283170"/>
                  <a:pt x="1022152" y="273248"/>
                </a:cubicBezTo>
                <a:lnTo>
                  <a:pt x="1033462" y="261342"/>
                </a:lnTo>
                <a:cubicBezTo>
                  <a:pt x="1037034" y="257373"/>
                  <a:pt x="1039813" y="255389"/>
                  <a:pt x="1041797" y="255389"/>
                </a:cubicBezTo>
                <a:close/>
                <a:moveTo>
                  <a:pt x="5364361" y="233362"/>
                </a:moveTo>
                <a:cubicBezTo>
                  <a:pt x="5361186" y="233362"/>
                  <a:pt x="5357416" y="235347"/>
                  <a:pt x="5353050" y="239315"/>
                </a:cubicBezTo>
                <a:cubicBezTo>
                  <a:pt x="5351859" y="240109"/>
                  <a:pt x="5349677" y="242094"/>
                  <a:pt x="5346501" y="245269"/>
                </a:cubicBezTo>
                <a:lnTo>
                  <a:pt x="5339953" y="251222"/>
                </a:lnTo>
                <a:cubicBezTo>
                  <a:pt x="5328444" y="261144"/>
                  <a:pt x="5314553" y="266105"/>
                  <a:pt x="5298281" y="266105"/>
                </a:cubicBezTo>
                <a:cubicBezTo>
                  <a:pt x="5225653" y="266105"/>
                  <a:pt x="5164336" y="302815"/>
                  <a:pt x="5114329" y="376237"/>
                </a:cubicBezTo>
                <a:cubicBezTo>
                  <a:pt x="5065514" y="448072"/>
                  <a:pt x="5041106" y="534392"/>
                  <a:pt x="5041106" y="635198"/>
                </a:cubicBezTo>
                <a:cubicBezTo>
                  <a:pt x="5041106" y="685205"/>
                  <a:pt x="5046266" y="732433"/>
                  <a:pt x="5056584" y="776883"/>
                </a:cubicBezTo>
                <a:cubicBezTo>
                  <a:pt x="5068490" y="826889"/>
                  <a:pt x="5086152" y="870347"/>
                  <a:pt x="5109567" y="907256"/>
                </a:cubicBezTo>
                <a:cubicBezTo>
                  <a:pt x="5136158" y="948928"/>
                  <a:pt x="5169297" y="980876"/>
                  <a:pt x="5208984" y="1003101"/>
                </a:cubicBezTo>
                <a:cubicBezTo>
                  <a:pt x="5253434" y="1027708"/>
                  <a:pt x="5305227" y="1040011"/>
                  <a:pt x="5364361" y="1040011"/>
                </a:cubicBezTo>
                <a:cubicBezTo>
                  <a:pt x="5423098" y="1040011"/>
                  <a:pt x="5474692" y="1027708"/>
                  <a:pt x="5519142" y="1003101"/>
                </a:cubicBezTo>
                <a:cubicBezTo>
                  <a:pt x="5559227" y="980876"/>
                  <a:pt x="5592564" y="948928"/>
                  <a:pt x="5619154" y="907256"/>
                </a:cubicBezTo>
                <a:cubicBezTo>
                  <a:pt x="5642967" y="870347"/>
                  <a:pt x="5660826" y="826889"/>
                  <a:pt x="5672733" y="776883"/>
                </a:cubicBezTo>
                <a:cubicBezTo>
                  <a:pt x="5683052" y="732433"/>
                  <a:pt x="5688211" y="685205"/>
                  <a:pt x="5688211" y="635198"/>
                </a:cubicBezTo>
                <a:cubicBezTo>
                  <a:pt x="5688211" y="534392"/>
                  <a:pt x="5663803" y="448072"/>
                  <a:pt x="5614987" y="376237"/>
                </a:cubicBezTo>
                <a:cubicBezTo>
                  <a:pt x="5564981" y="302815"/>
                  <a:pt x="5503664" y="266105"/>
                  <a:pt x="5431036" y="266105"/>
                </a:cubicBezTo>
                <a:cubicBezTo>
                  <a:pt x="5412383" y="266105"/>
                  <a:pt x="5397698" y="260747"/>
                  <a:pt x="5386983" y="250031"/>
                </a:cubicBezTo>
                <a:lnTo>
                  <a:pt x="5381625" y="244673"/>
                </a:lnTo>
                <a:cubicBezTo>
                  <a:pt x="5379641" y="242292"/>
                  <a:pt x="5377855" y="240308"/>
                  <a:pt x="5376267" y="238720"/>
                </a:cubicBezTo>
                <a:cubicBezTo>
                  <a:pt x="5371902" y="235148"/>
                  <a:pt x="5367933" y="233362"/>
                  <a:pt x="5364361" y="233362"/>
                </a:cubicBezTo>
                <a:close/>
                <a:moveTo>
                  <a:pt x="4531519" y="233362"/>
                </a:moveTo>
                <a:cubicBezTo>
                  <a:pt x="4527947" y="233362"/>
                  <a:pt x="4523779" y="235545"/>
                  <a:pt x="4519017" y="239911"/>
                </a:cubicBezTo>
                <a:cubicBezTo>
                  <a:pt x="4517430" y="241498"/>
                  <a:pt x="4515445" y="243483"/>
                  <a:pt x="4513064" y="245864"/>
                </a:cubicBezTo>
                <a:lnTo>
                  <a:pt x="4508301" y="251222"/>
                </a:lnTo>
                <a:cubicBezTo>
                  <a:pt x="4498380" y="261144"/>
                  <a:pt x="4488259" y="266105"/>
                  <a:pt x="4477940" y="266105"/>
                </a:cubicBezTo>
                <a:cubicBezTo>
                  <a:pt x="4462462" y="266105"/>
                  <a:pt x="4450953" y="265311"/>
                  <a:pt x="4443412" y="263723"/>
                </a:cubicBezTo>
                <a:cubicBezTo>
                  <a:pt x="4430315" y="260548"/>
                  <a:pt x="4420989" y="258961"/>
                  <a:pt x="4415433" y="258961"/>
                </a:cubicBezTo>
                <a:cubicBezTo>
                  <a:pt x="4408686" y="258961"/>
                  <a:pt x="4402137" y="260151"/>
                  <a:pt x="4395787" y="262533"/>
                </a:cubicBezTo>
                <a:cubicBezTo>
                  <a:pt x="4399359" y="277217"/>
                  <a:pt x="4401145" y="302815"/>
                  <a:pt x="4401145" y="339328"/>
                </a:cubicBezTo>
                <a:cubicBezTo>
                  <a:pt x="4401145" y="348853"/>
                  <a:pt x="4397573" y="373658"/>
                  <a:pt x="4390429" y="413742"/>
                </a:cubicBezTo>
                <a:cubicBezTo>
                  <a:pt x="4382889" y="455414"/>
                  <a:pt x="4373761" y="501253"/>
                  <a:pt x="4363045" y="551259"/>
                </a:cubicBezTo>
                <a:cubicBezTo>
                  <a:pt x="4350742" y="608409"/>
                  <a:pt x="4338439" y="660400"/>
                  <a:pt x="4326136" y="707231"/>
                </a:cubicBezTo>
                <a:cubicBezTo>
                  <a:pt x="4311848" y="761603"/>
                  <a:pt x="4298950" y="804267"/>
                  <a:pt x="4287440" y="835223"/>
                </a:cubicBezTo>
                <a:cubicBezTo>
                  <a:pt x="4266009" y="893961"/>
                  <a:pt x="4231481" y="923330"/>
                  <a:pt x="4183856" y="923330"/>
                </a:cubicBezTo>
                <a:cubicBezTo>
                  <a:pt x="4183856" y="958651"/>
                  <a:pt x="4192786" y="986433"/>
                  <a:pt x="4210645" y="1006673"/>
                </a:cubicBezTo>
                <a:cubicBezTo>
                  <a:pt x="4224139" y="1021755"/>
                  <a:pt x="4238426" y="1029295"/>
                  <a:pt x="4253508" y="1029295"/>
                </a:cubicBezTo>
                <a:cubicBezTo>
                  <a:pt x="4279701" y="1029295"/>
                  <a:pt x="4304506" y="1020365"/>
                  <a:pt x="4327922" y="1002506"/>
                </a:cubicBezTo>
                <a:cubicBezTo>
                  <a:pt x="4354115" y="1020365"/>
                  <a:pt x="4379714" y="1029295"/>
                  <a:pt x="4404717" y="1029295"/>
                </a:cubicBezTo>
                <a:cubicBezTo>
                  <a:pt x="4425354" y="1029295"/>
                  <a:pt x="4444008" y="1022350"/>
                  <a:pt x="4460676" y="1008459"/>
                </a:cubicBezTo>
                <a:cubicBezTo>
                  <a:pt x="4484092" y="989409"/>
                  <a:pt x="4495800" y="961033"/>
                  <a:pt x="4495800" y="923330"/>
                </a:cubicBezTo>
                <a:cubicBezTo>
                  <a:pt x="4458494" y="923330"/>
                  <a:pt x="4439840" y="907455"/>
                  <a:pt x="4439840" y="875705"/>
                </a:cubicBezTo>
                <a:cubicBezTo>
                  <a:pt x="4439840" y="839192"/>
                  <a:pt x="4445595" y="805458"/>
                  <a:pt x="4457104" y="774501"/>
                </a:cubicBezTo>
                <a:cubicBezTo>
                  <a:pt x="4459486" y="766167"/>
                  <a:pt x="4464248" y="762000"/>
                  <a:pt x="4471392" y="762000"/>
                </a:cubicBezTo>
                <a:lnTo>
                  <a:pt x="4598194" y="762000"/>
                </a:lnTo>
                <a:cubicBezTo>
                  <a:pt x="4602162" y="762000"/>
                  <a:pt x="4605734" y="763389"/>
                  <a:pt x="4608909" y="766167"/>
                </a:cubicBezTo>
                <a:lnTo>
                  <a:pt x="4616648" y="774501"/>
                </a:lnTo>
                <a:cubicBezTo>
                  <a:pt x="4632126" y="797520"/>
                  <a:pt x="4639865" y="831255"/>
                  <a:pt x="4639865" y="875705"/>
                </a:cubicBezTo>
                <a:cubicBezTo>
                  <a:pt x="4639865" y="907455"/>
                  <a:pt x="4621609" y="923330"/>
                  <a:pt x="4585097" y="923330"/>
                </a:cubicBezTo>
                <a:cubicBezTo>
                  <a:pt x="4585097" y="961430"/>
                  <a:pt x="4596408" y="989806"/>
                  <a:pt x="4619029" y="1008459"/>
                </a:cubicBezTo>
                <a:cubicBezTo>
                  <a:pt x="4635302" y="1022350"/>
                  <a:pt x="4653558" y="1029295"/>
                  <a:pt x="4673798" y="1029295"/>
                </a:cubicBezTo>
                <a:cubicBezTo>
                  <a:pt x="4699595" y="1029295"/>
                  <a:pt x="4724797" y="1020365"/>
                  <a:pt x="4749403" y="1002506"/>
                </a:cubicBezTo>
                <a:cubicBezTo>
                  <a:pt x="4775597" y="1020365"/>
                  <a:pt x="4801195" y="1029295"/>
                  <a:pt x="4826198" y="1029295"/>
                </a:cubicBezTo>
                <a:cubicBezTo>
                  <a:pt x="4846439" y="1029295"/>
                  <a:pt x="4864894" y="1022350"/>
                  <a:pt x="4881562" y="1008459"/>
                </a:cubicBezTo>
                <a:cubicBezTo>
                  <a:pt x="4904184" y="989806"/>
                  <a:pt x="4915495" y="961430"/>
                  <a:pt x="4915495" y="923330"/>
                </a:cubicBezTo>
                <a:cubicBezTo>
                  <a:pt x="4876602" y="923330"/>
                  <a:pt x="4839494" y="881459"/>
                  <a:pt x="4804172" y="797719"/>
                </a:cubicBezTo>
                <a:cubicBezTo>
                  <a:pt x="4780359" y="740569"/>
                  <a:pt x="4753967" y="660201"/>
                  <a:pt x="4724995" y="556617"/>
                </a:cubicBezTo>
                <a:cubicBezTo>
                  <a:pt x="4709914" y="504626"/>
                  <a:pt x="4698206" y="458589"/>
                  <a:pt x="4689872" y="418505"/>
                </a:cubicBezTo>
                <a:cubicBezTo>
                  <a:pt x="4679950" y="372864"/>
                  <a:pt x="4674989" y="338733"/>
                  <a:pt x="4674989" y="316111"/>
                </a:cubicBezTo>
                <a:cubicBezTo>
                  <a:pt x="4674989" y="301427"/>
                  <a:pt x="4676179" y="284361"/>
                  <a:pt x="4678561" y="264914"/>
                </a:cubicBezTo>
                <a:cubicBezTo>
                  <a:pt x="4670623" y="260945"/>
                  <a:pt x="4662091" y="258961"/>
                  <a:pt x="4652962" y="258961"/>
                </a:cubicBezTo>
                <a:cubicBezTo>
                  <a:pt x="4642644" y="258961"/>
                  <a:pt x="4630936" y="260548"/>
                  <a:pt x="4617839" y="263723"/>
                </a:cubicBezTo>
                <a:cubicBezTo>
                  <a:pt x="4611489" y="265311"/>
                  <a:pt x="4602162" y="266105"/>
                  <a:pt x="4589859" y="266105"/>
                </a:cubicBezTo>
                <a:cubicBezTo>
                  <a:pt x="4576762" y="266105"/>
                  <a:pt x="4564657" y="261144"/>
                  <a:pt x="4553545" y="251222"/>
                </a:cubicBezTo>
                <a:lnTo>
                  <a:pt x="4543425" y="239911"/>
                </a:lnTo>
                <a:cubicBezTo>
                  <a:pt x="4538662" y="235545"/>
                  <a:pt x="4534694" y="233362"/>
                  <a:pt x="4531519" y="233362"/>
                </a:cubicBezTo>
                <a:close/>
                <a:moveTo>
                  <a:pt x="3812381" y="233362"/>
                </a:moveTo>
                <a:cubicBezTo>
                  <a:pt x="3808809" y="233362"/>
                  <a:pt x="3804642" y="235545"/>
                  <a:pt x="3799879" y="239911"/>
                </a:cubicBezTo>
                <a:cubicBezTo>
                  <a:pt x="3798689" y="241498"/>
                  <a:pt x="3796903" y="243483"/>
                  <a:pt x="3794522" y="245864"/>
                </a:cubicBezTo>
                <a:lnTo>
                  <a:pt x="3789164" y="251222"/>
                </a:lnTo>
                <a:cubicBezTo>
                  <a:pt x="3782020" y="258762"/>
                  <a:pt x="3770312" y="262533"/>
                  <a:pt x="3754040" y="262533"/>
                </a:cubicBezTo>
                <a:cubicBezTo>
                  <a:pt x="3682603" y="262533"/>
                  <a:pt x="3623270" y="293688"/>
                  <a:pt x="3576042" y="355997"/>
                </a:cubicBezTo>
                <a:cubicBezTo>
                  <a:pt x="3524051" y="425450"/>
                  <a:pt x="3498056" y="521097"/>
                  <a:pt x="3498056" y="642937"/>
                </a:cubicBezTo>
                <a:cubicBezTo>
                  <a:pt x="3498056" y="691356"/>
                  <a:pt x="3502422" y="736997"/>
                  <a:pt x="3511153" y="779859"/>
                </a:cubicBezTo>
                <a:cubicBezTo>
                  <a:pt x="3521472" y="829072"/>
                  <a:pt x="3537148" y="871934"/>
                  <a:pt x="3558182" y="908447"/>
                </a:cubicBezTo>
                <a:cubicBezTo>
                  <a:pt x="3581995" y="949325"/>
                  <a:pt x="3612356" y="980876"/>
                  <a:pt x="3649265" y="1003101"/>
                </a:cubicBezTo>
                <a:cubicBezTo>
                  <a:pt x="3690143" y="1027708"/>
                  <a:pt x="3738364" y="1040011"/>
                  <a:pt x="3793926" y="1040011"/>
                </a:cubicBezTo>
                <a:cubicBezTo>
                  <a:pt x="3827264" y="1040011"/>
                  <a:pt x="3855243" y="1038026"/>
                  <a:pt x="3877865" y="1034058"/>
                </a:cubicBezTo>
                <a:cubicBezTo>
                  <a:pt x="3906043" y="1028898"/>
                  <a:pt x="3930451" y="1019770"/>
                  <a:pt x="3951089" y="1006673"/>
                </a:cubicBezTo>
                <a:cubicBezTo>
                  <a:pt x="3999508" y="976511"/>
                  <a:pt x="4032647" y="920750"/>
                  <a:pt x="4050506" y="839390"/>
                </a:cubicBezTo>
                <a:lnTo>
                  <a:pt x="4060031" y="797719"/>
                </a:lnTo>
                <a:cubicBezTo>
                  <a:pt x="4064794" y="780653"/>
                  <a:pt x="4070151" y="764778"/>
                  <a:pt x="4076104" y="750094"/>
                </a:cubicBezTo>
                <a:cubicBezTo>
                  <a:pt x="4036020" y="750094"/>
                  <a:pt x="4004270" y="759817"/>
                  <a:pt x="3980854" y="779264"/>
                </a:cubicBezTo>
                <a:cubicBezTo>
                  <a:pt x="3957439" y="759817"/>
                  <a:pt x="3925292" y="750094"/>
                  <a:pt x="3884414" y="750094"/>
                </a:cubicBezTo>
                <a:cubicBezTo>
                  <a:pt x="3900686" y="802878"/>
                  <a:pt x="3899693" y="846336"/>
                  <a:pt x="3881437" y="880467"/>
                </a:cubicBezTo>
                <a:cubicBezTo>
                  <a:pt x="3865165" y="910630"/>
                  <a:pt x="3841353" y="925711"/>
                  <a:pt x="3810000" y="925711"/>
                </a:cubicBezTo>
                <a:cubicBezTo>
                  <a:pt x="3770709" y="925711"/>
                  <a:pt x="3742333" y="898326"/>
                  <a:pt x="3724870" y="843558"/>
                </a:cubicBezTo>
                <a:cubicBezTo>
                  <a:pt x="3709392" y="795536"/>
                  <a:pt x="3701653" y="723702"/>
                  <a:pt x="3701653" y="628055"/>
                </a:cubicBezTo>
                <a:lnTo>
                  <a:pt x="3701653" y="581025"/>
                </a:lnTo>
                <a:lnTo>
                  <a:pt x="3703439" y="534590"/>
                </a:lnTo>
                <a:cubicBezTo>
                  <a:pt x="3705423" y="501650"/>
                  <a:pt x="3709789" y="474464"/>
                  <a:pt x="3716536" y="453033"/>
                </a:cubicBezTo>
                <a:cubicBezTo>
                  <a:pt x="3733204" y="399851"/>
                  <a:pt x="3768129" y="373261"/>
                  <a:pt x="3821311" y="373261"/>
                </a:cubicBezTo>
                <a:cubicBezTo>
                  <a:pt x="3845123" y="373261"/>
                  <a:pt x="3863776" y="394890"/>
                  <a:pt x="3877270" y="438150"/>
                </a:cubicBezTo>
                <a:cubicBezTo>
                  <a:pt x="3886398" y="469503"/>
                  <a:pt x="3905845" y="500062"/>
                  <a:pt x="3935611" y="529828"/>
                </a:cubicBezTo>
                <a:cubicBezTo>
                  <a:pt x="3968551" y="562372"/>
                  <a:pt x="4000698" y="579239"/>
                  <a:pt x="4032051" y="580430"/>
                </a:cubicBezTo>
                <a:cubicBezTo>
                  <a:pt x="4020542" y="556617"/>
                  <a:pt x="4014787" y="538758"/>
                  <a:pt x="4014787" y="526851"/>
                </a:cubicBezTo>
                <a:cubicBezTo>
                  <a:pt x="4014787" y="521692"/>
                  <a:pt x="4016375" y="515540"/>
                  <a:pt x="4019550" y="508397"/>
                </a:cubicBezTo>
                <a:lnTo>
                  <a:pt x="4039195" y="463748"/>
                </a:lnTo>
                <a:cubicBezTo>
                  <a:pt x="4043164" y="451842"/>
                  <a:pt x="4045148" y="441126"/>
                  <a:pt x="4045148" y="431601"/>
                </a:cubicBezTo>
                <a:cubicBezTo>
                  <a:pt x="4045148" y="405011"/>
                  <a:pt x="4040782" y="384770"/>
                  <a:pt x="4032051" y="370880"/>
                </a:cubicBezTo>
                <a:lnTo>
                  <a:pt x="4024312" y="352425"/>
                </a:lnTo>
                <a:cubicBezTo>
                  <a:pt x="4021931" y="346472"/>
                  <a:pt x="4020740" y="342106"/>
                  <a:pt x="4020740" y="339328"/>
                </a:cubicBezTo>
                <a:cubicBezTo>
                  <a:pt x="4020740" y="335756"/>
                  <a:pt x="4022130" y="330398"/>
                  <a:pt x="4024908" y="323255"/>
                </a:cubicBezTo>
                <a:cubicBezTo>
                  <a:pt x="4027289" y="316905"/>
                  <a:pt x="4030067" y="310356"/>
                  <a:pt x="4033242" y="303609"/>
                </a:cubicBezTo>
                <a:cubicBezTo>
                  <a:pt x="4039592" y="292497"/>
                  <a:pt x="4042767" y="280392"/>
                  <a:pt x="4042767" y="267295"/>
                </a:cubicBezTo>
                <a:cubicBezTo>
                  <a:pt x="4042767" y="260151"/>
                  <a:pt x="4042370" y="254595"/>
                  <a:pt x="4041576" y="250627"/>
                </a:cubicBezTo>
                <a:cubicBezTo>
                  <a:pt x="4040386" y="245467"/>
                  <a:pt x="4038401" y="242888"/>
                  <a:pt x="4035623" y="242888"/>
                </a:cubicBezTo>
                <a:cubicBezTo>
                  <a:pt x="4032448" y="242888"/>
                  <a:pt x="4027884" y="244078"/>
                  <a:pt x="4021931" y="246459"/>
                </a:cubicBezTo>
                <a:lnTo>
                  <a:pt x="4005262" y="253603"/>
                </a:lnTo>
                <a:cubicBezTo>
                  <a:pt x="3986609" y="261937"/>
                  <a:pt x="3956050" y="266105"/>
                  <a:pt x="3913584" y="266105"/>
                </a:cubicBezTo>
                <a:cubicBezTo>
                  <a:pt x="3870722" y="266105"/>
                  <a:pt x="3844329" y="261144"/>
                  <a:pt x="3834407" y="251222"/>
                </a:cubicBezTo>
                <a:lnTo>
                  <a:pt x="3824882" y="239911"/>
                </a:lnTo>
                <a:cubicBezTo>
                  <a:pt x="3820120" y="235545"/>
                  <a:pt x="3815953" y="233362"/>
                  <a:pt x="3812381" y="233362"/>
                </a:cubicBezTo>
                <a:close/>
                <a:moveTo>
                  <a:pt x="2783086" y="233362"/>
                </a:moveTo>
                <a:cubicBezTo>
                  <a:pt x="2779911" y="233362"/>
                  <a:pt x="2776140" y="235347"/>
                  <a:pt x="2771775" y="239315"/>
                </a:cubicBezTo>
                <a:cubicBezTo>
                  <a:pt x="2770584" y="240109"/>
                  <a:pt x="2768401" y="242094"/>
                  <a:pt x="2765226" y="245269"/>
                </a:cubicBezTo>
                <a:lnTo>
                  <a:pt x="2758678" y="251222"/>
                </a:lnTo>
                <a:cubicBezTo>
                  <a:pt x="2747169" y="261144"/>
                  <a:pt x="2733278" y="266105"/>
                  <a:pt x="2717006" y="266105"/>
                </a:cubicBezTo>
                <a:cubicBezTo>
                  <a:pt x="2644378" y="266105"/>
                  <a:pt x="2583061" y="302815"/>
                  <a:pt x="2533055" y="376237"/>
                </a:cubicBezTo>
                <a:cubicBezTo>
                  <a:pt x="2484239" y="448072"/>
                  <a:pt x="2459831" y="534392"/>
                  <a:pt x="2459831" y="635198"/>
                </a:cubicBezTo>
                <a:cubicBezTo>
                  <a:pt x="2459831" y="685205"/>
                  <a:pt x="2464990" y="732433"/>
                  <a:pt x="2475309" y="776883"/>
                </a:cubicBezTo>
                <a:cubicBezTo>
                  <a:pt x="2487216" y="826889"/>
                  <a:pt x="2504876" y="870347"/>
                  <a:pt x="2528292" y="907256"/>
                </a:cubicBezTo>
                <a:cubicBezTo>
                  <a:pt x="2554883" y="948928"/>
                  <a:pt x="2588022" y="980876"/>
                  <a:pt x="2627709" y="1003101"/>
                </a:cubicBezTo>
                <a:cubicBezTo>
                  <a:pt x="2672159" y="1027708"/>
                  <a:pt x="2723951" y="1040011"/>
                  <a:pt x="2783086" y="1040011"/>
                </a:cubicBezTo>
                <a:cubicBezTo>
                  <a:pt x="2841823" y="1040011"/>
                  <a:pt x="2893417" y="1027708"/>
                  <a:pt x="2937867" y="1003101"/>
                </a:cubicBezTo>
                <a:cubicBezTo>
                  <a:pt x="2977951" y="980876"/>
                  <a:pt x="3011289" y="948928"/>
                  <a:pt x="3037880" y="907256"/>
                </a:cubicBezTo>
                <a:cubicBezTo>
                  <a:pt x="3061692" y="870347"/>
                  <a:pt x="3079551" y="826889"/>
                  <a:pt x="3091458" y="776883"/>
                </a:cubicBezTo>
                <a:cubicBezTo>
                  <a:pt x="3101776" y="732433"/>
                  <a:pt x="3106936" y="685205"/>
                  <a:pt x="3106936" y="635198"/>
                </a:cubicBezTo>
                <a:cubicBezTo>
                  <a:pt x="3106936" y="534392"/>
                  <a:pt x="3082528" y="448072"/>
                  <a:pt x="3033712" y="376237"/>
                </a:cubicBezTo>
                <a:cubicBezTo>
                  <a:pt x="2983706" y="302815"/>
                  <a:pt x="2922389" y="266105"/>
                  <a:pt x="2849761" y="266105"/>
                </a:cubicBezTo>
                <a:cubicBezTo>
                  <a:pt x="2831108" y="266105"/>
                  <a:pt x="2816423" y="260747"/>
                  <a:pt x="2805707" y="250031"/>
                </a:cubicBezTo>
                <a:lnTo>
                  <a:pt x="2800350" y="244673"/>
                </a:lnTo>
                <a:cubicBezTo>
                  <a:pt x="2798365" y="242292"/>
                  <a:pt x="2796580" y="240308"/>
                  <a:pt x="2794992" y="238720"/>
                </a:cubicBezTo>
                <a:cubicBezTo>
                  <a:pt x="2790626" y="235148"/>
                  <a:pt x="2786657" y="233362"/>
                  <a:pt x="2783086" y="233362"/>
                </a:cubicBezTo>
                <a:close/>
                <a:moveTo>
                  <a:pt x="1950244" y="233362"/>
                </a:moveTo>
                <a:cubicBezTo>
                  <a:pt x="1946672" y="233362"/>
                  <a:pt x="1942504" y="235545"/>
                  <a:pt x="1937742" y="239911"/>
                </a:cubicBezTo>
                <a:cubicBezTo>
                  <a:pt x="1936155" y="241498"/>
                  <a:pt x="1934170" y="243483"/>
                  <a:pt x="1931789" y="245864"/>
                </a:cubicBezTo>
                <a:lnTo>
                  <a:pt x="1927026" y="251222"/>
                </a:lnTo>
                <a:cubicBezTo>
                  <a:pt x="1917105" y="261144"/>
                  <a:pt x="1906984" y="266105"/>
                  <a:pt x="1896665" y="266105"/>
                </a:cubicBezTo>
                <a:cubicBezTo>
                  <a:pt x="1881187" y="266105"/>
                  <a:pt x="1869678" y="265311"/>
                  <a:pt x="1862137" y="263723"/>
                </a:cubicBezTo>
                <a:cubicBezTo>
                  <a:pt x="1849040" y="260548"/>
                  <a:pt x="1839714" y="258961"/>
                  <a:pt x="1834158" y="258961"/>
                </a:cubicBezTo>
                <a:cubicBezTo>
                  <a:pt x="1827411" y="258961"/>
                  <a:pt x="1820862" y="260151"/>
                  <a:pt x="1814512" y="262533"/>
                </a:cubicBezTo>
                <a:cubicBezTo>
                  <a:pt x="1818084" y="277217"/>
                  <a:pt x="1819870" y="302815"/>
                  <a:pt x="1819870" y="339328"/>
                </a:cubicBezTo>
                <a:cubicBezTo>
                  <a:pt x="1819870" y="348853"/>
                  <a:pt x="1816298" y="373658"/>
                  <a:pt x="1809155" y="413742"/>
                </a:cubicBezTo>
                <a:cubicBezTo>
                  <a:pt x="1801614" y="455414"/>
                  <a:pt x="1792486" y="501253"/>
                  <a:pt x="1781770" y="551259"/>
                </a:cubicBezTo>
                <a:cubicBezTo>
                  <a:pt x="1769467" y="608409"/>
                  <a:pt x="1757164" y="660400"/>
                  <a:pt x="1744861" y="707231"/>
                </a:cubicBezTo>
                <a:cubicBezTo>
                  <a:pt x="1730574" y="761603"/>
                  <a:pt x="1717675" y="804267"/>
                  <a:pt x="1706166" y="835223"/>
                </a:cubicBezTo>
                <a:cubicBezTo>
                  <a:pt x="1684734" y="893961"/>
                  <a:pt x="1650206" y="923330"/>
                  <a:pt x="1602581" y="923330"/>
                </a:cubicBezTo>
                <a:cubicBezTo>
                  <a:pt x="1602581" y="958651"/>
                  <a:pt x="1611511" y="986433"/>
                  <a:pt x="1629370" y="1006673"/>
                </a:cubicBezTo>
                <a:cubicBezTo>
                  <a:pt x="1642864" y="1021755"/>
                  <a:pt x="1657152" y="1029295"/>
                  <a:pt x="1672233" y="1029295"/>
                </a:cubicBezTo>
                <a:cubicBezTo>
                  <a:pt x="1698427" y="1029295"/>
                  <a:pt x="1723231" y="1020365"/>
                  <a:pt x="1746647" y="1002506"/>
                </a:cubicBezTo>
                <a:cubicBezTo>
                  <a:pt x="1772841" y="1020365"/>
                  <a:pt x="1798439" y="1029295"/>
                  <a:pt x="1823442" y="1029295"/>
                </a:cubicBezTo>
                <a:cubicBezTo>
                  <a:pt x="1844080" y="1029295"/>
                  <a:pt x="1862733" y="1022350"/>
                  <a:pt x="1879401" y="1008459"/>
                </a:cubicBezTo>
                <a:cubicBezTo>
                  <a:pt x="1902817" y="989409"/>
                  <a:pt x="1914525" y="961033"/>
                  <a:pt x="1914525" y="923330"/>
                </a:cubicBezTo>
                <a:cubicBezTo>
                  <a:pt x="1877219" y="923330"/>
                  <a:pt x="1858565" y="907455"/>
                  <a:pt x="1858565" y="875705"/>
                </a:cubicBezTo>
                <a:cubicBezTo>
                  <a:pt x="1858565" y="839192"/>
                  <a:pt x="1864320" y="805458"/>
                  <a:pt x="1875829" y="774501"/>
                </a:cubicBezTo>
                <a:cubicBezTo>
                  <a:pt x="1878211" y="766167"/>
                  <a:pt x="1882973" y="762000"/>
                  <a:pt x="1890117" y="762000"/>
                </a:cubicBezTo>
                <a:lnTo>
                  <a:pt x="2016919" y="762000"/>
                </a:lnTo>
                <a:cubicBezTo>
                  <a:pt x="2020887" y="762000"/>
                  <a:pt x="2024459" y="763389"/>
                  <a:pt x="2027634" y="766167"/>
                </a:cubicBezTo>
                <a:lnTo>
                  <a:pt x="2035373" y="774501"/>
                </a:lnTo>
                <a:cubicBezTo>
                  <a:pt x="2050851" y="797520"/>
                  <a:pt x="2058590" y="831255"/>
                  <a:pt x="2058590" y="875705"/>
                </a:cubicBezTo>
                <a:cubicBezTo>
                  <a:pt x="2058590" y="907455"/>
                  <a:pt x="2040334" y="923330"/>
                  <a:pt x="2003822" y="923330"/>
                </a:cubicBezTo>
                <a:cubicBezTo>
                  <a:pt x="2003822" y="961430"/>
                  <a:pt x="2015133" y="989806"/>
                  <a:pt x="2037754" y="1008459"/>
                </a:cubicBezTo>
                <a:cubicBezTo>
                  <a:pt x="2054026" y="1022350"/>
                  <a:pt x="2072283" y="1029295"/>
                  <a:pt x="2092523" y="1029295"/>
                </a:cubicBezTo>
                <a:cubicBezTo>
                  <a:pt x="2118320" y="1029295"/>
                  <a:pt x="2143522" y="1020365"/>
                  <a:pt x="2168128" y="1002506"/>
                </a:cubicBezTo>
                <a:cubicBezTo>
                  <a:pt x="2194322" y="1020365"/>
                  <a:pt x="2219920" y="1029295"/>
                  <a:pt x="2244923" y="1029295"/>
                </a:cubicBezTo>
                <a:cubicBezTo>
                  <a:pt x="2265164" y="1029295"/>
                  <a:pt x="2283619" y="1022350"/>
                  <a:pt x="2300287" y="1008459"/>
                </a:cubicBezTo>
                <a:cubicBezTo>
                  <a:pt x="2322909" y="989806"/>
                  <a:pt x="2334220" y="961430"/>
                  <a:pt x="2334220" y="923330"/>
                </a:cubicBezTo>
                <a:cubicBezTo>
                  <a:pt x="2295326" y="923330"/>
                  <a:pt x="2258218" y="881459"/>
                  <a:pt x="2222897" y="797719"/>
                </a:cubicBezTo>
                <a:cubicBezTo>
                  <a:pt x="2199084" y="740569"/>
                  <a:pt x="2172692" y="660201"/>
                  <a:pt x="2143720" y="556617"/>
                </a:cubicBezTo>
                <a:cubicBezTo>
                  <a:pt x="2128639" y="504626"/>
                  <a:pt x="2116931" y="458589"/>
                  <a:pt x="2108597" y="418505"/>
                </a:cubicBezTo>
                <a:cubicBezTo>
                  <a:pt x="2098675" y="372864"/>
                  <a:pt x="2093714" y="338733"/>
                  <a:pt x="2093714" y="316111"/>
                </a:cubicBezTo>
                <a:cubicBezTo>
                  <a:pt x="2093714" y="301427"/>
                  <a:pt x="2094904" y="284361"/>
                  <a:pt x="2097286" y="264914"/>
                </a:cubicBezTo>
                <a:cubicBezTo>
                  <a:pt x="2089348" y="260945"/>
                  <a:pt x="2080816" y="258961"/>
                  <a:pt x="2071687" y="258961"/>
                </a:cubicBezTo>
                <a:cubicBezTo>
                  <a:pt x="2061369" y="258961"/>
                  <a:pt x="2049661" y="260548"/>
                  <a:pt x="2036564" y="263723"/>
                </a:cubicBezTo>
                <a:cubicBezTo>
                  <a:pt x="2030214" y="265311"/>
                  <a:pt x="2020887" y="266105"/>
                  <a:pt x="2008584" y="266105"/>
                </a:cubicBezTo>
                <a:cubicBezTo>
                  <a:pt x="1995487" y="266105"/>
                  <a:pt x="1983383" y="261144"/>
                  <a:pt x="1972270" y="251222"/>
                </a:cubicBezTo>
                <a:lnTo>
                  <a:pt x="1962150" y="239911"/>
                </a:lnTo>
                <a:cubicBezTo>
                  <a:pt x="1957387" y="235545"/>
                  <a:pt x="1953419" y="233362"/>
                  <a:pt x="1950244" y="233362"/>
                </a:cubicBezTo>
                <a:close/>
                <a:moveTo>
                  <a:pt x="1041797" y="233362"/>
                </a:moveTo>
                <a:cubicBezTo>
                  <a:pt x="1038225" y="233362"/>
                  <a:pt x="1034257" y="235347"/>
                  <a:pt x="1029890" y="239315"/>
                </a:cubicBezTo>
                <a:cubicBezTo>
                  <a:pt x="1028700" y="240506"/>
                  <a:pt x="1026914" y="242490"/>
                  <a:pt x="1024533" y="245269"/>
                </a:cubicBezTo>
                <a:lnTo>
                  <a:pt x="1018580" y="251222"/>
                </a:lnTo>
                <a:cubicBezTo>
                  <a:pt x="1004689" y="261144"/>
                  <a:pt x="994966" y="266105"/>
                  <a:pt x="989410" y="266105"/>
                </a:cubicBezTo>
                <a:cubicBezTo>
                  <a:pt x="973137" y="266105"/>
                  <a:pt x="961232" y="265311"/>
                  <a:pt x="953691" y="263723"/>
                </a:cubicBezTo>
                <a:cubicBezTo>
                  <a:pt x="940594" y="260548"/>
                  <a:pt x="929680" y="258961"/>
                  <a:pt x="920948" y="258961"/>
                </a:cubicBezTo>
                <a:cubicBezTo>
                  <a:pt x="904677" y="258961"/>
                  <a:pt x="889993" y="262136"/>
                  <a:pt x="876895" y="268486"/>
                </a:cubicBezTo>
                <a:cubicBezTo>
                  <a:pt x="929680" y="354211"/>
                  <a:pt x="956072" y="450453"/>
                  <a:pt x="956072" y="557213"/>
                </a:cubicBezTo>
                <a:lnTo>
                  <a:pt x="956072" y="740569"/>
                </a:lnTo>
                <a:cubicBezTo>
                  <a:pt x="956072" y="756444"/>
                  <a:pt x="955278" y="772120"/>
                  <a:pt x="953691" y="787598"/>
                </a:cubicBezTo>
                <a:cubicBezTo>
                  <a:pt x="951706" y="809030"/>
                  <a:pt x="948333" y="828278"/>
                  <a:pt x="943571" y="845344"/>
                </a:cubicBezTo>
                <a:cubicBezTo>
                  <a:pt x="930076" y="892572"/>
                  <a:pt x="907455" y="918567"/>
                  <a:pt x="875705" y="923330"/>
                </a:cubicBezTo>
                <a:cubicBezTo>
                  <a:pt x="875705" y="961430"/>
                  <a:pt x="887214" y="989806"/>
                  <a:pt x="910233" y="1008459"/>
                </a:cubicBezTo>
                <a:cubicBezTo>
                  <a:pt x="926902" y="1022350"/>
                  <a:pt x="945555" y="1029295"/>
                  <a:pt x="966192" y="1029295"/>
                </a:cubicBezTo>
                <a:cubicBezTo>
                  <a:pt x="992386" y="1029295"/>
                  <a:pt x="1017191" y="1020365"/>
                  <a:pt x="1040606" y="1002506"/>
                </a:cubicBezTo>
                <a:cubicBezTo>
                  <a:pt x="1079500" y="1027509"/>
                  <a:pt x="1140817" y="1040011"/>
                  <a:pt x="1224558" y="1040011"/>
                </a:cubicBezTo>
                <a:cubicBezTo>
                  <a:pt x="1311870" y="1040011"/>
                  <a:pt x="1377355" y="1018580"/>
                  <a:pt x="1421011" y="975717"/>
                </a:cubicBezTo>
                <a:cubicBezTo>
                  <a:pt x="1461492" y="936426"/>
                  <a:pt x="1481733" y="881459"/>
                  <a:pt x="1481733" y="810815"/>
                </a:cubicBezTo>
                <a:cubicBezTo>
                  <a:pt x="1481733" y="725090"/>
                  <a:pt x="1446411" y="659804"/>
                  <a:pt x="1375767" y="614958"/>
                </a:cubicBezTo>
                <a:cubicBezTo>
                  <a:pt x="1399183" y="599083"/>
                  <a:pt x="1418034" y="578644"/>
                  <a:pt x="1432322" y="553640"/>
                </a:cubicBezTo>
                <a:cubicBezTo>
                  <a:pt x="1448990" y="523875"/>
                  <a:pt x="1457325" y="490537"/>
                  <a:pt x="1457325" y="453628"/>
                </a:cubicBezTo>
                <a:cubicBezTo>
                  <a:pt x="1457325" y="323850"/>
                  <a:pt x="1375172" y="258961"/>
                  <a:pt x="1210866" y="258961"/>
                </a:cubicBezTo>
                <a:cubicBezTo>
                  <a:pt x="1201738" y="258961"/>
                  <a:pt x="1190824" y="259358"/>
                  <a:pt x="1178123" y="260151"/>
                </a:cubicBezTo>
                <a:lnTo>
                  <a:pt x="1141809" y="263723"/>
                </a:lnTo>
                <a:cubicBezTo>
                  <a:pt x="1129506" y="265311"/>
                  <a:pt x="1115615" y="266105"/>
                  <a:pt x="1100137" y="266105"/>
                </a:cubicBezTo>
                <a:cubicBezTo>
                  <a:pt x="1087834" y="266105"/>
                  <a:pt x="1076523" y="260747"/>
                  <a:pt x="1066205" y="250031"/>
                </a:cubicBezTo>
                <a:lnTo>
                  <a:pt x="1060251" y="244673"/>
                </a:lnTo>
                <a:cubicBezTo>
                  <a:pt x="1057870" y="242292"/>
                  <a:pt x="1055886" y="240308"/>
                  <a:pt x="1054298" y="238720"/>
                </a:cubicBezTo>
                <a:cubicBezTo>
                  <a:pt x="1049536" y="235148"/>
                  <a:pt x="1045369" y="233362"/>
                  <a:pt x="1041797" y="233362"/>
                </a:cubicBezTo>
                <a:close/>
                <a:moveTo>
                  <a:pt x="5364361" y="212526"/>
                </a:moveTo>
                <a:cubicBezTo>
                  <a:pt x="5367933" y="212526"/>
                  <a:pt x="5371902" y="214114"/>
                  <a:pt x="5376267" y="217289"/>
                </a:cubicBezTo>
                <a:lnTo>
                  <a:pt x="5389959" y="229790"/>
                </a:lnTo>
                <a:cubicBezTo>
                  <a:pt x="5401865" y="239315"/>
                  <a:pt x="5415558" y="244475"/>
                  <a:pt x="5431036" y="245269"/>
                </a:cubicBezTo>
                <a:cubicBezTo>
                  <a:pt x="5467945" y="246459"/>
                  <a:pt x="5505252" y="255984"/>
                  <a:pt x="5542954" y="273844"/>
                </a:cubicBezTo>
                <a:cubicBezTo>
                  <a:pt x="5584626" y="293688"/>
                  <a:pt x="5621536" y="321270"/>
                  <a:pt x="5653683" y="356592"/>
                </a:cubicBezTo>
                <a:cubicBezTo>
                  <a:pt x="5690195" y="396280"/>
                  <a:pt x="5718572" y="443508"/>
                  <a:pt x="5738812" y="498276"/>
                </a:cubicBezTo>
                <a:cubicBezTo>
                  <a:pt x="5761434" y="559395"/>
                  <a:pt x="5772745" y="627856"/>
                  <a:pt x="5772745" y="703659"/>
                </a:cubicBezTo>
                <a:cubicBezTo>
                  <a:pt x="5772745" y="817562"/>
                  <a:pt x="5742582" y="914400"/>
                  <a:pt x="5682258" y="994172"/>
                </a:cubicBezTo>
                <a:cubicBezTo>
                  <a:pt x="5616377" y="1081881"/>
                  <a:pt x="5529064" y="1125736"/>
                  <a:pt x="5420320" y="1125736"/>
                </a:cubicBezTo>
                <a:cubicBezTo>
                  <a:pt x="5308401" y="1125736"/>
                  <a:pt x="5214937" y="1083270"/>
                  <a:pt x="5139928" y="998339"/>
                </a:cubicBezTo>
                <a:cubicBezTo>
                  <a:pt x="5060156" y="907455"/>
                  <a:pt x="5020270" y="787003"/>
                  <a:pt x="5020270" y="636984"/>
                </a:cubicBezTo>
                <a:cubicBezTo>
                  <a:pt x="5020270" y="529431"/>
                  <a:pt x="5045472" y="438348"/>
                  <a:pt x="5095875" y="363736"/>
                </a:cubicBezTo>
                <a:cubicBezTo>
                  <a:pt x="5148659" y="285949"/>
                  <a:pt x="5216128" y="246459"/>
                  <a:pt x="5298281" y="245269"/>
                </a:cubicBezTo>
                <a:cubicBezTo>
                  <a:pt x="5315347" y="245269"/>
                  <a:pt x="5329237" y="240109"/>
                  <a:pt x="5339953" y="229790"/>
                </a:cubicBezTo>
                <a:cubicBezTo>
                  <a:pt x="5343922" y="224631"/>
                  <a:pt x="5347891" y="220662"/>
                  <a:pt x="5351859" y="217884"/>
                </a:cubicBezTo>
                <a:cubicBezTo>
                  <a:pt x="5356622" y="214312"/>
                  <a:pt x="5360789" y="212526"/>
                  <a:pt x="5364361" y="212526"/>
                </a:cubicBezTo>
                <a:close/>
                <a:moveTo>
                  <a:pt x="4531519" y="212526"/>
                </a:moveTo>
                <a:cubicBezTo>
                  <a:pt x="4534694" y="212526"/>
                  <a:pt x="4538662" y="214114"/>
                  <a:pt x="4543425" y="217289"/>
                </a:cubicBezTo>
                <a:cubicBezTo>
                  <a:pt x="4547393" y="219670"/>
                  <a:pt x="4551561" y="222845"/>
                  <a:pt x="4555926" y="226814"/>
                </a:cubicBezTo>
                <a:cubicBezTo>
                  <a:pt x="4569420" y="240705"/>
                  <a:pt x="4580731" y="247650"/>
                  <a:pt x="4589859" y="247650"/>
                </a:cubicBezTo>
                <a:cubicBezTo>
                  <a:pt x="4598987" y="247650"/>
                  <a:pt x="4608314" y="246459"/>
                  <a:pt x="4617839" y="244078"/>
                </a:cubicBezTo>
                <a:lnTo>
                  <a:pt x="4639865" y="239911"/>
                </a:lnTo>
                <a:cubicBezTo>
                  <a:pt x="4648200" y="238720"/>
                  <a:pt x="4655145" y="238125"/>
                  <a:pt x="4660701" y="238125"/>
                </a:cubicBezTo>
                <a:cubicBezTo>
                  <a:pt x="4679751" y="238125"/>
                  <a:pt x="4693841" y="242094"/>
                  <a:pt x="4702969" y="250031"/>
                </a:cubicBezTo>
                <a:lnTo>
                  <a:pt x="4763095" y="302419"/>
                </a:lnTo>
                <a:lnTo>
                  <a:pt x="4761904" y="317301"/>
                </a:lnTo>
                <a:cubicBezTo>
                  <a:pt x="4761508" y="323255"/>
                  <a:pt x="4761111" y="328414"/>
                  <a:pt x="4760714" y="332780"/>
                </a:cubicBezTo>
                <a:cubicBezTo>
                  <a:pt x="4760317" y="345480"/>
                  <a:pt x="4760714" y="356989"/>
                  <a:pt x="4761904" y="367308"/>
                </a:cubicBezTo>
                <a:cubicBezTo>
                  <a:pt x="4769842" y="437158"/>
                  <a:pt x="4781352" y="503833"/>
                  <a:pt x="4796433" y="567333"/>
                </a:cubicBezTo>
                <a:cubicBezTo>
                  <a:pt x="4809529" y="624880"/>
                  <a:pt x="4825008" y="677862"/>
                  <a:pt x="4842867" y="726281"/>
                </a:cubicBezTo>
                <a:cubicBezTo>
                  <a:pt x="4875808" y="815578"/>
                  <a:pt x="4908550" y="874712"/>
                  <a:pt x="4941094" y="903684"/>
                </a:cubicBezTo>
                <a:lnTo>
                  <a:pt x="5020270" y="975717"/>
                </a:lnTo>
                <a:cubicBezTo>
                  <a:pt x="5011142" y="1068189"/>
                  <a:pt x="4973240" y="1114425"/>
                  <a:pt x="4906565" y="1114425"/>
                </a:cubicBezTo>
                <a:cubicBezTo>
                  <a:pt x="4868862" y="1114425"/>
                  <a:pt x="4840486" y="1099145"/>
                  <a:pt x="4821436" y="1068586"/>
                </a:cubicBezTo>
                <a:lnTo>
                  <a:pt x="4805958" y="1085255"/>
                </a:lnTo>
                <a:cubicBezTo>
                  <a:pt x="4799608" y="1091208"/>
                  <a:pt x="4793456" y="1096169"/>
                  <a:pt x="4787503" y="1100137"/>
                </a:cubicBezTo>
                <a:cubicBezTo>
                  <a:pt x="4770834" y="1109662"/>
                  <a:pt x="4752181" y="1114425"/>
                  <a:pt x="4731544" y="1114425"/>
                </a:cubicBezTo>
                <a:cubicBezTo>
                  <a:pt x="4676378" y="1114425"/>
                  <a:pt x="4626372" y="1075928"/>
                  <a:pt x="4581525" y="998934"/>
                </a:cubicBezTo>
                <a:cubicBezTo>
                  <a:pt x="4580731" y="1033065"/>
                  <a:pt x="4569420" y="1061442"/>
                  <a:pt x="4547592" y="1084064"/>
                </a:cubicBezTo>
                <a:cubicBezTo>
                  <a:pt x="4528145" y="1104305"/>
                  <a:pt x="4506912" y="1114425"/>
                  <a:pt x="4483894" y="1114425"/>
                </a:cubicBezTo>
                <a:cubicBezTo>
                  <a:pt x="4447778" y="1114425"/>
                  <a:pt x="4418409" y="1099145"/>
                  <a:pt x="4395787" y="1068586"/>
                </a:cubicBezTo>
                <a:cubicBezTo>
                  <a:pt x="4388247" y="1081286"/>
                  <a:pt x="4376142" y="1092200"/>
                  <a:pt x="4359473" y="1101328"/>
                </a:cubicBezTo>
                <a:cubicBezTo>
                  <a:pt x="4342804" y="1110059"/>
                  <a:pt x="4323358" y="1114425"/>
                  <a:pt x="4301133" y="1114425"/>
                </a:cubicBezTo>
                <a:cubicBezTo>
                  <a:pt x="4266604" y="1114425"/>
                  <a:pt x="4236045" y="1098748"/>
                  <a:pt x="4209454" y="1067395"/>
                </a:cubicBezTo>
                <a:cubicBezTo>
                  <a:pt x="4176911" y="1028501"/>
                  <a:pt x="4159845" y="973931"/>
                  <a:pt x="4158258" y="903684"/>
                </a:cubicBezTo>
                <a:cubicBezTo>
                  <a:pt x="4216598" y="903684"/>
                  <a:pt x="4255690" y="872728"/>
                  <a:pt x="4275534" y="810815"/>
                </a:cubicBezTo>
                <a:cubicBezTo>
                  <a:pt x="4285059" y="781447"/>
                  <a:pt x="4296370" y="740767"/>
                  <a:pt x="4309467" y="688776"/>
                </a:cubicBezTo>
                <a:cubicBezTo>
                  <a:pt x="4320976" y="642739"/>
                  <a:pt x="4332684" y="592733"/>
                  <a:pt x="4344590" y="538758"/>
                </a:cubicBezTo>
                <a:cubicBezTo>
                  <a:pt x="4369990" y="422473"/>
                  <a:pt x="4382690" y="353615"/>
                  <a:pt x="4382690" y="332184"/>
                </a:cubicBezTo>
                <a:cubicBezTo>
                  <a:pt x="4382690" y="301228"/>
                  <a:pt x="4378126" y="272256"/>
                  <a:pt x="4368998" y="245269"/>
                </a:cubicBezTo>
                <a:cubicBezTo>
                  <a:pt x="4388048" y="241300"/>
                  <a:pt x="4401939" y="239315"/>
                  <a:pt x="4410670" y="239315"/>
                </a:cubicBezTo>
                <a:cubicBezTo>
                  <a:pt x="4415829" y="239315"/>
                  <a:pt x="4421981" y="239911"/>
                  <a:pt x="4429125" y="241101"/>
                </a:cubicBezTo>
                <a:lnTo>
                  <a:pt x="4444603" y="244078"/>
                </a:lnTo>
                <a:cubicBezTo>
                  <a:pt x="4455715" y="246459"/>
                  <a:pt x="4465439" y="247650"/>
                  <a:pt x="4473773" y="247650"/>
                </a:cubicBezTo>
                <a:cubicBezTo>
                  <a:pt x="4481314" y="247650"/>
                  <a:pt x="4491633" y="241101"/>
                  <a:pt x="4504729" y="228005"/>
                </a:cubicBezTo>
                <a:cubicBezTo>
                  <a:pt x="4508698" y="224036"/>
                  <a:pt x="4513064" y="220662"/>
                  <a:pt x="4517826" y="217884"/>
                </a:cubicBezTo>
                <a:cubicBezTo>
                  <a:pt x="4523383" y="214312"/>
                  <a:pt x="4527947" y="212526"/>
                  <a:pt x="4531519" y="212526"/>
                </a:cubicBezTo>
                <a:close/>
                <a:moveTo>
                  <a:pt x="2783086" y="212526"/>
                </a:moveTo>
                <a:cubicBezTo>
                  <a:pt x="2786657" y="212526"/>
                  <a:pt x="2790626" y="214114"/>
                  <a:pt x="2794992" y="217289"/>
                </a:cubicBezTo>
                <a:lnTo>
                  <a:pt x="2808684" y="229790"/>
                </a:lnTo>
                <a:cubicBezTo>
                  <a:pt x="2820591" y="239315"/>
                  <a:pt x="2834282" y="244475"/>
                  <a:pt x="2849761" y="245269"/>
                </a:cubicBezTo>
                <a:cubicBezTo>
                  <a:pt x="2886670" y="246459"/>
                  <a:pt x="2923976" y="255984"/>
                  <a:pt x="2961679" y="273844"/>
                </a:cubicBezTo>
                <a:cubicBezTo>
                  <a:pt x="3003351" y="293688"/>
                  <a:pt x="3040261" y="321270"/>
                  <a:pt x="3072407" y="356592"/>
                </a:cubicBezTo>
                <a:cubicBezTo>
                  <a:pt x="3108920" y="396280"/>
                  <a:pt x="3137297" y="443508"/>
                  <a:pt x="3157537" y="498276"/>
                </a:cubicBezTo>
                <a:cubicBezTo>
                  <a:pt x="3180159" y="559395"/>
                  <a:pt x="3191470" y="627856"/>
                  <a:pt x="3191470" y="703659"/>
                </a:cubicBezTo>
                <a:cubicBezTo>
                  <a:pt x="3191470" y="817562"/>
                  <a:pt x="3161308" y="914400"/>
                  <a:pt x="3100983" y="994172"/>
                </a:cubicBezTo>
                <a:cubicBezTo>
                  <a:pt x="3035101" y="1081881"/>
                  <a:pt x="2947789" y="1125736"/>
                  <a:pt x="2839045" y="1125736"/>
                </a:cubicBezTo>
                <a:cubicBezTo>
                  <a:pt x="2727126" y="1125736"/>
                  <a:pt x="2633662" y="1083270"/>
                  <a:pt x="2558653" y="998339"/>
                </a:cubicBezTo>
                <a:cubicBezTo>
                  <a:pt x="2478881" y="907455"/>
                  <a:pt x="2438995" y="787003"/>
                  <a:pt x="2438995" y="636984"/>
                </a:cubicBezTo>
                <a:cubicBezTo>
                  <a:pt x="2438995" y="529431"/>
                  <a:pt x="2464197" y="438348"/>
                  <a:pt x="2514600" y="363736"/>
                </a:cubicBezTo>
                <a:cubicBezTo>
                  <a:pt x="2567384" y="285949"/>
                  <a:pt x="2634853" y="246459"/>
                  <a:pt x="2717006" y="245269"/>
                </a:cubicBezTo>
                <a:cubicBezTo>
                  <a:pt x="2734072" y="245269"/>
                  <a:pt x="2747962" y="240109"/>
                  <a:pt x="2758678" y="229790"/>
                </a:cubicBezTo>
                <a:cubicBezTo>
                  <a:pt x="2762647" y="224631"/>
                  <a:pt x="2766615" y="220662"/>
                  <a:pt x="2770584" y="217884"/>
                </a:cubicBezTo>
                <a:cubicBezTo>
                  <a:pt x="2775347" y="214312"/>
                  <a:pt x="2779514" y="212526"/>
                  <a:pt x="2783086" y="212526"/>
                </a:cubicBezTo>
                <a:close/>
                <a:moveTo>
                  <a:pt x="1950244" y="212526"/>
                </a:moveTo>
                <a:cubicBezTo>
                  <a:pt x="1953419" y="212526"/>
                  <a:pt x="1957387" y="214114"/>
                  <a:pt x="1962150" y="217289"/>
                </a:cubicBezTo>
                <a:cubicBezTo>
                  <a:pt x="1966119" y="219670"/>
                  <a:pt x="1970286" y="222845"/>
                  <a:pt x="1974651" y="226814"/>
                </a:cubicBezTo>
                <a:cubicBezTo>
                  <a:pt x="1988145" y="240705"/>
                  <a:pt x="1999456" y="247650"/>
                  <a:pt x="2008584" y="247650"/>
                </a:cubicBezTo>
                <a:cubicBezTo>
                  <a:pt x="2017712" y="247650"/>
                  <a:pt x="2027039" y="246459"/>
                  <a:pt x="2036564" y="244078"/>
                </a:cubicBezTo>
                <a:lnTo>
                  <a:pt x="2058590" y="239911"/>
                </a:lnTo>
                <a:cubicBezTo>
                  <a:pt x="2066925" y="238720"/>
                  <a:pt x="2073870" y="238125"/>
                  <a:pt x="2079426" y="238125"/>
                </a:cubicBezTo>
                <a:cubicBezTo>
                  <a:pt x="2098476" y="238125"/>
                  <a:pt x="2112565" y="242094"/>
                  <a:pt x="2121694" y="250031"/>
                </a:cubicBezTo>
                <a:lnTo>
                  <a:pt x="2181820" y="302419"/>
                </a:lnTo>
                <a:lnTo>
                  <a:pt x="2180630" y="317301"/>
                </a:lnTo>
                <a:cubicBezTo>
                  <a:pt x="2180233" y="323255"/>
                  <a:pt x="2179836" y="328414"/>
                  <a:pt x="2179439" y="332780"/>
                </a:cubicBezTo>
                <a:cubicBezTo>
                  <a:pt x="2179042" y="345480"/>
                  <a:pt x="2179439" y="356989"/>
                  <a:pt x="2180630" y="367308"/>
                </a:cubicBezTo>
                <a:cubicBezTo>
                  <a:pt x="2188567" y="437158"/>
                  <a:pt x="2200076" y="503833"/>
                  <a:pt x="2215157" y="567333"/>
                </a:cubicBezTo>
                <a:cubicBezTo>
                  <a:pt x="2228255" y="624880"/>
                  <a:pt x="2243732" y="677862"/>
                  <a:pt x="2261592" y="726281"/>
                </a:cubicBezTo>
                <a:cubicBezTo>
                  <a:pt x="2294533" y="815578"/>
                  <a:pt x="2327275" y="874712"/>
                  <a:pt x="2359819" y="903684"/>
                </a:cubicBezTo>
                <a:lnTo>
                  <a:pt x="2438995" y="975717"/>
                </a:lnTo>
                <a:cubicBezTo>
                  <a:pt x="2429867" y="1068189"/>
                  <a:pt x="2391965" y="1114425"/>
                  <a:pt x="2325290" y="1114425"/>
                </a:cubicBezTo>
                <a:cubicBezTo>
                  <a:pt x="2287587" y="1114425"/>
                  <a:pt x="2259211" y="1099145"/>
                  <a:pt x="2240161" y="1068586"/>
                </a:cubicBezTo>
                <a:lnTo>
                  <a:pt x="2224683" y="1085255"/>
                </a:lnTo>
                <a:cubicBezTo>
                  <a:pt x="2218333" y="1091208"/>
                  <a:pt x="2212181" y="1096169"/>
                  <a:pt x="2206228" y="1100137"/>
                </a:cubicBezTo>
                <a:cubicBezTo>
                  <a:pt x="2189559" y="1109662"/>
                  <a:pt x="2170906" y="1114425"/>
                  <a:pt x="2150269" y="1114425"/>
                </a:cubicBezTo>
                <a:cubicBezTo>
                  <a:pt x="2095103" y="1114425"/>
                  <a:pt x="2045097" y="1075928"/>
                  <a:pt x="2000250" y="998934"/>
                </a:cubicBezTo>
                <a:cubicBezTo>
                  <a:pt x="1999456" y="1033065"/>
                  <a:pt x="1988145" y="1061442"/>
                  <a:pt x="1966317" y="1084064"/>
                </a:cubicBezTo>
                <a:cubicBezTo>
                  <a:pt x="1946870" y="1104305"/>
                  <a:pt x="1925637" y="1114425"/>
                  <a:pt x="1902619" y="1114425"/>
                </a:cubicBezTo>
                <a:cubicBezTo>
                  <a:pt x="1866503" y="1114425"/>
                  <a:pt x="1837134" y="1099145"/>
                  <a:pt x="1814512" y="1068586"/>
                </a:cubicBezTo>
                <a:cubicBezTo>
                  <a:pt x="1806972" y="1081286"/>
                  <a:pt x="1794867" y="1092200"/>
                  <a:pt x="1778198" y="1101328"/>
                </a:cubicBezTo>
                <a:cubicBezTo>
                  <a:pt x="1761530" y="1110059"/>
                  <a:pt x="1742083" y="1114425"/>
                  <a:pt x="1719858" y="1114425"/>
                </a:cubicBezTo>
                <a:cubicBezTo>
                  <a:pt x="1685330" y="1114425"/>
                  <a:pt x="1654770" y="1098748"/>
                  <a:pt x="1628180" y="1067395"/>
                </a:cubicBezTo>
                <a:cubicBezTo>
                  <a:pt x="1595636" y="1028501"/>
                  <a:pt x="1578570" y="973931"/>
                  <a:pt x="1576983" y="903684"/>
                </a:cubicBezTo>
                <a:cubicBezTo>
                  <a:pt x="1635323" y="903684"/>
                  <a:pt x="1674416" y="872728"/>
                  <a:pt x="1694259" y="810815"/>
                </a:cubicBezTo>
                <a:cubicBezTo>
                  <a:pt x="1703785" y="781447"/>
                  <a:pt x="1715095" y="740767"/>
                  <a:pt x="1728192" y="688776"/>
                </a:cubicBezTo>
                <a:cubicBezTo>
                  <a:pt x="1739702" y="642739"/>
                  <a:pt x="1751409" y="592733"/>
                  <a:pt x="1763316" y="538758"/>
                </a:cubicBezTo>
                <a:cubicBezTo>
                  <a:pt x="1788716" y="422473"/>
                  <a:pt x="1801416" y="353615"/>
                  <a:pt x="1801416" y="332184"/>
                </a:cubicBezTo>
                <a:cubicBezTo>
                  <a:pt x="1801416" y="301228"/>
                  <a:pt x="1796852" y="272256"/>
                  <a:pt x="1787723" y="245269"/>
                </a:cubicBezTo>
                <a:cubicBezTo>
                  <a:pt x="1806773" y="241300"/>
                  <a:pt x="1820664" y="239315"/>
                  <a:pt x="1829395" y="239315"/>
                </a:cubicBezTo>
                <a:cubicBezTo>
                  <a:pt x="1834555" y="239315"/>
                  <a:pt x="1840706" y="239911"/>
                  <a:pt x="1847850" y="241101"/>
                </a:cubicBezTo>
                <a:lnTo>
                  <a:pt x="1863328" y="244078"/>
                </a:lnTo>
                <a:cubicBezTo>
                  <a:pt x="1874440" y="246459"/>
                  <a:pt x="1884164" y="247650"/>
                  <a:pt x="1892498" y="247650"/>
                </a:cubicBezTo>
                <a:cubicBezTo>
                  <a:pt x="1900039" y="247650"/>
                  <a:pt x="1910358" y="241101"/>
                  <a:pt x="1923454" y="228005"/>
                </a:cubicBezTo>
                <a:cubicBezTo>
                  <a:pt x="1927423" y="224036"/>
                  <a:pt x="1931789" y="220662"/>
                  <a:pt x="1936551" y="217884"/>
                </a:cubicBezTo>
                <a:cubicBezTo>
                  <a:pt x="1942108" y="214312"/>
                  <a:pt x="1946672" y="212526"/>
                  <a:pt x="1950244" y="212526"/>
                </a:cubicBezTo>
                <a:close/>
                <a:moveTo>
                  <a:pt x="1041797" y="212526"/>
                </a:moveTo>
                <a:cubicBezTo>
                  <a:pt x="1045369" y="212526"/>
                  <a:pt x="1049536" y="214114"/>
                  <a:pt x="1054298" y="217289"/>
                </a:cubicBezTo>
                <a:lnTo>
                  <a:pt x="1069777" y="230981"/>
                </a:lnTo>
                <a:cubicBezTo>
                  <a:pt x="1082080" y="241300"/>
                  <a:pt x="1092200" y="246459"/>
                  <a:pt x="1100137" y="246459"/>
                </a:cubicBezTo>
                <a:lnTo>
                  <a:pt x="1168598" y="239315"/>
                </a:lnTo>
                <a:cubicBezTo>
                  <a:pt x="1181695" y="238522"/>
                  <a:pt x="1195784" y="238125"/>
                  <a:pt x="1210866" y="238125"/>
                </a:cubicBezTo>
                <a:cubicBezTo>
                  <a:pt x="1311275" y="238125"/>
                  <a:pt x="1390848" y="262930"/>
                  <a:pt x="1449586" y="312539"/>
                </a:cubicBezTo>
                <a:cubicBezTo>
                  <a:pt x="1508323" y="362148"/>
                  <a:pt x="1537692" y="429617"/>
                  <a:pt x="1537692" y="514945"/>
                </a:cubicBezTo>
                <a:cubicBezTo>
                  <a:pt x="1537692" y="545505"/>
                  <a:pt x="1530350" y="574477"/>
                  <a:pt x="1515666" y="601861"/>
                </a:cubicBezTo>
                <a:cubicBezTo>
                  <a:pt x="1502966" y="625277"/>
                  <a:pt x="1485107" y="647105"/>
                  <a:pt x="1462087" y="667345"/>
                </a:cubicBezTo>
                <a:cubicBezTo>
                  <a:pt x="1493441" y="702270"/>
                  <a:pt x="1517650" y="736600"/>
                  <a:pt x="1534715" y="770334"/>
                </a:cubicBezTo>
                <a:cubicBezTo>
                  <a:pt x="1553766" y="808037"/>
                  <a:pt x="1563290" y="843161"/>
                  <a:pt x="1563290" y="875705"/>
                </a:cubicBezTo>
                <a:cubicBezTo>
                  <a:pt x="1563290" y="949523"/>
                  <a:pt x="1534517" y="1010444"/>
                  <a:pt x="1476970" y="1058465"/>
                </a:cubicBezTo>
                <a:cubicBezTo>
                  <a:pt x="1422995" y="1103312"/>
                  <a:pt x="1359098" y="1125736"/>
                  <a:pt x="1285280" y="1125736"/>
                </a:cubicBezTo>
                <a:cubicBezTo>
                  <a:pt x="1221780" y="1125736"/>
                  <a:pt x="1164035" y="1106686"/>
                  <a:pt x="1112044" y="1068586"/>
                </a:cubicBezTo>
                <a:cubicBezTo>
                  <a:pt x="1091803" y="1099145"/>
                  <a:pt x="1057672" y="1114425"/>
                  <a:pt x="1009650" y="1114425"/>
                </a:cubicBezTo>
                <a:cubicBezTo>
                  <a:pt x="969566" y="1114425"/>
                  <a:pt x="935038" y="1098748"/>
                  <a:pt x="906066" y="1067395"/>
                </a:cubicBezTo>
                <a:cubicBezTo>
                  <a:pt x="871141" y="1029295"/>
                  <a:pt x="852488" y="974725"/>
                  <a:pt x="850106" y="903684"/>
                </a:cubicBezTo>
                <a:cubicBezTo>
                  <a:pt x="908844" y="900906"/>
                  <a:pt x="936823" y="847725"/>
                  <a:pt x="934045" y="744140"/>
                </a:cubicBezTo>
                <a:lnTo>
                  <a:pt x="934045" y="551259"/>
                </a:lnTo>
                <a:cubicBezTo>
                  <a:pt x="934045" y="452040"/>
                  <a:pt x="904875" y="353814"/>
                  <a:pt x="846534" y="256580"/>
                </a:cubicBezTo>
                <a:cubicBezTo>
                  <a:pt x="873522" y="244277"/>
                  <a:pt x="898327" y="238125"/>
                  <a:pt x="920948" y="238125"/>
                </a:cubicBezTo>
                <a:cubicBezTo>
                  <a:pt x="930871" y="238125"/>
                  <a:pt x="942181" y="239713"/>
                  <a:pt x="954881" y="242888"/>
                </a:cubicBezTo>
                <a:cubicBezTo>
                  <a:pt x="963216" y="244475"/>
                  <a:pt x="972939" y="245269"/>
                  <a:pt x="984052" y="245269"/>
                </a:cubicBezTo>
                <a:cubicBezTo>
                  <a:pt x="988021" y="245269"/>
                  <a:pt x="993775" y="242689"/>
                  <a:pt x="1001315" y="237530"/>
                </a:cubicBezTo>
                <a:cubicBezTo>
                  <a:pt x="1007269" y="233561"/>
                  <a:pt x="1012627" y="229195"/>
                  <a:pt x="1017389" y="224433"/>
                </a:cubicBezTo>
                <a:lnTo>
                  <a:pt x="1030486" y="216098"/>
                </a:lnTo>
                <a:cubicBezTo>
                  <a:pt x="1034852" y="213717"/>
                  <a:pt x="1038622" y="212526"/>
                  <a:pt x="1041797" y="212526"/>
                </a:cubicBezTo>
                <a:close/>
                <a:moveTo>
                  <a:pt x="3812381" y="210145"/>
                </a:moveTo>
                <a:cubicBezTo>
                  <a:pt x="3815953" y="210145"/>
                  <a:pt x="3820914" y="212725"/>
                  <a:pt x="3827264" y="217884"/>
                </a:cubicBezTo>
                <a:lnTo>
                  <a:pt x="3848100" y="234553"/>
                </a:lnTo>
                <a:cubicBezTo>
                  <a:pt x="3860800" y="243284"/>
                  <a:pt x="3882628" y="247650"/>
                  <a:pt x="3913584" y="247650"/>
                </a:cubicBezTo>
                <a:cubicBezTo>
                  <a:pt x="3952875" y="247650"/>
                  <a:pt x="3986212" y="241697"/>
                  <a:pt x="4013597" y="229790"/>
                </a:cubicBezTo>
                <a:cubicBezTo>
                  <a:pt x="4023122" y="225425"/>
                  <a:pt x="4030464" y="223242"/>
                  <a:pt x="4035623" y="223242"/>
                </a:cubicBezTo>
                <a:cubicBezTo>
                  <a:pt x="4039989" y="223242"/>
                  <a:pt x="4044950" y="225425"/>
                  <a:pt x="4050506" y="229790"/>
                </a:cubicBezTo>
                <a:lnTo>
                  <a:pt x="4115990" y="290513"/>
                </a:lnTo>
                <a:cubicBezTo>
                  <a:pt x="4119165" y="293290"/>
                  <a:pt x="4121348" y="296664"/>
                  <a:pt x="4122539" y="300633"/>
                </a:cubicBezTo>
                <a:cubicBezTo>
                  <a:pt x="4122936" y="303014"/>
                  <a:pt x="4123134" y="306983"/>
                  <a:pt x="4123134" y="312539"/>
                </a:cubicBezTo>
                <a:cubicBezTo>
                  <a:pt x="4123134" y="322858"/>
                  <a:pt x="4118768" y="337939"/>
                  <a:pt x="4110037" y="357783"/>
                </a:cubicBezTo>
                <a:cubicBezTo>
                  <a:pt x="4106465" y="362545"/>
                  <a:pt x="4103886" y="368101"/>
                  <a:pt x="4102298" y="374451"/>
                </a:cubicBezTo>
                <a:cubicBezTo>
                  <a:pt x="4101108" y="379611"/>
                  <a:pt x="4100512" y="384572"/>
                  <a:pt x="4100512" y="389334"/>
                </a:cubicBezTo>
                <a:cubicBezTo>
                  <a:pt x="4100512" y="397272"/>
                  <a:pt x="4104878" y="408583"/>
                  <a:pt x="4113609" y="423267"/>
                </a:cubicBezTo>
                <a:cubicBezTo>
                  <a:pt x="4121944" y="441126"/>
                  <a:pt x="4126111" y="463153"/>
                  <a:pt x="4126111" y="489347"/>
                </a:cubicBezTo>
                <a:cubicBezTo>
                  <a:pt x="4126111" y="504031"/>
                  <a:pt x="4120356" y="522684"/>
                  <a:pt x="4108847" y="545306"/>
                </a:cubicBezTo>
                <a:cubicBezTo>
                  <a:pt x="4099718" y="560784"/>
                  <a:pt x="4095154" y="571698"/>
                  <a:pt x="4095154" y="578048"/>
                </a:cubicBezTo>
                <a:cubicBezTo>
                  <a:pt x="4095154" y="582811"/>
                  <a:pt x="4096345" y="588367"/>
                  <a:pt x="4098726" y="594717"/>
                </a:cubicBezTo>
                <a:lnTo>
                  <a:pt x="4108251" y="622697"/>
                </a:lnTo>
                <a:cubicBezTo>
                  <a:pt x="4109442" y="627459"/>
                  <a:pt x="4110037" y="631627"/>
                  <a:pt x="4110037" y="635198"/>
                </a:cubicBezTo>
                <a:cubicBezTo>
                  <a:pt x="4110037" y="638373"/>
                  <a:pt x="4108251" y="640755"/>
                  <a:pt x="4104679" y="642342"/>
                </a:cubicBezTo>
                <a:cubicBezTo>
                  <a:pt x="4101108" y="643533"/>
                  <a:pt x="4097536" y="643334"/>
                  <a:pt x="4093964" y="641747"/>
                </a:cubicBezTo>
                <a:cubicBezTo>
                  <a:pt x="4074517" y="635794"/>
                  <a:pt x="4056856" y="629841"/>
                  <a:pt x="4040981" y="623888"/>
                </a:cubicBezTo>
                <a:cubicBezTo>
                  <a:pt x="4019153" y="615950"/>
                  <a:pt x="3999508" y="607020"/>
                  <a:pt x="3982045" y="597098"/>
                </a:cubicBezTo>
                <a:cubicBezTo>
                  <a:pt x="3935611" y="572095"/>
                  <a:pt x="3903067" y="541734"/>
                  <a:pt x="3884414" y="506015"/>
                </a:cubicBezTo>
                <a:cubicBezTo>
                  <a:pt x="3866158" y="469503"/>
                  <a:pt x="3849092" y="451247"/>
                  <a:pt x="3833217" y="451247"/>
                </a:cubicBezTo>
                <a:cubicBezTo>
                  <a:pt x="3816945" y="451247"/>
                  <a:pt x="3805436" y="462161"/>
                  <a:pt x="3798689" y="483989"/>
                </a:cubicBezTo>
                <a:cubicBezTo>
                  <a:pt x="3789560" y="512564"/>
                  <a:pt x="3785195" y="567134"/>
                  <a:pt x="3785592" y="647700"/>
                </a:cubicBezTo>
                <a:cubicBezTo>
                  <a:pt x="3786782" y="727075"/>
                  <a:pt x="3793132" y="788392"/>
                  <a:pt x="3804642" y="831651"/>
                </a:cubicBezTo>
                <a:cubicBezTo>
                  <a:pt x="3809008" y="848717"/>
                  <a:pt x="3814167" y="861814"/>
                  <a:pt x="3820120" y="870942"/>
                </a:cubicBezTo>
                <a:cubicBezTo>
                  <a:pt x="3824882" y="878880"/>
                  <a:pt x="3829645" y="882848"/>
                  <a:pt x="3834407" y="882848"/>
                </a:cubicBezTo>
                <a:cubicBezTo>
                  <a:pt x="3859014" y="882848"/>
                  <a:pt x="3871317" y="863005"/>
                  <a:pt x="3871317" y="823317"/>
                </a:cubicBezTo>
                <a:cubicBezTo>
                  <a:pt x="3871317" y="808633"/>
                  <a:pt x="3865562" y="777676"/>
                  <a:pt x="3854053" y="730448"/>
                </a:cubicBezTo>
                <a:cubicBezTo>
                  <a:pt x="3914775" y="724098"/>
                  <a:pt x="3957042" y="731440"/>
                  <a:pt x="3980854" y="752475"/>
                </a:cubicBezTo>
                <a:cubicBezTo>
                  <a:pt x="4007842" y="734615"/>
                  <a:pt x="4042767" y="726877"/>
                  <a:pt x="4085629" y="729258"/>
                </a:cubicBezTo>
                <a:lnTo>
                  <a:pt x="4157662" y="795337"/>
                </a:lnTo>
                <a:cubicBezTo>
                  <a:pt x="4152106" y="809228"/>
                  <a:pt x="4146947" y="826492"/>
                  <a:pt x="4142184" y="847130"/>
                </a:cubicBezTo>
                <a:cubicBezTo>
                  <a:pt x="4140597" y="854670"/>
                  <a:pt x="4138811" y="863600"/>
                  <a:pt x="4136826" y="873919"/>
                </a:cubicBezTo>
                <a:lnTo>
                  <a:pt x="4132064" y="898922"/>
                </a:lnTo>
                <a:cubicBezTo>
                  <a:pt x="4112220" y="987425"/>
                  <a:pt x="4077097" y="1049337"/>
                  <a:pt x="4026694" y="1084659"/>
                </a:cubicBezTo>
                <a:cubicBezTo>
                  <a:pt x="4005262" y="1099740"/>
                  <a:pt x="3980061" y="1110655"/>
                  <a:pt x="3951089" y="1117401"/>
                </a:cubicBezTo>
                <a:cubicBezTo>
                  <a:pt x="3926879" y="1122958"/>
                  <a:pt x="3898503" y="1125736"/>
                  <a:pt x="3865959" y="1125736"/>
                </a:cubicBezTo>
                <a:cubicBezTo>
                  <a:pt x="3817143" y="1125736"/>
                  <a:pt x="3771900" y="1118790"/>
                  <a:pt x="3730228" y="1104900"/>
                </a:cubicBezTo>
                <a:cubicBezTo>
                  <a:pt x="3681809" y="1088628"/>
                  <a:pt x="3640137" y="1063625"/>
                  <a:pt x="3605212" y="1029890"/>
                </a:cubicBezTo>
                <a:cubicBezTo>
                  <a:pt x="3565128" y="991394"/>
                  <a:pt x="3534370" y="942181"/>
                  <a:pt x="3512939" y="882253"/>
                </a:cubicBezTo>
                <a:cubicBezTo>
                  <a:pt x="3489126" y="815181"/>
                  <a:pt x="3477220" y="735409"/>
                  <a:pt x="3477220" y="642937"/>
                </a:cubicBezTo>
                <a:cubicBezTo>
                  <a:pt x="3477220" y="562372"/>
                  <a:pt x="3487340" y="493117"/>
                  <a:pt x="3507581" y="435173"/>
                </a:cubicBezTo>
                <a:cubicBezTo>
                  <a:pt x="3525043" y="385564"/>
                  <a:pt x="3549650" y="344884"/>
                  <a:pt x="3581400" y="313134"/>
                </a:cubicBezTo>
                <a:cubicBezTo>
                  <a:pt x="3607593" y="287337"/>
                  <a:pt x="3637954" y="268287"/>
                  <a:pt x="3672482" y="255984"/>
                </a:cubicBezTo>
                <a:cubicBezTo>
                  <a:pt x="3699470" y="246459"/>
                  <a:pt x="3727053" y="241697"/>
                  <a:pt x="3755231" y="241697"/>
                </a:cubicBezTo>
                <a:cubicBezTo>
                  <a:pt x="3769122" y="241697"/>
                  <a:pt x="3780829" y="236736"/>
                  <a:pt x="3790354" y="226814"/>
                </a:cubicBezTo>
                <a:lnTo>
                  <a:pt x="3801070" y="216098"/>
                </a:lnTo>
                <a:cubicBezTo>
                  <a:pt x="3805436" y="212130"/>
                  <a:pt x="3809206" y="210145"/>
                  <a:pt x="3812381" y="210145"/>
                </a:cubicBezTo>
                <a:close/>
                <a:moveTo>
                  <a:pt x="4672608" y="45244"/>
                </a:moveTo>
                <a:cubicBezTo>
                  <a:pt x="4678164" y="44053"/>
                  <a:pt x="4681934" y="47625"/>
                  <a:pt x="4683919" y="55959"/>
                </a:cubicBezTo>
                <a:cubicBezTo>
                  <a:pt x="4685903" y="63897"/>
                  <a:pt x="4685109" y="71437"/>
                  <a:pt x="4681537" y="78581"/>
                </a:cubicBezTo>
                <a:cubicBezTo>
                  <a:pt x="4674791" y="90091"/>
                  <a:pt x="4653161" y="100012"/>
                  <a:pt x="4616648" y="108347"/>
                </a:cubicBezTo>
                <a:cubicBezTo>
                  <a:pt x="4579739" y="116681"/>
                  <a:pt x="4539059" y="120848"/>
                  <a:pt x="4494609" y="120848"/>
                </a:cubicBezTo>
                <a:cubicBezTo>
                  <a:pt x="4490243" y="120848"/>
                  <a:pt x="4487664" y="119261"/>
                  <a:pt x="4486870" y="116086"/>
                </a:cubicBezTo>
                <a:cubicBezTo>
                  <a:pt x="4485679" y="112514"/>
                  <a:pt x="4487465" y="110530"/>
                  <a:pt x="4492228" y="110133"/>
                </a:cubicBezTo>
                <a:cubicBezTo>
                  <a:pt x="4527947" y="104180"/>
                  <a:pt x="4565253" y="94059"/>
                  <a:pt x="4604147" y="79772"/>
                </a:cubicBezTo>
                <a:cubicBezTo>
                  <a:pt x="4641850" y="66278"/>
                  <a:pt x="4664670" y="54769"/>
                  <a:pt x="4672608" y="45244"/>
                </a:cubicBezTo>
                <a:close/>
                <a:moveTo>
                  <a:pt x="2091333" y="45244"/>
                </a:moveTo>
                <a:cubicBezTo>
                  <a:pt x="2096889" y="44053"/>
                  <a:pt x="2100659" y="47625"/>
                  <a:pt x="2102644" y="55959"/>
                </a:cubicBezTo>
                <a:cubicBezTo>
                  <a:pt x="2104628" y="63897"/>
                  <a:pt x="2103834" y="71437"/>
                  <a:pt x="2100262" y="78581"/>
                </a:cubicBezTo>
                <a:cubicBezTo>
                  <a:pt x="2093516" y="90091"/>
                  <a:pt x="2071886" y="100012"/>
                  <a:pt x="2035373" y="108347"/>
                </a:cubicBezTo>
                <a:cubicBezTo>
                  <a:pt x="1998464" y="116681"/>
                  <a:pt x="1957784" y="120848"/>
                  <a:pt x="1913334" y="120848"/>
                </a:cubicBezTo>
                <a:cubicBezTo>
                  <a:pt x="1908969" y="120848"/>
                  <a:pt x="1906389" y="119261"/>
                  <a:pt x="1905595" y="116086"/>
                </a:cubicBezTo>
                <a:cubicBezTo>
                  <a:pt x="1904404" y="112514"/>
                  <a:pt x="1906190" y="110530"/>
                  <a:pt x="1910953" y="110133"/>
                </a:cubicBezTo>
                <a:cubicBezTo>
                  <a:pt x="1946672" y="104180"/>
                  <a:pt x="1983978" y="94059"/>
                  <a:pt x="2022872" y="79772"/>
                </a:cubicBezTo>
                <a:cubicBezTo>
                  <a:pt x="2060575" y="66278"/>
                  <a:pt x="2083395" y="54769"/>
                  <a:pt x="2091333" y="45244"/>
                </a:cubicBezTo>
                <a:close/>
                <a:moveTo>
                  <a:pt x="4670226" y="23217"/>
                </a:moveTo>
                <a:cubicBezTo>
                  <a:pt x="4658717" y="34726"/>
                  <a:pt x="4639865" y="45839"/>
                  <a:pt x="4613672" y="56555"/>
                </a:cubicBezTo>
                <a:cubicBezTo>
                  <a:pt x="4580731" y="70048"/>
                  <a:pt x="4538662" y="82153"/>
                  <a:pt x="4487465" y="92869"/>
                </a:cubicBezTo>
                <a:cubicBezTo>
                  <a:pt x="4471987" y="97234"/>
                  <a:pt x="4464248" y="105767"/>
                  <a:pt x="4464248" y="118467"/>
                </a:cubicBezTo>
                <a:cubicBezTo>
                  <a:pt x="4464248" y="132358"/>
                  <a:pt x="4475956" y="139303"/>
                  <a:pt x="4499372" y="139303"/>
                </a:cubicBezTo>
                <a:cubicBezTo>
                  <a:pt x="4558506" y="138906"/>
                  <a:pt x="4605933" y="133151"/>
                  <a:pt x="4641651" y="122039"/>
                </a:cubicBezTo>
                <a:cubicBezTo>
                  <a:pt x="4672608" y="112117"/>
                  <a:pt x="4692650" y="99219"/>
                  <a:pt x="4701778" y="83344"/>
                </a:cubicBezTo>
                <a:cubicBezTo>
                  <a:pt x="4708128" y="72628"/>
                  <a:pt x="4707731" y="60126"/>
                  <a:pt x="4700587" y="45839"/>
                </a:cubicBezTo>
                <a:cubicBezTo>
                  <a:pt x="4693444" y="31552"/>
                  <a:pt x="4683323" y="24011"/>
                  <a:pt x="4670226" y="23217"/>
                </a:cubicBezTo>
                <a:close/>
                <a:moveTo>
                  <a:pt x="2088951" y="23217"/>
                </a:moveTo>
                <a:cubicBezTo>
                  <a:pt x="2077442" y="34726"/>
                  <a:pt x="2058590" y="45839"/>
                  <a:pt x="2032397" y="56555"/>
                </a:cubicBezTo>
                <a:cubicBezTo>
                  <a:pt x="1999456" y="70048"/>
                  <a:pt x="1957387" y="82153"/>
                  <a:pt x="1906190" y="92869"/>
                </a:cubicBezTo>
                <a:cubicBezTo>
                  <a:pt x="1890712" y="97234"/>
                  <a:pt x="1882973" y="105767"/>
                  <a:pt x="1882973" y="118467"/>
                </a:cubicBezTo>
                <a:cubicBezTo>
                  <a:pt x="1882973" y="132358"/>
                  <a:pt x="1894681" y="139303"/>
                  <a:pt x="1918097" y="139303"/>
                </a:cubicBezTo>
                <a:cubicBezTo>
                  <a:pt x="1977231" y="138906"/>
                  <a:pt x="2024658" y="133151"/>
                  <a:pt x="2060376" y="122039"/>
                </a:cubicBezTo>
                <a:cubicBezTo>
                  <a:pt x="2091333" y="112117"/>
                  <a:pt x="2111375" y="99219"/>
                  <a:pt x="2120503" y="83344"/>
                </a:cubicBezTo>
                <a:cubicBezTo>
                  <a:pt x="2126853" y="72628"/>
                  <a:pt x="2126456" y="60126"/>
                  <a:pt x="2119312" y="45839"/>
                </a:cubicBezTo>
                <a:cubicBezTo>
                  <a:pt x="2112169" y="31552"/>
                  <a:pt x="2102048" y="24011"/>
                  <a:pt x="2088951" y="23217"/>
                </a:cubicBezTo>
                <a:close/>
                <a:moveTo>
                  <a:pt x="4669036" y="0"/>
                </a:moveTo>
                <a:cubicBezTo>
                  <a:pt x="4690467" y="7938"/>
                  <a:pt x="4711898" y="21034"/>
                  <a:pt x="4733329" y="39291"/>
                </a:cubicBezTo>
                <a:cubicBezTo>
                  <a:pt x="4758730" y="61516"/>
                  <a:pt x="4771429" y="82153"/>
                  <a:pt x="4771429" y="101203"/>
                </a:cubicBezTo>
                <a:cubicBezTo>
                  <a:pt x="4771429" y="135334"/>
                  <a:pt x="4748808" y="160536"/>
                  <a:pt x="4703564" y="176808"/>
                </a:cubicBezTo>
                <a:cubicBezTo>
                  <a:pt x="4663877" y="190698"/>
                  <a:pt x="4607719" y="197644"/>
                  <a:pt x="4535090" y="197644"/>
                </a:cubicBezTo>
                <a:cubicBezTo>
                  <a:pt x="4521200" y="197644"/>
                  <a:pt x="4503340" y="188516"/>
                  <a:pt x="4481512" y="170259"/>
                </a:cubicBezTo>
                <a:cubicBezTo>
                  <a:pt x="4458494" y="151209"/>
                  <a:pt x="4446984" y="133945"/>
                  <a:pt x="4446984" y="118467"/>
                </a:cubicBezTo>
                <a:cubicBezTo>
                  <a:pt x="4446984" y="96242"/>
                  <a:pt x="4458494" y="83344"/>
                  <a:pt x="4481512" y="79772"/>
                </a:cubicBezTo>
                <a:cubicBezTo>
                  <a:pt x="4576365" y="57150"/>
                  <a:pt x="4638874" y="30559"/>
                  <a:pt x="4669036" y="0"/>
                </a:cubicBezTo>
                <a:close/>
                <a:moveTo>
                  <a:pt x="2087761" y="0"/>
                </a:moveTo>
                <a:cubicBezTo>
                  <a:pt x="2109192" y="7938"/>
                  <a:pt x="2130623" y="21034"/>
                  <a:pt x="2152055" y="39291"/>
                </a:cubicBezTo>
                <a:cubicBezTo>
                  <a:pt x="2177455" y="61516"/>
                  <a:pt x="2190154" y="82153"/>
                  <a:pt x="2190154" y="101203"/>
                </a:cubicBezTo>
                <a:cubicBezTo>
                  <a:pt x="2190154" y="135334"/>
                  <a:pt x="2167533" y="160536"/>
                  <a:pt x="2122289" y="176808"/>
                </a:cubicBezTo>
                <a:cubicBezTo>
                  <a:pt x="2082601" y="190698"/>
                  <a:pt x="2026444" y="197644"/>
                  <a:pt x="1953815" y="197644"/>
                </a:cubicBezTo>
                <a:cubicBezTo>
                  <a:pt x="1939925" y="197644"/>
                  <a:pt x="1922065" y="188516"/>
                  <a:pt x="1900237" y="170259"/>
                </a:cubicBezTo>
                <a:cubicBezTo>
                  <a:pt x="1877219" y="151209"/>
                  <a:pt x="1865709" y="133945"/>
                  <a:pt x="1865709" y="118467"/>
                </a:cubicBezTo>
                <a:cubicBezTo>
                  <a:pt x="1865709" y="96242"/>
                  <a:pt x="1877219" y="83344"/>
                  <a:pt x="1900237" y="79772"/>
                </a:cubicBezTo>
                <a:cubicBezTo>
                  <a:pt x="1995091" y="57150"/>
                  <a:pt x="2057598" y="30559"/>
                  <a:pt x="2087761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600">
              <a:solidFill>
                <a:schemeClr val="accent6">
                  <a:lumMod val="50000"/>
                </a:schemeClr>
              </a:solidFill>
              <a:latin typeface="UTM Zebrawood" panose="02040603050506020204" pitchFamily="18" charset="0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5C401AE4-2410-4487-B4BE-6D43B9D0F33A}"/>
              </a:ext>
            </a:extLst>
          </p:cNvPr>
          <p:cNvSpPr/>
          <p:nvPr/>
        </p:nvSpPr>
        <p:spPr>
          <a:xfrm>
            <a:off x="9753600" y="762000"/>
            <a:ext cx="6417469" cy="9525000"/>
          </a:xfrm>
          <a:custGeom>
            <a:avLst/>
            <a:gdLst/>
            <a:ahLst/>
            <a:cxnLst/>
            <a:rect l="l" t="t" r="r" b="b"/>
            <a:pathLst>
              <a:path w="7265732" h="10784018">
                <a:moveTo>
                  <a:pt x="0" y="0"/>
                </a:moveTo>
                <a:lnTo>
                  <a:pt x="7265732" y="0"/>
                </a:lnTo>
                <a:lnTo>
                  <a:pt x="7265732" y="10784018"/>
                </a:lnTo>
                <a:lnTo>
                  <a:pt x="0" y="10784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66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10208768" y="4380684"/>
            <a:ext cx="8256221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3" y="4338636"/>
            <a:ext cx="10732295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6089778" y="3838261"/>
            <a:ext cx="184731" cy="2328726"/>
            <a:chOff x="3771007" y="1083236"/>
            <a:chExt cx="118200" cy="1552483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13975147" y="0"/>
            <a:ext cx="4787207" cy="3737604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id="{4A7ABC55-4ED8-9A6B-DEF1-CE8495165E73}"/>
              </a:ext>
            </a:extLst>
          </p:cNvPr>
          <p:cNvSpPr/>
          <p:nvPr/>
        </p:nvSpPr>
        <p:spPr>
          <a:xfrm>
            <a:off x="590109" y="2230172"/>
            <a:ext cx="17129049" cy="741977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3235312" y="3086186"/>
            <a:ext cx="1402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……………………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447140" y="2962209"/>
            <a:ext cx="1379994" cy="1379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2143B6-E8A0-650E-DCDF-9BD842BC9740}"/>
              </a:ext>
            </a:extLst>
          </p:cNvPr>
          <p:cNvSpPr txBox="1"/>
          <p:nvPr/>
        </p:nvSpPr>
        <p:spPr>
          <a:xfrm>
            <a:off x="3123670" y="4678221"/>
            <a:ext cx="1402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...................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80138-DB33-1C75-FCAA-AFDC24C7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335498" y="4554245"/>
            <a:ext cx="1379994" cy="1379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A7DCAF-C973-BB68-1E79-2FA239F9813D}"/>
              </a:ext>
            </a:extLst>
          </p:cNvPr>
          <p:cNvSpPr txBox="1"/>
          <p:nvPr/>
        </p:nvSpPr>
        <p:spPr>
          <a:xfrm>
            <a:off x="3049574" y="6514902"/>
            <a:ext cx="1402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………………..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ED8C77-BAFD-7A14-B1E5-A64F8BFD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261403" y="6390926"/>
            <a:ext cx="1379994" cy="1379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330" y="282560"/>
            <a:ext cx="9007620" cy="2039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06275B-9EBE-A5E3-4B27-935CB046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318553" y="7819676"/>
            <a:ext cx="1379994" cy="13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2DBBFB-AC08-4572-964B-3DB2C3ABD243}"/>
              </a:ext>
            </a:extLst>
          </p:cNvPr>
          <p:cNvSpPr/>
          <p:nvPr/>
        </p:nvSpPr>
        <p:spPr>
          <a:xfrm>
            <a:off x="860612" y="1218311"/>
            <a:ext cx="165481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50+ Cách chào tạm biệt tiếng Anh trong tất cả các tình huống">
            <a:extLst>
              <a:ext uri="{FF2B5EF4-FFF2-40B4-BE49-F238E27FC236}">
                <a16:creationId xmlns:a16="http://schemas.microsoft.com/office/drawing/2014/main" id="{10275111-BF1F-4E4A-925F-B98007C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09900"/>
            <a:ext cx="12511555" cy="59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81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HP\Pictures\HINH SOAN BAI\2.png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8637" y="-1400"/>
            <a:ext cx="18288000" cy="10287891"/>
          </a:xfrm>
          <a:prstGeom prst="rect">
            <a:avLst/>
          </a:prstGeom>
        </p:spPr>
      </p:pic>
      <p:pic>
        <p:nvPicPr>
          <p:cNvPr id="8" name="Picture 7" descr="chi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65785" y="0"/>
            <a:ext cx="3181350" cy="319659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2762196" y="1304731"/>
            <a:ext cx="12586335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371600"/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1371600"/>
            <a:r>
              <a:rPr lang="en-GB" altLang="en-US" sz="6600" b="1" u="sng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GB" altLang="en-US" sz="6600" b="1" u="sng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6600" b="1" u="sng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7" name="Rectangles 10"/>
          <p:cNvSpPr/>
          <p:nvPr/>
        </p:nvSpPr>
        <p:spPr>
          <a:xfrm>
            <a:off x="1192697" y="3474555"/>
            <a:ext cx="16200783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371600"/>
            <a:r>
              <a:rPr lang="en-GB" altLang="en-US" sz="6600" b="1" dirty="0" err="1">
                <a:solidFill>
                  <a:srgbClr val="BCD97E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altLang="en-US" sz="6600" b="1" dirty="0">
                <a:solidFill>
                  <a:srgbClr val="BCD97E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NĂNG LƯỢNG MẶT TRỜI, NĂNG LƯỢNG GIÓ VÀ NĂNG LƯỢNG NƯỚC CHẢY (</a:t>
            </a:r>
            <a:r>
              <a:rPr lang="en-GB" altLang="en-US" sz="6600" b="1" dirty="0" err="1">
                <a:solidFill>
                  <a:srgbClr val="BCD97E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altLang="en-US" sz="6600" b="1" dirty="0">
                <a:solidFill>
                  <a:srgbClr val="BCD97E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0130" y="342900"/>
            <a:ext cx="17907740" cy="9753600"/>
            <a:chOff x="0" y="0"/>
            <a:chExt cx="7516216" cy="3811039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3663719"/>
                  </a:moveTo>
                  <a:lnTo>
                    <a:pt x="0" y="3718329"/>
                  </a:lnTo>
                  <a:lnTo>
                    <a:pt x="7423506" y="3718329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3663719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3676419"/>
                  </a:lnTo>
                  <a:lnTo>
                    <a:pt x="0" y="3676419"/>
                  </a:lnTo>
                  <a:lnTo>
                    <a:pt x="0" y="3743729"/>
                  </a:lnTo>
                  <a:lnTo>
                    <a:pt x="7448906" y="3743729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0"/>
                  </a:moveTo>
                  <a:lnTo>
                    <a:pt x="7423506" y="0"/>
                  </a:lnTo>
                  <a:lnTo>
                    <a:pt x="7423506" y="3718329"/>
                  </a:lnTo>
                  <a:lnTo>
                    <a:pt x="0" y="3718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80010" y="3743729"/>
                  </a:moveTo>
                  <a:lnTo>
                    <a:pt x="7448906" y="3743729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3743729"/>
                  </a:lnTo>
                  <a:lnTo>
                    <a:pt x="67310" y="3743729"/>
                  </a:lnTo>
                  <a:lnTo>
                    <a:pt x="80010" y="3743729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85430" y="1167694"/>
            <a:ext cx="379520" cy="379520"/>
            <a:chOff x="0" y="0"/>
            <a:chExt cx="506027" cy="50602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805798" y="1167694"/>
            <a:ext cx="379520" cy="379520"/>
            <a:chOff x="0" y="0"/>
            <a:chExt cx="506027" cy="5060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2326165" y="1167694"/>
            <a:ext cx="379520" cy="379520"/>
            <a:chOff x="0" y="0"/>
            <a:chExt cx="506027" cy="506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2" name="Freeform 42"/>
          <p:cNvSpPr/>
          <p:nvPr/>
        </p:nvSpPr>
        <p:spPr>
          <a:xfrm rot="-9726880">
            <a:off x="4699640" y="5551502"/>
            <a:ext cx="1586727" cy="2040807"/>
          </a:xfrm>
          <a:custGeom>
            <a:avLst/>
            <a:gdLst/>
            <a:ahLst/>
            <a:cxnLst/>
            <a:rect l="l" t="t" r="r" b="b"/>
            <a:pathLst>
              <a:path w="1586727" h="2040807">
                <a:moveTo>
                  <a:pt x="0" y="0"/>
                </a:moveTo>
                <a:lnTo>
                  <a:pt x="1586727" y="0"/>
                </a:lnTo>
                <a:lnTo>
                  <a:pt x="1586727" y="2040806"/>
                </a:lnTo>
                <a:lnTo>
                  <a:pt x="0" y="2040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6293398">
            <a:off x="2288653" y="2405798"/>
            <a:ext cx="1205614" cy="1533499"/>
          </a:xfrm>
          <a:custGeom>
            <a:avLst/>
            <a:gdLst/>
            <a:ahLst/>
            <a:cxnLst/>
            <a:rect l="l" t="t" r="r" b="b"/>
            <a:pathLst>
              <a:path w="1205614" h="1533499">
                <a:moveTo>
                  <a:pt x="0" y="0"/>
                </a:moveTo>
                <a:lnTo>
                  <a:pt x="1205614" y="0"/>
                </a:lnTo>
                <a:lnTo>
                  <a:pt x="1205614" y="1533499"/>
                </a:lnTo>
                <a:lnTo>
                  <a:pt x="0" y="1533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6488" t="-3801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39DB73D-D275-4998-BF0A-C47BA227A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76" y="375402"/>
            <a:ext cx="17133969" cy="7054097"/>
          </a:xfrm>
          <a:prstGeom prst="rect">
            <a:avLst/>
          </a:prstGeom>
        </p:spPr>
      </p:pic>
      <p:sp>
        <p:nvSpPr>
          <p:cNvPr id="52" name="7-Point Star 2">
            <a:extLst>
              <a:ext uri="{FF2B5EF4-FFF2-40B4-BE49-F238E27FC236}">
                <a16:creationId xmlns:a16="http://schemas.microsoft.com/office/drawing/2014/main" id="{4C793074-9873-4ED4-98C8-77D147A0E24E}"/>
              </a:ext>
            </a:extLst>
          </p:cNvPr>
          <p:cNvSpPr/>
          <p:nvPr/>
        </p:nvSpPr>
        <p:spPr>
          <a:xfrm>
            <a:off x="13601386" y="547670"/>
            <a:ext cx="4305856" cy="3404470"/>
          </a:xfrm>
          <a:prstGeom prst="star7">
            <a:avLst/>
          </a:prstGeom>
          <a:solidFill>
            <a:srgbClr val="F59E00">
              <a:lumMod val="20000"/>
              <a:lumOff val="80000"/>
            </a:srgbClr>
          </a:solidFill>
          <a:ln w="12700" cap="flat" cmpd="sng" algn="ctr">
            <a:solidFill>
              <a:srgbClr val="168C8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FDA511-B77F-AE8D-0E11-364B3531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86100"/>
            <a:ext cx="1713971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D6F42FDA-7F33-6A29-AB99-50A81C51EB34}"/>
              </a:ext>
            </a:extLst>
          </p:cNvPr>
          <p:cNvGrpSpPr/>
          <p:nvPr/>
        </p:nvGrpSpPr>
        <p:grpSpPr>
          <a:xfrm>
            <a:off x="304800" y="394855"/>
            <a:ext cx="17830800" cy="3716664"/>
            <a:chOff x="990600" y="248580"/>
            <a:chExt cx="16203175" cy="2777739"/>
          </a:xfrm>
        </p:grpSpPr>
        <p:grpSp>
          <p:nvGrpSpPr>
            <p:cNvPr id="13" name="Group 13"/>
            <p:cNvGrpSpPr/>
            <p:nvPr/>
          </p:nvGrpSpPr>
          <p:grpSpPr>
            <a:xfrm>
              <a:off x="990600" y="248580"/>
              <a:ext cx="16203175" cy="1906942"/>
              <a:chOff x="0" y="-12726"/>
              <a:chExt cx="7503516" cy="13392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1191940"/>
                    </a:moveTo>
                    <a:lnTo>
                      <a:pt x="0" y="1246550"/>
                    </a:lnTo>
                    <a:lnTo>
                      <a:pt x="7423506" y="1246550"/>
                    </a:lnTo>
                    <a:lnTo>
                      <a:pt x="7423506" y="0"/>
                    </a:lnTo>
                    <a:lnTo>
                      <a:pt x="7368896" y="0"/>
                    </a:lnTo>
                    <a:lnTo>
                      <a:pt x="7368896" y="1191940"/>
                    </a:lnTo>
                    <a:close/>
                  </a:path>
                </a:pathLst>
              </a:custGeom>
              <a:solidFill>
                <a:srgbClr val="F586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52705" y="-12726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0"/>
                    </a:moveTo>
                    <a:lnTo>
                      <a:pt x="7423506" y="0"/>
                    </a:lnTo>
                    <a:lnTo>
                      <a:pt x="7423506" y="1246550"/>
                    </a:lnTo>
                    <a:lnTo>
                      <a:pt x="0" y="1246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80010" y="1271950"/>
                    </a:moveTo>
                    <a:lnTo>
                      <a:pt x="7448906" y="1271950"/>
                    </a:lnTo>
                    <a:lnTo>
                      <a:pt x="7448906" y="80010"/>
                    </a:lnTo>
                    <a:lnTo>
                      <a:pt x="7448906" y="67310"/>
                    </a:lnTo>
                    <a:lnTo>
                      <a:pt x="7448906" y="0"/>
                    </a:lnTo>
                    <a:lnTo>
                      <a:pt x="0" y="0"/>
                    </a:lnTo>
                    <a:lnTo>
                      <a:pt x="0" y="1271950"/>
                    </a:lnTo>
                    <a:lnTo>
                      <a:pt x="67310" y="1271950"/>
                    </a:lnTo>
                    <a:lnTo>
                      <a:pt x="80010" y="1271950"/>
                    </a:lnTo>
                    <a:close/>
                    <a:moveTo>
                      <a:pt x="12700" y="12700"/>
                    </a:move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375575" y="533329"/>
              <a:ext cx="15488073" cy="2492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spcAft>
                  <a:spcPts val="0"/>
                </a:spcAft>
                <a:tabLst>
                  <a:tab pos="106045" algn="l"/>
                </a:tabLst>
              </a:pPr>
              <a:r>
                <a:rPr lang="en-US" sz="54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Hoạt</a:t>
              </a:r>
              <a:r>
                <a:rPr lang="en-US" sz="54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động</a:t>
              </a:r>
              <a:r>
                <a:rPr lang="en-US" sz="54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khai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thác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lượng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mặt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trời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lượng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gió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lượng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chảy</a:t>
              </a:r>
              <a:r>
                <a:rPr lang="en-GB" sz="5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4800" dirty="0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650335-D366-490B-8028-F4C8D236D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" y="4362178"/>
            <a:ext cx="18288000" cy="5924821"/>
          </a:xfrm>
          <a:prstGeom prst="rect">
            <a:avLst/>
          </a:prstGeom>
        </p:spPr>
      </p:pic>
      <p:sp>
        <p:nvSpPr>
          <p:cNvPr id="12" name="Rectangles 10">
            <a:extLst>
              <a:ext uri="{FF2B5EF4-FFF2-40B4-BE49-F238E27FC236}">
                <a16:creationId xmlns:a16="http://schemas.microsoft.com/office/drawing/2014/main" id="{7F7161B4-CFF0-4A69-B3CF-BAD84F159DC9}"/>
              </a:ext>
            </a:extLst>
          </p:cNvPr>
          <p:cNvSpPr/>
          <p:nvPr/>
        </p:nvSpPr>
        <p:spPr>
          <a:xfrm>
            <a:off x="2667000" y="3053872"/>
            <a:ext cx="1258633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371600"/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GB" altLang="en-US" sz="6600" b="1" u="sng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s 10">
            <a:extLst>
              <a:ext uri="{FF2B5EF4-FFF2-40B4-BE49-F238E27FC236}">
                <a16:creationId xmlns:a16="http://schemas.microsoft.com/office/drawing/2014/main" id="{70DD2AFA-7934-4728-9679-692941B0B499}"/>
              </a:ext>
            </a:extLst>
          </p:cNvPr>
          <p:cNvSpPr/>
          <p:nvPr/>
        </p:nvSpPr>
        <p:spPr>
          <a:xfrm>
            <a:off x="387927" y="342900"/>
            <a:ext cx="17900073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371600"/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chủ </a:t>
            </a:r>
            <a:r>
              <a:rPr lang="en-GB" altLang="en-US" sz="6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GB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endParaRPr lang="en-GB" altLang="en-US" sz="6600" b="1" u="sng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Freeform 12">
            <a:extLst>
              <a:ext uri="{FF2B5EF4-FFF2-40B4-BE49-F238E27FC236}">
                <a16:creationId xmlns:a16="http://schemas.microsoft.com/office/drawing/2014/main" id="{516FD139-1B79-4479-B71A-C1C1D14E7A8C}"/>
              </a:ext>
            </a:extLst>
          </p:cNvPr>
          <p:cNvSpPr/>
          <p:nvPr/>
        </p:nvSpPr>
        <p:spPr>
          <a:xfrm>
            <a:off x="0" y="2704173"/>
            <a:ext cx="4731899" cy="7011327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7" name="Graphic 4">
            <a:extLst>
              <a:ext uri="{FF2B5EF4-FFF2-40B4-BE49-F238E27FC236}">
                <a16:creationId xmlns:a16="http://schemas.microsoft.com/office/drawing/2014/main" id="{E707C461-AD10-4899-BDA1-A0F307A8771B}"/>
              </a:ext>
            </a:extLst>
          </p:cNvPr>
          <p:cNvGrpSpPr/>
          <p:nvPr/>
        </p:nvGrpSpPr>
        <p:grpSpPr>
          <a:xfrm>
            <a:off x="4343400" y="1638300"/>
            <a:ext cx="13792200" cy="8305800"/>
            <a:chOff x="5610688" y="1031736"/>
            <a:chExt cx="5879305" cy="3980523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3AE41C3-DA1A-4932-999E-2B19435249B7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6E41A50-497A-45E4-AC8B-6B08F829BC3B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endParaRPr>
            </a:p>
          </p:txBody>
        </p:sp>
        <p:grpSp>
          <p:nvGrpSpPr>
            <p:cNvPr id="130" name="Graphic 4">
              <a:extLst>
                <a:ext uri="{FF2B5EF4-FFF2-40B4-BE49-F238E27FC236}">
                  <a16:creationId xmlns:a16="http://schemas.microsoft.com/office/drawing/2014/main" id="{73254FF4-97B1-4591-BBF1-77070C8B0FB7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1D9D82F-A285-4E84-B004-B9A16DCD97B5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楷体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676D4F8-E93F-4897-95CB-7CEC44484A32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楷体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B8C22810-9FDA-4481-AFDE-F52B584B558E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楷体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07DF9D7B-46D6-4B7E-A236-E5711BB81960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楷体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624B304-CE6A-4AF8-AF0D-92E0F7738161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楷体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5A4A6806-10E6-484C-B100-2776FA9243AE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楷体"/>
                  <a:cs typeface="+mn-cs"/>
                </a:endParaRPr>
              </a:p>
            </p:txBody>
          </p:sp>
        </p:grp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0D755BE1-C13C-475A-B555-E90026D3C268}"/>
              </a:ext>
            </a:extLst>
          </p:cNvPr>
          <p:cNvSpPr txBox="1"/>
          <p:nvPr/>
        </p:nvSpPr>
        <p:spPr>
          <a:xfrm>
            <a:off x="5193277" y="2855923"/>
            <a:ext cx="119922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106045" algn="l"/>
              </a:tabLst>
            </a:pP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06045" algn="l"/>
              </a:tabLst>
            </a:pP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 animBg="1"/>
      <p:bldP spid="125" grpId="1" animBg="1"/>
      <p:bldP spid="1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99395" y="1918243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s 10">
            <a:extLst>
              <a:ext uri="{FF2B5EF4-FFF2-40B4-BE49-F238E27FC236}">
                <a16:creationId xmlns:a16="http://schemas.microsoft.com/office/drawing/2014/main" id="{FF973A22-216F-4A57-82F0-107EACF65026}"/>
              </a:ext>
            </a:extLst>
          </p:cNvPr>
          <p:cNvSpPr/>
          <p:nvPr/>
        </p:nvSpPr>
        <p:spPr>
          <a:xfrm>
            <a:off x="2768522" y="3421520"/>
            <a:ext cx="1303667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371600"/>
            <a:r>
              <a:rPr lang="en-GB" altLang="en-US" sz="7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GB" altLang="en-US" sz="7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7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altLang="en-US" sz="7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7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GB" altLang="en-US" sz="7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7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GB" altLang="en-US" sz="7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7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GB" altLang="en-US" sz="7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7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altLang="en-US" sz="7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7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GB" altLang="en-US" sz="7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chủ </a:t>
            </a:r>
            <a:r>
              <a:rPr lang="en-GB" altLang="en-US" sz="7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GB" altLang="en-US" sz="7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endParaRPr lang="en-GB" altLang="en-US" sz="7200" b="1" u="sng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17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eform 12">
            <a:extLst>
              <a:ext uri="{FF2B5EF4-FFF2-40B4-BE49-F238E27FC236}">
                <a16:creationId xmlns:a16="http://schemas.microsoft.com/office/drawing/2014/main" id="{516FD139-1B79-4479-B71A-C1C1D14E7A8C}"/>
              </a:ext>
            </a:extLst>
          </p:cNvPr>
          <p:cNvSpPr/>
          <p:nvPr/>
        </p:nvSpPr>
        <p:spPr>
          <a:xfrm>
            <a:off x="0" y="2704173"/>
            <a:ext cx="4731899" cy="7011327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7" name="Graphic 4">
            <a:extLst>
              <a:ext uri="{FF2B5EF4-FFF2-40B4-BE49-F238E27FC236}">
                <a16:creationId xmlns:a16="http://schemas.microsoft.com/office/drawing/2014/main" id="{E707C461-AD10-4899-BDA1-A0F307A8771B}"/>
              </a:ext>
            </a:extLst>
          </p:cNvPr>
          <p:cNvGrpSpPr/>
          <p:nvPr/>
        </p:nvGrpSpPr>
        <p:grpSpPr>
          <a:xfrm>
            <a:off x="4343400" y="1333500"/>
            <a:ext cx="13792200" cy="8305800"/>
            <a:chOff x="5610688" y="1031736"/>
            <a:chExt cx="5879305" cy="3980523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3AE41C3-DA1A-4932-999E-2B19435249B7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6E41A50-497A-45E4-AC8B-6B08F829BC3B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endParaRPr>
            </a:p>
          </p:txBody>
        </p:sp>
        <p:grpSp>
          <p:nvGrpSpPr>
            <p:cNvPr id="130" name="Graphic 4">
              <a:extLst>
                <a:ext uri="{FF2B5EF4-FFF2-40B4-BE49-F238E27FC236}">
                  <a16:creationId xmlns:a16="http://schemas.microsoft.com/office/drawing/2014/main" id="{73254FF4-97B1-4591-BBF1-77070C8B0FB7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1D9D82F-A285-4E84-B004-B9A16DCD97B5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楷体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676D4F8-E93F-4897-95CB-7CEC44484A32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楷体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B8C22810-9FDA-4481-AFDE-F52B584B558E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楷体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07DF9D7B-46D6-4B7E-A236-E5711BB81960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楷体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624B304-CE6A-4AF8-AF0D-92E0F7738161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楷体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5A4A6806-10E6-484C-B100-2776FA9243AE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楷体"/>
                  <a:cs typeface="+mn-cs"/>
                </a:endParaRPr>
              </a:p>
            </p:txBody>
          </p:sp>
        </p:grp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0D755BE1-C13C-475A-B555-E90026D3C268}"/>
              </a:ext>
            </a:extLst>
          </p:cNvPr>
          <p:cNvSpPr txBox="1"/>
          <p:nvPr/>
        </p:nvSpPr>
        <p:spPr>
          <a:xfrm>
            <a:off x="5193277" y="2855923"/>
            <a:ext cx="119922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106045" algn="l"/>
              </a:tabLst>
            </a:pP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6000" dirty="0">
              <a:solidFill>
                <a:srgbClr val="FF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algn="just">
              <a:spcAft>
                <a:spcPts val="0"/>
              </a:spcAft>
              <a:tabLst>
                <a:tab pos="106045" algn="l"/>
              </a:tabLst>
            </a:pP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  <a:endParaRPr lang="en-US" sz="6000" dirty="0">
              <a:solidFill>
                <a:srgbClr val="FF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indent="90170" algn="just">
              <a:spcAft>
                <a:spcPts val="0"/>
              </a:spcAft>
              <a:tabLst>
                <a:tab pos="106045" algn="l"/>
              </a:tabLst>
            </a:pP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+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6000" dirty="0">
              <a:solidFill>
                <a:srgbClr val="FF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indent="90170" algn="just">
              <a:spcAft>
                <a:spcPts val="0"/>
              </a:spcAft>
              <a:tabLst>
                <a:tab pos="106045" algn="l"/>
              </a:tabLst>
            </a:pP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+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6000" dirty="0">
              <a:solidFill>
                <a:srgbClr val="FF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4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5" grpId="1" animBg="1"/>
      <p:bldP spid="1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255</Words>
  <Application>Microsoft Office PowerPoint</Application>
  <PresentationFormat>Custom</PresentationFormat>
  <Paragraphs>26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9" baseType="lpstr">
      <vt:lpstr>等线</vt:lpstr>
      <vt:lpstr>黑体</vt:lpstr>
      <vt:lpstr>#9Slide05 ViceroyJF</vt:lpstr>
      <vt:lpstr>#9Slide07 HoneyCream</vt:lpstr>
      <vt:lpstr>#9Slide07 IcielAltus Serif</vt:lpstr>
      <vt:lpstr>ABeeZee</vt:lpstr>
      <vt:lpstr>Arial</vt:lpstr>
      <vt:lpstr>Calibri</vt:lpstr>
      <vt:lpstr>Cambria</vt:lpstr>
      <vt:lpstr>Courier New</vt:lpstr>
      <vt:lpstr>Muli</vt:lpstr>
      <vt:lpstr>Roboto Condensed Light</vt:lpstr>
      <vt:lpstr>SVN-Newton</vt:lpstr>
      <vt:lpstr>Times New Roman</vt:lpstr>
      <vt:lpstr>UTM Guanine</vt:lpstr>
      <vt:lpstr>UTM Zebrawood</vt:lpstr>
      <vt:lpstr>字魂105号-简雅黑</vt:lpstr>
      <vt:lpstr>字魂107号-萌趣欢乐体</vt:lpstr>
      <vt:lpstr>字魂27号-布丁体</vt:lpstr>
      <vt:lpstr>思源黑体 CN Bold</vt:lpstr>
      <vt:lpstr>楷体</vt:lpstr>
      <vt:lpstr>Office Theme</vt:lpstr>
      <vt:lpstr>1_Office Theme</vt:lpstr>
      <vt:lpstr>1_Office 主题​​</vt:lpstr>
      <vt:lpstr>Calendar &amp; Weather Subject for Pre-K: Parts of the Day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52</cp:revision>
  <dcterms:created xsi:type="dcterms:W3CDTF">2006-08-16T00:00:00Z</dcterms:created>
  <dcterms:modified xsi:type="dcterms:W3CDTF">2024-09-11T19:52:55Z</dcterms:modified>
  <dc:identifier>DAGIiibnIbE</dc:identifier>
</cp:coreProperties>
</file>